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765" r:id="rId4"/>
    <p:sldMasterId id="2147483660" r:id="rId5"/>
  </p:sldMasterIdLst>
  <p:notesMasterIdLst>
    <p:notesMasterId r:id="rId36"/>
  </p:notesMasterIdLst>
  <p:handoutMasterIdLst>
    <p:handoutMasterId r:id="rId37"/>
  </p:handoutMasterIdLst>
  <p:sldIdLst>
    <p:sldId id="26381" r:id="rId6"/>
    <p:sldId id="266" r:id="rId7"/>
    <p:sldId id="26393" r:id="rId8"/>
    <p:sldId id="26405" r:id="rId9"/>
    <p:sldId id="26383" r:id="rId10"/>
    <p:sldId id="364" r:id="rId11"/>
    <p:sldId id="26407" r:id="rId12"/>
    <p:sldId id="26439" r:id="rId13"/>
    <p:sldId id="388" r:id="rId14"/>
    <p:sldId id="26409" r:id="rId15"/>
    <p:sldId id="375" r:id="rId16"/>
    <p:sldId id="26440" r:id="rId17"/>
    <p:sldId id="366" r:id="rId18"/>
    <p:sldId id="26441" r:id="rId19"/>
    <p:sldId id="26442" r:id="rId20"/>
    <p:sldId id="26443" r:id="rId21"/>
    <p:sldId id="26444" r:id="rId22"/>
    <p:sldId id="26445" r:id="rId23"/>
    <p:sldId id="26446" r:id="rId24"/>
    <p:sldId id="26447" r:id="rId25"/>
    <p:sldId id="26448" r:id="rId26"/>
    <p:sldId id="26451" r:id="rId27"/>
    <p:sldId id="26452" r:id="rId28"/>
    <p:sldId id="370" r:id="rId29"/>
    <p:sldId id="26453" r:id="rId30"/>
    <p:sldId id="289" r:id="rId31"/>
    <p:sldId id="26365" r:id="rId32"/>
    <p:sldId id="26454" r:id="rId33"/>
    <p:sldId id="26455" r:id="rId34"/>
    <p:sldId id="361" r:id="rId35"/>
  </p:sldIdLst>
  <p:sldSz cx="12192000" cy="6858000"/>
  <p:notesSz cx="6858000" cy="9144000"/>
  <p:embeddedFontLst>
    <p:embeddedFont>
      <p:font typeface="Public Sans" pitchFamily="2" charset="0"/>
      <p:regular r:id="rId38"/>
      <p:bold r:id="rId39"/>
      <p:italic r:id="rId40"/>
      <p:boldItalic r:id="rId41"/>
    </p:embeddedFont>
    <p:embeddedFont>
      <p:font typeface="Public Sans Light" pitchFamily="2" charset="0"/>
      <p:regular r:id="rId42"/>
      <p:italic r:id="rId43"/>
    </p:embeddedFont>
  </p:embeddedFontLst>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521415D9-36F7-43E2-AB2F-B90AF26B5E84}">
      <p14:sectionLst xmlns:p14="http://schemas.microsoft.com/office/powerpoint/2010/main">
        <p14:section name="Instructions for teachers" id="{E2540145-C446-48E2-9140-9B215E91A42D}">
          <p14:sldIdLst>
            <p14:sldId id="26381"/>
          </p14:sldIdLst>
        </p14:section>
        <p14:section name="Content" id="{D5A8010D-981F-43AA-A0D6-182EC53CAA84}">
          <p14:sldIdLst>
            <p14:sldId id="266"/>
            <p14:sldId id="26393"/>
            <p14:sldId id="26405"/>
            <p14:sldId id="26383"/>
            <p14:sldId id="364"/>
            <p14:sldId id="26407"/>
            <p14:sldId id="26439"/>
            <p14:sldId id="388"/>
            <p14:sldId id="26409"/>
            <p14:sldId id="375"/>
            <p14:sldId id="26440"/>
            <p14:sldId id="366"/>
            <p14:sldId id="26441"/>
            <p14:sldId id="26442"/>
            <p14:sldId id="26443"/>
            <p14:sldId id="26444"/>
            <p14:sldId id="26445"/>
            <p14:sldId id="26446"/>
            <p14:sldId id="26447"/>
            <p14:sldId id="26448"/>
            <p14:sldId id="26451"/>
            <p14:sldId id="26452"/>
            <p14:sldId id="370"/>
            <p14:sldId id="26453"/>
            <p14:sldId id="289"/>
            <p14:sldId id="26365"/>
          </p14:sldIdLst>
        </p14:section>
        <p14:section name="References &amp; copyright" id="{DBC31484-F5F8-4CB1-8DB4-A562A9780899}">
          <p14:sldIdLst>
            <p14:sldId id="26454"/>
            <p14:sldId id="26455"/>
            <p14:sldId id="361"/>
          </p14:sldIdLst>
        </p14:section>
      </p14:sectionLst>
    </p:ex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64BB47"/>
    <a:srgbClr val="4A8F35"/>
    <a:srgbClr val="B51458"/>
    <a:srgbClr val="00ACC2"/>
    <a:srgbClr val="E5F7FC"/>
    <a:srgbClr val="FBDBE7"/>
    <a:srgbClr val="FFFFFF"/>
    <a:srgbClr val="EDF9E0"/>
    <a:srgbClr val="63E2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A335D6-99E4-F30D-CC74-CBD49286B400}" v="2" dt="2025-02-03T23:13:09.467"/>
    <p1510:client id="{4C8DDEC5-87B3-65A2-708D-353519616DDE}" v="2" dt="2025-02-03T23:10:58.390"/>
    <p1510:client id="{793460FA-38F4-40D7-1D48-4EF8C6C95D1A}" v="1" dt="2025-02-03T22:00:56.926"/>
    <p1510:client id="{8474B734-65D0-90E9-8E96-FD13C50581FB}" v="4" dt="2025-02-03T21:53:09.105"/>
  </p1510:revLst>
</p1510:revInfo>
</file>

<file path=ppt/tableStyles.xml><?xml version="1.0" encoding="utf-8"?>
<a:tblStyleLst xmlns:a="http://schemas.openxmlformats.org/drawingml/2006/main" def="{5A111915-BE36-4E01-A7E5-04B1672EAD3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996" y="120"/>
      </p:cViewPr>
      <p:guideLst>
        <p:guide orient="horz" pos="2160"/>
        <p:guide pos="3863"/>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font" Target="fonts/font2.fntdata"/><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font" Target="fonts/font5.fntdata"/><Relationship Id="rId47" Type="http://schemas.openxmlformats.org/officeDocument/2006/relationships/tableStyles" Target="tableStyles.xml"/><Relationship Id="rId50" Type="http://schemas.microsoft.com/office/2018/10/relationships/authors" Target="author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handoutMaster" Target="handoutMasters/handoutMaster1.xml"/><Relationship Id="rId40" Type="http://schemas.openxmlformats.org/officeDocument/2006/relationships/font" Target="fonts/font3.fntdata"/><Relationship Id="rId45"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49"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font" Target="fonts/font6.fntdata"/><Relationship Id="rId48" Type="http://schemas.microsoft.com/office/2016/11/relationships/changesInfo" Target="changesInfos/changesInfo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font" Target="fonts/font1.fntdata"/><Relationship Id="rId46" Type="http://schemas.openxmlformats.org/officeDocument/2006/relationships/theme" Target="theme/theme1.xml"/><Relationship Id="rId20" Type="http://schemas.openxmlformats.org/officeDocument/2006/relationships/slide" Target="slides/slide15.xml"/><Relationship Id="rId41" Type="http://schemas.openxmlformats.org/officeDocument/2006/relationships/font" Target="fonts/font4.fntdata"/><Relationship Id="rId1" Type="http://schemas.openxmlformats.org/officeDocument/2006/relationships/customXml" Target="../customXml/item1.xml"/><Relationship Id="rId6"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Farlow" userId="S::christopher.farlow2@det.nsw.edu.au::1d6e7c80-f391-4c69-991c-b443ceeb1639" providerId="AD" clId="Web-{4AA335D6-99E4-F30D-CC74-CBD49286B400}"/>
    <pc:docChg chg="modSld">
      <pc:chgData name="Christopher Farlow" userId="S::christopher.farlow2@det.nsw.edu.au::1d6e7c80-f391-4c69-991c-b443ceeb1639" providerId="AD" clId="Web-{4AA335D6-99E4-F30D-CC74-CBD49286B400}" dt="2025-02-03T23:13:09.467" v="1" actId="20577"/>
      <pc:docMkLst>
        <pc:docMk/>
      </pc:docMkLst>
      <pc:sldChg chg="modSp">
        <pc:chgData name="Christopher Farlow" userId="S::christopher.farlow2@det.nsw.edu.au::1d6e7c80-f391-4c69-991c-b443ceeb1639" providerId="AD" clId="Web-{4AA335D6-99E4-F30D-CC74-CBD49286B400}" dt="2025-02-03T23:13:09.467" v="1" actId="20577"/>
        <pc:sldMkLst>
          <pc:docMk/>
          <pc:sldMk cId="310664095" sldId="26454"/>
        </pc:sldMkLst>
        <pc:spChg chg="mod">
          <ac:chgData name="Christopher Farlow" userId="S::christopher.farlow2@det.nsw.edu.au::1d6e7c80-f391-4c69-991c-b443ceeb1639" providerId="AD" clId="Web-{4AA335D6-99E4-F30D-CC74-CBD49286B400}" dt="2025-02-03T23:13:09.467" v="1" actId="20577"/>
          <ac:spMkLst>
            <pc:docMk/>
            <pc:sldMk cId="310664095" sldId="26454"/>
            <ac:spMk id="4" creationId="{B7C07B50-96D9-2E35-E2CE-3139F6377F08}"/>
          </ac:spMkLst>
        </pc:spChg>
      </pc:sldChg>
    </pc:docChg>
  </pc:docChgLst>
  <pc:docChgLst>
    <pc:chgData name="Tom Gyenes" userId="3f8fdeb7-5d44-4d3f-9372-de9698ef45d6" providerId="ADAL" clId="{12263AAE-2F11-491A-B0C0-033A9658C74E}"/>
    <pc:docChg chg="undo redo custSel addSld delSld modSld sldOrd modSection">
      <pc:chgData name="Tom Gyenes" userId="3f8fdeb7-5d44-4d3f-9372-de9698ef45d6" providerId="ADAL" clId="{12263AAE-2F11-491A-B0C0-033A9658C74E}" dt="2024-10-04T04:47:49.309" v="6460" actId="20577"/>
      <pc:docMkLst>
        <pc:docMk/>
      </pc:docMkLst>
      <pc:sldChg chg="modSp mod">
        <pc:chgData name="Tom Gyenes" userId="3f8fdeb7-5d44-4d3f-9372-de9698ef45d6" providerId="ADAL" clId="{12263AAE-2F11-491A-B0C0-033A9658C74E}" dt="2024-10-04T03:02:28.189" v="163" actId="20577"/>
        <pc:sldMkLst>
          <pc:docMk/>
          <pc:sldMk cId="3218114721" sldId="266"/>
        </pc:sldMkLst>
      </pc:sldChg>
      <pc:sldChg chg="modSp mod modNotesTx">
        <pc:chgData name="Tom Gyenes" userId="3f8fdeb7-5d44-4d3f-9372-de9698ef45d6" providerId="ADAL" clId="{12263AAE-2F11-491A-B0C0-033A9658C74E}" dt="2024-10-04T04:41:26.669" v="6191" actId="20577"/>
        <pc:sldMkLst>
          <pc:docMk/>
          <pc:sldMk cId="2031742732" sldId="289"/>
        </pc:sldMkLst>
      </pc:sldChg>
      <pc:sldChg chg="modSp mod">
        <pc:chgData name="Tom Gyenes" userId="3f8fdeb7-5d44-4d3f-9372-de9698ef45d6" providerId="ADAL" clId="{12263AAE-2F11-491A-B0C0-033A9658C74E}" dt="2024-10-04T04:24:28.576" v="4277" actId="20577"/>
        <pc:sldMkLst>
          <pc:docMk/>
          <pc:sldMk cId="1181014578" sldId="360"/>
        </pc:sldMkLst>
      </pc:sldChg>
      <pc:sldChg chg="modSp mod modNotesTx">
        <pc:chgData name="Tom Gyenes" userId="3f8fdeb7-5d44-4d3f-9372-de9698ef45d6" providerId="ADAL" clId="{12263AAE-2F11-491A-B0C0-033A9658C74E}" dt="2024-10-04T03:43:02.078" v="1678" actId="20577"/>
        <pc:sldMkLst>
          <pc:docMk/>
          <pc:sldMk cId="263466057" sldId="366"/>
        </pc:sldMkLst>
      </pc:sldChg>
      <pc:sldChg chg="modSp mod modNotesTx">
        <pc:chgData name="Tom Gyenes" userId="3f8fdeb7-5d44-4d3f-9372-de9698ef45d6" providerId="ADAL" clId="{12263AAE-2F11-491A-B0C0-033A9658C74E}" dt="2024-10-04T04:40:51.174" v="6097" actId="20577"/>
        <pc:sldMkLst>
          <pc:docMk/>
          <pc:sldMk cId="690166950" sldId="370"/>
        </pc:sldMkLst>
      </pc:sldChg>
      <pc:sldChg chg="del">
        <pc:chgData name="Tom Gyenes" userId="3f8fdeb7-5d44-4d3f-9372-de9698ef45d6" providerId="ADAL" clId="{12263AAE-2F11-491A-B0C0-033A9658C74E}" dt="2024-10-04T04:14:12.720" v="3733" actId="47"/>
        <pc:sldMkLst>
          <pc:docMk/>
          <pc:sldMk cId="1520645595" sldId="371"/>
        </pc:sldMkLst>
      </pc:sldChg>
      <pc:sldChg chg="add ord modNotesTx">
        <pc:chgData name="Tom Gyenes" userId="3f8fdeb7-5d44-4d3f-9372-de9698ef45d6" providerId="ADAL" clId="{12263AAE-2F11-491A-B0C0-033A9658C74E}" dt="2024-10-04T04:43:42.121" v="6262" actId="113"/>
        <pc:sldMkLst>
          <pc:docMk/>
          <pc:sldMk cId="1590451850" sldId="375"/>
        </pc:sldMkLst>
      </pc:sldChg>
      <pc:sldChg chg="modNotesTx">
        <pc:chgData name="Tom Gyenes" userId="3f8fdeb7-5d44-4d3f-9372-de9698ef45d6" providerId="ADAL" clId="{12263AAE-2F11-491A-B0C0-033A9658C74E}" dt="2024-10-04T04:44:05.278" v="6273" actId="113"/>
        <pc:sldMkLst>
          <pc:docMk/>
          <pc:sldMk cId="3721054911" sldId="388"/>
        </pc:sldMkLst>
      </pc:sldChg>
      <pc:sldChg chg="modSp mod modNotesTx">
        <pc:chgData name="Tom Gyenes" userId="3f8fdeb7-5d44-4d3f-9372-de9698ef45d6" providerId="ADAL" clId="{12263AAE-2F11-491A-B0C0-033A9658C74E}" dt="2024-10-04T04:39:57.234" v="6061" actId="20577"/>
        <pc:sldMkLst>
          <pc:docMk/>
          <pc:sldMk cId="2925592299" sldId="26365"/>
        </pc:sldMkLst>
      </pc:sldChg>
      <pc:sldChg chg="del">
        <pc:chgData name="Tom Gyenes" userId="3f8fdeb7-5d44-4d3f-9372-de9698ef45d6" providerId="ADAL" clId="{12263AAE-2F11-491A-B0C0-033A9658C74E}" dt="2024-10-04T04:45:25.660" v="6277" actId="47"/>
        <pc:sldMkLst>
          <pc:docMk/>
          <pc:sldMk cId="516776027" sldId="26370"/>
        </pc:sldMkLst>
      </pc:sldChg>
      <pc:sldChg chg="del">
        <pc:chgData name="Tom Gyenes" userId="3f8fdeb7-5d44-4d3f-9372-de9698ef45d6" providerId="ADAL" clId="{12263AAE-2F11-491A-B0C0-033A9658C74E}" dt="2024-10-04T04:14:15.697" v="3734" actId="47"/>
        <pc:sldMkLst>
          <pc:docMk/>
          <pc:sldMk cId="707406146" sldId="26375"/>
        </pc:sldMkLst>
      </pc:sldChg>
      <pc:sldChg chg="mod ord modShow">
        <pc:chgData name="Tom Gyenes" userId="3f8fdeb7-5d44-4d3f-9372-de9698ef45d6" providerId="ADAL" clId="{12263AAE-2F11-491A-B0C0-033A9658C74E}" dt="2024-10-04T04:45:49.077" v="6282" actId="729"/>
        <pc:sldMkLst>
          <pc:docMk/>
          <pc:sldMk cId="3767787650" sldId="26376"/>
        </pc:sldMkLst>
      </pc:sldChg>
      <pc:sldChg chg="del">
        <pc:chgData name="Tom Gyenes" userId="3f8fdeb7-5d44-4d3f-9372-de9698ef45d6" providerId="ADAL" clId="{12263AAE-2F11-491A-B0C0-033A9658C74E}" dt="2024-10-04T04:45:17.062" v="6275" actId="47"/>
        <pc:sldMkLst>
          <pc:docMk/>
          <pc:sldMk cId="3432256230" sldId="26377"/>
        </pc:sldMkLst>
      </pc:sldChg>
      <pc:sldChg chg="del">
        <pc:chgData name="Tom Gyenes" userId="3f8fdeb7-5d44-4d3f-9372-de9698ef45d6" providerId="ADAL" clId="{12263AAE-2F11-491A-B0C0-033A9658C74E}" dt="2024-10-04T04:45:22.596" v="6276" actId="47"/>
        <pc:sldMkLst>
          <pc:docMk/>
          <pc:sldMk cId="2446871181" sldId="26378"/>
        </pc:sldMkLst>
      </pc:sldChg>
      <pc:sldChg chg="del">
        <pc:chgData name="Tom Gyenes" userId="3f8fdeb7-5d44-4d3f-9372-de9698ef45d6" providerId="ADAL" clId="{12263AAE-2F11-491A-B0C0-033A9658C74E}" dt="2024-10-04T04:45:27.686" v="6278" actId="47"/>
        <pc:sldMkLst>
          <pc:docMk/>
          <pc:sldMk cId="2136623728" sldId="26379"/>
        </pc:sldMkLst>
      </pc:sldChg>
      <pc:sldChg chg="del">
        <pc:chgData name="Tom Gyenes" userId="3f8fdeb7-5d44-4d3f-9372-de9698ef45d6" providerId="ADAL" clId="{12263AAE-2F11-491A-B0C0-033A9658C74E}" dt="2024-10-04T04:45:29.590" v="6279" actId="47"/>
        <pc:sldMkLst>
          <pc:docMk/>
          <pc:sldMk cId="3918724069" sldId="26380"/>
        </pc:sldMkLst>
      </pc:sldChg>
      <pc:sldChg chg="modSp mod">
        <pc:chgData name="Tom Gyenes" userId="3f8fdeb7-5d44-4d3f-9372-de9698ef45d6" providerId="ADAL" clId="{12263AAE-2F11-491A-B0C0-033A9658C74E}" dt="2024-10-04T04:47:49.309" v="6460" actId="20577"/>
        <pc:sldMkLst>
          <pc:docMk/>
          <pc:sldMk cId="3648967162" sldId="26383"/>
        </pc:sldMkLst>
      </pc:sldChg>
      <pc:sldChg chg="del">
        <pc:chgData name="Tom Gyenes" userId="3f8fdeb7-5d44-4d3f-9372-de9698ef45d6" providerId="ADAL" clId="{12263AAE-2F11-491A-B0C0-033A9658C74E}" dt="2024-10-04T04:10:50.605" v="3599" actId="47"/>
        <pc:sldMkLst>
          <pc:docMk/>
          <pc:sldMk cId="3848457256" sldId="26406"/>
        </pc:sldMkLst>
      </pc:sldChg>
      <pc:sldChg chg="addSp delSp modSp mod modNotesTx">
        <pc:chgData name="Tom Gyenes" userId="3f8fdeb7-5d44-4d3f-9372-de9698ef45d6" providerId="ADAL" clId="{12263AAE-2F11-491A-B0C0-033A9658C74E}" dt="2024-10-04T04:44:20.697" v="6274" actId="6549"/>
        <pc:sldMkLst>
          <pc:docMk/>
          <pc:sldMk cId="1360720188" sldId="26407"/>
        </pc:sldMkLst>
      </pc:sldChg>
      <pc:sldChg chg="del">
        <pc:chgData name="Tom Gyenes" userId="3f8fdeb7-5d44-4d3f-9372-de9698ef45d6" providerId="ADAL" clId="{12263AAE-2F11-491A-B0C0-033A9658C74E}" dt="2024-10-04T03:03:27.158" v="172" actId="47"/>
        <pc:sldMkLst>
          <pc:docMk/>
          <pc:sldMk cId="1857862086" sldId="26408"/>
        </pc:sldMkLst>
      </pc:sldChg>
      <pc:sldChg chg="addSp delSp modSp mod modNotesTx">
        <pc:chgData name="Tom Gyenes" userId="3f8fdeb7-5d44-4d3f-9372-de9698ef45d6" providerId="ADAL" clId="{12263AAE-2F11-491A-B0C0-033A9658C74E}" dt="2024-10-04T04:43:57.691" v="6272" actId="113"/>
        <pc:sldMkLst>
          <pc:docMk/>
          <pc:sldMk cId="3665995556" sldId="26409"/>
        </pc:sldMkLst>
      </pc:sldChg>
      <pc:sldChg chg="del">
        <pc:chgData name="Tom Gyenes" userId="3f8fdeb7-5d44-4d3f-9372-de9698ef45d6" providerId="ADAL" clId="{12263AAE-2F11-491A-B0C0-033A9658C74E}" dt="2024-10-04T03:50:50.774" v="2250" actId="47"/>
        <pc:sldMkLst>
          <pc:docMk/>
          <pc:sldMk cId="3489266667" sldId="26410"/>
        </pc:sldMkLst>
      </pc:sldChg>
      <pc:sldChg chg="del">
        <pc:chgData name="Tom Gyenes" userId="3f8fdeb7-5d44-4d3f-9372-de9698ef45d6" providerId="ADAL" clId="{12263AAE-2F11-491A-B0C0-033A9658C74E}" dt="2024-10-04T04:11:29.456" v="3601" actId="47"/>
        <pc:sldMkLst>
          <pc:docMk/>
          <pc:sldMk cId="1413811079" sldId="26411"/>
        </pc:sldMkLst>
      </pc:sldChg>
      <pc:sldChg chg="del">
        <pc:chgData name="Tom Gyenes" userId="3f8fdeb7-5d44-4d3f-9372-de9698ef45d6" providerId="ADAL" clId="{12263AAE-2F11-491A-B0C0-033A9658C74E}" dt="2024-10-04T03:15:25.795" v="997" actId="47"/>
        <pc:sldMkLst>
          <pc:docMk/>
          <pc:sldMk cId="1663635498" sldId="26412"/>
        </pc:sldMkLst>
      </pc:sldChg>
      <pc:sldChg chg="del">
        <pc:chgData name="Tom Gyenes" userId="3f8fdeb7-5d44-4d3f-9372-de9698ef45d6" providerId="ADAL" clId="{12263AAE-2F11-491A-B0C0-033A9658C74E}" dt="2024-10-04T03:41:36.095" v="1609" actId="47"/>
        <pc:sldMkLst>
          <pc:docMk/>
          <pc:sldMk cId="2587980297" sldId="26413"/>
        </pc:sldMkLst>
      </pc:sldChg>
      <pc:sldChg chg="modSp del mod modNotesTx">
        <pc:chgData name="Tom Gyenes" userId="3f8fdeb7-5d44-4d3f-9372-de9698ef45d6" providerId="ADAL" clId="{12263AAE-2F11-491A-B0C0-033A9658C74E}" dt="2024-10-04T04:10:53.537" v="3600" actId="47"/>
        <pc:sldMkLst>
          <pc:docMk/>
          <pc:sldMk cId="2465844578" sldId="26415"/>
        </pc:sldMkLst>
      </pc:sldChg>
      <pc:sldChg chg="del">
        <pc:chgData name="Tom Gyenes" userId="3f8fdeb7-5d44-4d3f-9372-de9698ef45d6" providerId="ADAL" clId="{12263AAE-2F11-491A-B0C0-033A9658C74E}" dt="2024-10-04T04:11:30.401" v="3602" actId="47"/>
        <pc:sldMkLst>
          <pc:docMk/>
          <pc:sldMk cId="257882241" sldId="26416"/>
        </pc:sldMkLst>
      </pc:sldChg>
      <pc:sldChg chg="del">
        <pc:chgData name="Tom Gyenes" userId="3f8fdeb7-5d44-4d3f-9372-de9698ef45d6" providerId="ADAL" clId="{12263AAE-2F11-491A-B0C0-033A9658C74E}" dt="2024-10-04T04:22:12.645" v="4244" actId="47"/>
        <pc:sldMkLst>
          <pc:docMk/>
          <pc:sldMk cId="3396240186" sldId="26423"/>
        </pc:sldMkLst>
      </pc:sldChg>
      <pc:sldChg chg="del">
        <pc:chgData name="Tom Gyenes" userId="3f8fdeb7-5d44-4d3f-9372-de9698ef45d6" providerId="ADAL" clId="{12263AAE-2F11-491A-B0C0-033A9658C74E}" dt="2024-10-04T04:22:13.637" v="4245" actId="47"/>
        <pc:sldMkLst>
          <pc:docMk/>
          <pc:sldMk cId="1399217891" sldId="26424"/>
        </pc:sldMkLst>
      </pc:sldChg>
      <pc:sldChg chg="del">
        <pc:chgData name="Tom Gyenes" userId="3f8fdeb7-5d44-4d3f-9372-de9698ef45d6" providerId="ADAL" clId="{12263AAE-2F11-491A-B0C0-033A9658C74E}" dt="2024-10-04T04:22:16.120" v="4248" actId="47"/>
        <pc:sldMkLst>
          <pc:docMk/>
          <pc:sldMk cId="3103329202" sldId="26428"/>
        </pc:sldMkLst>
      </pc:sldChg>
      <pc:sldChg chg="del">
        <pc:chgData name="Tom Gyenes" userId="3f8fdeb7-5d44-4d3f-9372-de9698ef45d6" providerId="ADAL" clId="{12263AAE-2F11-491A-B0C0-033A9658C74E}" dt="2024-10-04T04:22:14.581" v="4246" actId="47"/>
        <pc:sldMkLst>
          <pc:docMk/>
          <pc:sldMk cId="1319750137" sldId="26437"/>
        </pc:sldMkLst>
      </pc:sldChg>
      <pc:sldChg chg="del">
        <pc:chgData name="Tom Gyenes" userId="3f8fdeb7-5d44-4d3f-9372-de9698ef45d6" providerId="ADAL" clId="{12263AAE-2F11-491A-B0C0-033A9658C74E}" dt="2024-10-04T04:22:15.178" v="4247" actId="47"/>
        <pc:sldMkLst>
          <pc:docMk/>
          <pc:sldMk cId="2166913858" sldId="26438"/>
        </pc:sldMkLst>
      </pc:sldChg>
      <pc:sldChg chg="addSp delSp modSp add mod ord modNotesTx">
        <pc:chgData name="Tom Gyenes" userId="3f8fdeb7-5d44-4d3f-9372-de9698ef45d6" providerId="ADAL" clId="{12263AAE-2F11-491A-B0C0-033A9658C74E}" dt="2024-10-04T03:06:47.764" v="286" actId="20577"/>
        <pc:sldMkLst>
          <pc:docMk/>
          <pc:sldMk cId="1142420376" sldId="26439"/>
        </pc:sldMkLst>
      </pc:sldChg>
      <pc:sldChg chg="addSp modSp add mod ord modAnim modNotesTx">
        <pc:chgData name="Tom Gyenes" userId="3f8fdeb7-5d44-4d3f-9372-de9698ef45d6" providerId="ADAL" clId="{12263AAE-2F11-491A-B0C0-033A9658C74E}" dt="2024-10-04T04:43:24.741" v="6261" actId="113"/>
        <pc:sldMkLst>
          <pc:docMk/>
          <pc:sldMk cId="2910030293" sldId="26440"/>
        </pc:sldMkLst>
      </pc:sldChg>
      <pc:sldChg chg="addSp modSp add mod ord modNotesTx">
        <pc:chgData name="Tom Gyenes" userId="3f8fdeb7-5d44-4d3f-9372-de9698ef45d6" providerId="ADAL" clId="{12263AAE-2F11-491A-B0C0-033A9658C74E}" dt="2024-10-04T04:43:05.478" v="6242" actId="20577"/>
        <pc:sldMkLst>
          <pc:docMk/>
          <pc:sldMk cId="1576291398" sldId="26441"/>
        </pc:sldMkLst>
      </pc:sldChg>
      <pc:sldChg chg="modSp add mod ord">
        <pc:chgData name="Tom Gyenes" userId="3f8fdeb7-5d44-4d3f-9372-de9698ef45d6" providerId="ADAL" clId="{12263AAE-2F11-491A-B0C0-033A9658C74E}" dt="2024-10-04T03:52:30.475" v="2329" actId="20577"/>
        <pc:sldMkLst>
          <pc:docMk/>
          <pc:sldMk cId="973391818" sldId="26442"/>
        </pc:sldMkLst>
      </pc:sldChg>
      <pc:sldChg chg="modSp add mod ord modNotesTx">
        <pc:chgData name="Tom Gyenes" userId="3f8fdeb7-5d44-4d3f-9372-de9698ef45d6" providerId="ADAL" clId="{12263AAE-2F11-491A-B0C0-033A9658C74E}" dt="2024-10-04T04:42:48.141" v="6227" actId="113"/>
        <pc:sldMkLst>
          <pc:docMk/>
          <pc:sldMk cId="3454237881" sldId="26443"/>
        </pc:sldMkLst>
      </pc:sldChg>
      <pc:sldChg chg="modSp add mod modNotesTx">
        <pc:chgData name="Tom Gyenes" userId="3f8fdeb7-5d44-4d3f-9372-de9698ef45d6" providerId="ADAL" clId="{12263AAE-2F11-491A-B0C0-033A9658C74E}" dt="2024-10-04T04:42:34.073" v="6208" actId="113"/>
        <pc:sldMkLst>
          <pc:docMk/>
          <pc:sldMk cId="2650761548" sldId="26444"/>
        </pc:sldMkLst>
      </pc:sldChg>
      <pc:sldChg chg="modSp add mod ord modNotesTx">
        <pc:chgData name="Tom Gyenes" userId="3f8fdeb7-5d44-4d3f-9372-de9698ef45d6" providerId="ADAL" clId="{12263AAE-2F11-491A-B0C0-033A9658C74E}" dt="2024-10-04T04:15:02.607" v="3738" actId="6549"/>
        <pc:sldMkLst>
          <pc:docMk/>
          <pc:sldMk cId="254071897" sldId="26445"/>
        </pc:sldMkLst>
      </pc:sldChg>
      <pc:sldChg chg="addSp delSp modSp add mod ord modNotesTx">
        <pc:chgData name="Tom Gyenes" userId="3f8fdeb7-5d44-4d3f-9372-de9698ef45d6" providerId="ADAL" clId="{12263AAE-2F11-491A-B0C0-033A9658C74E}" dt="2024-10-04T04:21:15.983" v="4228" actId="20577"/>
        <pc:sldMkLst>
          <pc:docMk/>
          <pc:sldMk cId="2785548638" sldId="26446"/>
        </pc:sldMkLst>
      </pc:sldChg>
      <pc:sldChg chg="modSp add mod ord modNotesTx">
        <pc:chgData name="Tom Gyenes" userId="3f8fdeb7-5d44-4d3f-9372-de9698ef45d6" providerId="ADAL" clId="{12263AAE-2F11-491A-B0C0-033A9658C74E}" dt="2024-10-04T04:21:36.688" v="4241" actId="6549"/>
        <pc:sldMkLst>
          <pc:docMk/>
          <pc:sldMk cId="1523562567" sldId="26447"/>
        </pc:sldMkLst>
      </pc:sldChg>
      <pc:sldChg chg="modSp add mod ord modNotesTx">
        <pc:chgData name="Tom Gyenes" userId="3f8fdeb7-5d44-4d3f-9372-de9698ef45d6" providerId="ADAL" clId="{12263AAE-2F11-491A-B0C0-033A9658C74E}" dt="2024-10-04T04:42:11.577" v="6195" actId="113"/>
        <pc:sldMkLst>
          <pc:docMk/>
          <pc:sldMk cId="2758167290" sldId="26448"/>
        </pc:sldMkLst>
      </pc:sldChg>
      <pc:sldChg chg="modSp add del mod ord">
        <pc:chgData name="Tom Gyenes" userId="3f8fdeb7-5d44-4d3f-9372-de9698ef45d6" providerId="ADAL" clId="{12263AAE-2F11-491A-B0C0-033A9658C74E}" dt="2024-10-04T04:21:40.712" v="4242" actId="47"/>
        <pc:sldMkLst>
          <pc:docMk/>
          <pc:sldMk cId="790051363" sldId="26449"/>
        </pc:sldMkLst>
      </pc:sldChg>
      <pc:sldChg chg="modSp add del mod ord">
        <pc:chgData name="Tom Gyenes" userId="3f8fdeb7-5d44-4d3f-9372-de9698ef45d6" providerId="ADAL" clId="{12263AAE-2F11-491A-B0C0-033A9658C74E}" dt="2024-10-04T04:21:43.378" v="4243" actId="47"/>
        <pc:sldMkLst>
          <pc:docMk/>
          <pc:sldMk cId="3680799894" sldId="26450"/>
        </pc:sldMkLst>
      </pc:sldChg>
      <pc:sldChg chg="modSp add mod ord modNotesTx">
        <pc:chgData name="Tom Gyenes" userId="3f8fdeb7-5d44-4d3f-9372-de9698ef45d6" providerId="ADAL" clId="{12263AAE-2F11-491A-B0C0-033A9658C74E}" dt="2024-10-04T04:41:40.301" v="6192" actId="6549"/>
        <pc:sldMkLst>
          <pc:docMk/>
          <pc:sldMk cId="3840133136" sldId="26451"/>
        </pc:sldMkLst>
      </pc:sldChg>
      <pc:sldChg chg="modSp add mod ord modNotesTx">
        <pc:chgData name="Tom Gyenes" userId="3f8fdeb7-5d44-4d3f-9372-de9698ef45d6" providerId="ADAL" clId="{12263AAE-2F11-491A-B0C0-033A9658C74E}" dt="2024-10-04T04:42:01.315" v="6194" actId="6549"/>
        <pc:sldMkLst>
          <pc:docMk/>
          <pc:sldMk cId="2250527411" sldId="26452"/>
        </pc:sldMkLst>
      </pc:sldChg>
    </pc:docChg>
  </pc:docChgLst>
  <pc:docChgLst>
    <pc:chgData name="Tom Gyenes" userId="3f8fdeb7-5d44-4d3f-9372-de9698ef45d6" providerId="ADAL" clId="{4458B62D-8F0F-443F-9301-C690D85F1447}"/>
    <pc:docChg chg="modSld">
      <pc:chgData name="Tom Gyenes" userId="3f8fdeb7-5d44-4d3f-9372-de9698ef45d6" providerId="ADAL" clId="{4458B62D-8F0F-443F-9301-C690D85F1447}" dt="2024-09-23T04:54:35.674" v="13" actId="20577"/>
      <pc:docMkLst>
        <pc:docMk/>
      </pc:docMkLst>
      <pc:sldChg chg="modSp mod modNotesTx">
        <pc:chgData name="Tom Gyenes" userId="3f8fdeb7-5d44-4d3f-9372-de9698ef45d6" providerId="ADAL" clId="{4458B62D-8F0F-443F-9301-C690D85F1447}" dt="2024-09-23T04:54:35.674" v="13" actId="20577"/>
        <pc:sldMkLst>
          <pc:docMk/>
          <pc:sldMk cId="3767787650" sldId="26376"/>
        </pc:sldMkLst>
      </pc:sldChg>
    </pc:docChg>
  </pc:docChgLst>
  <pc:docChgLst>
    <pc:chgData name="Christopher Farlow" userId="S::christopher.farlow2@det.nsw.edu.au::1d6e7c80-f391-4c69-991c-b443ceeb1639" providerId="AD" clId="Web-{4C8DDEC5-87B3-65A2-708D-353519616DDE}"/>
    <pc:docChg chg="modSld">
      <pc:chgData name="Christopher Farlow" userId="S::christopher.farlow2@det.nsw.edu.au::1d6e7c80-f391-4c69-991c-b443ceeb1639" providerId="AD" clId="Web-{4C8DDEC5-87B3-65A2-708D-353519616DDE}" dt="2025-02-03T23:10:58.390" v="1" actId="20577"/>
      <pc:docMkLst>
        <pc:docMk/>
      </pc:docMkLst>
      <pc:sldChg chg="modSp">
        <pc:chgData name="Christopher Farlow" userId="S::christopher.farlow2@det.nsw.edu.au::1d6e7c80-f391-4c69-991c-b443ceeb1639" providerId="AD" clId="Web-{4C8DDEC5-87B3-65A2-708D-353519616DDE}" dt="2025-02-03T23:10:58.390" v="1" actId="20577"/>
        <pc:sldMkLst>
          <pc:docMk/>
          <pc:sldMk cId="310664095" sldId="26454"/>
        </pc:sldMkLst>
        <pc:spChg chg="mod">
          <ac:chgData name="Christopher Farlow" userId="S::christopher.farlow2@det.nsw.edu.au::1d6e7c80-f391-4c69-991c-b443ceeb1639" providerId="AD" clId="Web-{4C8DDEC5-87B3-65A2-708D-353519616DDE}" dt="2025-02-03T23:10:58.390" v="1" actId="20577"/>
          <ac:spMkLst>
            <pc:docMk/>
            <pc:sldMk cId="310664095" sldId="26454"/>
            <ac:spMk id="4" creationId="{B7C07B50-96D9-2E35-E2CE-3139F6377F08}"/>
          </ac:spMkLst>
        </pc:spChg>
      </pc:sldChg>
    </pc:docChg>
  </pc:docChgLst>
  <pc:docChgLst>
    <pc:chgData name="Francesca Gazzola" userId="eb71f741-dadb-429a-b279-0f7afbe3ada0" providerId="ADAL" clId="{91D28721-C00E-447A-94C5-22776E39C235}"/>
    <pc:docChg chg="undo custSel addSld modSld">
      <pc:chgData name="Francesca Gazzola" userId="eb71f741-dadb-429a-b279-0f7afbe3ada0" providerId="ADAL" clId="{91D28721-C00E-447A-94C5-22776E39C235}" dt="2025-01-29T23:28:04.217" v="152" actId="113"/>
      <pc:docMkLst>
        <pc:docMk/>
      </pc:docMkLst>
      <pc:sldChg chg="modNotesTx">
        <pc:chgData name="Francesca Gazzola" userId="eb71f741-dadb-429a-b279-0f7afbe3ada0" providerId="ADAL" clId="{91D28721-C00E-447A-94C5-22776E39C235}" dt="2025-01-29T22:19:16.116" v="19" actId="113"/>
        <pc:sldMkLst>
          <pc:docMk/>
          <pc:sldMk cId="3218114721" sldId="266"/>
        </pc:sldMkLst>
      </pc:sldChg>
      <pc:sldChg chg="modNotesTx">
        <pc:chgData name="Francesca Gazzola" userId="eb71f741-dadb-429a-b279-0f7afbe3ada0" providerId="ADAL" clId="{91D28721-C00E-447A-94C5-22776E39C235}" dt="2025-01-29T22:25:45.533" v="145" actId="113"/>
        <pc:sldMkLst>
          <pc:docMk/>
          <pc:sldMk cId="2031742732" sldId="289"/>
        </pc:sldMkLst>
      </pc:sldChg>
      <pc:sldChg chg="modSp add mod">
        <pc:chgData name="Francesca Gazzola" userId="eb71f741-dadb-429a-b279-0f7afbe3ada0" providerId="ADAL" clId="{91D28721-C00E-447A-94C5-22776E39C235}" dt="2025-01-29T22:26:59.666" v="151" actId="20577"/>
        <pc:sldMkLst>
          <pc:docMk/>
          <pc:sldMk cId="3820411759" sldId="361"/>
        </pc:sldMkLst>
        <pc:spChg chg="mod">
          <ac:chgData name="Francesca Gazzola" userId="eb71f741-dadb-429a-b279-0f7afbe3ada0" providerId="ADAL" clId="{91D28721-C00E-447A-94C5-22776E39C235}" dt="2025-01-29T22:26:51.994" v="149" actId="20577"/>
          <ac:spMkLst>
            <pc:docMk/>
            <pc:sldMk cId="3820411759" sldId="361"/>
            <ac:spMk id="7" creationId="{E762E711-B51D-9854-C2DD-A164FE59F882}"/>
          </ac:spMkLst>
        </pc:spChg>
        <pc:spChg chg="mod">
          <ac:chgData name="Francesca Gazzola" userId="eb71f741-dadb-429a-b279-0f7afbe3ada0" providerId="ADAL" clId="{91D28721-C00E-447A-94C5-22776E39C235}" dt="2025-01-29T22:26:59.666" v="151" actId="20577"/>
          <ac:spMkLst>
            <pc:docMk/>
            <pc:sldMk cId="3820411759" sldId="361"/>
            <ac:spMk id="8" creationId="{F70BB973-8437-BE43-4C71-6089E7F934FA}"/>
          </ac:spMkLst>
        </pc:spChg>
      </pc:sldChg>
      <pc:sldChg chg="modNotesTx">
        <pc:chgData name="Francesca Gazzola" userId="eb71f741-dadb-429a-b279-0f7afbe3ada0" providerId="ADAL" clId="{91D28721-C00E-447A-94C5-22776E39C235}" dt="2025-01-29T22:23:28.235" v="45" actId="113"/>
        <pc:sldMkLst>
          <pc:docMk/>
          <pc:sldMk cId="1590451850" sldId="375"/>
        </pc:sldMkLst>
      </pc:sldChg>
      <pc:sldChg chg="modNotesTx">
        <pc:chgData name="Francesca Gazzola" userId="eb71f741-dadb-429a-b279-0f7afbe3ada0" providerId="ADAL" clId="{91D28721-C00E-447A-94C5-22776E39C235}" dt="2025-01-29T22:22:29.461" v="39" actId="113"/>
        <pc:sldMkLst>
          <pc:docMk/>
          <pc:sldMk cId="3721054911" sldId="388"/>
        </pc:sldMkLst>
      </pc:sldChg>
      <pc:sldChg chg="modSp mod">
        <pc:chgData name="Francesca Gazzola" userId="eb71f741-dadb-429a-b279-0f7afbe3ada0" providerId="ADAL" clId="{91D28721-C00E-447A-94C5-22776E39C235}" dt="2025-01-29T23:28:04.217" v="152" actId="113"/>
        <pc:sldMkLst>
          <pc:docMk/>
          <pc:sldMk cId="3977060110" sldId="26381"/>
        </pc:sldMkLst>
        <pc:spChg chg="mod">
          <ac:chgData name="Francesca Gazzola" userId="eb71f741-dadb-429a-b279-0f7afbe3ada0" providerId="ADAL" clId="{91D28721-C00E-447A-94C5-22776E39C235}" dt="2025-01-29T23:28:04.217" v="152" actId="113"/>
          <ac:spMkLst>
            <pc:docMk/>
            <pc:sldMk cId="3977060110" sldId="26381"/>
            <ac:spMk id="7" creationId="{41E659CE-3503-CAAB-868D-643BC7328B29}"/>
          </ac:spMkLst>
        </pc:spChg>
      </pc:sldChg>
      <pc:sldChg chg="modNotesTx">
        <pc:chgData name="Francesca Gazzola" userId="eb71f741-dadb-429a-b279-0f7afbe3ada0" providerId="ADAL" clId="{91D28721-C00E-447A-94C5-22776E39C235}" dt="2025-01-29T22:22:06.397" v="35" actId="20577"/>
        <pc:sldMkLst>
          <pc:docMk/>
          <pc:sldMk cId="1360720188" sldId="26407"/>
        </pc:sldMkLst>
      </pc:sldChg>
      <pc:sldChg chg="modNotesTx">
        <pc:chgData name="Francesca Gazzola" userId="eb71f741-dadb-429a-b279-0f7afbe3ada0" providerId="ADAL" clId="{91D28721-C00E-447A-94C5-22776E39C235}" dt="2025-01-29T22:23:18.312" v="42" actId="113"/>
        <pc:sldMkLst>
          <pc:docMk/>
          <pc:sldMk cId="3665995556" sldId="26409"/>
        </pc:sldMkLst>
      </pc:sldChg>
      <pc:sldChg chg="modNotesTx">
        <pc:chgData name="Francesca Gazzola" userId="eb71f741-dadb-429a-b279-0f7afbe3ada0" providerId="ADAL" clId="{91D28721-C00E-447A-94C5-22776E39C235}" dt="2025-01-29T22:22:57.882" v="40" actId="113"/>
        <pc:sldMkLst>
          <pc:docMk/>
          <pc:sldMk cId="1142420376" sldId="26439"/>
        </pc:sldMkLst>
      </pc:sldChg>
      <pc:sldChg chg="modNotesTx">
        <pc:chgData name="Francesca Gazzola" userId="eb71f741-dadb-429a-b279-0f7afbe3ada0" providerId="ADAL" clId="{91D28721-C00E-447A-94C5-22776E39C235}" dt="2025-01-29T22:23:41.443" v="46" actId="113"/>
        <pc:sldMkLst>
          <pc:docMk/>
          <pc:sldMk cId="2910030293" sldId="26440"/>
        </pc:sldMkLst>
      </pc:sldChg>
      <pc:sldChg chg="modNotesTx">
        <pc:chgData name="Francesca Gazzola" userId="eb71f741-dadb-429a-b279-0f7afbe3ada0" providerId="ADAL" clId="{91D28721-C00E-447A-94C5-22776E39C235}" dt="2025-01-29T22:23:50.915" v="47" actId="113"/>
        <pc:sldMkLst>
          <pc:docMk/>
          <pc:sldMk cId="1576291398" sldId="26441"/>
        </pc:sldMkLst>
      </pc:sldChg>
      <pc:sldChg chg="modNotesTx">
        <pc:chgData name="Francesca Gazzola" userId="eb71f741-dadb-429a-b279-0f7afbe3ada0" providerId="ADAL" clId="{91D28721-C00E-447A-94C5-22776E39C235}" dt="2025-01-29T22:24:11.142" v="49" actId="113"/>
        <pc:sldMkLst>
          <pc:docMk/>
          <pc:sldMk cId="2785548638" sldId="26446"/>
        </pc:sldMkLst>
      </pc:sldChg>
      <pc:sldChg chg="modNotesTx">
        <pc:chgData name="Francesca Gazzola" userId="eb71f741-dadb-429a-b279-0f7afbe3ada0" providerId="ADAL" clId="{91D28721-C00E-447A-94C5-22776E39C235}" dt="2025-01-29T22:24:33.575" v="69" actId="113"/>
        <pc:sldMkLst>
          <pc:docMk/>
          <pc:sldMk cId="2758167290" sldId="26448"/>
        </pc:sldMkLst>
      </pc:sldChg>
      <pc:sldChg chg="modNotesTx">
        <pc:chgData name="Francesca Gazzola" userId="eb71f741-dadb-429a-b279-0f7afbe3ada0" providerId="ADAL" clId="{91D28721-C00E-447A-94C5-22776E39C235}" dt="2025-01-29T22:24:54.115" v="82" actId="20577"/>
        <pc:sldMkLst>
          <pc:docMk/>
          <pc:sldMk cId="2250527411" sldId="26452"/>
        </pc:sldMkLst>
      </pc:sldChg>
      <pc:sldChg chg="modNotesTx">
        <pc:chgData name="Francesca Gazzola" userId="eb71f741-dadb-429a-b279-0f7afbe3ada0" providerId="ADAL" clId="{91D28721-C00E-447A-94C5-22776E39C235}" dt="2025-01-29T22:25:29.130" v="127" actId="113"/>
        <pc:sldMkLst>
          <pc:docMk/>
          <pc:sldMk cId="228164178" sldId="26453"/>
        </pc:sldMkLst>
      </pc:sldChg>
    </pc:docChg>
  </pc:docChgLst>
  <pc:docChgLst>
    <pc:chgData name="Tom Gyenes" userId="3f8fdeb7-5d44-4d3f-9372-de9698ef45d6" providerId="ADAL" clId="{D9C39E4E-D2A9-4911-B0F6-723AF1D74842}"/>
    <pc:docChg chg="custSel addSld delSld modSld sldOrd modSection">
      <pc:chgData name="Tom Gyenes" userId="3f8fdeb7-5d44-4d3f-9372-de9698ef45d6" providerId="ADAL" clId="{D9C39E4E-D2A9-4911-B0F6-723AF1D74842}" dt="2024-11-02T21:00:39.079" v="197" actId="20577"/>
      <pc:docMkLst>
        <pc:docMk/>
      </pc:docMkLst>
      <pc:sldChg chg="del">
        <pc:chgData name="Tom Gyenes" userId="3f8fdeb7-5d44-4d3f-9372-de9698ef45d6" providerId="ADAL" clId="{D9C39E4E-D2A9-4911-B0F6-723AF1D74842}" dt="2024-11-02T21:00:20.460" v="159" actId="47"/>
        <pc:sldMkLst>
          <pc:docMk/>
          <pc:sldMk cId="1181014578" sldId="360"/>
        </pc:sldMkLst>
      </pc:sldChg>
      <pc:sldChg chg="del">
        <pc:chgData name="Tom Gyenes" userId="3f8fdeb7-5d44-4d3f-9372-de9698ef45d6" providerId="ADAL" clId="{D9C39E4E-D2A9-4911-B0F6-723AF1D74842}" dt="2024-11-02T20:57:30.428" v="157" actId="47"/>
        <pc:sldMkLst>
          <pc:docMk/>
          <pc:sldMk cId="3820411759" sldId="361"/>
        </pc:sldMkLst>
      </pc:sldChg>
      <pc:sldChg chg="del">
        <pc:chgData name="Tom Gyenes" userId="3f8fdeb7-5d44-4d3f-9372-de9698ef45d6" providerId="ADAL" clId="{D9C39E4E-D2A9-4911-B0F6-723AF1D74842}" dt="2024-11-02T20:55:05.255" v="156" actId="47"/>
        <pc:sldMkLst>
          <pc:docMk/>
          <pc:sldMk cId="3767787650" sldId="26376"/>
        </pc:sldMkLst>
      </pc:sldChg>
      <pc:sldChg chg="modNotesTx">
        <pc:chgData name="Tom Gyenes" userId="3f8fdeb7-5d44-4d3f-9372-de9698ef45d6" providerId="ADAL" clId="{D9C39E4E-D2A9-4911-B0F6-723AF1D74842}" dt="2024-11-02T20:47:33.840" v="0" actId="6549"/>
        <pc:sldMkLst>
          <pc:docMk/>
          <pc:sldMk cId="898506405" sldId="26393"/>
        </pc:sldMkLst>
      </pc:sldChg>
      <pc:sldChg chg="ord">
        <pc:chgData name="Tom Gyenes" userId="3f8fdeb7-5d44-4d3f-9372-de9698ef45d6" providerId="ADAL" clId="{D9C39E4E-D2A9-4911-B0F6-723AF1D74842}" dt="2024-11-02T20:48:07.424" v="2"/>
        <pc:sldMkLst>
          <pc:docMk/>
          <pc:sldMk cId="1360720188" sldId="26407"/>
        </pc:sldMkLst>
      </pc:sldChg>
      <pc:sldChg chg="modNotesTx">
        <pc:chgData name="Tom Gyenes" userId="3f8fdeb7-5d44-4d3f-9372-de9698ef45d6" providerId="ADAL" clId="{D9C39E4E-D2A9-4911-B0F6-723AF1D74842}" dt="2024-11-02T20:49:35.037" v="3" actId="20577"/>
        <pc:sldMkLst>
          <pc:docMk/>
          <pc:sldMk cId="3665995556" sldId="26409"/>
        </pc:sldMkLst>
      </pc:sldChg>
      <pc:sldChg chg="modNotesTx">
        <pc:chgData name="Tom Gyenes" userId="3f8fdeb7-5d44-4d3f-9372-de9698ef45d6" providerId="ADAL" clId="{D9C39E4E-D2A9-4911-B0F6-723AF1D74842}" dt="2024-11-02T20:51:11.072" v="5" actId="20577"/>
        <pc:sldMkLst>
          <pc:docMk/>
          <pc:sldMk cId="3454237881" sldId="26443"/>
        </pc:sldMkLst>
      </pc:sldChg>
      <pc:sldChg chg="modNotesTx">
        <pc:chgData name="Tom Gyenes" userId="3f8fdeb7-5d44-4d3f-9372-de9698ef45d6" providerId="ADAL" clId="{D9C39E4E-D2A9-4911-B0F6-723AF1D74842}" dt="2024-11-02T20:51:30.389" v="6" actId="20577"/>
        <pc:sldMkLst>
          <pc:docMk/>
          <pc:sldMk cId="2650761548" sldId="26444"/>
        </pc:sldMkLst>
      </pc:sldChg>
      <pc:sldChg chg="modNotesTx">
        <pc:chgData name="Tom Gyenes" userId="3f8fdeb7-5d44-4d3f-9372-de9698ef45d6" providerId="ADAL" clId="{D9C39E4E-D2A9-4911-B0F6-723AF1D74842}" dt="2024-11-02T20:52:02.978" v="7" actId="20577"/>
        <pc:sldMkLst>
          <pc:docMk/>
          <pc:sldMk cId="2785548638" sldId="26446"/>
        </pc:sldMkLst>
      </pc:sldChg>
      <pc:sldChg chg="modNotesTx">
        <pc:chgData name="Tom Gyenes" userId="3f8fdeb7-5d44-4d3f-9372-de9698ef45d6" providerId="ADAL" clId="{D9C39E4E-D2A9-4911-B0F6-723AF1D74842}" dt="2024-11-02T20:52:21.752" v="8" actId="20577"/>
        <pc:sldMkLst>
          <pc:docMk/>
          <pc:sldMk cId="2758167290" sldId="26448"/>
        </pc:sldMkLst>
      </pc:sldChg>
      <pc:sldChg chg="modNotesTx">
        <pc:chgData name="Tom Gyenes" userId="3f8fdeb7-5d44-4d3f-9372-de9698ef45d6" providerId="ADAL" clId="{D9C39E4E-D2A9-4911-B0F6-723AF1D74842}" dt="2024-11-02T20:54:04.403" v="154" actId="20577"/>
        <pc:sldMkLst>
          <pc:docMk/>
          <pc:sldMk cId="2250527411" sldId="26452"/>
        </pc:sldMkLst>
      </pc:sldChg>
      <pc:sldChg chg="modNotesTx">
        <pc:chgData name="Tom Gyenes" userId="3f8fdeb7-5d44-4d3f-9372-de9698ef45d6" providerId="ADAL" clId="{D9C39E4E-D2A9-4911-B0F6-723AF1D74842}" dt="2024-11-02T20:54:23.682" v="155" actId="20577"/>
        <pc:sldMkLst>
          <pc:docMk/>
          <pc:sldMk cId="228164178" sldId="26453"/>
        </pc:sldMkLst>
      </pc:sldChg>
      <pc:sldChg chg="modSp add mod">
        <pc:chgData name="Tom Gyenes" userId="3f8fdeb7-5d44-4d3f-9372-de9698ef45d6" providerId="ADAL" clId="{D9C39E4E-D2A9-4911-B0F6-723AF1D74842}" dt="2024-11-02T21:00:39.079" v="197" actId="20577"/>
        <pc:sldMkLst>
          <pc:docMk/>
          <pc:sldMk cId="310664095" sldId="26454"/>
        </pc:sldMkLst>
        <pc:spChg chg="mod">
          <ac:chgData name="Tom Gyenes" userId="3f8fdeb7-5d44-4d3f-9372-de9698ef45d6" providerId="ADAL" clId="{D9C39E4E-D2A9-4911-B0F6-723AF1D74842}" dt="2024-11-02T21:00:39.079" v="197" actId="20577"/>
          <ac:spMkLst>
            <pc:docMk/>
            <pc:sldMk cId="310664095" sldId="26454"/>
            <ac:spMk id="4" creationId="{B7C07B50-96D9-2E35-E2CE-3139F6377F08}"/>
          </ac:spMkLst>
        </pc:spChg>
      </pc:sldChg>
      <pc:sldMasterChg chg="delSldLayout">
        <pc:chgData name="Tom Gyenes" userId="3f8fdeb7-5d44-4d3f-9372-de9698ef45d6" providerId="ADAL" clId="{D9C39E4E-D2A9-4911-B0F6-723AF1D74842}" dt="2024-11-02T20:57:30.428" v="157" actId="47"/>
        <pc:sldMasterMkLst>
          <pc:docMk/>
          <pc:sldMasterMk cId="4123316428" sldId="2147483660"/>
        </pc:sldMasterMkLst>
        <pc:sldLayoutChg chg="del">
          <pc:chgData name="Tom Gyenes" userId="3f8fdeb7-5d44-4d3f-9372-de9698ef45d6" providerId="ADAL" clId="{D9C39E4E-D2A9-4911-B0F6-723AF1D74842}" dt="2024-11-02T20:57:30.428" v="157" actId="47"/>
          <pc:sldLayoutMkLst>
            <pc:docMk/>
            <pc:sldMasterMk cId="4123316428" sldId="2147483660"/>
            <pc:sldLayoutMk cId="3076037537" sldId="2147483744"/>
          </pc:sldLayoutMkLst>
        </pc:sldLayoutChg>
      </pc:sldMasterChg>
    </pc:docChg>
  </pc:docChgLst>
  <pc:docChgLst>
    <pc:chgData name="Christopher Farlow" userId="1d6e7c80-f391-4c69-991c-b443ceeb1639" providerId="ADAL" clId="{65DABB30-0C39-4076-ABCB-D0B59393232E}"/>
    <pc:docChg chg="undo custSel addSld delSld modSld modMainMaster delSection modSection">
      <pc:chgData name="Christopher Farlow" userId="1d6e7c80-f391-4c69-991c-b443ceeb1639" providerId="ADAL" clId="{65DABB30-0C39-4076-ABCB-D0B59393232E}" dt="2025-02-04T02:55:27.728" v="428" actId="20577"/>
      <pc:docMkLst>
        <pc:docMk/>
      </pc:docMkLst>
      <pc:sldChg chg="addSp delSp modSp mod modClrScheme chgLayout">
        <pc:chgData name="Christopher Farlow" userId="1d6e7c80-f391-4c69-991c-b443ceeb1639" providerId="ADAL" clId="{65DABB30-0C39-4076-ABCB-D0B59393232E}" dt="2025-01-30T22:13:02.235" v="42" actId="13244"/>
        <pc:sldMkLst>
          <pc:docMk/>
          <pc:sldMk cId="3218114721" sldId="266"/>
        </pc:sldMkLst>
        <pc:spChg chg="mod ord">
          <ac:chgData name="Christopher Farlow" userId="1d6e7c80-f391-4c69-991c-b443ceeb1639" providerId="ADAL" clId="{65DABB30-0C39-4076-ABCB-D0B59393232E}" dt="2025-01-30T22:12:20.352" v="37" actId="2711"/>
          <ac:spMkLst>
            <pc:docMk/>
            <pc:sldMk cId="3218114721" sldId="266"/>
            <ac:spMk id="3" creationId="{2EF38185-B00A-9878-8E80-7D55E5647711}"/>
          </ac:spMkLst>
        </pc:spChg>
        <pc:spChg chg="add mod ord">
          <ac:chgData name="Christopher Farlow" userId="1d6e7c80-f391-4c69-991c-b443ceeb1639" providerId="ADAL" clId="{65DABB30-0C39-4076-ABCB-D0B59393232E}" dt="2025-01-30T22:12:20.352" v="37" actId="2711"/>
          <ac:spMkLst>
            <pc:docMk/>
            <pc:sldMk cId="3218114721" sldId="266"/>
            <ac:spMk id="4" creationId="{0AA23DEC-0D38-EECC-4115-0F2D408F56D5}"/>
          </ac:spMkLst>
        </pc:spChg>
        <pc:spChg chg="mod ord">
          <ac:chgData name="Christopher Farlow" userId="1d6e7c80-f391-4c69-991c-b443ceeb1639" providerId="ADAL" clId="{65DABB30-0C39-4076-ABCB-D0B59393232E}" dt="2025-01-30T22:12:20.352" v="37" actId="2711"/>
          <ac:spMkLst>
            <pc:docMk/>
            <pc:sldMk cId="3218114721" sldId="266"/>
            <ac:spMk id="10" creationId="{CA5E7E5A-B4C4-F5B9-98E5-6C838D018316}"/>
          </ac:spMkLst>
        </pc:spChg>
        <pc:spChg chg="mod ord">
          <ac:chgData name="Christopher Farlow" userId="1d6e7c80-f391-4c69-991c-b443ceeb1639" providerId="ADAL" clId="{65DABB30-0C39-4076-ABCB-D0B59393232E}" dt="2025-01-30T22:12:20.352" v="37" actId="2711"/>
          <ac:spMkLst>
            <pc:docMk/>
            <pc:sldMk cId="3218114721" sldId="266"/>
            <ac:spMk id="11" creationId="{3D12AD43-6748-1D46-1B69-DCBF45A45856}"/>
          </ac:spMkLst>
        </pc:spChg>
        <pc:picChg chg="mod ord modCrop">
          <ac:chgData name="Christopher Farlow" userId="1d6e7c80-f391-4c69-991c-b443ceeb1639" providerId="ADAL" clId="{65DABB30-0C39-4076-ABCB-D0B59393232E}" dt="2025-01-30T22:13:02.235" v="42" actId="13244"/>
          <ac:picMkLst>
            <pc:docMk/>
            <pc:sldMk cId="3218114721" sldId="266"/>
            <ac:picMk id="7" creationId="{F68B5A26-CC13-133B-19A3-EF93C4B04F30}"/>
          </ac:picMkLst>
        </pc:picChg>
      </pc:sldChg>
      <pc:sldChg chg="modSp mod modClrScheme chgLayout">
        <pc:chgData name="Christopher Farlow" userId="1d6e7c80-f391-4c69-991c-b443ceeb1639" providerId="ADAL" clId="{65DABB30-0C39-4076-ABCB-D0B59393232E}" dt="2025-01-30T22:57:15.819" v="350" actId="2711"/>
        <pc:sldMkLst>
          <pc:docMk/>
          <pc:sldMk cId="2031742732" sldId="289"/>
        </pc:sldMkLst>
        <pc:spChg chg="mod ord">
          <ac:chgData name="Christopher Farlow" userId="1d6e7c80-f391-4c69-991c-b443ceeb1639" providerId="ADAL" clId="{65DABB30-0C39-4076-ABCB-D0B59393232E}" dt="2025-01-30T22:57:07.834" v="349" actId="13244"/>
          <ac:spMkLst>
            <pc:docMk/>
            <pc:sldMk cId="2031742732" sldId="289"/>
            <ac:spMk id="3" creationId="{29857EE9-3066-32FD-277A-0349DC739562}"/>
          </ac:spMkLst>
        </pc:spChg>
        <pc:spChg chg="mod ord">
          <ac:chgData name="Christopher Farlow" userId="1d6e7c80-f391-4c69-991c-b443ceeb1639" providerId="ADAL" clId="{65DABB30-0C39-4076-ABCB-D0B59393232E}" dt="2025-01-30T22:57:04.991" v="347" actId="700"/>
          <ac:spMkLst>
            <pc:docMk/>
            <pc:sldMk cId="2031742732" sldId="289"/>
            <ac:spMk id="11" creationId="{348BF457-4C25-4E7B-A9E9-66A25363E959}"/>
          </ac:spMkLst>
        </pc:spChg>
        <pc:spChg chg="mod ord">
          <ac:chgData name="Christopher Farlow" userId="1d6e7c80-f391-4c69-991c-b443ceeb1639" providerId="ADAL" clId="{65DABB30-0C39-4076-ABCB-D0B59393232E}" dt="2025-01-30T22:57:15.819" v="350" actId="2711"/>
          <ac:spMkLst>
            <pc:docMk/>
            <pc:sldMk cId="2031742732" sldId="289"/>
            <ac:spMk id="12" creationId="{02C3478F-FB08-D7AF-5F27-8D143FA97D4C}"/>
          </ac:spMkLst>
        </pc:spChg>
        <pc:spChg chg="mod ord">
          <ac:chgData name="Christopher Farlow" userId="1d6e7c80-f391-4c69-991c-b443ceeb1639" providerId="ADAL" clId="{65DABB30-0C39-4076-ABCB-D0B59393232E}" dt="2025-01-30T22:57:04.991" v="347" actId="700"/>
          <ac:spMkLst>
            <pc:docMk/>
            <pc:sldMk cId="2031742732" sldId="289"/>
            <ac:spMk id="13" creationId="{8AAB25FA-A5B5-093F-A0C9-EAE7963EEB09}"/>
          </ac:spMkLst>
        </pc:spChg>
      </pc:sldChg>
      <pc:sldChg chg="delSp modSp mod">
        <pc:chgData name="Christopher Farlow" userId="1d6e7c80-f391-4c69-991c-b443ceeb1639" providerId="ADAL" clId="{65DABB30-0C39-4076-ABCB-D0B59393232E}" dt="2025-01-30T23:01:20.319" v="394" actId="2711"/>
        <pc:sldMkLst>
          <pc:docMk/>
          <pc:sldMk cId="3820411759" sldId="361"/>
        </pc:sldMkLst>
        <pc:spChg chg="mod">
          <ac:chgData name="Christopher Farlow" userId="1d6e7c80-f391-4c69-991c-b443ceeb1639" providerId="ADAL" clId="{65DABB30-0C39-4076-ABCB-D0B59393232E}" dt="2025-01-30T23:01:20.319" v="394" actId="2711"/>
          <ac:spMkLst>
            <pc:docMk/>
            <pc:sldMk cId="3820411759" sldId="361"/>
            <ac:spMk id="8" creationId="{F70BB973-8437-BE43-4C71-6089E7F934FA}"/>
          </ac:spMkLst>
        </pc:spChg>
      </pc:sldChg>
      <pc:sldChg chg="delSp modSp mod modClrScheme chgLayout">
        <pc:chgData name="Christopher Farlow" userId="1d6e7c80-f391-4c69-991c-b443ceeb1639" providerId="ADAL" clId="{65DABB30-0C39-4076-ABCB-D0B59393232E}" dt="2025-01-30T22:18:22.024" v="93" actId="478"/>
        <pc:sldMkLst>
          <pc:docMk/>
          <pc:sldMk cId="4057251600" sldId="364"/>
        </pc:sldMkLst>
        <pc:spChg chg="mod ord">
          <ac:chgData name="Christopher Farlow" userId="1d6e7c80-f391-4c69-991c-b443ceeb1639" providerId="ADAL" clId="{65DABB30-0C39-4076-ABCB-D0B59393232E}" dt="2025-01-30T22:18:19.792" v="92" actId="2711"/>
          <ac:spMkLst>
            <pc:docMk/>
            <pc:sldMk cId="4057251600" sldId="364"/>
            <ac:spMk id="7" creationId="{49800255-62C7-52FC-7626-3B3FEBADF4CA}"/>
          </ac:spMkLst>
        </pc:spChg>
      </pc:sldChg>
      <pc:sldChg chg="delSp modSp mod modClrScheme chgLayout">
        <pc:chgData name="Christopher Farlow" userId="1d6e7c80-f391-4c69-991c-b443ceeb1639" providerId="ADAL" clId="{65DABB30-0C39-4076-ABCB-D0B59393232E}" dt="2025-01-30T23:08:13.618" v="403" actId="20577"/>
        <pc:sldMkLst>
          <pc:docMk/>
          <pc:sldMk cId="263466057" sldId="366"/>
        </pc:sldMkLst>
        <pc:spChg chg="mod ord">
          <ac:chgData name="Christopher Farlow" userId="1d6e7c80-f391-4c69-991c-b443ceeb1639" providerId="ADAL" clId="{65DABB30-0C39-4076-ABCB-D0B59393232E}" dt="2025-01-30T23:08:13.618" v="403" actId="20577"/>
          <ac:spMkLst>
            <pc:docMk/>
            <pc:sldMk cId="263466057" sldId="366"/>
            <ac:spMk id="7" creationId="{49800255-62C7-52FC-7626-3B3FEBADF4CA}"/>
          </ac:spMkLst>
        </pc:spChg>
      </pc:sldChg>
      <pc:sldChg chg="delSp modSp mod modClrScheme chgLayout">
        <pc:chgData name="Christopher Farlow" userId="1d6e7c80-f391-4c69-991c-b443ceeb1639" providerId="ADAL" clId="{65DABB30-0C39-4076-ABCB-D0B59393232E}" dt="2025-01-30T22:51:14.270" v="322" actId="14100"/>
        <pc:sldMkLst>
          <pc:docMk/>
          <pc:sldMk cId="690166950" sldId="370"/>
        </pc:sldMkLst>
        <pc:spChg chg="mod ord">
          <ac:chgData name="Christopher Farlow" userId="1d6e7c80-f391-4c69-991c-b443ceeb1639" providerId="ADAL" clId="{65DABB30-0C39-4076-ABCB-D0B59393232E}" dt="2025-01-30T22:51:14.270" v="322" actId="14100"/>
          <ac:spMkLst>
            <pc:docMk/>
            <pc:sldMk cId="690166950" sldId="370"/>
            <ac:spMk id="7" creationId="{49800255-62C7-52FC-7626-3B3FEBADF4CA}"/>
          </ac:spMkLst>
        </pc:spChg>
      </pc:sldChg>
      <pc:sldChg chg="delSp modSp mod modClrScheme chgLayout">
        <pc:chgData name="Christopher Farlow" userId="1d6e7c80-f391-4c69-991c-b443ceeb1639" providerId="ADAL" clId="{65DABB30-0C39-4076-ABCB-D0B59393232E}" dt="2025-01-30T22:25:00.038" v="147" actId="478"/>
        <pc:sldMkLst>
          <pc:docMk/>
          <pc:sldMk cId="1590451850" sldId="375"/>
        </pc:sldMkLst>
        <pc:spChg chg="mod ord">
          <ac:chgData name="Christopher Farlow" userId="1d6e7c80-f391-4c69-991c-b443ceeb1639" providerId="ADAL" clId="{65DABB30-0C39-4076-ABCB-D0B59393232E}" dt="2025-01-30T22:24:56.950" v="146" actId="2711"/>
          <ac:spMkLst>
            <pc:docMk/>
            <pc:sldMk cId="1590451850" sldId="375"/>
            <ac:spMk id="7" creationId="{49800255-62C7-52FC-7626-3B3FEBADF4CA}"/>
          </ac:spMkLst>
        </pc:spChg>
      </pc:sldChg>
      <pc:sldChg chg="delSp modSp mod modClrScheme chgLayout">
        <pc:chgData name="Christopher Farlow" userId="1d6e7c80-f391-4c69-991c-b443ceeb1639" providerId="ADAL" clId="{65DABB30-0C39-4076-ABCB-D0B59393232E}" dt="2025-01-30T22:24:15.089" v="136" actId="478"/>
        <pc:sldMkLst>
          <pc:docMk/>
          <pc:sldMk cId="3721054911" sldId="388"/>
        </pc:sldMkLst>
        <pc:spChg chg="mod ord">
          <ac:chgData name="Christopher Farlow" userId="1d6e7c80-f391-4c69-991c-b443ceeb1639" providerId="ADAL" clId="{65DABB30-0C39-4076-ABCB-D0B59393232E}" dt="2025-01-30T22:24:13.278" v="135" actId="2711"/>
          <ac:spMkLst>
            <pc:docMk/>
            <pc:sldMk cId="3721054911" sldId="388"/>
            <ac:spMk id="7" creationId="{49800255-62C7-52FC-7626-3B3FEBADF4CA}"/>
          </ac:spMkLst>
        </pc:spChg>
      </pc:sldChg>
      <pc:sldChg chg="addSp delSp modSp mod modClrScheme chgLayout">
        <pc:chgData name="Christopher Farlow" userId="1d6e7c80-f391-4c69-991c-b443ceeb1639" providerId="ADAL" clId="{65DABB30-0C39-4076-ABCB-D0B59393232E}" dt="2025-01-30T22:57:46.662" v="354" actId="14100"/>
        <pc:sldMkLst>
          <pc:docMk/>
          <pc:sldMk cId="2925592299" sldId="26365"/>
        </pc:sldMkLst>
        <pc:spChg chg="mod ord">
          <ac:chgData name="Christopher Farlow" userId="1d6e7c80-f391-4c69-991c-b443ceeb1639" providerId="ADAL" clId="{65DABB30-0C39-4076-ABCB-D0B59393232E}" dt="2025-01-30T22:57:36.475" v="353" actId="13244"/>
          <ac:spMkLst>
            <pc:docMk/>
            <pc:sldMk cId="2925592299" sldId="26365"/>
            <ac:spMk id="2" creationId="{000A214F-C47C-BC91-359E-E907F60561B6}"/>
          </ac:spMkLst>
        </pc:spChg>
        <pc:spChg chg="mod ord">
          <ac:chgData name="Christopher Farlow" userId="1d6e7c80-f391-4c69-991c-b443ceeb1639" providerId="ADAL" clId="{65DABB30-0C39-4076-ABCB-D0B59393232E}" dt="2025-01-30T22:57:28.319" v="351" actId="700"/>
          <ac:spMkLst>
            <pc:docMk/>
            <pc:sldMk cId="2925592299" sldId="26365"/>
            <ac:spMk id="3" creationId="{B8616CD0-CC87-430A-E05A-8E7F5F0CFADD}"/>
          </ac:spMkLst>
        </pc:spChg>
        <pc:spChg chg="mod">
          <ac:chgData name="Christopher Farlow" userId="1d6e7c80-f391-4c69-991c-b443ceeb1639" providerId="ADAL" clId="{65DABB30-0C39-4076-ABCB-D0B59393232E}" dt="2025-01-30T22:57:46.662" v="354" actId="14100"/>
          <ac:spMkLst>
            <pc:docMk/>
            <pc:sldMk cId="2925592299" sldId="26365"/>
            <ac:spMk id="13" creationId="{CAF1076D-D82C-9402-368E-041953D74DB7}"/>
          </ac:spMkLst>
        </pc:spChg>
      </pc:sldChg>
      <pc:sldChg chg="addSp delSp modSp mod">
        <pc:chgData name="Christopher Farlow" userId="1d6e7c80-f391-4c69-991c-b443ceeb1639" providerId="ADAL" clId="{65DABB30-0C39-4076-ABCB-D0B59393232E}" dt="2025-02-04T02:55:27.728" v="428" actId="20577"/>
        <pc:sldMkLst>
          <pc:docMk/>
          <pc:sldMk cId="3977060110" sldId="26381"/>
        </pc:sldMkLst>
        <pc:spChg chg="mod ord">
          <ac:chgData name="Christopher Farlow" userId="1d6e7c80-f391-4c69-991c-b443ceeb1639" providerId="ADAL" clId="{65DABB30-0C39-4076-ABCB-D0B59393232E}" dt="2025-01-30T22:10:53.930" v="10" actId="13244"/>
          <ac:spMkLst>
            <pc:docMk/>
            <pc:sldMk cId="3977060110" sldId="26381"/>
            <ac:spMk id="2" creationId="{CD087911-6789-4356-F538-4C4ABF1219E6}"/>
          </ac:spMkLst>
        </pc:spChg>
        <pc:spChg chg="mod ord">
          <ac:chgData name="Christopher Farlow" userId="1d6e7c80-f391-4c69-991c-b443ceeb1639" providerId="ADAL" clId="{65DABB30-0C39-4076-ABCB-D0B59393232E}" dt="2025-02-04T02:55:27.728" v="428" actId="20577"/>
          <ac:spMkLst>
            <pc:docMk/>
            <pc:sldMk cId="3977060110" sldId="26381"/>
            <ac:spMk id="3" creationId="{9D998069-8808-F7B7-147A-0D45AF051C4E}"/>
          </ac:spMkLst>
        </pc:spChg>
        <pc:spChg chg="mod">
          <ac:chgData name="Christopher Farlow" userId="1d6e7c80-f391-4c69-991c-b443ceeb1639" providerId="ADAL" clId="{65DABB30-0C39-4076-ABCB-D0B59393232E}" dt="2025-01-30T22:10:33.696" v="6" actId="948"/>
          <ac:spMkLst>
            <pc:docMk/>
            <pc:sldMk cId="3977060110" sldId="26381"/>
            <ac:spMk id="7" creationId="{41E659CE-3503-CAAB-868D-643BC7328B29}"/>
          </ac:spMkLst>
        </pc:spChg>
      </pc:sldChg>
      <pc:sldChg chg="addSp delSp modSp mod modClrScheme chgLayout">
        <pc:chgData name="Christopher Farlow" userId="1d6e7c80-f391-4c69-991c-b443ceeb1639" providerId="ADAL" clId="{65DABB30-0C39-4076-ABCB-D0B59393232E}" dt="2025-01-30T22:18:09.906" v="90" actId="13244"/>
        <pc:sldMkLst>
          <pc:docMk/>
          <pc:sldMk cId="3648967162" sldId="26383"/>
        </pc:sldMkLst>
        <pc:spChg chg="mod ord">
          <ac:chgData name="Christopher Farlow" userId="1d6e7c80-f391-4c69-991c-b443ceeb1639" providerId="ADAL" clId="{65DABB30-0C39-4076-ABCB-D0B59393232E}" dt="2025-01-30T22:18:09.906" v="90" actId="13244"/>
          <ac:spMkLst>
            <pc:docMk/>
            <pc:sldMk cId="3648967162" sldId="26383"/>
            <ac:spMk id="2" creationId="{19C0759C-7815-62EE-E606-EBC3C273B189}"/>
          </ac:spMkLst>
        </pc:spChg>
        <pc:spChg chg="add mod ord">
          <ac:chgData name="Christopher Farlow" userId="1d6e7c80-f391-4c69-991c-b443ceeb1639" providerId="ADAL" clId="{65DABB30-0C39-4076-ABCB-D0B59393232E}" dt="2025-01-30T22:18:08.698" v="89" actId="13244"/>
          <ac:spMkLst>
            <pc:docMk/>
            <pc:sldMk cId="3648967162" sldId="26383"/>
            <ac:spMk id="4" creationId="{FF22498E-CE18-E86D-B2C6-707497CAF3A7}"/>
          </ac:spMkLst>
        </pc:spChg>
        <pc:spChg chg="mod ord">
          <ac:chgData name="Christopher Farlow" userId="1d6e7c80-f391-4c69-991c-b443ceeb1639" providerId="ADAL" clId="{65DABB30-0C39-4076-ABCB-D0B59393232E}" dt="2025-01-30T22:17:30.745" v="76" actId="700"/>
          <ac:spMkLst>
            <pc:docMk/>
            <pc:sldMk cId="3648967162" sldId="26383"/>
            <ac:spMk id="5" creationId="{A7E6A87E-8352-0E8F-5677-2D3F86A4C16A}"/>
          </ac:spMkLst>
        </pc:spChg>
      </pc:sldChg>
      <pc:sldChg chg="addSp delSp modSp mod modClrScheme chgLayout">
        <pc:chgData name="Christopher Farlow" userId="1d6e7c80-f391-4c69-991c-b443ceeb1639" providerId="ADAL" clId="{65DABB30-0C39-4076-ABCB-D0B59393232E}" dt="2025-01-30T22:17:06.986" v="70" actId="962"/>
        <pc:sldMkLst>
          <pc:docMk/>
          <pc:sldMk cId="898506405" sldId="26393"/>
        </pc:sldMkLst>
        <pc:spChg chg="mod ord">
          <ac:chgData name="Christopher Farlow" userId="1d6e7c80-f391-4c69-991c-b443ceeb1639" providerId="ADAL" clId="{65DABB30-0C39-4076-ABCB-D0B59393232E}" dt="2025-01-30T22:16:07.229" v="62" actId="13244"/>
          <ac:spMkLst>
            <pc:docMk/>
            <pc:sldMk cId="898506405" sldId="26393"/>
            <ac:spMk id="3" creationId="{ECB95D0D-4DB2-95D7-03B3-689505E4E1BC}"/>
          </ac:spMkLst>
        </pc:spChg>
        <pc:spChg chg="mod ord">
          <ac:chgData name="Christopher Farlow" userId="1d6e7c80-f391-4c69-991c-b443ceeb1639" providerId="ADAL" clId="{65DABB30-0C39-4076-ABCB-D0B59393232E}" dt="2025-01-30T22:13:06.884" v="43" actId="700"/>
          <ac:spMkLst>
            <pc:docMk/>
            <pc:sldMk cId="898506405" sldId="26393"/>
            <ac:spMk id="4" creationId="{67346830-A0C7-9D95-31DC-A77B445F770B}"/>
          </ac:spMkLst>
        </pc:spChg>
        <pc:spChg chg="mod">
          <ac:chgData name="Christopher Farlow" userId="1d6e7c80-f391-4c69-991c-b443ceeb1639" providerId="ADAL" clId="{65DABB30-0C39-4076-ABCB-D0B59393232E}" dt="2025-01-30T22:13:46.009" v="49" actId="20577"/>
          <ac:spMkLst>
            <pc:docMk/>
            <pc:sldMk cId="898506405" sldId="26393"/>
            <ac:spMk id="9" creationId="{5C2728F6-693A-D02D-4C0B-EC8A6BDB24EA}"/>
          </ac:spMkLst>
        </pc:spChg>
        <pc:spChg chg="mod">
          <ac:chgData name="Christopher Farlow" userId="1d6e7c80-f391-4c69-991c-b443ceeb1639" providerId="ADAL" clId="{65DABB30-0C39-4076-ABCB-D0B59393232E}" dt="2025-01-30T22:13:37.137" v="47"/>
          <ac:spMkLst>
            <pc:docMk/>
            <pc:sldMk cId="898506405" sldId="26393"/>
            <ac:spMk id="10" creationId="{A43B03F9-698B-0709-4474-0C4315A3BC6B}"/>
          </ac:spMkLst>
        </pc:spChg>
        <pc:spChg chg="mod">
          <ac:chgData name="Christopher Farlow" userId="1d6e7c80-f391-4c69-991c-b443ceeb1639" providerId="ADAL" clId="{65DABB30-0C39-4076-ABCB-D0B59393232E}" dt="2025-01-30T22:13:52.587" v="50"/>
          <ac:spMkLst>
            <pc:docMk/>
            <pc:sldMk cId="898506405" sldId="26393"/>
            <ac:spMk id="12" creationId="{5B25D424-14F5-EBA1-5B7F-6B4F0597D873}"/>
          </ac:spMkLst>
        </pc:spChg>
        <pc:spChg chg="mod">
          <ac:chgData name="Christopher Farlow" userId="1d6e7c80-f391-4c69-991c-b443ceeb1639" providerId="ADAL" clId="{65DABB30-0C39-4076-ABCB-D0B59393232E}" dt="2025-01-30T22:14:02.931" v="52" actId="20577"/>
          <ac:spMkLst>
            <pc:docMk/>
            <pc:sldMk cId="898506405" sldId="26393"/>
            <ac:spMk id="15" creationId="{3A8CD5B5-FF3E-9C3B-C4FD-07805A2C5C52}"/>
          </ac:spMkLst>
        </pc:spChg>
        <pc:spChg chg="mod">
          <ac:chgData name="Christopher Farlow" userId="1d6e7c80-f391-4c69-991c-b443ceeb1639" providerId="ADAL" clId="{65DABB30-0C39-4076-ABCB-D0B59393232E}" dt="2025-01-30T22:13:37.137" v="47"/>
          <ac:spMkLst>
            <pc:docMk/>
            <pc:sldMk cId="898506405" sldId="26393"/>
            <ac:spMk id="16" creationId="{1ABDB99C-CBAA-A9F9-A99C-27145132BA9E}"/>
          </ac:spMkLst>
        </pc:spChg>
        <pc:spChg chg="mod">
          <ac:chgData name="Christopher Farlow" userId="1d6e7c80-f391-4c69-991c-b443ceeb1639" providerId="ADAL" clId="{65DABB30-0C39-4076-ABCB-D0B59393232E}" dt="2025-01-30T22:14:10.900" v="54" actId="20577"/>
          <ac:spMkLst>
            <pc:docMk/>
            <pc:sldMk cId="898506405" sldId="26393"/>
            <ac:spMk id="18" creationId="{F38E1009-A617-91C0-75C4-9007B47C8FBE}"/>
          </ac:spMkLst>
        </pc:spChg>
        <pc:spChg chg="mod">
          <ac:chgData name="Christopher Farlow" userId="1d6e7c80-f391-4c69-991c-b443ceeb1639" providerId="ADAL" clId="{65DABB30-0C39-4076-ABCB-D0B59393232E}" dt="2025-01-30T22:14:18.619" v="55"/>
          <ac:spMkLst>
            <pc:docMk/>
            <pc:sldMk cId="898506405" sldId="26393"/>
            <ac:spMk id="33" creationId="{1A48EE9E-0CDF-733A-DBFF-27D7558FC83D}"/>
          </ac:spMkLst>
        </pc:spChg>
        <pc:spChg chg="mod">
          <ac:chgData name="Christopher Farlow" userId="1d6e7c80-f391-4c69-991c-b443ceeb1639" providerId="ADAL" clId="{65DABB30-0C39-4076-ABCB-D0B59393232E}" dt="2025-01-30T22:13:37.137" v="47"/>
          <ac:spMkLst>
            <pc:docMk/>
            <pc:sldMk cId="898506405" sldId="26393"/>
            <ac:spMk id="34" creationId="{EE8A689E-BBDE-EAAC-CE7C-0E2FA2DD553D}"/>
          </ac:spMkLst>
        </pc:spChg>
        <pc:spChg chg="mod">
          <ac:chgData name="Christopher Farlow" userId="1d6e7c80-f391-4c69-991c-b443ceeb1639" providerId="ADAL" clId="{65DABB30-0C39-4076-ABCB-D0B59393232E}" dt="2025-01-30T22:14:26.822" v="58"/>
          <ac:spMkLst>
            <pc:docMk/>
            <pc:sldMk cId="898506405" sldId="26393"/>
            <ac:spMk id="36" creationId="{E6B1DA9C-92E0-10D9-9334-BFC482B54498}"/>
          </ac:spMkLst>
        </pc:spChg>
        <pc:spChg chg="mod">
          <ac:chgData name="Christopher Farlow" userId="1d6e7c80-f391-4c69-991c-b443ceeb1639" providerId="ADAL" clId="{65DABB30-0C39-4076-ABCB-D0B59393232E}" dt="2025-01-30T22:13:37.137" v="47"/>
          <ac:spMkLst>
            <pc:docMk/>
            <pc:sldMk cId="898506405" sldId="26393"/>
            <ac:spMk id="37" creationId="{A68758F6-E2BC-1FEC-93E3-4D66C83BEC5B}"/>
          </ac:spMkLst>
        </pc:spChg>
        <pc:spChg chg="mod">
          <ac:chgData name="Christopher Farlow" userId="1d6e7c80-f391-4c69-991c-b443ceeb1639" providerId="ADAL" clId="{65DABB30-0C39-4076-ABCB-D0B59393232E}" dt="2025-01-30T22:14:32.619" v="59"/>
          <ac:spMkLst>
            <pc:docMk/>
            <pc:sldMk cId="898506405" sldId="26393"/>
            <ac:spMk id="48" creationId="{24825E51-06EB-6F8A-A47D-05D9C81A5126}"/>
          </ac:spMkLst>
        </pc:spChg>
        <pc:spChg chg="mod">
          <ac:chgData name="Christopher Farlow" userId="1d6e7c80-f391-4c69-991c-b443ceeb1639" providerId="ADAL" clId="{65DABB30-0C39-4076-ABCB-D0B59393232E}" dt="2025-01-30T22:13:37.137" v="47"/>
          <ac:spMkLst>
            <pc:docMk/>
            <pc:sldMk cId="898506405" sldId="26393"/>
            <ac:spMk id="49" creationId="{14310CC6-6B09-8184-3A05-A24AB0A43068}"/>
          </ac:spMkLst>
        </pc:spChg>
        <pc:spChg chg="mod">
          <ac:chgData name="Christopher Farlow" userId="1d6e7c80-f391-4c69-991c-b443ceeb1639" providerId="ADAL" clId="{65DABB30-0C39-4076-ABCB-D0B59393232E}" dt="2025-01-30T22:14:39.682" v="60"/>
          <ac:spMkLst>
            <pc:docMk/>
            <pc:sldMk cId="898506405" sldId="26393"/>
            <ac:spMk id="51" creationId="{E449C2F7-E0B8-9E7B-EFF5-C26107B6E21F}"/>
          </ac:spMkLst>
        </pc:spChg>
        <pc:spChg chg="mod">
          <ac:chgData name="Christopher Farlow" userId="1d6e7c80-f391-4c69-991c-b443ceeb1639" providerId="ADAL" clId="{65DABB30-0C39-4076-ABCB-D0B59393232E}" dt="2025-01-30T22:13:37.137" v="47"/>
          <ac:spMkLst>
            <pc:docMk/>
            <pc:sldMk cId="898506405" sldId="26393"/>
            <ac:spMk id="52" creationId="{14668CE8-1C6A-5719-DE6B-A87F203DCC64}"/>
          </ac:spMkLst>
        </pc:spChg>
        <pc:grpChg chg="mod">
          <ac:chgData name="Christopher Farlow" userId="1d6e7c80-f391-4c69-991c-b443ceeb1639" providerId="ADAL" clId="{65DABB30-0C39-4076-ABCB-D0B59393232E}" dt="2025-01-30T22:16:15.869" v="63" actId="962"/>
          <ac:grpSpMkLst>
            <pc:docMk/>
            <pc:sldMk cId="898506405" sldId="26393"/>
            <ac:grpSpMk id="8" creationId="{3492752A-B4D1-F420-555D-BC76F9117927}"/>
          </ac:grpSpMkLst>
        </pc:grpChg>
        <pc:grpChg chg="mod">
          <ac:chgData name="Christopher Farlow" userId="1d6e7c80-f391-4c69-991c-b443ceeb1639" providerId="ADAL" clId="{65DABB30-0C39-4076-ABCB-D0B59393232E}" dt="2025-01-30T22:16:24.135" v="64" actId="962"/>
          <ac:grpSpMkLst>
            <pc:docMk/>
            <pc:sldMk cId="898506405" sldId="26393"/>
            <ac:grpSpMk id="11" creationId="{77728971-C5DA-4B7C-0405-9DC23C2DBA80}"/>
          </ac:grpSpMkLst>
        </pc:grpChg>
        <pc:grpChg chg="mod">
          <ac:chgData name="Christopher Farlow" userId="1d6e7c80-f391-4c69-991c-b443ceeb1639" providerId="ADAL" clId="{65DABB30-0C39-4076-ABCB-D0B59393232E}" dt="2025-01-30T22:16:34.354" v="65" actId="962"/>
          <ac:grpSpMkLst>
            <pc:docMk/>
            <pc:sldMk cId="898506405" sldId="26393"/>
            <ac:grpSpMk id="14" creationId="{39355FD9-985D-000A-7FD3-20E1DD1CEF8F}"/>
          </ac:grpSpMkLst>
        </pc:grpChg>
        <pc:grpChg chg="mod">
          <ac:chgData name="Christopher Farlow" userId="1d6e7c80-f391-4c69-991c-b443ceeb1639" providerId="ADAL" clId="{65DABB30-0C39-4076-ABCB-D0B59393232E}" dt="2025-01-30T22:16:40.599" v="66" actId="962"/>
          <ac:grpSpMkLst>
            <pc:docMk/>
            <pc:sldMk cId="898506405" sldId="26393"/>
            <ac:grpSpMk id="17" creationId="{70DBDE72-DE56-8B31-9DF1-2CBA6DE60004}"/>
          </ac:grpSpMkLst>
        </pc:grpChg>
        <pc:grpChg chg="mod">
          <ac:chgData name="Christopher Farlow" userId="1d6e7c80-f391-4c69-991c-b443ceeb1639" providerId="ADAL" clId="{65DABB30-0C39-4076-ABCB-D0B59393232E}" dt="2025-01-30T22:16:48.151" v="67" actId="962"/>
          <ac:grpSpMkLst>
            <pc:docMk/>
            <pc:sldMk cId="898506405" sldId="26393"/>
            <ac:grpSpMk id="32" creationId="{5DEA9C8A-A312-D0D1-416E-4F654F37C1EE}"/>
          </ac:grpSpMkLst>
        </pc:grpChg>
        <pc:grpChg chg="mod">
          <ac:chgData name="Christopher Farlow" userId="1d6e7c80-f391-4c69-991c-b443ceeb1639" providerId="ADAL" clId="{65DABB30-0C39-4076-ABCB-D0B59393232E}" dt="2025-01-30T22:16:55.151" v="68" actId="962"/>
          <ac:grpSpMkLst>
            <pc:docMk/>
            <pc:sldMk cId="898506405" sldId="26393"/>
            <ac:grpSpMk id="35" creationId="{98E0D9AA-818E-0B48-1961-9017154ED8E0}"/>
          </ac:grpSpMkLst>
        </pc:grpChg>
        <pc:grpChg chg="mod">
          <ac:chgData name="Christopher Farlow" userId="1d6e7c80-f391-4c69-991c-b443ceeb1639" providerId="ADAL" clId="{65DABB30-0C39-4076-ABCB-D0B59393232E}" dt="2025-01-30T22:17:00.698" v="69" actId="962"/>
          <ac:grpSpMkLst>
            <pc:docMk/>
            <pc:sldMk cId="898506405" sldId="26393"/>
            <ac:grpSpMk id="47" creationId="{0D62C36E-4054-E1F9-9112-17D79DACE86A}"/>
          </ac:grpSpMkLst>
        </pc:grpChg>
        <pc:grpChg chg="mod">
          <ac:chgData name="Christopher Farlow" userId="1d6e7c80-f391-4c69-991c-b443ceeb1639" providerId="ADAL" clId="{65DABB30-0C39-4076-ABCB-D0B59393232E}" dt="2025-01-30T22:17:06.986" v="70" actId="962"/>
          <ac:grpSpMkLst>
            <pc:docMk/>
            <pc:sldMk cId="898506405" sldId="26393"/>
            <ac:grpSpMk id="50" creationId="{BF28FB8C-A72C-908B-F2A5-3CEABC88F9B7}"/>
          </ac:grpSpMkLst>
        </pc:grpChg>
      </pc:sldChg>
      <pc:sldChg chg="delSp modSp mod modClrScheme chgLayout">
        <pc:chgData name="Christopher Farlow" userId="1d6e7c80-f391-4c69-991c-b443ceeb1639" providerId="ADAL" clId="{65DABB30-0C39-4076-ABCB-D0B59393232E}" dt="2025-01-30T22:17:20.386" v="73" actId="478"/>
        <pc:sldMkLst>
          <pc:docMk/>
          <pc:sldMk cId="2732078408" sldId="26405"/>
        </pc:sldMkLst>
        <pc:spChg chg="mod ord">
          <ac:chgData name="Christopher Farlow" userId="1d6e7c80-f391-4c69-991c-b443ceeb1639" providerId="ADAL" clId="{65DABB30-0C39-4076-ABCB-D0B59393232E}" dt="2025-01-30T22:17:18.292" v="72" actId="2711"/>
          <ac:spMkLst>
            <pc:docMk/>
            <pc:sldMk cId="2732078408" sldId="26405"/>
            <ac:spMk id="7" creationId="{49800255-62C7-52FC-7626-3B3FEBADF4CA}"/>
          </ac:spMkLst>
        </pc:spChg>
      </pc:sldChg>
      <pc:sldChg chg="modSp mod modClrScheme chgLayout">
        <pc:chgData name="Christopher Farlow" userId="1d6e7c80-f391-4c69-991c-b443ceeb1639" providerId="ADAL" clId="{65DABB30-0C39-4076-ABCB-D0B59393232E}" dt="2025-01-30T22:19:11.277" v="106" actId="962"/>
        <pc:sldMkLst>
          <pc:docMk/>
          <pc:sldMk cId="1360720188" sldId="26407"/>
        </pc:sldMkLst>
        <pc:spChg chg="mod ord">
          <ac:chgData name="Christopher Farlow" userId="1d6e7c80-f391-4c69-991c-b443ceeb1639" providerId="ADAL" clId="{65DABB30-0C39-4076-ABCB-D0B59393232E}" dt="2025-01-30T22:19:07.074" v="105" actId="553"/>
          <ac:spMkLst>
            <pc:docMk/>
            <pc:sldMk cId="1360720188" sldId="26407"/>
            <ac:spMk id="2" creationId="{82AC3522-2849-5C04-8E83-9767FE2F5C69}"/>
          </ac:spMkLst>
        </pc:spChg>
        <pc:spChg chg="mod ord">
          <ac:chgData name="Christopher Farlow" userId="1d6e7c80-f391-4c69-991c-b443ceeb1639" providerId="ADAL" clId="{65DABB30-0C39-4076-ABCB-D0B59393232E}" dt="2025-01-30T22:18:35.777" v="95" actId="2711"/>
          <ac:spMkLst>
            <pc:docMk/>
            <pc:sldMk cId="1360720188" sldId="26407"/>
            <ac:spMk id="3" creationId="{50038075-7C9C-2E42-5BC7-251E178F489D}"/>
          </ac:spMkLst>
        </pc:spChg>
        <pc:spChg chg="mod ord">
          <ac:chgData name="Christopher Farlow" userId="1d6e7c80-f391-4c69-991c-b443ceeb1639" providerId="ADAL" clId="{65DABB30-0C39-4076-ABCB-D0B59393232E}" dt="2025-01-30T22:18:35.777" v="95" actId="2711"/>
          <ac:spMkLst>
            <pc:docMk/>
            <pc:sldMk cId="1360720188" sldId="26407"/>
            <ac:spMk id="4" creationId="{BCE69CE1-6590-726A-8E8E-2CB70CD6899F}"/>
          </ac:spMkLst>
        </pc:spChg>
        <pc:spChg chg="mod ord">
          <ac:chgData name="Christopher Farlow" userId="1d6e7c80-f391-4c69-991c-b443ceeb1639" providerId="ADAL" clId="{65DABB30-0C39-4076-ABCB-D0B59393232E}" dt="2025-01-30T22:18:55.792" v="99" actId="14100"/>
          <ac:spMkLst>
            <pc:docMk/>
            <pc:sldMk cId="1360720188" sldId="26407"/>
            <ac:spMk id="5" creationId="{168CE965-54CC-F7CE-521B-89C4285F8405}"/>
          </ac:spMkLst>
        </pc:spChg>
        <pc:picChg chg="mod">
          <ac:chgData name="Christopher Farlow" userId="1d6e7c80-f391-4c69-991c-b443ceeb1639" providerId="ADAL" clId="{65DABB30-0C39-4076-ABCB-D0B59393232E}" dt="2025-01-30T22:19:11.277" v="106" actId="962"/>
          <ac:picMkLst>
            <pc:docMk/>
            <pc:sldMk cId="1360720188" sldId="26407"/>
            <ac:picMk id="9" creationId="{CC81335A-3368-0414-C980-423A93252F29}"/>
          </ac:picMkLst>
        </pc:picChg>
      </pc:sldChg>
      <pc:sldChg chg="addSp delSp modSp mod modClrScheme chgLayout">
        <pc:chgData name="Christopher Farlow" userId="1d6e7c80-f391-4c69-991c-b443ceeb1639" providerId="ADAL" clId="{65DABB30-0C39-4076-ABCB-D0B59393232E}" dt="2025-01-30T22:24:45.950" v="144" actId="478"/>
        <pc:sldMkLst>
          <pc:docMk/>
          <pc:sldMk cId="3665995556" sldId="26409"/>
        </pc:sldMkLst>
        <pc:spChg chg="mod ord">
          <ac:chgData name="Christopher Farlow" userId="1d6e7c80-f391-4c69-991c-b443ceeb1639" providerId="ADAL" clId="{65DABB30-0C39-4076-ABCB-D0B59393232E}" dt="2025-01-30T22:24:37.309" v="142" actId="13244"/>
          <ac:spMkLst>
            <pc:docMk/>
            <pc:sldMk cId="3665995556" sldId="26409"/>
            <ac:spMk id="2" creationId="{82AC3522-2849-5C04-8E83-9767FE2F5C69}"/>
          </ac:spMkLst>
        </pc:spChg>
        <pc:spChg chg="mod ord">
          <ac:chgData name="Christopher Farlow" userId="1d6e7c80-f391-4c69-991c-b443ceeb1639" providerId="ADAL" clId="{65DABB30-0C39-4076-ABCB-D0B59393232E}" dt="2025-01-30T22:24:25.688" v="138" actId="2711"/>
          <ac:spMkLst>
            <pc:docMk/>
            <pc:sldMk cId="3665995556" sldId="26409"/>
            <ac:spMk id="3" creationId="{50038075-7C9C-2E42-5BC7-251E178F489D}"/>
          </ac:spMkLst>
        </pc:spChg>
        <pc:spChg chg="mod ord">
          <ac:chgData name="Christopher Farlow" userId="1d6e7c80-f391-4c69-991c-b443ceeb1639" providerId="ADAL" clId="{65DABB30-0C39-4076-ABCB-D0B59393232E}" dt="2025-01-30T22:24:25.688" v="138" actId="2711"/>
          <ac:spMkLst>
            <pc:docMk/>
            <pc:sldMk cId="3665995556" sldId="26409"/>
            <ac:spMk id="4" creationId="{BCE69CE1-6590-726A-8E8E-2CB70CD6899F}"/>
          </ac:spMkLst>
        </pc:spChg>
        <pc:spChg chg="mod">
          <ac:chgData name="Christopher Farlow" userId="1d6e7c80-f391-4c69-991c-b443ceeb1639" providerId="ADAL" clId="{65DABB30-0C39-4076-ABCB-D0B59393232E}" dt="2025-01-30T22:24:33.122" v="140" actId="948"/>
          <ac:spMkLst>
            <pc:docMk/>
            <pc:sldMk cId="3665995556" sldId="26409"/>
            <ac:spMk id="6" creationId="{E7A4D174-A7C6-55EA-1347-999596030467}"/>
          </ac:spMkLst>
        </pc:spChg>
      </pc:sldChg>
      <pc:sldChg chg="addSp delSp modSp mod modClrScheme modAnim chgLayout">
        <pc:chgData name="Christopher Farlow" userId="1d6e7c80-f391-4c69-991c-b443ceeb1639" providerId="ADAL" clId="{65DABB30-0C39-4076-ABCB-D0B59393232E}" dt="2025-01-30T22:24:00.825" v="133" actId="13244"/>
        <pc:sldMkLst>
          <pc:docMk/>
          <pc:sldMk cId="1142420376" sldId="26439"/>
        </pc:sldMkLst>
        <pc:spChg chg="mod ord">
          <ac:chgData name="Christopher Farlow" userId="1d6e7c80-f391-4c69-991c-b443ceeb1639" providerId="ADAL" clId="{65DABB30-0C39-4076-ABCB-D0B59393232E}" dt="2025-01-30T22:19:59.826" v="121" actId="13244"/>
          <ac:spMkLst>
            <pc:docMk/>
            <pc:sldMk cId="1142420376" sldId="26439"/>
            <ac:spMk id="2" creationId="{3FF40DB4-FE8A-CC2B-4ABC-5D0E41D5466A}"/>
          </ac:spMkLst>
        </pc:spChg>
        <pc:spChg chg="mod ord">
          <ac:chgData name="Christopher Farlow" userId="1d6e7c80-f391-4c69-991c-b443ceeb1639" providerId="ADAL" clId="{65DABB30-0C39-4076-ABCB-D0B59393232E}" dt="2025-01-30T22:19:18.433" v="107" actId="700"/>
          <ac:spMkLst>
            <pc:docMk/>
            <pc:sldMk cId="1142420376" sldId="26439"/>
            <ac:spMk id="3" creationId="{67871654-8854-BF21-9D2E-ABA9D907C126}"/>
          </ac:spMkLst>
        </pc:spChg>
        <pc:spChg chg="mod ord">
          <ac:chgData name="Christopher Farlow" userId="1d6e7c80-f391-4c69-991c-b443ceeb1639" providerId="ADAL" clId="{65DABB30-0C39-4076-ABCB-D0B59393232E}" dt="2025-01-30T22:19:18.433" v="107" actId="700"/>
          <ac:spMkLst>
            <pc:docMk/>
            <pc:sldMk cId="1142420376" sldId="26439"/>
            <ac:spMk id="14" creationId="{B31B8E25-9233-DDD6-9817-3C7DAC1022A8}"/>
          </ac:spMkLst>
        </pc:spChg>
        <pc:picChg chg="add mod ord">
          <ac:chgData name="Christopher Farlow" userId="1d6e7c80-f391-4c69-991c-b443ceeb1639" providerId="ADAL" clId="{65DABB30-0C39-4076-ABCB-D0B59393232E}" dt="2025-01-30T22:24:00.825" v="133" actId="13244"/>
          <ac:picMkLst>
            <pc:docMk/>
            <pc:sldMk cId="1142420376" sldId="26439"/>
            <ac:picMk id="4" creationId="{7DBE8EAB-A964-1FCF-5A68-EF6DC17D0536}"/>
          </ac:picMkLst>
        </pc:picChg>
      </pc:sldChg>
      <pc:sldChg chg="addSp delSp modSp mod modClrScheme chgLayout">
        <pc:chgData name="Christopher Farlow" userId="1d6e7c80-f391-4c69-991c-b443ceeb1639" providerId="ADAL" clId="{65DABB30-0C39-4076-ABCB-D0B59393232E}" dt="2025-01-30T22:26:28.997" v="183" actId="478"/>
        <pc:sldMkLst>
          <pc:docMk/>
          <pc:sldMk cId="2910030293" sldId="26440"/>
        </pc:sldMkLst>
        <pc:spChg chg="mod ord">
          <ac:chgData name="Christopher Farlow" userId="1d6e7c80-f391-4c69-991c-b443ceeb1639" providerId="ADAL" clId="{65DABB30-0C39-4076-ABCB-D0B59393232E}" dt="2025-01-30T22:26:22.216" v="181" actId="13244"/>
          <ac:spMkLst>
            <pc:docMk/>
            <pc:sldMk cId="2910030293" sldId="26440"/>
            <ac:spMk id="2" creationId="{82AC3522-2849-5C04-8E83-9767FE2F5C69}"/>
          </ac:spMkLst>
        </pc:spChg>
        <pc:spChg chg="mod ord">
          <ac:chgData name="Christopher Farlow" userId="1d6e7c80-f391-4c69-991c-b443ceeb1639" providerId="ADAL" clId="{65DABB30-0C39-4076-ABCB-D0B59393232E}" dt="2025-01-30T22:25:08.513" v="149" actId="2711"/>
          <ac:spMkLst>
            <pc:docMk/>
            <pc:sldMk cId="2910030293" sldId="26440"/>
            <ac:spMk id="3" creationId="{50038075-7C9C-2E42-5BC7-251E178F489D}"/>
          </ac:spMkLst>
        </pc:spChg>
        <pc:spChg chg="mod ord">
          <ac:chgData name="Christopher Farlow" userId="1d6e7c80-f391-4c69-991c-b443ceeb1639" providerId="ADAL" clId="{65DABB30-0C39-4076-ABCB-D0B59393232E}" dt="2025-01-30T22:25:08.513" v="149" actId="2711"/>
          <ac:spMkLst>
            <pc:docMk/>
            <pc:sldMk cId="2910030293" sldId="26440"/>
            <ac:spMk id="4" creationId="{BCE69CE1-6590-726A-8E8E-2CB70CD6899F}"/>
          </ac:spMkLst>
        </pc:spChg>
        <pc:spChg chg="mod">
          <ac:chgData name="Christopher Farlow" userId="1d6e7c80-f391-4c69-991c-b443ceeb1639" providerId="ADAL" clId="{65DABB30-0C39-4076-ABCB-D0B59393232E}" dt="2025-01-30T22:26:19.273" v="179" actId="1076"/>
          <ac:spMkLst>
            <pc:docMk/>
            <pc:sldMk cId="2910030293" sldId="26440"/>
            <ac:spMk id="6" creationId="{E7A4D174-A7C6-55EA-1347-999596030467}"/>
          </ac:spMkLst>
        </pc:spChg>
        <pc:spChg chg="mod">
          <ac:chgData name="Christopher Farlow" userId="1d6e7c80-f391-4c69-991c-b443ceeb1639" providerId="ADAL" clId="{65DABB30-0C39-4076-ABCB-D0B59393232E}" dt="2025-01-30T22:26:19.273" v="179" actId="1076"/>
          <ac:spMkLst>
            <pc:docMk/>
            <pc:sldMk cId="2910030293" sldId="26440"/>
            <ac:spMk id="7" creationId="{B6B2FBF9-E57B-AB13-C709-027F72653F4C}"/>
          </ac:spMkLst>
        </pc:spChg>
      </pc:sldChg>
      <pc:sldChg chg="addSp delSp modSp mod modClrScheme chgLayout">
        <pc:chgData name="Christopher Farlow" userId="1d6e7c80-f391-4c69-991c-b443ceeb1639" providerId="ADAL" clId="{65DABB30-0C39-4076-ABCB-D0B59393232E}" dt="2025-01-30T23:08:15.977" v="407" actId="20577"/>
        <pc:sldMkLst>
          <pc:docMk/>
          <pc:sldMk cId="1576291398" sldId="26441"/>
        </pc:sldMkLst>
        <pc:spChg chg="mod ord">
          <ac:chgData name="Christopher Farlow" userId="1d6e7c80-f391-4c69-991c-b443ceeb1639" providerId="ADAL" clId="{65DABB30-0C39-4076-ABCB-D0B59393232E}" dt="2025-01-30T22:27:42.685" v="202" actId="13244"/>
          <ac:spMkLst>
            <pc:docMk/>
            <pc:sldMk cId="1576291398" sldId="26441"/>
            <ac:spMk id="2" creationId="{82AC3522-2849-5C04-8E83-9767FE2F5C69}"/>
          </ac:spMkLst>
        </pc:spChg>
        <pc:spChg chg="mod ord">
          <ac:chgData name="Christopher Farlow" userId="1d6e7c80-f391-4c69-991c-b443ceeb1639" providerId="ADAL" clId="{65DABB30-0C39-4076-ABCB-D0B59393232E}" dt="2025-01-30T23:08:15.977" v="407" actId="20577"/>
          <ac:spMkLst>
            <pc:docMk/>
            <pc:sldMk cId="1576291398" sldId="26441"/>
            <ac:spMk id="3" creationId="{50038075-7C9C-2E42-5BC7-251E178F489D}"/>
          </ac:spMkLst>
        </pc:spChg>
        <pc:spChg chg="mod ord">
          <ac:chgData name="Christopher Farlow" userId="1d6e7c80-f391-4c69-991c-b443ceeb1639" providerId="ADAL" clId="{65DABB30-0C39-4076-ABCB-D0B59393232E}" dt="2025-01-30T22:27:28.513" v="198" actId="552"/>
          <ac:spMkLst>
            <pc:docMk/>
            <pc:sldMk cId="1576291398" sldId="26441"/>
            <ac:spMk id="4" creationId="{BCE69CE1-6590-726A-8E8E-2CB70CD6899F}"/>
          </ac:spMkLst>
        </pc:spChg>
        <pc:spChg chg="mod">
          <ac:chgData name="Christopher Farlow" userId="1d6e7c80-f391-4c69-991c-b443ceeb1639" providerId="ADAL" clId="{65DABB30-0C39-4076-ABCB-D0B59393232E}" dt="2025-01-30T22:27:38.663" v="200" actId="1076"/>
          <ac:spMkLst>
            <pc:docMk/>
            <pc:sldMk cId="1576291398" sldId="26441"/>
            <ac:spMk id="6" creationId="{E7A4D174-A7C6-55EA-1347-999596030467}"/>
          </ac:spMkLst>
        </pc:spChg>
        <pc:spChg chg="mod">
          <ac:chgData name="Christopher Farlow" userId="1d6e7c80-f391-4c69-991c-b443ceeb1639" providerId="ADAL" clId="{65DABB30-0C39-4076-ABCB-D0B59393232E}" dt="2025-01-30T23:05:58.655" v="398" actId="20577"/>
          <ac:spMkLst>
            <pc:docMk/>
            <pc:sldMk cId="1576291398" sldId="26441"/>
            <ac:spMk id="7" creationId="{4ED7B8BD-6A5E-6AB9-8B93-64D767F50AF7}"/>
          </ac:spMkLst>
        </pc:spChg>
      </pc:sldChg>
      <pc:sldChg chg="delSp modSp mod modClrScheme chgLayout">
        <pc:chgData name="Christopher Farlow" userId="1d6e7c80-f391-4c69-991c-b443ceeb1639" providerId="ADAL" clId="{65DABB30-0C39-4076-ABCB-D0B59393232E}" dt="2025-01-30T23:08:22.946" v="411" actId="20577"/>
        <pc:sldMkLst>
          <pc:docMk/>
          <pc:sldMk cId="973391818" sldId="26442"/>
        </pc:sldMkLst>
        <pc:spChg chg="mod ord">
          <ac:chgData name="Christopher Farlow" userId="1d6e7c80-f391-4c69-991c-b443ceeb1639" providerId="ADAL" clId="{65DABB30-0C39-4076-ABCB-D0B59393232E}" dt="2025-01-30T23:08:22.946" v="411" actId="20577"/>
          <ac:spMkLst>
            <pc:docMk/>
            <pc:sldMk cId="973391818" sldId="26442"/>
            <ac:spMk id="7" creationId="{49800255-62C7-52FC-7626-3B3FEBADF4CA}"/>
          </ac:spMkLst>
        </pc:spChg>
      </pc:sldChg>
      <pc:sldChg chg="addSp delSp modSp mod modClrScheme chgLayout">
        <pc:chgData name="Christopher Farlow" userId="1d6e7c80-f391-4c69-991c-b443ceeb1639" providerId="ADAL" clId="{65DABB30-0C39-4076-ABCB-D0B59393232E}" dt="2025-01-30T23:03:37.898" v="395" actId="207"/>
        <pc:sldMkLst>
          <pc:docMk/>
          <pc:sldMk cId="3454237881" sldId="26443"/>
        </pc:sldMkLst>
        <pc:spChg chg="mod ord">
          <ac:chgData name="Christopher Farlow" userId="1d6e7c80-f391-4c69-991c-b443ceeb1639" providerId="ADAL" clId="{65DABB30-0C39-4076-ABCB-D0B59393232E}" dt="2025-01-30T22:35:21.843" v="271" actId="962"/>
          <ac:spMkLst>
            <pc:docMk/>
            <pc:sldMk cId="3454237881" sldId="26443"/>
            <ac:spMk id="2" creationId="{82AC3522-2849-5C04-8E83-9767FE2F5C69}"/>
          </ac:spMkLst>
        </pc:spChg>
        <pc:spChg chg="mod ord">
          <ac:chgData name="Christopher Farlow" userId="1d6e7c80-f391-4c69-991c-b443ceeb1639" providerId="ADAL" clId="{65DABB30-0C39-4076-ABCB-D0B59393232E}" dt="2025-01-30T22:28:14.332" v="208" actId="700"/>
          <ac:spMkLst>
            <pc:docMk/>
            <pc:sldMk cId="3454237881" sldId="26443"/>
            <ac:spMk id="3" creationId="{50038075-7C9C-2E42-5BC7-251E178F489D}"/>
          </ac:spMkLst>
        </pc:spChg>
        <pc:spChg chg="mod ord">
          <ac:chgData name="Christopher Farlow" userId="1d6e7c80-f391-4c69-991c-b443ceeb1639" providerId="ADAL" clId="{65DABB30-0C39-4076-ABCB-D0B59393232E}" dt="2025-01-30T22:28:14.332" v="208" actId="700"/>
          <ac:spMkLst>
            <pc:docMk/>
            <pc:sldMk cId="3454237881" sldId="26443"/>
            <ac:spMk id="4" creationId="{BCE69CE1-6590-726A-8E8E-2CB70CD6899F}"/>
          </ac:spMkLst>
        </pc:spChg>
        <pc:spChg chg="add mod topLvl">
          <ac:chgData name="Christopher Farlow" userId="1d6e7c80-f391-4c69-991c-b443ceeb1639" providerId="ADAL" clId="{65DABB30-0C39-4076-ABCB-D0B59393232E}" dt="2025-01-30T22:35:15.577" v="268" actId="165"/>
          <ac:spMkLst>
            <pc:docMk/>
            <pc:sldMk cId="3454237881" sldId="26443"/>
            <ac:spMk id="7" creationId="{90988895-C509-43DC-6680-A9167C74EBA0}"/>
          </ac:spMkLst>
        </pc:spChg>
        <pc:spChg chg="add mod topLvl">
          <ac:chgData name="Christopher Farlow" userId="1d6e7c80-f391-4c69-991c-b443ceeb1639" providerId="ADAL" clId="{65DABB30-0C39-4076-ABCB-D0B59393232E}" dt="2025-01-30T22:35:15.577" v="268" actId="165"/>
          <ac:spMkLst>
            <pc:docMk/>
            <pc:sldMk cId="3454237881" sldId="26443"/>
            <ac:spMk id="9" creationId="{87FBA9BA-6712-B150-534E-C50C07446993}"/>
          </ac:spMkLst>
        </pc:spChg>
        <pc:spChg chg="add mod topLvl">
          <ac:chgData name="Christopher Farlow" userId="1d6e7c80-f391-4c69-991c-b443ceeb1639" providerId="ADAL" clId="{65DABB30-0C39-4076-ABCB-D0B59393232E}" dt="2025-01-30T22:35:15.577" v="268" actId="165"/>
          <ac:spMkLst>
            <pc:docMk/>
            <pc:sldMk cId="3454237881" sldId="26443"/>
            <ac:spMk id="10" creationId="{F78E6D4A-3ACD-5F7C-DF64-4458A13974E6}"/>
          </ac:spMkLst>
        </pc:spChg>
        <pc:spChg chg="add mod topLvl">
          <ac:chgData name="Christopher Farlow" userId="1d6e7c80-f391-4c69-991c-b443ceeb1639" providerId="ADAL" clId="{65DABB30-0C39-4076-ABCB-D0B59393232E}" dt="2025-01-30T23:03:37.898" v="395" actId="207"/>
          <ac:spMkLst>
            <pc:docMk/>
            <pc:sldMk cId="3454237881" sldId="26443"/>
            <ac:spMk id="11" creationId="{CD8A5A9D-12C2-F398-B97D-926E60CEFE49}"/>
          </ac:spMkLst>
        </pc:spChg>
      </pc:sldChg>
      <pc:sldChg chg="addSp delSp modSp mod modClrScheme chgLayout">
        <pc:chgData name="Christopher Farlow" userId="1d6e7c80-f391-4c69-991c-b443ceeb1639" providerId="ADAL" clId="{65DABB30-0C39-4076-ABCB-D0B59393232E}" dt="2025-01-30T23:08:25.742" v="415" actId="20577"/>
        <pc:sldMkLst>
          <pc:docMk/>
          <pc:sldMk cId="2650761548" sldId="26444"/>
        </pc:sldMkLst>
        <pc:spChg chg="mod ord">
          <ac:chgData name="Christopher Farlow" userId="1d6e7c80-f391-4c69-991c-b443ceeb1639" providerId="ADAL" clId="{65DABB30-0C39-4076-ABCB-D0B59393232E}" dt="2025-01-30T22:36:21.469" v="274" actId="13244"/>
          <ac:spMkLst>
            <pc:docMk/>
            <pc:sldMk cId="2650761548" sldId="26444"/>
            <ac:spMk id="2" creationId="{82AC3522-2849-5C04-8E83-9767FE2F5C69}"/>
          </ac:spMkLst>
        </pc:spChg>
        <pc:spChg chg="mod ord">
          <ac:chgData name="Christopher Farlow" userId="1d6e7c80-f391-4c69-991c-b443ceeb1639" providerId="ADAL" clId="{65DABB30-0C39-4076-ABCB-D0B59393232E}" dt="2025-01-30T23:08:25.742" v="415" actId="20577"/>
          <ac:spMkLst>
            <pc:docMk/>
            <pc:sldMk cId="2650761548" sldId="26444"/>
            <ac:spMk id="3" creationId="{50038075-7C9C-2E42-5BC7-251E178F489D}"/>
          </ac:spMkLst>
        </pc:spChg>
        <pc:spChg chg="mod ord">
          <ac:chgData name="Christopher Farlow" userId="1d6e7c80-f391-4c69-991c-b443ceeb1639" providerId="ADAL" clId="{65DABB30-0C39-4076-ABCB-D0B59393232E}" dt="2025-01-30T22:36:18.625" v="272" actId="700"/>
          <ac:spMkLst>
            <pc:docMk/>
            <pc:sldMk cId="2650761548" sldId="26444"/>
            <ac:spMk id="4" creationId="{BCE69CE1-6590-726A-8E8E-2CB70CD6899F}"/>
          </ac:spMkLst>
        </pc:spChg>
      </pc:sldChg>
      <pc:sldChg chg="delSp modSp mod modClrScheme chgLayout">
        <pc:chgData name="Christopher Farlow" userId="1d6e7c80-f391-4c69-991c-b443ceeb1639" providerId="ADAL" clId="{65DABB30-0C39-4076-ABCB-D0B59393232E}" dt="2025-01-30T22:46:06.867" v="279" actId="478"/>
        <pc:sldMkLst>
          <pc:docMk/>
          <pc:sldMk cId="254071897" sldId="26445"/>
        </pc:sldMkLst>
        <pc:spChg chg="mod ord">
          <ac:chgData name="Christopher Farlow" userId="1d6e7c80-f391-4c69-991c-b443ceeb1639" providerId="ADAL" clId="{65DABB30-0C39-4076-ABCB-D0B59393232E}" dt="2025-01-30T22:46:04.659" v="278" actId="2711"/>
          <ac:spMkLst>
            <pc:docMk/>
            <pc:sldMk cId="254071897" sldId="26445"/>
            <ac:spMk id="7" creationId="{49800255-62C7-52FC-7626-3B3FEBADF4CA}"/>
          </ac:spMkLst>
        </pc:spChg>
      </pc:sldChg>
      <pc:sldChg chg="delSp modSp mod modClrScheme chgLayout">
        <pc:chgData name="Christopher Farlow" userId="1d6e7c80-f391-4c69-991c-b443ceeb1639" providerId="ADAL" clId="{65DABB30-0C39-4076-ABCB-D0B59393232E}" dt="2025-01-30T22:46:33.221" v="286" actId="948"/>
        <pc:sldMkLst>
          <pc:docMk/>
          <pc:sldMk cId="2785548638" sldId="26446"/>
        </pc:sldMkLst>
        <pc:spChg chg="mod ord">
          <ac:chgData name="Christopher Farlow" userId="1d6e7c80-f391-4c69-991c-b443ceeb1639" providerId="ADAL" clId="{65DABB30-0C39-4076-ABCB-D0B59393232E}" dt="2025-01-30T22:46:16.284" v="282" actId="13244"/>
          <ac:spMkLst>
            <pc:docMk/>
            <pc:sldMk cId="2785548638" sldId="26446"/>
            <ac:spMk id="2" creationId="{82AC3522-2849-5C04-8E83-9767FE2F5C69}"/>
          </ac:spMkLst>
        </pc:spChg>
        <pc:spChg chg="mod ord">
          <ac:chgData name="Christopher Farlow" userId="1d6e7c80-f391-4c69-991c-b443ceeb1639" providerId="ADAL" clId="{65DABB30-0C39-4076-ABCB-D0B59393232E}" dt="2025-01-30T22:46:23.831" v="284" actId="2711"/>
          <ac:spMkLst>
            <pc:docMk/>
            <pc:sldMk cId="2785548638" sldId="26446"/>
            <ac:spMk id="3" creationId="{50038075-7C9C-2E42-5BC7-251E178F489D}"/>
          </ac:spMkLst>
        </pc:spChg>
        <pc:spChg chg="mod ord">
          <ac:chgData name="Christopher Farlow" userId="1d6e7c80-f391-4c69-991c-b443ceeb1639" providerId="ADAL" clId="{65DABB30-0C39-4076-ABCB-D0B59393232E}" dt="2025-01-30T22:46:23.831" v="284" actId="2711"/>
          <ac:spMkLst>
            <pc:docMk/>
            <pc:sldMk cId="2785548638" sldId="26446"/>
            <ac:spMk id="4" creationId="{BCE69CE1-6590-726A-8E8E-2CB70CD6899F}"/>
          </ac:spMkLst>
        </pc:spChg>
        <pc:spChg chg="mod ord">
          <ac:chgData name="Christopher Farlow" userId="1d6e7c80-f391-4c69-991c-b443ceeb1639" providerId="ADAL" clId="{65DABB30-0C39-4076-ABCB-D0B59393232E}" dt="2025-01-30T22:46:33.221" v="286" actId="948"/>
          <ac:spMkLst>
            <pc:docMk/>
            <pc:sldMk cId="2785548638" sldId="26446"/>
            <ac:spMk id="8" creationId="{57F38FC3-CA01-0CF0-CD30-7F0DFF5E2CDF}"/>
          </ac:spMkLst>
        </pc:spChg>
      </pc:sldChg>
      <pc:sldChg chg="delSp modSp mod modClrScheme chgLayout">
        <pc:chgData name="Christopher Farlow" userId="1d6e7c80-f391-4c69-991c-b443ceeb1639" providerId="ADAL" clId="{65DABB30-0C39-4076-ABCB-D0B59393232E}" dt="2025-01-30T22:47:07.868" v="289" actId="478"/>
        <pc:sldMkLst>
          <pc:docMk/>
          <pc:sldMk cId="1523562567" sldId="26447"/>
        </pc:sldMkLst>
        <pc:spChg chg="mod ord">
          <ac:chgData name="Christopher Farlow" userId="1d6e7c80-f391-4c69-991c-b443ceeb1639" providerId="ADAL" clId="{65DABB30-0C39-4076-ABCB-D0B59393232E}" dt="2025-01-30T22:47:05.065" v="288" actId="2711"/>
          <ac:spMkLst>
            <pc:docMk/>
            <pc:sldMk cId="1523562567" sldId="26447"/>
            <ac:spMk id="7" creationId="{49800255-62C7-52FC-7626-3B3FEBADF4CA}"/>
          </ac:spMkLst>
        </pc:spChg>
      </pc:sldChg>
      <pc:sldChg chg="addSp delSp modSp mod modClrScheme chgLayout">
        <pc:chgData name="Christopher Farlow" userId="1d6e7c80-f391-4c69-991c-b443ceeb1639" providerId="ADAL" clId="{65DABB30-0C39-4076-ABCB-D0B59393232E}" dt="2025-01-30T22:50:15.653" v="308" actId="13244"/>
        <pc:sldMkLst>
          <pc:docMk/>
          <pc:sldMk cId="2758167290" sldId="26448"/>
        </pc:sldMkLst>
        <pc:spChg chg="mod ord">
          <ac:chgData name="Christopher Farlow" userId="1d6e7c80-f391-4c69-991c-b443ceeb1639" providerId="ADAL" clId="{65DABB30-0C39-4076-ABCB-D0B59393232E}" dt="2025-01-30T22:50:15.653" v="308" actId="13244"/>
          <ac:spMkLst>
            <pc:docMk/>
            <pc:sldMk cId="2758167290" sldId="26448"/>
            <ac:spMk id="2" creationId="{82AC3522-2849-5C04-8E83-9767FE2F5C69}"/>
          </ac:spMkLst>
        </pc:spChg>
        <pc:spChg chg="mod ord">
          <ac:chgData name="Christopher Farlow" userId="1d6e7c80-f391-4c69-991c-b443ceeb1639" providerId="ADAL" clId="{65DABB30-0C39-4076-ABCB-D0B59393232E}" dt="2025-01-30T22:47:28.722" v="294" actId="2711"/>
          <ac:spMkLst>
            <pc:docMk/>
            <pc:sldMk cId="2758167290" sldId="26448"/>
            <ac:spMk id="3" creationId="{50038075-7C9C-2E42-5BC7-251E178F489D}"/>
          </ac:spMkLst>
        </pc:spChg>
        <pc:spChg chg="mod ord">
          <ac:chgData name="Christopher Farlow" userId="1d6e7c80-f391-4c69-991c-b443ceeb1639" providerId="ADAL" clId="{65DABB30-0C39-4076-ABCB-D0B59393232E}" dt="2025-01-30T22:47:28.722" v="294" actId="2711"/>
          <ac:spMkLst>
            <pc:docMk/>
            <pc:sldMk cId="2758167290" sldId="26448"/>
            <ac:spMk id="4" creationId="{BCE69CE1-6590-726A-8E8E-2CB70CD6899F}"/>
          </ac:spMkLst>
        </pc:spChg>
        <pc:spChg chg="add mod">
          <ac:chgData name="Christopher Farlow" userId="1d6e7c80-f391-4c69-991c-b443ceeb1639" providerId="ADAL" clId="{65DABB30-0C39-4076-ABCB-D0B59393232E}" dt="2025-01-30T22:50:08.353" v="306" actId="1076"/>
          <ac:spMkLst>
            <pc:docMk/>
            <pc:sldMk cId="2758167290" sldId="26448"/>
            <ac:spMk id="5" creationId="{ADA5E800-1CF6-DFF5-096D-E003966AB4F3}"/>
          </ac:spMkLst>
        </pc:spChg>
        <pc:spChg chg="mod ord">
          <ac:chgData name="Christopher Farlow" userId="1d6e7c80-f391-4c69-991c-b443ceeb1639" providerId="ADAL" clId="{65DABB30-0C39-4076-ABCB-D0B59393232E}" dt="2025-01-30T22:50:08.353" v="306" actId="1076"/>
          <ac:spMkLst>
            <pc:docMk/>
            <pc:sldMk cId="2758167290" sldId="26448"/>
            <ac:spMk id="8" creationId="{57F38FC3-CA01-0CF0-CD30-7F0DFF5E2CDF}"/>
          </ac:spMkLst>
        </pc:spChg>
      </pc:sldChg>
      <pc:sldChg chg="delSp modSp mod modClrScheme chgLayout">
        <pc:chgData name="Christopher Farlow" userId="1d6e7c80-f391-4c69-991c-b443ceeb1639" providerId="ADAL" clId="{65DABB30-0C39-4076-ABCB-D0B59393232E}" dt="2025-01-30T22:50:30.711" v="311" actId="478"/>
        <pc:sldMkLst>
          <pc:docMk/>
          <pc:sldMk cId="3840133136" sldId="26451"/>
        </pc:sldMkLst>
        <pc:spChg chg="mod ord">
          <ac:chgData name="Christopher Farlow" userId="1d6e7c80-f391-4c69-991c-b443ceeb1639" providerId="ADAL" clId="{65DABB30-0C39-4076-ABCB-D0B59393232E}" dt="2025-01-30T22:50:29.051" v="310" actId="2711"/>
          <ac:spMkLst>
            <pc:docMk/>
            <pc:sldMk cId="3840133136" sldId="26451"/>
            <ac:spMk id="7" creationId="{49800255-62C7-52FC-7626-3B3FEBADF4CA}"/>
          </ac:spMkLst>
        </pc:spChg>
      </pc:sldChg>
      <pc:sldChg chg="delSp modSp mod modClrScheme chgLayout">
        <pc:chgData name="Christopher Farlow" userId="1d6e7c80-f391-4c69-991c-b443ceeb1639" providerId="ADAL" clId="{65DABB30-0C39-4076-ABCB-D0B59393232E}" dt="2025-01-30T22:50:52.051" v="318" actId="13244"/>
        <pc:sldMkLst>
          <pc:docMk/>
          <pc:sldMk cId="2250527411" sldId="26452"/>
        </pc:sldMkLst>
        <pc:spChg chg="mod ord">
          <ac:chgData name="Christopher Farlow" userId="1d6e7c80-f391-4c69-991c-b443ceeb1639" providerId="ADAL" clId="{65DABB30-0C39-4076-ABCB-D0B59393232E}" dt="2025-01-30T22:50:52.051" v="318" actId="13244"/>
          <ac:spMkLst>
            <pc:docMk/>
            <pc:sldMk cId="2250527411" sldId="26452"/>
            <ac:spMk id="2" creationId="{82AC3522-2849-5C04-8E83-9767FE2F5C69}"/>
          </ac:spMkLst>
        </pc:spChg>
        <pc:spChg chg="mod ord">
          <ac:chgData name="Christopher Farlow" userId="1d6e7c80-f391-4c69-991c-b443ceeb1639" providerId="ADAL" clId="{65DABB30-0C39-4076-ABCB-D0B59393232E}" dt="2025-01-30T22:50:39.504" v="313" actId="2711"/>
          <ac:spMkLst>
            <pc:docMk/>
            <pc:sldMk cId="2250527411" sldId="26452"/>
            <ac:spMk id="3" creationId="{50038075-7C9C-2E42-5BC7-251E178F489D}"/>
          </ac:spMkLst>
        </pc:spChg>
        <pc:spChg chg="mod ord">
          <ac:chgData name="Christopher Farlow" userId="1d6e7c80-f391-4c69-991c-b443ceeb1639" providerId="ADAL" clId="{65DABB30-0C39-4076-ABCB-D0B59393232E}" dt="2025-01-30T22:50:39.504" v="313" actId="2711"/>
          <ac:spMkLst>
            <pc:docMk/>
            <pc:sldMk cId="2250527411" sldId="26452"/>
            <ac:spMk id="4" creationId="{BCE69CE1-6590-726A-8E8E-2CB70CD6899F}"/>
          </ac:spMkLst>
        </pc:spChg>
        <pc:spChg chg="mod ord">
          <ac:chgData name="Christopher Farlow" userId="1d6e7c80-f391-4c69-991c-b443ceeb1639" providerId="ADAL" clId="{65DABB30-0C39-4076-ABCB-D0B59393232E}" dt="2025-01-30T22:50:46.832" v="315" actId="948"/>
          <ac:spMkLst>
            <pc:docMk/>
            <pc:sldMk cId="2250527411" sldId="26452"/>
            <ac:spMk id="8" creationId="{57F38FC3-CA01-0CF0-CD30-7F0DFF5E2CDF}"/>
          </ac:spMkLst>
        </pc:spChg>
      </pc:sldChg>
      <pc:sldChg chg="modSp mod modClrScheme chgLayout">
        <pc:chgData name="Christopher Farlow" userId="1d6e7c80-f391-4c69-991c-b443ceeb1639" providerId="ADAL" clId="{65DABB30-0C39-4076-ABCB-D0B59393232E}" dt="2025-01-30T22:55:43.209" v="346" actId="2085"/>
        <pc:sldMkLst>
          <pc:docMk/>
          <pc:sldMk cId="228164178" sldId="26453"/>
        </pc:sldMkLst>
        <pc:spChg chg="mod ord">
          <ac:chgData name="Christopher Farlow" userId="1d6e7c80-f391-4c69-991c-b443ceeb1639" providerId="ADAL" clId="{65DABB30-0C39-4076-ABCB-D0B59393232E}" dt="2025-01-30T22:53:16.395" v="339" actId="13244"/>
          <ac:spMkLst>
            <pc:docMk/>
            <pc:sldMk cId="228164178" sldId="26453"/>
            <ac:spMk id="2" creationId="{DFDC0320-9FB0-75FE-8271-A3F415F98877}"/>
          </ac:spMkLst>
        </pc:spChg>
        <pc:spChg chg="mod ord">
          <ac:chgData name="Christopher Farlow" userId="1d6e7c80-f391-4c69-991c-b443ceeb1639" providerId="ADAL" clId="{65DABB30-0C39-4076-ABCB-D0B59393232E}" dt="2025-01-30T22:51:41.661" v="324" actId="2711"/>
          <ac:spMkLst>
            <pc:docMk/>
            <pc:sldMk cId="228164178" sldId="26453"/>
            <ac:spMk id="3" creationId="{65A03FE5-73D7-A1D6-1B44-2C72B78D22DA}"/>
          </ac:spMkLst>
        </pc:spChg>
        <pc:spChg chg="mod ord">
          <ac:chgData name="Christopher Farlow" userId="1d6e7c80-f391-4c69-991c-b443ceeb1639" providerId="ADAL" clId="{65DABB30-0C39-4076-ABCB-D0B59393232E}" dt="2025-01-30T22:53:11.489" v="337" actId="1076"/>
          <ac:spMkLst>
            <pc:docMk/>
            <pc:sldMk cId="228164178" sldId="26453"/>
            <ac:spMk id="7" creationId="{B68ABE96-38AD-7BAB-0105-E4FF030A7E71}"/>
          </ac:spMkLst>
        </pc:spChg>
        <pc:spChg chg="mod ord">
          <ac:chgData name="Christopher Farlow" userId="1d6e7c80-f391-4c69-991c-b443ceeb1639" providerId="ADAL" clId="{65DABB30-0C39-4076-ABCB-D0B59393232E}" dt="2025-01-30T22:51:41.661" v="324" actId="2711"/>
          <ac:spMkLst>
            <pc:docMk/>
            <pc:sldMk cId="228164178" sldId="26453"/>
            <ac:spMk id="8" creationId="{0C3E0DAD-DC40-785D-410E-97C17FD9E591}"/>
          </ac:spMkLst>
        </pc:spChg>
        <pc:spChg chg="mod">
          <ac:chgData name="Christopher Farlow" userId="1d6e7c80-f391-4c69-991c-b443ceeb1639" providerId="ADAL" clId="{65DABB30-0C39-4076-ABCB-D0B59393232E}" dt="2025-01-30T22:54:07.708" v="342" actId="12789"/>
          <ac:spMkLst>
            <pc:docMk/>
            <pc:sldMk cId="228164178" sldId="26453"/>
            <ac:spMk id="9" creationId="{CDDAFD6B-9AEC-12AA-8DB9-09CDEE64CE3D}"/>
          </ac:spMkLst>
        </pc:spChg>
        <pc:spChg chg="mod">
          <ac:chgData name="Christopher Farlow" userId="1d6e7c80-f391-4c69-991c-b443ceeb1639" providerId="ADAL" clId="{65DABB30-0C39-4076-ABCB-D0B59393232E}" dt="2025-01-30T22:54:11.755" v="343" actId="12789"/>
          <ac:spMkLst>
            <pc:docMk/>
            <pc:sldMk cId="228164178" sldId="26453"/>
            <ac:spMk id="10" creationId="{3F3102A1-4ECB-17C5-8616-9866606FB3A9}"/>
          </ac:spMkLst>
        </pc:spChg>
        <pc:spChg chg="mod ord">
          <ac:chgData name="Christopher Farlow" userId="1d6e7c80-f391-4c69-991c-b443ceeb1639" providerId="ADAL" clId="{65DABB30-0C39-4076-ABCB-D0B59393232E}" dt="2025-01-30T22:55:43.209" v="346" actId="2085"/>
          <ac:spMkLst>
            <pc:docMk/>
            <pc:sldMk cId="228164178" sldId="26453"/>
            <ac:spMk id="11" creationId="{42CF11B8-7471-31A2-7AFB-1FF012375BD8}"/>
          </ac:spMkLst>
        </pc:spChg>
        <pc:spChg chg="mod ord">
          <ac:chgData name="Christopher Farlow" userId="1d6e7c80-f391-4c69-991c-b443ceeb1639" providerId="ADAL" clId="{65DABB30-0C39-4076-ABCB-D0B59393232E}" dt="2025-01-30T22:55:43.209" v="346" actId="2085"/>
          <ac:spMkLst>
            <pc:docMk/>
            <pc:sldMk cId="228164178" sldId="26453"/>
            <ac:spMk id="12" creationId="{C9050D58-E66B-0DAD-D6E4-790B68C09B81}"/>
          </ac:spMkLst>
        </pc:spChg>
      </pc:sldChg>
      <pc:sldChg chg="modSp mod">
        <pc:chgData name="Christopher Farlow" userId="1d6e7c80-f391-4c69-991c-b443ceeb1639" providerId="ADAL" clId="{65DABB30-0C39-4076-ABCB-D0B59393232E}" dt="2025-01-30T23:10:38.745" v="424" actId="313"/>
        <pc:sldMkLst>
          <pc:docMk/>
          <pc:sldMk cId="310664095" sldId="26454"/>
        </pc:sldMkLst>
        <pc:spChg chg="mod ord">
          <ac:chgData name="Christopher Farlow" userId="1d6e7c80-f391-4c69-991c-b443ceeb1639" providerId="ADAL" clId="{65DABB30-0C39-4076-ABCB-D0B59393232E}" dt="2025-01-30T23:00:01.225" v="386" actId="13244"/>
          <ac:spMkLst>
            <pc:docMk/>
            <pc:sldMk cId="310664095" sldId="26454"/>
            <ac:spMk id="2" creationId="{48223418-AC99-D403-B6BA-7F5E5111A87A}"/>
          </ac:spMkLst>
        </pc:spChg>
        <pc:spChg chg="mod">
          <ac:chgData name="Christopher Farlow" userId="1d6e7c80-f391-4c69-991c-b443ceeb1639" providerId="ADAL" clId="{65DABB30-0C39-4076-ABCB-D0B59393232E}" dt="2025-01-30T23:08:34.759" v="419" actId="20577"/>
          <ac:spMkLst>
            <pc:docMk/>
            <pc:sldMk cId="310664095" sldId="26454"/>
            <ac:spMk id="3" creationId="{CA8966FD-9600-3EC7-EF10-06492353388E}"/>
          </ac:spMkLst>
        </pc:spChg>
        <pc:spChg chg="mod">
          <ac:chgData name="Christopher Farlow" userId="1d6e7c80-f391-4c69-991c-b443ceeb1639" providerId="ADAL" clId="{65DABB30-0C39-4076-ABCB-D0B59393232E}" dt="2025-01-30T23:10:38.745" v="424" actId="313"/>
          <ac:spMkLst>
            <pc:docMk/>
            <pc:sldMk cId="310664095" sldId="26454"/>
            <ac:spMk id="4" creationId="{B7C07B50-96D9-2E35-E2CE-3139F6377F08}"/>
          </ac:spMkLst>
        </pc:spChg>
        <pc:spChg chg="ord">
          <ac:chgData name="Christopher Farlow" userId="1d6e7c80-f391-4c69-991c-b443ceeb1639" providerId="ADAL" clId="{65DABB30-0C39-4076-ABCB-D0B59393232E}" dt="2025-01-30T23:00:04.319" v="387" actId="13244"/>
          <ac:spMkLst>
            <pc:docMk/>
            <pc:sldMk cId="310664095" sldId="26454"/>
            <ac:spMk id="6" creationId="{EABCE76F-41B1-7EE2-14F1-DC744150DE0C}"/>
          </ac:spMkLst>
        </pc:spChg>
      </pc:sldChg>
      <pc:sldChg chg="add del">
        <pc:chgData name="Christopher Farlow" userId="1d6e7c80-f391-4c69-991c-b443ceeb1639" providerId="ADAL" clId="{65DABB30-0C39-4076-ABCB-D0B59393232E}" dt="2025-01-30T22:16:02.588" v="61" actId="47"/>
        <pc:sldMkLst>
          <pc:docMk/>
          <pc:sldMk cId="577410442" sldId="26455"/>
        </pc:sldMkLst>
      </pc:sldChg>
      <pc:sldChg chg="addSp delSp modSp new mod setBg modClrScheme chgLayout">
        <pc:chgData name="Christopher Farlow" userId="1d6e7c80-f391-4c69-991c-b443ceeb1639" providerId="ADAL" clId="{65DABB30-0C39-4076-ABCB-D0B59393232E}" dt="2025-01-30T23:08:39.306" v="423" actId="20577"/>
        <pc:sldMkLst>
          <pc:docMk/>
          <pc:sldMk cId="1215173920" sldId="26455"/>
        </pc:sldMkLst>
        <pc:spChg chg="mod ord">
          <ac:chgData name="Christopher Farlow" userId="1d6e7c80-f391-4c69-991c-b443ceeb1639" providerId="ADAL" clId="{65DABB30-0C39-4076-ABCB-D0B59393232E}" dt="2025-01-30T23:00:09.069" v="389" actId="962"/>
          <ac:spMkLst>
            <pc:docMk/>
            <pc:sldMk cId="1215173920" sldId="26455"/>
            <ac:spMk id="2" creationId="{0C3AF5D1-A24F-A4AE-BAAF-0084E44CF5C6}"/>
          </ac:spMkLst>
        </pc:spChg>
        <pc:spChg chg="add mod ord">
          <ac:chgData name="Christopher Farlow" userId="1d6e7c80-f391-4c69-991c-b443ceeb1639" providerId="ADAL" clId="{65DABB30-0C39-4076-ABCB-D0B59393232E}" dt="2025-01-30T23:08:39.306" v="423" actId="20577"/>
          <ac:spMkLst>
            <pc:docMk/>
            <pc:sldMk cId="1215173920" sldId="26455"/>
            <ac:spMk id="5" creationId="{5AF80DC8-B03B-A908-A3AE-5ECAD7B7BC7F}"/>
          </ac:spMkLst>
        </pc:spChg>
        <pc:spChg chg="add mod">
          <ac:chgData name="Christopher Farlow" userId="1d6e7c80-f391-4c69-991c-b443ceeb1639" providerId="ADAL" clId="{65DABB30-0C39-4076-ABCB-D0B59393232E}" dt="2025-01-30T23:00:13.929" v="390" actId="552"/>
          <ac:spMkLst>
            <pc:docMk/>
            <pc:sldMk cId="1215173920" sldId="26455"/>
            <ac:spMk id="8" creationId="{A3EA89D0-32B2-02F1-CDF0-4DD0E16C0D66}"/>
          </ac:spMkLst>
        </pc:spChg>
      </pc:sldChg>
      <pc:sldMasterChg chg="modSldLayout">
        <pc:chgData name="Christopher Farlow" userId="1d6e7c80-f391-4c69-991c-b443ceeb1639" providerId="ADAL" clId="{65DABB30-0C39-4076-ABCB-D0B59393232E}" dt="2025-01-30T22:09:12.539" v="3"/>
        <pc:sldMasterMkLst>
          <pc:docMk/>
          <pc:sldMasterMk cId="3611158690" sldId="2147483765"/>
        </pc:sldMasterMkLst>
        <pc:sldLayoutChg chg="setBg">
          <pc:chgData name="Christopher Farlow" userId="1d6e7c80-f391-4c69-991c-b443ceeb1639" providerId="ADAL" clId="{65DABB30-0C39-4076-ABCB-D0B59393232E}" dt="2025-01-30T22:09:04.024" v="1"/>
          <pc:sldLayoutMkLst>
            <pc:docMk/>
            <pc:sldMasterMk cId="3611158690" sldId="2147483765"/>
            <pc:sldLayoutMk cId="1708790217" sldId="2147483767"/>
          </pc:sldLayoutMkLst>
        </pc:sldLayoutChg>
        <pc:sldLayoutChg chg="setBg">
          <pc:chgData name="Christopher Farlow" userId="1d6e7c80-f391-4c69-991c-b443ceeb1639" providerId="ADAL" clId="{65DABB30-0C39-4076-ABCB-D0B59393232E}" dt="2025-01-30T22:09:12.539" v="3"/>
          <pc:sldLayoutMkLst>
            <pc:docMk/>
            <pc:sldMasterMk cId="3611158690" sldId="2147483765"/>
            <pc:sldLayoutMk cId="2347155886" sldId="2147483775"/>
          </pc:sldLayoutMkLst>
        </pc:sldLayoutChg>
        <pc:sldLayoutChg chg="setBg">
          <pc:chgData name="Christopher Farlow" userId="1d6e7c80-f391-4c69-991c-b443ceeb1639" providerId="ADAL" clId="{65DABB30-0C39-4076-ABCB-D0B59393232E}" dt="2025-01-30T22:09:09.320" v="2"/>
          <pc:sldLayoutMkLst>
            <pc:docMk/>
            <pc:sldMasterMk cId="3611158690" sldId="2147483765"/>
            <pc:sldLayoutMk cId="3399738509" sldId="2147483776"/>
          </pc:sldLayoutMkLst>
        </pc:sldLayoutChg>
      </pc:sldMasterChg>
    </pc:docChg>
  </pc:docChgLst>
  <pc:docChgLst>
    <pc:chgData name="Christopher Farlow" userId="S::christopher.farlow2@det.nsw.edu.au::1d6e7c80-f391-4c69-991c-b443ceeb1639" providerId="AD" clId="Web-{793460FA-38F4-40D7-1D48-4EF8C6C95D1A}"/>
    <pc:docChg chg="modSld">
      <pc:chgData name="Christopher Farlow" userId="S::christopher.farlow2@det.nsw.edu.au::1d6e7c80-f391-4c69-991c-b443ceeb1639" providerId="AD" clId="Web-{793460FA-38F4-40D7-1D48-4EF8C6C95D1A}" dt="2025-02-03T22:00:56.926" v="0" actId="20577"/>
      <pc:docMkLst>
        <pc:docMk/>
      </pc:docMkLst>
      <pc:sldChg chg="modSp">
        <pc:chgData name="Christopher Farlow" userId="S::christopher.farlow2@det.nsw.edu.au::1d6e7c80-f391-4c69-991c-b443ceeb1639" providerId="AD" clId="Web-{793460FA-38F4-40D7-1D48-4EF8C6C95D1A}" dt="2025-02-03T22:00:56.926" v="0" actId="20577"/>
        <pc:sldMkLst>
          <pc:docMk/>
          <pc:sldMk cId="3977060110" sldId="26381"/>
        </pc:sldMkLst>
        <pc:spChg chg="mod">
          <ac:chgData name="Christopher Farlow" userId="S::christopher.farlow2@det.nsw.edu.au::1d6e7c80-f391-4c69-991c-b443ceeb1639" providerId="AD" clId="Web-{793460FA-38F4-40D7-1D48-4EF8C6C95D1A}" dt="2025-02-03T22:00:56.926" v="0" actId="20577"/>
          <ac:spMkLst>
            <pc:docMk/>
            <pc:sldMk cId="3977060110" sldId="26381"/>
            <ac:spMk id="7" creationId="{41E659CE-3503-CAAB-868D-643BC7328B29}"/>
          </ac:spMkLst>
        </pc:spChg>
      </pc:sldChg>
    </pc:docChg>
  </pc:docChgLst>
  <pc:docChgLst>
    <pc:chgData name="Tom Gyenes" userId="3f8fdeb7-5d44-4d3f-9372-de9698ef45d6" providerId="ADAL" clId="{3920D8C0-53B1-43DB-B246-4AE8C47FD74B}"/>
    <pc:docChg chg="custSel modSld">
      <pc:chgData name="Tom Gyenes" userId="3f8fdeb7-5d44-4d3f-9372-de9698ef45d6" providerId="ADAL" clId="{3920D8C0-53B1-43DB-B246-4AE8C47FD74B}" dt="2025-01-07T04:45:55.383" v="112" actId="20577"/>
      <pc:docMkLst>
        <pc:docMk/>
      </pc:docMkLst>
      <pc:sldChg chg="modSp mod">
        <pc:chgData name="Tom Gyenes" userId="3f8fdeb7-5d44-4d3f-9372-de9698ef45d6" providerId="ADAL" clId="{3920D8C0-53B1-43DB-B246-4AE8C47FD74B}" dt="2025-01-07T04:45:55.383" v="112" actId="20577"/>
        <pc:sldMkLst>
          <pc:docMk/>
          <pc:sldMk cId="3218114721" sldId="266"/>
        </pc:sldMkLst>
        <pc:spChg chg="mod">
          <ac:chgData name="Tom Gyenes" userId="3f8fdeb7-5d44-4d3f-9372-de9698ef45d6" providerId="ADAL" clId="{3920D8C0-53B1-43DB-B246-4AE8C47FD74B}" dt="2025-01-07T04:45:36.669" v="62" actId="6549"/>
          <ac:spMkLst>
            <pc:docMk/>
            <pc:sldMk cId="3218114721" sldId="266"/>
            <ac:spMk id="3" creationId="{2EF38185-B00A-9878-8E80-7D55E5647711}"/>
          </ac:spMkLst>
        </pc:spChg>
        <pc:spChg chg="mod">
          <ac:chgData name="Tom Gyenes" userId="3f8fdeb7-5d44-4d3f-9372-de9698ef45d6" providerId="ADAL" clId="{3920D8C0-53B1-43DB-B246-4AE8C47FD74B}" dt="2025-01-07T04:45:55.383" v="112" actId="20577"/>
          <ac:spMkLst>
            <pc:docMk/>
            <pc:sldMk cId="3218114721" sldId="266"/>
            <ac:spMk id="10" creationId="{CA5E7E5A-B4C4-F5B9-98E5-6C838D018316}"/>
          </ac:spMkLst>
        </pc:spChg>
        <pc:spChg chg="mod">
          <ac:chgData name="Tom Gyenes" userId="3f8fdeb7-5d44-4d3f-9372-de9698ef45d6" providerId="ADAL" clId="{3920D8C0-53B1-43DB-B246-4AE8C47FD74B}" dt="2025-01-07T04:45:42.824" v="69" actId="20577"/>
          <ac:spMkLst>
            <pc:docMk/>
            <pc:sldMk cId="3218114721" sldId="266"/>
            <ac:spMk id="11" creationId="{3D12AD43-6748-1D46-1B69-DCBF45A45856}"/>
          </ac:spMkLst>
        </pc:spChg>
      </pc:sldChg>
    </pc:docChg>
  </pc:docChgLst>
  <pc:docChgLst>
    <pc:chgData name="Christopher Farlow" userId="S::christopher.farlow2@det.nsw.edu.au::1d6e7c80-f391-4c69-991c-b443ceeb1639" providerId="AD" clId="Web-{8474B734-65D0-90E9-8E96-FD13C50581FB}"/>
    <pc:docChg chg="modSld">
      <pc:chgData name="Christopher Farlow" userId="S::christopher.farlow2@det.nsw.edu.au::1d6e7c80-f391-4c69-991c-b443ceeb1639" providerId="AD" clId="Web-{8474B734-65D0-90E9-8E96-FD13C50581FB}" dt="2025-02-03T21:53:09.105" v="3" actId="20577"/>
      <pc:docMkLst>
        <pc:docMk/>
      </pc:docMkLst>
      <pc:sldChg chg="modSp">
        <pc:chgData name="Christopher Farlow" userId="S::christopher.farlow2@det.nsw.edu.au::1d6e7c80-f391-4c69-991c-b443ceeb1639" providerId="AD" clId="Web-{8474B734-65D0-90E9-8E96-FD13C50581FB}" dt="2025-02-03T21:53:09.105" v="3" actId="20577"/>
        <pc:sldMkLst>
          <pc:docMk/>
          <pc:sldMk cId="3665995556" sldId="26409"/>
        </pc:sldMkLst>
        <pc:spChg chg="mod">
          <ac:chgData name="Christopher Farlow" userId="S::christopher.farlow2@det.nsw.edu.au::1d6e7c80-f391-4c69-991c-b443ceeb1639" providerId="AD" clId="Web-{8474B734-65D0-90E9-8E96-FD13C50581FB}" dt="2025-02-03T21:53:09.105" v="3" actId="20577"/>
          <ac:spMkLst>
            <pc:docMk/>
            <pc:sldMk cId="3665995556" sldId="26409"/>
            <ac:spMk id="6" creationId="{E7A4D174-A7C6-55EA-1347-999596030467}"/>
          </ac:spMkLst>
        </pc:spChg>
      </pc:sldChg>
    </pc:docChg>
  </pc:docChgLst>
  <pc:docChgLst>
    <pc:chgData name="Tom Gyenes" userId="3f8fdeb7-5d44-4d3f-9372-de9698ef45d6" providerId="ADAL" clId="{3E1EF9FF-1D73-4C09-8689-9BF77E723967}"/>
    <pc:docChg chg="addSld modSld">
      <pc:chgData name="Tom Gyenes" userId="3f8fdeb7-5d44-4d3f-9372-de9698ef45d6" providerId="ADAL" clId="{3E1EF9FF-1D73-4C09-8689-9BF77E723967}" dt="2024-10-01T07:22:34.701" v="4"/>
      <pc:docMkLst>
        <pc:docMk/>
      </pc:docMkLst>
      <pc:sldChg chg="add">
        <pc:chgData name="Tom Gyenes" userId="3f8fdeb7-5d44-4d3f-9372-de9698ef45d6" providerId="ADAL" clId="{3E1EF9FF-1D73-4C09-8689-9BF77E723967}" dt="2024-10-01T07:22:08.073" v="0"/>
        <pc:sldMkLst>
          <pc:docMk/>
          <pc:sldMk cId="3396240186" sldId="26423"/>
        </pc:sldMkLst>
      </pc:sldChg>
      <pc:sldChg chg="add">
        <pc:chgData name="Tom Gyenes" userId="3f8fdeb7-5d44-4d3f-9372-de9698ef45d6" providerId="ADAL" clId="{3E1EF9FF-1D73-4C09-8689-9BF77E723967}" dt="2024-10-01T07:22:15.135" v="1"/>
        <pc:sldMkLst>
          <pc:docMk/>
          <pc:sldMk cId="1399217891" sldId="26424"/>
        </pc:sldMkLst>
      </pc:sldChg>
      <pc:sldChg chg="add">
        <pc:chgData name="Tom Gyenes" userId="3f8fdeb7-5d44-4d3f-9372-de9698ef45d6" providerId="ADAL" clId="{3E1EF9FF-1D73-4C09-8689-9BF77E723967}" dt="2024-10-01T07:22:34.701" v="4"/>
        <pc:sldMkLst>
          <pc:docMk/>
          <pc:sldMk cId="3103329202" sldId="26428"/>
        </pc:sldMkLst>
      </pc:sldChg>
      <pc:sldChg chg="add">
        <pc:chgData name="Tom Gyenes" userId="3f8fdeb7-5d44-4d3f-9372-de9698ef45d6" providerId="ADAL" clId="{3E1EF9FF-1D73-4C09-8689-9BF77E723967}" dt="2024-10-01T07:22:23.281" v="2"/>
        <pc:sldMkLst>
          <pc:docMk/>
          <pc:sldMk cId="1319750137" sldId="26437"/>
        </pc:sldMkLst>
      </pc:sldChg>
      <pc:sldChg chg="add">
        <pc:chgData name="Tom Gyenes" userId="3f8fdeb7-5d44-4d3f-9372-de9698ef45d6" providerId="ADAL" clId="{3E1EF9FF-1D73-4C09-8689-9BF77E723967}" dt="2024-10-01T07:22:27.493" v="3"/>
        <pc:sldMkLst>
          <pc:docMk/>
          <pc:sldMk cId="2166913858" sldId="26438"/>
        </pc:sldMkLst>
      </pc:sldChg>
    </pc:docChg>
  </pc:docChgLst>
  <pc:docChgLst>
    <pc:chgData name="Kathryn Chapman" userId="S::kathryn.latham3@det.nsw.edu.au::0d9055df-fb52-4bdd-9f3d-97a89a6b63d3" providerId="AD" clId="Web-{4C0288DE-481E-4FC7-AC42-DE969D980E50}"/>
    <pc:docChg chg="modSld">
      <pc:chgData name="Kathryn Chapman" userId="S::kathryn.latham3@det.nsw.edu.au::0d9055df-fb52-4bdd-9f3d-97a89a6b63d3" providerId="AD" clId="Web-{4C0288DE-481E-4FC7-AC42-DE969D980E50}" dt="2024-09-23T01:01:44.735" v="180" actId="14100"/>
      <pc:docMkLst>
        <pc:docMk/>
      </pc:docMkLst>
      <pc:sldChg chg="delSp modSp">
        <pc:chgData name="Kathryn Chapman" userId="S::kathryn.latham3@det.nsw.edu.au::0d9055df-fb52-4bdd-9f3d-97a89a6b63d3" providerId="AD" clId="Web-{4C0288DE-481E-4FC7-AC42-DE969D980E50}" dt="2024-09-23T01:01:44.735" v="180" actId="14100"/>
        <pc:sldMkLst>
          <pc:docMk/>
          <pc:sldMk cId="181663965" sldId="26385"/>
        </pc:sldMkLst>
      </pc:sldChg>
    </pc:docChg>
  </pc:docChgLst>
  <pc:docChgLst>
    <pc:chgData name="Tom Gyenes" userId="3f8fdeb7-5d44-4d3f-9372-de9698ef45d6" providerId="ADAL" clId="{168E0BD7-4DD9-4571-9CDF-68C1AFEA6E3E}"/>
    <pc:docChg chg="modSld">
      <pc:chgData name="Tom Gyenes" userId="3f8fdeb7-5d44-4d3f-9372-de9698ef45d6" providerId="ADAL" clId="{168E0BD7-4DD9-4571-9CDF-68C1AFEA6E3E}" dt="2025-01-23T02:14:04.770" v="14" actId="6549"/>
      <pc:docMkLst>
        <pc:docMk/>
      </pc:docMkLst>
      <pc:sldChg chg="modNotesTx">
        <pc:chgData name="Tom Gyenes" userId="3f8fdeb7-5d44-4d3f-9372-de9698ef45d6" providerId="ADAL" clId="{168E0BD7-4DD9-4571-9CDF-68C1AFEA6E3E}" dt="2025-01-23T02:13:49.929" v="12" actId="20577"/>
        <pc:sldMkLst>
          <pc:docMk/>
          <pc:sldMk cId="3648967162" sldId="26383"/>
        </pc:sldMkLst>
      </pc:sldChg>
      <pc:sldChg chg="modNotesTx">
        <pc:chgData name="Tom Gyenes" userId="3f8fdeb7-5d44-4d3f-9372-de9698ef45d6" providerId="ADAL" clId="{168E0BD7-4DD9-4571-9CDF-68C1AFEA6E3E}" dt="2025-01-23T02:13:41.901" v="0" actId="20577"/>
        <pc:sldMkLst>
          <pc:docMk/>
          <pc:sldMk cId="898506405" sldId="26393"/>
        </pc:sldMkLst>
      </pc:sldChg>
      <pc:sldChg chg="modNotesTx">
        <pc:chgData name="Tom Gyenes" userId="3f8fdeb7-5d44-4d3f-9372-de9698ef45d6" providerId="ADAL" clId="{168E0BD7-4DD9-4571-9CDF-68C1AFEA6E3E}" dt="2025-01-23T02:13:58.984" v="13" actId="6549"/>
        <pc:sldMkLst>
          <pc:docMk/>
          <pc:sldMk cId="3665995556" sldId="26409"/>
        </pc:sldMkLst>
      </pc:sldChg>
      <pc:sldChg chg="modNotesTx">
        <pc:chgData name="Tom Gyenes" userId="3f8fdeb7-5d44-4d3f-9372-de9698ef45d6" providerId="ADAL" clId="{168E0BD7-4DD9-4571-9CDF-68C1AFEA6E3E}" dt="2025-01-23T02:14:04.770" v="14" actId="6549"/>
        <pc:sldMkLst>
          <pc:docMk/>
          <pc:sldMk cId="1576291398" sldId="26441"/>
        </pc:sldMkLst>
      </pc:sldChg>
    </pc:docChg>
  </pc:docChgLst>
  <pc:docChgLst>
    <pc:chgData name="Kathryn Chapman" userId="S::kathryn.latham3@det.nsw.edu.au::0d9055df-fb52-4bdd-9f3d-97a89a6b63d3" providerId="AD" clId="Web-{B5F6274E-FE81-1702-BC0D-D103A74D957D}"/>
    <pc:docChg chg="addSld delSld modSld sldOrd modSection">
      <pc:chgData name="Kathryn Chapman" userId="S::kathryn.latham3@det.nsw.edu.au::0d9055df-fb52-4bdd-9f3d-97a89a6b63d3" providerId="AD" clId="Web-{B5F6274E-FE81-1702-BC0D-D103A74D957D}" dt="2024-09-23T05:08:29.611" v="3179"/>
      <pc:docMkLst>
        <pc:docMk/>
      </pc:docMkLst>
      <pc:sldChg chg="modSp">
        <pc:chgData name="Kathryn Chapman" userId="S::kathryn.latham3@det.nsw.edu.au::0d9055df-fb52-4bdd-9f3d-97a89a6b63d3" providerId="AD" clId="Web-{B5F6274E-FE81-1702-BC0D-D103A74D957D}" dt="2024-09-23T01:17:04.952" v="161" actId="20577"/>
        <pc:sldMkLst>
          <pc:docMk/>
          <pc:sldMk cId="3218114721" sldId="266"/>
        </pc:sldMkLst>
      </pc:sldChg>
      <pc:sldChg chg="del">
        <pc:chgData name="Kathryn Chapman" userId="S::kathryn.latham3@det.nsw.edu.au::0d9055df-fb52-4bdd-9f3d-97a89a6b63d3" providerId="AD" clId="Web-{B5F6274E-FE81-1702-BC0D-D103A74D957D}" dt="2024-09-23T01:40:05.552" v="218"/>
        <pc:sldMkLst>
          <pc:docMk/>
          <pc:sldMk cId="2028193910" sldId="271"/>
        </pc:sldMkLst>
      </pc:sldChg>
      <pc:sldChg chg="modSp">
        <pc:chgData name="Kathryn Chapman" userId="S::kathryn.latham3@det.nsw.edu.au::0d9055df-fb52-4bdd-9f3d-97a89a6b63d3" providerId="AD" clId="Web-{B5F6274E-FE81-1702-BC0D-D103A74D957D}" dt="2024-09-23T02:42:25.292" v="1485" actId="20577"/>
        <pc:sldMkLst>
          <pc:docMk/>
          <pc:sldMk cId="2031742732" sldId="289"/>
        </pc:sldMkLst>
      </pc:sldChg>
      <pc:sldChg chg="del">
        <pc:chgData name="Kathryn Chapman" userId="S::kathryn.latham3@det.nsw.edu.au::0d9055df-fb52-4bdd-9f3d-97a89a6b63d3" providerId="AD" clId="Web-{B5F6274E-FE81-1702-BC0D-D103A74D957D}" dt="2024-09-23T02:09:08.771" v="567"/>
        <pc:sldMkLst>
          <pc:docMk/>
          <pc:sldMk cId="441577644" sldId="293"/>
        </pc:sldMkLst>
      </pc:sldChg>
      <pc:sldChg chg="add">
        <pc:chgData name="Kathryn Chapman" userId="S::kathryn.latham3@det.nsw.edu.au::0d9055df-fb52-4bdd-9f3d-97a89a6b63d3" providerId="AD" clId="Web-{B5F6274E-FE81-1702-BC0D-D103A74D957D}" dt="2024-09-23T01:43:04.807" v="310"/>
        <pc:sldMkLst>
          <pc:docMk/>
          <pc:sldMk cId="4057251600" sldId="364"/>
        </pc:sldMkLst>
      </pc:sldChg>
      <pc:sldChg chg="add">
        <pc:chgData name="Kathryn Chapman" userId="S::kathryn.latham3@det.nsw.edu.au::0d9055df-fb52-4bdd-9f3d-97a89a6b63d3" providerId="AD" clId="Web-{B5F6274E-FE81-1702-BC0D-D103A74D957D}" dt="2024-09-23T01:46:50.235" v="311"/>
        <pc:sldMkLst>
          <pc:docMk/>
          <pc:sldMk cId="263466057" sldId="366"/>
        </pc:sldMkLst>
      </pc:sldChg>
      <pc:sldChg chg="add modNotes">
        <pc:chgData name="Kathryn Chapman" userId="S::kathryn.latham3@det.nsw.edu.au::0d9055df-fb52-4bdd-9f3d-97a89a6b63d3" providerId="AD" clId="Web-{B5F6274E-FE81-1702-BC0D-D103A74D957D}" dt="2024-09-23T02:09:07.927" v="566"/>
        <pc:sldMkLst>
          <pc:docMk/>
          <pc:sldMk cId="690166950" sldId="370"/>
        </pc:sldMkLst>
      </pc:sldChg>
      <pc:sldChg chg="add ord modNotes">
        <pc:chgData name="Kathryn Chapman" userId="S::kathryn.latham3@det.nsw.edu.au::0d9055df-fb52-4bdd-9f3d-97a89a6b63d3" providerId="AD" clId="Web-{B5F6274E-FE81-1702-BC0D-D103A74D957D}" dt="2024-09-23T02:11:14.415" v="733"/>
        <pc:sldMkLst>
          <pc:docMk/>
          <pc:sldMk cId="1520645595" sldId="371"/>
        </pc:sldMkLst>
      </pc:sldChg>
      <pc:sldChg chg="add del ord">
        <pc:chgData name="Kathryn Chapman" userId="S::kathryn.latham3@det.nsw.edu.au::0d9055df-fb52-4bdd-9f3d-97a89a6b63d3" providerId="AD" clId="Web-{B5F6274E-FE81-1702-BC0D-D103A74D957D}" dt="2024-09-23T03:01:16.103" v="1997"/>
        <pc:sldMkLst>
          <pc:docMk/>
          <pc:sldMk cId="2427767724" sldId="374"/>
        </pc:sldMkLst>
      </pc:sldChg>
      <pc:sldChg chg="add ord modNotes">
        <pc:chgData name="Kathryn Chapman" userId="S::kathryn.latham3@det.nsw.edu.au::0d9055df-fb52-4bdd-9f3d-97a89a6b63d3" providerId="AD" clId="Web-{B5F6274E-FE81-1702-BC0D-D103A74D957D}" dt="2024-09-23T02:26:39.752" v="1114"/>
        <pc:sldMkLst>
          <pc:docMk/>
          <pc:sldMk cId="3721054911" sldId="388"/>
        </pc:sldMkLst>
      </pc:sldChg>
      <pc:sldChg chg="ord">
        <pc:chgData name="Kathryn Chapman" userId="S::kathryn.latham3@det.nsw.edu.au::0d9055df-fb52-4bdd-9f3d-97a89a6b63d3" providerId="AD" clId="Web-{B5F6274E-FE81-1702-BC0D-D103A74D957D}" dt="2024-09-23T02:50:27.742" v="1648"/>
        <pc:sldMkLst>
          <pc:docMk/>
          <pc:sldMk cId="2925592299" sldId="26365"/>
        </pc:sldMkLst>
      </pc:sldChg>
      <pc:sldChg chg="ord">
        <pc:chgData name="Kathryn Chapman" userId="S::kathryn.latham3@det.nsw.edu.au::0d9055df-fb52-4bdd-9f3d-97a89a6b63d3" providerId="AD" clId="Web-{B5F6274E-FE81-1702-BC0D-D103A74D957D}" dt="2024-09-23T02:32:48.855" v="1190"/>
        <pc:sldMkLst>
          <pc:docMk/>
          <pc:sldMk cId="516776027" sldId="26370"/>
        </pc:sldMkLst>
      </pc:sldChg>
      <pc:sldChg chg="addSp delSp modSp modNotes">
        <pc:chgData name="Kathryn Chapman" userId="S::kathryn.latham3@det.nsw.edu.au::0d9055df-fb52-4bdd-9f3d-97a89a6b63d3" providerId="AD" clId="Web-{B5F6274E-FE81-1702-BC0D-D103A74D957D}" dt="2024-09-23T02:49:25.147" v="1646" actId="1076"/>
        <pc:sldMkLst>
          <pc:docMk/>
          <pc:sldMk cId="707406146" sldId="26375"/>
        </pc:sldMkLst>
      </pc:sldChg>
      <pc:sldChg chg="modSp">
        <pc:chgData name="Kathryn Chapman" userId="S::kathryn.latham3@det.nsw.edu.au::0d9055df-fb52-4bdd-9f3d-97a89a6b63d3" providerId="AD" clId="Web-{B5F6274E-FE81-1702-BC0D-D103A74D957D}" dt="2024-09-23T01:10:46.817" v="111" actId="1076"/>
        <pc:sldMkLst>
          <pc:docMk/>
          <pc:sldMk cId="3977060110" sldId="26381"/>
        </pc:sldMkLst>
      </pc:sldChg>
      <pc:sldChg chg="del">
        <pc:chgData name="Kathryn Chapman" userId="S::kathryn.latham3@det.nsw.edu.au::0d9055df-fb52-4bdd-9f3d-97a89a6b63d3" providerId="AD" clId="Web-{B5F6274E-FE81-1702-BC0D-D103A74D957D}" dt="2024-09-23T02:50:08.445" v="1647"/>
        <pc:sldMkLst>
          <pc:docMk/>
          <pc:sldMk cId="2729786927" sldId="26382"/>
        </pc:sldMkLst>
      </pc:sldChg>
      <pc:sldChg chg="modSp ord">
        <pc:chgData name="Kathryn Chapman" userId="S::kathryn.latham3@det.nsw.edu.au::0d9055df-fb52-4bdd-9f3d-97a89a6b63d3" providerId="AD" clId="Web-{B5F6274E-FE81-1702-BC0D-D103A74D957D}" dt="2024-09-23T02:32:22.730" v="1185" actId="20577"/>
        <pc:sldMkLst>
          <pc:docMk/>
          <pc:sldMk cId="3648967162" sldId="26383"/>
        </pc:sldMkLst>
      </pc:sldChg>
      <pc:sldChg chg="del">
        <pc:chgData name="Kathryn Chapman" userId="S::kathryn.latham3@det.nsw.edu.au::0d9055df-fb52-4bdd-9f3d-97a89a6b63d3" providerId="AD" clId="Web-{B5F6274E-FE81-1702-BC0D-D103A74D957D}" dt="2024-09-23T02:59:49.617" v="1977"/>
        <pc:sldMkLst>
          <pc:docMk/>
          <pc:sldMk cId="2597034678" sldId="26384"/>
        </pc:sldMkLst>
      </pc:sldChg>
      <pc:sldChg chg="delSp modSp del">
        <pc:chgData name="Kathryn Chapman" userId="S::kathryn.latham3@det.nsw.edu.au::0d9055df-fb52-4bdd-9f3d-97a89a6b63d3" providerId="AD" clId="Web-{B5F6274E-FE81-1702-BC0D-D103A74D957D}" dt="2024-09-23T03:10:59.337" v="2531"/>
        <pc:sldMkLst>
          <pc:docMk/>
          <pc:sldMk cId="181663965" sldId="26385"/>
        </pc:sldMkLst>
      </pc:sldChg>
      <pc:sldChg chg="del">
        <pc:chgData name="Kathryn Chapman" userId="S::kathryn.latham3@det.nsw.edu.au::0d9055df-fb52-4bdd-9f3d-97a89a6b63d3" providerId="AD" clId="Web-{B5F6274E-FE81-1702-BC0D-D103A74D957D}" dt="2024-09-23T02:59:49.617" v="1976"/>
        <pc:sldMkLst>
          <pc:docMk/>
          <pc:sldMk cId="1447528204" sldId="26386"/>
        </pc:sldMkLst>
      </pc:sldChg>
      <pc:sldChg chg="del">
        <pc:chgData name="Kathryn Chapman" userId="S::kathryn.latham3@det.nsw.edu.au::0d9055df-fb52-4bdd-9f3d-97a89a6b63d3" providerId="AD" clId="Web-{B5F6274E-FE81-1702-BC0D-D103A74D957D}" dt="2024-09-23T02:59:49.601" v="1975"/>
        <pc:sldMkLst>
          <pc:docMk/>
          <pc:sldMk cId="61420684" sldId="26387"/>
        </pc:sldMkLst>
      </pc:sldChg>
      <pc:sldChg chg="del">
        <pc:chgData name="Kathryn Chapman" userId="S::kathryn.latham3@det.nsw.edu.au::0d9055df-fb52-4bdd-9f3d-97a89a6b63d3" providerId="AD" clId="Web-{B5F6274E-FE81-1702-BC0D-D103A74D957D}" dt="2024-09-23T02:59:49.601" v="1974"/>
        <pc:sldMkLst>
          <pc:docMk/>
          <pc:sldMk cId="4183656278" sldId="26388"/>
        </pc:sldMkLst>
      </pc:sldChg>
      <pc:sldChg chg="del">
        <pc:chgData name="Kathryn Chapman" userId="S::kathryn.latham3@det.nsw.edu.au::0d9055df-fb52-4bdd-9f3d-97a89a6b63d3" providerId="AD" clId="Web-{B5F6274E-FE81-1702-BC0D-D103A74D957D}" dt="2024-09-23T02:59:49.601" v="1972"/>
        <pc:sldMkLst>
          <pc:docMk/>
          <pc:sldMk cId="2137746584" sldId="26389"/>
        </pc:sldMkLst>
      </pc:sldChg>
      <pc:sldChg chg="del">
        <pc:chgData name="Kathryn Chapman" userId="S::kathryn.latham3@det.nsw.edu.au::0d9055df-fb52-4bdd-9f3d-97a89a6b63d3" providerId="AD" clId="Web-{B5F6274E-FE81-1702-BC0D-D103A74D957D}" dt="2024-09-23T03:11:01.119" v="2532"/>
        <pc:sldMkLst>
          <pc:docMk/>
          <pc:sldMk cId="314340932" sldId="26390"/>
        </pc:sldMkLst>
      </pc:sldChg>
      <pc:sldChg chg="del ord">
        <pc:chgData name="Kathryn Chapman" userId="S::kathryn.latham3@det.nsw.edu.au::0d9055df-fb52-4bdd-9f3d-97a89a6b63d3" providerId="AD" clId="Web-{B5F6274E-FE81-1702-BC0D-D103A74D957D}" dt="2024-09-23T01:58:31.473" v="321"/>
        <pc:sldMkLst>
          <pc:docMk/>
          <pc:sldMk cId="3368890121" sldId="26391"/>
        </pc:sldMkLst>
      </pc:sldChg>
      <pc:sldChg chg="del">
        <pc:chgData name="Kathryn Chapman" userId="S::kathryn.latham3@det.nsw.edu.au::0d9055df-fb52-4bdd-9f3d-97a89a6b63d3" providerId="AD" clId="Web-{B5F6274E-FE81-1702-BC0D-D103A74D957D}" dt="2024-09-23T02:59:49.601" v="1973"/>
        <pc:sldMkLst>
          <pc:docMk/>
          <pc:sldMk cId="620338910" sldId="26392"/>
        </pc:sldMkLst>
      </pc:sldChg>
      <pc:sldChg chg="add">
        <pc:chgData name="Kathryn Chapman" userId="S::kathryn.latham3@det.nsw.edu.au::0d9055df-fb52-4bdd-9f3d-97a89a6b63d3" providerId="AD" clId="Web-{B5F6274E-FE81-1702-BC0D-D103A74D957D}" dt="2024-09-23T01:40:02.333" v="217"/>
        <pc:sldMkLst>
          <pc:docMk/>
          <pc:sldMk cId="2732078408" sldId="26405"/>
        </pc:sldMkLst>
      </pc:sldChg>
      <pc:sldChg chg="add modNotes">
        <pc:chgData name="Kathryn Chapman" userId="S::kathryn.latham3@det.nsw.edu.au::0d9055df-fb52-4bdd-9f3d-97a89a6b63d3" providerId="AD" clId="Web-{B5F6274E-FE81-1702-BC0D-D103A74D957D}" dt="2024-09-23T02:15:11.390" v="884"/>
        <pc:sldMkLst>
          <pc:docMk/>
          <pc:sldMk cId="3848457256" sldId="26406"/>
        </pc:sldMkLst>
      </pc:sldChg>
      <pc:sldChg chg="addSp modSp new">
        <pc:chgData name="Kathryn Chapman" userId="S::kathryn.latham3@det.nsw.edu.au::0d9055df-fb52-4bdd-9f3d-97a89a6b63d3" providerId="AD" clId="Web-{B5F6274E-FE81-1702-BC0D-D103A74D957D}" dt="2024-09-23T02:33:58.498" v="1203" actId="20577"/>
        <pc:sldMkLst>
          <pc:docMk/>
          <pc:sldMk cId="1360720188" sldId="26407"/>
        </pc:sldMkLst>
      </pc:sldChg>
      <pc:sldChg chg="addSp delSp modSp add replId modNotes">
        <pc:chgData name="Kathryn Chapman" userId="S::kathryn.latham3@det.nsw.edu.au::0d9055df-fb52-4bdd-9f3d-97a89a6b63d3" providerId="AD" clId="Web-{B5F6274E-FE81-1702-BC0D-D103A74D957D}" dt="2024-09-23T02:20:45.836" v="951"/>
        <pc:sldMkLst>
          <pc:docMk/>
          <pc:sldMk cId="1857862086" sldId="26408"/>
        </pc:sldMkLst>
      </pc:sldChg>
      <pc:sldChg chg="addSp delSp modSp add ord replId">
        <pc:chgData name="Kathryn Chapman" userId="S::kathryn.latham3@det.nsw.edu.au::0d9055df-fb52-4bdd-9f3d-97a89a6b63d3" providerId="AD" clId="Web-{B5F6274E-FE81-1702-BC0D-D103A74D957D}" dt="2024-09-23T02:51:59.885" v="1665"/>
        <pc:sldMkLst>
          <pc:docMk/>
          <pc:sldMk cId="3665995556" sldId="26409"/>
        </pc:sldMkLst>
      </pc:sldChg>
      <pc:sldChg chg="addSp modSp add ord replId">
        <pc:chgData name="Kathryn Chapman" userId="S::kathryn.latham3@det.nsw.edu.au::0d9055df-fb52-4bdd-9f3d-97a89a6b63d3" providerId="AD" clId="Web-{B5F6274E-FE81-1702-BC0D-D103A74D957D}" dt="2024-09-23T04:58:20.363" v="2903"/>
        <pc:sldMkLst>
          <pc:docMk/>
          <pc:sldMk cId="3489266667" sldId="26410"/>
        </pc:sldMkLst>
      </pc:sldChg>
      <pc:sldChg chg="modSp add ord replId">
        <pc:chgData name="Kathryn Chapman" userId="S::kathryn.latham3@det.nsw.edu.au::0d9055df-fb52-4bdd-9f3d-97a89a6b63d3" providerId="AD" clId="Web-{B5F6274E-FE81-1702-BC0D-D103A74D957D}" dt="2024-09-23T05:05:53.295" v="3123"/>
        <pc:sldMkLst>
          <pc:docMk/>
          <pc:sldMk cId="1413811079" sldId="26411"/>
        </pc:sldMkLst>
      </pc:sldChg>
      <pc:sldChg chg="addSp delSp modSp new">
        <pc:chgData name="Kathryn Chapman" userId="S::kathryn.latham3@det.nsw.edu.au::0d9055df-fb52-4bdd-9f3d-97a89a6b63d3" providerId="AD" clId="Web-{B5F6274E-FE81-1702-BC0D-D103A74D957D}" dt="2024-09-23T03:16:22.908" v="2858"/>
        <pc:sldMkLst>
          <pc:docMk/>
          <pc:sldMk cId="1663635498" sldId="26412"/>
        </pc:sldMkLst>
      </pc:sldChg>
      <pc:sldChg chg="addSp delSp modSp new">
        <pc:chgData name="Kathryn Chapman" userId="S::kathryn.latham3@det.nsw.edu.au::0d9055df-fb52-4bdd-9f3d-97a89a6b63d3" providerId="AD" clId="Web-{B5F6274E-FE81-1702-BC0D-D103A74D957D}" dt="2024-09-23T03:16:28.705" v="2859"/>
        <pc:sldMkLst>
          <pc:docMk/>
          <pc:sldMk cId="2587980297" sldId="26413"/>
        </pc:sldMkLst>
      </pc:sldChg>
      <pc:sldChg chg="new del">
        <pc:chgData name="Kathryn Chapman" userId="S::kathryn.latham3@det.nsw.edu.au::0d9055df-fb52-4bdd-9f3d-97a89a6b63d3" providerId="AD" clId="Web-{B5F6274E-FE81-1702-BC0D-D103A74D957D}" dt="2024-09-23T05:05:05.169" v="3101"/>
        <pc:sldMkLst>
          <pc:docMk/>
          <pc:sldMk cId="2419228436" sldId="26414"/>
        </pc:sldMkLst>
      </pc:sldChg>
      <pc:sldChg chg="delSp modSp new modNotes">
        <pc:chgData name="Kathryn Chapman" userId="S::kathryn.latham3@det.nsw.edu.au::0d9055df-fb52-4bdd-9f3d-97a89a6b63d3" providerId="AD" clId="Web-{B5F6274E-FE81-1702-BC0D-D103A74D957D}" dt="2024-09-23T05:06:22.655" v="3131" actId="20577"/>
        <pc:sldMkLst>
          <pc:docMk/>
          <pc:sldMk cId="2465844578" sldId="26415"/>
        </pc:sldMkLst>
      </pc:sldChg>
      <pc:sldChg chg="modSp add replId modNotes">
        <pc:chgData name="Kathryn Chapman" userId="S::kathryn.latham3@det.nsw.edu.au::0d9055df-fb52-4bdd-9f3d-97a89a6b63d3" providerId="AD" clId="Web-{B5F6274E-FE81-1702-BC0D-D103A74D957D}" dt="2024-09-23T05:08:29.611" v="3179"/>
        <pc:sldMkLst>
          <pc:docMk/>
          <pc:sldMk cId="257882241" sldId="26416"/>
        </pc:sldMkLst>
      </pc:sldChg>
      <pc:sldMasterChg chg="addSldLayout">
        <pc:chgData name="Kathryn Chapman" userId="S::kathryn.latham3@det.nsw.edu.au::0d9055df-fb52-4bdd-9f3d-97a89a6b63d3" providerId="AD" clId="Web-{B5F6274E-FE81-1702-BC0D-D103A74D957D}" dt="2024-09-23T01:40:02.333" v="217"/>
        <pc:sldMasterMkLst>
          <pc:docMk/>
          <pc:sldMasterMk cId="4123316428" sldId="2147483660"/>
        </pc:sldMasterMkLst>
        <pc:sldLayoutChg chg="add">
          <pc:chgData name="Kathryn Chapman" userId="S::kathryn.latham3@det.nsw.edu.au::0d9055df-fb52-4bdd-9f3d-97a89a6b63d3" providerId="AD" clId="Web-{B5F6274E-FE81-1702-BC0D-D103A74D957D}" dt="2024-09-23T01:40:02.333" v="217"/>
          <pc:sldLayoutMkLst>
            <pc:docMk/>
            <pc:sldMasterMk cId="4123316428" sldId="2147483660"/>
            <pc:sldLayoutMk cId="2983786995" sldId="2147483763"/>
          </pc:sldLayoutMkLst>
        </pc:sldLayoutChg>
      </pc:sldMasterChg>
    </pc:docChg>
  </pc:docChgLst>
  <pc:docChgLst>
    <pc:chgData name="Tom Gyenes" userId="3f8fdeb7-5d44-4d3f-9372-de9698ef45d6" providerId="ADAL" clId="{228CE2AA-C7FD-4E6C-9431-49B908C20878}"/>
    <pc:docChg chg="undo custSel addSld modSld modSection">
      <pc:chgData name="Tom Gyenes" userId="3f8fdeb7-5d44-4d3f-9372-de9698ef45d6" providerId="ADAL" clId="{228CE2AA-C7FD-4E6C-9431-49B908C20878}" dt="2024-10-31T01:25:19.985" v="880" actId="20577"/>
      <pc:docMkLst>
        <pc:docMk/>
      </pc:docMkLst>
      <pc:sldChg chg="addSp delSp modSp mod modNotesTx">
        <pc:chgData name="Tom Gyenes" userId="3f8fdeb7-5d44-4d3f-9372-de9698ef45d6" providerId="ADAL" clId="{228CE2AA-C7FD-4E6C-9431-49B908C20878}" dt="2024-10-31T00:35:09.185" v="182" actId="20577"/>
        <pc:sldMkLst>
          <pc:docMk/>
          <pc:sldMk cId="3218114721" sldId="266"/>
        </pc:sldMkLst>
      </pc:sldChg>
      <pc:sldChg chg="delSp modSp mod">
        <pc:chgData name="Tom Gyenes" userId="3f8fdeb7-5d44-4d3f-9372-de9698ef45d6" providerId="ADAL" clId="{228CE2AA-C7FD-4E6C-9431-49B908C20878}" dt="2024-10-31T00:38:14.857" v="337" actId="478"/>
        <pc:sldMkLst>
          <pc:docMk/>
          <pc:sldMk cId="898506405" sldId="26393"/>
        </pc:sldMkLst>
      </pc:sldChg>
      <pc:sldChg chg="addSp delSp modSp new mod modClrScheme chgLayout modNotesTx">
        <pc:chgData name="Tom Gyenes" userId="3f8fdeb7-5d44-4d3f-9372-de9698ef45d6" providerId="ADAL" clId="{228CE2AA-C7FD-4E6C-9431-49B908C20878}" dt="2024-10-31T01:25:19.985" v="880" actId="20577"/>
        <pc:sldMkLst>
          <pc:docMk/>
          <pc:sldMk cId="228164178" sldId="2645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3F5A19-4E20-4EDB-9EC8-DF02AC748E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latin typeface="Public Sans" pitchFamily="2" charset="0"/>
            </a:endParaRPr>
          </a:p>
        </p:txBody>
      </p:sp>
      <p:sp>
        <p:nvSpPr>
          <p:cNvPr id="3" name="Date Placeholder 2">
            <a:extLst>
              <a:ext uri="{FF2B5EF4-FFF2-40B4-BE49-F238E27FC236}">
                <a16:creationId xmlns:a16="http://schemas.microsoft.com/office/drawing/2014/main" id="{6F2B4FC2-E151-470D-9291-01D2A5A6D3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0BF4B7B-ADA4-42BE-A113-1D67CA67812F}" type="datetimeFigureOut">
              <a:rPr lang="en-AU" smtClean="0">
                <a:latin typeface="Public Sans" pitchFamily="2" charset="0"/>
              </a:rPr>
              <a:t>4/02/2025</a:t>
            </a:fld>
            <a:endParaRPr lang="en-AU">
              <a:latin typeface="Public Sans" pitchFamily="2" charset="0"/>
            </a:endParaRPr>
          </a:p>
        </p:txBody>
      </p:sp>
      <p:sp>
        <p:nvSpPr>
          <p:cNvPr id="4" name="Footer Placeholder 3">
            <a:extLst>
              <a:ext uri="{FF2B5EF4-FFF2-40B4-BE49-F238E27FC236}">
                <a16:creationId xmlns:a16="http://schemas.microsoft.com/office/drawing/2014/main" id="{2F07DE46-ED0B-49F3-8199-C129451A46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latin typeface="Public Sans" pitchFamily="2" charset="0"/>
            </a:endParaRPr>
          </a:p>
        </p:txBody>
      </p:sp>
      <p:sp>
        <p:nvSpPr>
          <p:cNvPr id="5" name="Slide Number Placeholder 4">
            <a:extLst>
              <a:ext uri="{FF2B5EF4-FFF2-40B4-BE49-F238E27FC236}">
                <a16:creationId xmlns:a16="http://schemas.microsoft.com/office/drawing/2014/main" id="{56DA6684-5527-4DB9-88B5-C4F66FB5F78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AF8501-5769-46EC-B8B9-363B75FA9999}" type="slidenum">
              <a:rPr lang="en-AU" smtClean="0">
                <a:latin typeface="Public Sans" pitchFamily="2" charset="0"/>
              </a:rPr>
              <a:t>‹#›</a:t>
            </a:fld>
            <a:endParaRPr lang="en-AU">
              <a:latin typeface="Public Sans" pitchFamily="2" charset="0"/>
            </a:endParaRPr>
          </a:p>
        </p:txBody>
      </p:sp>
    </p:spTree>
    <p:extLst>
      <p:ext uri="{BB962C8B-B14F-4D97-AF65-F5344CB8AC3E}">
        <p14:creationId xmlns:p14="http://schemas.microsoft.com/office/powerpoint/2010/main" val="4144793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Public Sans" pitchFamily="2" charset="0"/>
              </a:defRPr>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Public Sans" pitchFamily="2" charset="0"/>
              </a:defRPr>
            </a:lvl1pPr>
          </a:lstStyle>
          <a:p>
            <a:fld id="{EC6F825C-382E-4C1A-82AB-BCE4AFD21ABE}" type="datetimeFigureOut">
              <a:rPr lang="en-AU" smtClean="0"/>
              <a:pPr/>
              <a:t>4/02/2025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Public Sans" pitchFamily="2" charset="0"/>
              </a:defRPr>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Public Sans" pitchFamily="2" charset="0"/>
              </a:defRPr>
            </a:lvl1pPr>
          </a:lstStyle>
          <a:p>
            <a:fld id="{B07158C4-A119-4B78-9DE8-A50001BC31DC}" type="slidenum">
              <a:rPr lang="en-AU" smtClean="0"/>
              <a:pPr/>
              <a:t>‹#›</a:t>
            </a:fld>
            <a:endParaRPr lang="en-AU"/>
          </a:p>
        </p:txBody>
      </p:sp>
    </p:spTree>
    <p:extLst>
      <p:ext uri="{BB962C8B-B14F-4D97-AF65-F5344CB8AC3E}">
        <p14:creationId xmlns:p14="http://schemas.microsoft.com/office/powerpoint/2010/main" val="3301092027"/>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1pPr>
    <a:lvl2pPr marL="609585"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2pPr>
    <a:lvl3pPr marL="1219170"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3pPr>
    <a:lvl4pPr marL="1828754"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4pPr>
    <a:lvl5pPr marL="2438339"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aitsl.edu.au/docs/default-source/feedback/aitsl-learning-intentions-and-success-criteria-strategy.pdf?sfvrsn=382dec3c_2"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s://education.nsw.gov.au/teaching-and-learning/curriculum/explicit-teaching/explicit-teaching-strategies/sharing-success-criteria" TargetMode="External"/><Relationship Id="rId4" Type="http://schemas.openxmlformats.org/officeDocument/2006/relationships/hyperlink" Target="https://education.nsw.gov.au/teaching-and-learning/curriculum/explicit-teaching/explicit-teaching-strategies/sharing-learning-intentions"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1</a:t>
            </a:fld>
            <a:endParaRPr lang="en-AU"/>
          </a:p>
        </p:txBody>
      </p:sp>
    </p:spTree>
    <p:extLst>
      <p:ext uri="{BB962C8B-B14F-4D97-AF65-F5344CB8AC3E}">
        <p14:creationId xmlns:p14="http://schemas.microsoft.com/office/powerpoint/2010/main" val="19335899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a:t>Teacher note:</a:t>
            </a:r>
          </a:p>
          <a:p>
            <a:pPr marL="342900" indent="-342900">
              <a:buAutoNum type="arabicPeriod"/>
            </a:pPr>
            <a:r>
              <a:rPr lang="en-AU" b="0"/>
              <a:t>the blue sub-heading of these slides contains the answer to the definitions matching activity in </a:t>
            </a:r>
            <a:r>
              <a:rPr lang="en-AU" b="1"/>
              <a:t>Phase 2, activity 2 – pacing in performance poetry</a:t>
            </a:r>
          </a:p>
          <a:p>
            <a:pPr marL="342900" indent="-342900">
              <a:buAutoNum type="arabicPeriod"/>
            </a:pPr>
            <a:r>
              <a:rPr lang="en-AU" b="0"/>
              <a:t>Each of the following sections (on rhyme, </a:t>
            </a:r>
            <a:r>
              <a:rPr lang="en-AU" sz="1800" b="0">
                <a:effectLst/>
                <a:latin typeface="Arial" panose="020B0604020202020204" pitchFamily="34" charset="0"/>
                <a:ea typeface="Calibri" panose="020F0502020204030204" pitchFamily="34" charset="0"/>
              </a:rPr>
              <a:t>alliteration, enjambment, free verse and repetition) follows the same pattern: an example from the poem, class problem-solving and discussion then a check for understanding where students manipulate new knowledge.</a:t>
            </a:r>
          </a:p>
          <a:p>
            <a:pPr marL="342900" indent="-342900">
              <a:buAutoNum type="arabicPeriod"/>
            </a:pPr>
            <a:endParaRPr lang="en-AU" sz="1800" b="1">
              <a:effectLst/>
              <a:latin typeface="Arial" panose="020B0604020202020204" pitchFamily="34" charset="0"/>
              <a:ea typeface="Calibri" panose="020F0502020204030204" pitchFamily="34" charset="0"/>
            </a:endParaRPr>
          </a:p>
          <a:p>
            <a:pPr marL="0" indent="0">
              <a:buNone/>
            </a:pPr>
            <a:r>
              <a:rPr lang="en-AU" sz="1800" b="1">
                <a:effectLst/>
                <a:latin typeface="Arial" panose="020B0604020202020204" pitchFamily="34" charset="0"/>
                <a:ea typeface="Calibri" panose="020F0502020204030204" pitchFamily="34" charset="0"/>
              </a:rPr>
              <a:t>Activity:</a:t>
            </a:r>
          </a:p>
          <a:p>
            <a:pPr marL="285750" indent="-285750">
              <a:buFont typeface="Arial" panose="020B0604020202020204" pitchFamily="34" charset="0"/>
              <a:buChar char="•"/>
            </a:pPr>
            <a:r>
              <a:rPr lang="en-AU" sz="1800" b="0">
                <a:effectLst/>
                <a:latin typeface="Arial" panose="020B0604020202020204" pitchFamily="34" charset="0"/>
                <a:ea typeface="Calibri" panose="020F0502020204030204" pitchFamily="34" charset="0"/>
              </a:rPr>
              <a:t>What do you notice about the spelling in example 1 compared to example 2 and what does this tell you?</a:t>
            </a:r>
          </a:p>
          <a:p>
            <a:pPr marL="285750" indent="-285750">
              <a:buFont typeface="Arial" panose="020B0604020202020204" pitchFamily="34" charset="0"/>
              <a:buChar char="•"/>
            </a:pPr>
            <a:r>
              <a:rPr lang="en-AU" sz="1800" b="0">
                <a:effectLst/>
                <a:latin typeface="Arial" panose="020B0604020202020204" pitchFamily="34" charset="0"/>
                <a:ea typeface="Calibri" panose="020F0502020204030204" pitchFamily="34" charset="0"/>
              </a:rPr>
              <a:t>How many syllables does ‘insane’ have and which syllable is stressed?</a:t>
            </a:r>
          </a:p>
          <a:p>
            <a:pPr marL="285750" indent="-285750">
              <a:buFont typeface="Arial" panose="020B0604020202020204" pitchFamily="34" charset="0"/>
              <a:buChar char="•"/>
            </a:pPr>
            <a:r>
              <a:rPr lang="en-AU" sz="1800" b="0">
                <a:effectLst/>
                <a:latin typeface="Arial" panose="020B0604020202020204" pitchFamily="34" charset="0"/>
                <a:ea typeface="Calibri" panose="020F0502020204030204" pitchFamily="34" charset="0"/>
              </a:rPr>
              <a:t>Do you think stressed or unstressed syllables would rhyme usually?</a:t>
            </a:r>
            <a:endParaRPr lang="en-AU" b="0"/>
          </a:p>
        </p:txBody>
      </p:sp>
      <p:sp>
        <p:nvSpPr>
          <p:cNvPr id="4" name="Slide Number Placeholder 3"/>
          <p:cNvSpPr>
            <a:spLocks noGrp="1"/>
          </p:cNvSpPr>
          <p:nvPr>
            <p:ph type="sldNum" sz="quarter" idx="5"/>
          </p:nvPr>
        </p:nvSpPr>
        <p:spPr/>
        <p:txBody>
          <a:bodyPr/>
          <a:lstStyle/>
          <a:p>
            <a:fld id="{B07158C4-A119-4B78-9DE8-A50001BC31DC}" type="slidenum">
              <a:rPr lang="en-AU" smtClean="0"/>
              <a:pPr/>
              <a:t>10</a:t>
            </a:fld>
            <a:endParaRPr lang="en-AU"/>
          </a:p>
        </p:txBody>
      </p:sp>
    </p:spTree>
    <p:extLst>
      <p:ext uri="{BB962C8B-B14F-4D97-AF65-F5344CB8AC3E}">
        <p14:creationId xmlns:p14="http://schemas.microsoft.com/office/powerpoint/2010/main" val="20996629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a:t>Teacher note: </a:t>
            </a:r>
            <a:r>
              <a:rPr lang="en-AU" b="0"/>
              <a:t>this slide has been used to identify the explicit teaching learning strategy of using effective questioning and should be deleted or hidden when using in a classroom setting. If students cannot adequately respond to this type of question, they should be provided with either whole class instruction in another delivery mode or example, or if only some students are lacking confidence, they could be assisted individually when the class move on to the next stage of learning. </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b="0"/>
          </a:p>
          <a:p>
            <a:pPr marL="0" marR="0" lvl="0" indent="0" algn="l" defTabSz="1219170" rtl="0" eaLnBrk="1" fontAlgn="auto" latinLnBrk="0" hangingPunct="1">
              <a:lnSpc>
                <a:spcPct val="100000"/>
              </a:lnSpc>
              <a:spcBef>
                <a:spcPts val="0"/>
              </a:spcBef>
              <a:spcAft>
                <a:spcPts val="0"/>
              </a:spcAft>
              <a:buClrTx/>
              <a:buSzTx/>
              <a:buFontTx/>
              <a:buNone/>
              <a:tabLst/>
              <a:defRPr/>
            </a:pPr>
            <a:r>
              <a:rPr lang="en-AU" b="0" i="0">
                <a:solidFill>
                  <a:srgbClr val="333333"/>
                </a:solidFill>
                <a:effectLst/>
                <a:highlight>
                  <a:srgbClr val="FFFFFF"/>
                </a:highlight>
                <a:latin typeface="Public Sans" pitchFamily="2" charset="0"/>
              </a:rPr>
              <a:t>Teachers analyse the information they collect to make evidence-based instructional decisions. This includes when to move between modelled, guided and independent practice.</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b="0" i="0">
              <a:solidFill>
                <a:srgbClr val="333333"/>
              </a:solidFill>
              <a:effectLst/>
              <a:highlight>
                <a:srgbClr val="FFFFFF"/>
              </a:highlight>
              <a:latin typeface="Public Sans" pitchFamily="2"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AU" b="0" i="0">
                <a:solidFill>
                  <a:srgbClr val="333333"/>
                </a:solidFill>
                <a:effectLst/>
                <a:highlight>
                  <a:srgbClr val="FFFFFF"/>
                </a:highlight>
                <a:latin typeface="Public Sans" pitchFamily="2" charset="0"/>
              </a:rPr>
              <a:t>Checking understanding requires teachers to collect the responses of all students (William 2014).</a:t>
            </a:r>
            <a:endParaRPr lang="en-AU" b="0"/>
          </a:p>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11</a:t>
            </a:fld>
            <a:endParaRPr lang="en-AU"/>
          </a:p>
        </p:txBody>
      </p:sp>
    </p:spTree>
    <p:extLst>
      <p:ext uri="{BB962C8B-B14F-4D97-AF65-F5344CB8AC3E}">
        <p14:creationId xmlns:p14="http://schemas.microsoft.com/office/powerpoint/2010/main" val="24617137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a:t>Activity:</a:t>
            </a:r>
          </a:p>
          <a:p>
            <a:r>
              <a:rPr lang="en-AU" b="0"/>
              <a:t>Which 2 words rhyme with ‘think’?</a:t>
            </a:r>
          </a:p>
          <a:p>
            <a:r>
              <a:rPr lang="en-AU" b="0"/>
              <a:t>How many syllables does ‘extinct’ have. Which syllable rhymes with ‘think’ – the stressed (yes) or unstressed one.</a:t>
            </a:r>
          </a:p>
          <a:p>
            <a:r>
              <a:rPr lang="en-AU" b="0"/>
              <a:t>Notice the spelling is different in that 3</a:t>
            </a:r>
            <a:r>
              <a:rPr lang="en-AU" b="0" baseline="30000"/>
              <a:t>rd</a:t>
            </a:r>
            <a:r>
              <a:rPr lang="en-AU" b="0"/>
              <a:t> one. Why doesn’t it matter (because the vowel sound creates the rhyme)</a:t>
            </a:r>
          </a:p>
          <a:p>
            <a:endParaRPr lang="en-AU" b="1"/>
          </a:p>
          <a:p>
            <a:r>
              <a:rPr lang="en-AU" b="0"/>
              <a:t>Bring up the challenge and give students time (one answer</a:t>
            </a:r>
            <a:r>
              <a:rPr lang="en-AU" b="1"/>
              <a:t>: </a:t>
            </a:r>
            <a:r>
              <a:rPr lang="en-AU" sz="1800">
                <a:effectLst/>
                <a:latin typeface="Arial" panose="020B0604020202020204" pitchFamily="34" charset="0"/>
                <a:ea typeface="Calibri" panose="020F0502020204030204" pitchFamily="34" charset="0"/>
              </a:rPr>
              <a:t>be po</a:t>
            </a:r>
            <a:r>
              <a:rPr lang="en-AU" sz="1800" u="sng">
                <a:effectLst/>
                <a:latin typeface="Arial" panose="020B0604020202020204" pitchFamily="34" charset="0"/>
                <a:ea typeface="Calibri" panose="020F0502020204030204" pitchFamily="34" charset="0"/>
              </a:rPr>
              <a:t>lite</a:t>
            </a:r>
            <a:r>
              <a:rPr lang="en-AU" sz="1800">
                <a:effectLst/>
                <a:latin typeface="Arial" panose="020B0604020202020204" pitchFamily="34" charset="0"/>
                <a:ea typeface="Calibri" panose="020F0502020204030204" pitchFamily="34" charset="0"/>
              </a:rPr>
              <a:t> and re</a:t>
            </a:r>
            <a:r>
              <a:rPr lang="en-AU" sz="1800" u="sng">
                <a:effectLst/>
                <a:latin typeface="Arial" panose="020B0604020202020204" pitchFamily="34" charset="0"/>
                <a:ea typeface="Calibri" panose="020F0502020204030204" pitchFamily="34" charset="0"/>
              </a:rPr>
              <a:t>write</a:t>
            </a:r>
            <a:r>
              <a:rPr lang="en-AU" sz="1800">
                <a:effectLst/>
                <a:latin typeface="Arial" panose="020B0604020202020204" pitchFamily="34" charset="0"/>
                <a:ea typeface="Calibri" panose="020F0502020204030204" pitchFamily="34" charset="0"/>
              </a:rPr>
              <a:t> how we should reu</a:t>
            </a:r>
            <a:r>
              <a:rPr lang="en-AU" sz="1800" u="sng">
                <a:effectLst/>
                <a:latin typeface="Arial" panose="020B0604020202020204" pitchFamily="34" charset="0"/>
                <a:ea typeface="Calibri" panose="020F0502020204030204" pitchFamily="34" charset="0"/>
              </a:rPr>
              <a:t>nite</a:t>
            </a:r>
            <a:r>
              <a:rPr lang="en-AU" sz="1800" b="1">
                <a:effectLst/>
                <a:latin typeface="Arial" panose="020B0604020202020204" pitchFamily="34" charset="0"/>
                <a:ea typeface="Calibri" panose="020F0502020204030204" pitchFamily="34" charset="0"/>
              </a:rPr>
              <a:t>)</a:t>
            </a:r>
            <a:endParaRPr lang="en-AU" b="1"/>
          </a:p>
        </p:txBody>
      </p:sp>
      <p:sp>
        <p:nvSpPr>
          <p:cNvPr id="4" name="Slide Number Placeholder 3"/>
          <p:cNvSpPr>
            <a:spLocks noGrp="1"/>
          </p:cNvSpPr>
          <p:nvPr>
            <p:ph type="sldNum" sz="quarter" idx="5"/>
          </p:nvPr>
        </p:nvSpPr>
        <p:spPr/>
        <p:txBody>
          <a:bodyPr/>
          <a:lstStyle/>
          <a:p>
            <a:fld id="{B07158C4-A119-4B78-9DE8-A50001BC31DC}" type="slidenum">
              <a:rPr lang="en-AU" smtClean="0"/>
              <a:pPr/>
              <a:t>12</a:t>
            </a:fld>
            <a:endParaRPr lang="en-AU"/>
          </a:p>
        </p:txBody>
      </p:sp>
    </p:spTree>
    <p:extLst>
      <p:ext uri="{BB962C8B-B14F-4D97-AF65-F5344CB8AC3E}">
        <p14:creationId xmlns:p14="http://schemas.microsoft.com/office/powerpoint/2010/main" val="18147628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AU"/>
          </a:p>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13</a:t>
            </a:fld>
            <a:endParaRPr lang="en-AU"/>
          </a:p>
        </p:txBody>
      </p:sp>
    </p:spTree>
    <p:extLst>
      <p:ext uri="{BB962C8B-B14F-4D97-AF65-F5344CB8AC3E}">
        <p14:creationId xmlns:p14="http://schemas.microsoft.com/office/powerpoint/2010/main" val="35093579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a:t>Teacher note:</a:t>
            </a:r>
          </a:p>
          <a:p>
            <a:r>
              <a:rPr lang="en-AU" b="0"/>
              <a:t>Eyes…sky…why are short vowel sounds. We say them quickly and they tend to speed up the pace.</a:t>
            </a:r>
          </a:p>
          <a:p>
            <a:r>
              <a:rPr lang="en-AU" b="0"/>
              <a:t>Bring up: Compare these to ‘brain…gain…strain’ which are long vowel sounds and take longer to say.</a:t>
            </a:r>
          </a:p>
          <a:p>
            <a:r>
              <a:rPr lang="en-AU" b="0"/>
              <a:t>Long vowel sounds help Raphael stress key words but then he speeds up using other techniques, such as punctuation.</a:t>
            </a:r>
          </a:p>
          <a:p>
            <a:r>
              <a:rPr lang="en-AU" b="0"/>
              <a:t>But first, ask students to do ‘research’; which are there more of, short or long vowel sounds in the rhyming pairs in this poem?</a:t>
            </a:r>
          </a:p>
        </p:txBody>
      </p:sp>
      <p:sp>
        <p:nvSpPr>
          <p:cNvPr id="4" name="Slide Number Placeholder 3"/>
          <p:cNvSpPr>
            <a:spLocks noGrp="1"/>
          </p:cNvSpPr>
          <p:nvPr>
            <p:ph type="sldNum" sz="quarter" idx="5"/>
          </p:nvPr>
        </p:nvSpPr>
        <p:spPr/>
        <p:txBody>
          <a:bodyPr/>
          <a:lstStyle/>
          <a:p>
            <a:fld id="{B07158C4-A119-4B78-9DE8-A50001BC31DC}" type="slidenum">
              <a:rPr lang="en-AU" smtClean="0"/>
              <a:pPr/>
              <a:t>14</a:t>
            </a:fld>
            <a:endParaRPr lang="en-AU"/>
          </a:p>
        </p:txBody>
      </p:sp>
    </p:spTree>
    <p:extLst>
      <p:ext uri="{BB962C8B-B14F-4D97-AF65-F5344CB8AC3E}">
        <p14:creationId xmlns:p14="http://schemas.microsoft.com/office/powerpoint/2010/main" val="1294777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AU"/>
          </a:p>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15</a:t>
            </a:fld>
            <a:endParaRPr lang="en-AU"/>
          </a:p>
        </p:txBody>
      </p:sp>
    </p:spTree>
    <p:extLst>
      <p:ext uri="{BB962C8B-B14F-4D97-AF65-F5344CB8AC3E}">
        <p14:creationId xmlns:p14="http://schemas.microsoft.com/office/powerpoint/2010/main" val="7174232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a:t>Activity:</a:t>
            </a:r>
          </a:p>
          <a:p>
            <a:r>
              <a:rPr lang="en-AU" b="0"/>
              <a:t>Work with a partner to count – which punctuation mark is their most of in the poem?</a:t>
            </a:r>
          </a:p>
          <a:p>
            <a:r>
              <a:rPr lang="en-AU" b="0"/>
              <a:t>What is the longest sentence you can find?</a:t>
            </a:r>
          </a:p>
          <a:p>
            <a:r>
              <a:rPr lang="en-AU" b="0"/>
              <a:t>What is the longest clause you can find (Students may need clarification of the terminology)</a:t>
            </a:r>
          </a:p>
        </p:txBody>
      </p:sp>
      <p:sp>
        <p:nvSpPr>
          <p:cNvPr id="4" name="Slide Number Placeholder 3"/>
          <p:cNvSpPr>
            <a:spLocks noGrp="1"/>
          </p:cNvSpPr>
          <p:nvPr>
            <p:ph type="sldNum" sz="quarter" idx="5"/>
          </p:nvPr>
        </p:nvSpPr>
        <p:spPr/>
        <p:txBody>
          <a:bodyPr/>
          <a:lstStyle/>
          <a:p>
            <a:fld id="{B07158C4-A119-4B78-9DE8-A50001BC31DC}" type="slidenum">
              <a:rPr lang="en-AU" smtClean="0"/>
              <a:pPr/>
              <a:t>16</a:t>
            </a:fld>
            <a:endParaRPr lang="en-AU"/>
          </a:p>
        </p:txBody>
      </p:sp>
    </p:spTree>
    <p:extLst>
      <p:ext uri="{BB962C8B-B14F-4D97-AF65-F5344CB8AC3E}">
        <p14:creationId xmlns:p14="http://schemas.microsoft.com/office/powerpoint/2010/main" val="41384501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a:t>Activity: </a:t>
            </a:r>
            <a:r>
              <a:rPr lang="en-AU" b="0"/>
              <a:t>there are 7 red words in this extract that help to lengthen the sentence. Can you name the part of speech and guess at its job? (conjunctions – connect parts of the sentence together.)</a:t>
            </a:r>
          </a:p>
          <a:p>
            <a:r>
              <a:rPr lang="en-AU" b="0"/>
              <a:t>Commas are meant to slow us down while we read – what happens to Raphael when he meets a comma and why?</a:t>
            </a:r>
          </a:p>
        </p:txBody>
      </p:sp>
      <p:sp>
        <p:nvSpPr>
          <p:cNvPr id="4" name="Slide Number Placeholder 3"/>
          <p:cNvSpPr>
            <a:spLocks noGrp="1"/>
          </p:cNvSpPr>
          <p:nvPr>
            <p:ph type="sldNum" sz="quarter" idx="5"/>
          </p:nvPr>
        </p:nvSpPr>
        <p:spPr/>
        <p:txBody>
          <a:bodyPr/>
          <a:lstStyle/>
          <a:p>
            <a:fld id="{B07158C4-A119-4B78-9DE8-A50001BC31DC}" type="slidenum">
              <a:rPr lang="en-AU" smtClean="0"/>
              <a:pPr/>
              <a:t>17</a:t>
            </a:fld>
            <a:endParaRPr lang="en-AU"/>
          </a:p>
        </p:txBody>
      </p:sp>
    </p:spTree>
    <p:extLst>
      <p:ext uri="{BB962C8B-B14F-4D97-AF65-F5344CB8AC3E}">
        <p14:creationId xmlns:p14="http://schemas.microsoft.com/office/powerpoint/2010/main" val="2364752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18</a:t>
            </a:fld>
            <a:endParaRPr lang="en-AU"/>
          </a:p>
        </p:txBody>
      </p:sp>
    </p:spTree>
    <p:extLst>
      <p:ext uri="{BB962C8B-B14F-4D97-AF65-F5344CB8AC3E}">
        <p14:creationId xmlns:p14="http://schemas.microsoft.com/office/powerpoint/2010/main" val="4887098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a:t>Answers:</a:t>
            </a:r>
          </a:p>
          <a:p>
            <a:r>
              <a:rPr lang="en-AU" b="0"/>
              <a:t>1. Repeated consonant sounds within words is called consonance. </a:t>
            </a:r>
          </a:p>
          <a:p>
            <a:r>
              <a:rPr lang="en-AU" b="0"/>
              <a:t>2. Because it emphasizes words, the speaker tends to slow slightly.</a:t>
            </a:r>
          </a:p>
        </p:txBody>
      </p:sp>
      <p:sp>
        <p:nvSpPr>
          <p:cNvPr id="4" name="Slide Number Placeholder 3"/>
          <p:cNvSpPr>
            <a:spLocks noGrp="1"/>
          </p:cNvSpPr>
          <p:nvPr>
            <p:ph type="sldNum" sz="quarter" idx="5"/>
          </p:nvPr>
        </p:nvSpPr>
        <p:spPr/>
        <p:txBody>
          <a:bodyPr/>
          <a:lstStyle/>
          <a:p>
            <a:fld id="{B07158C4-A119-4B78-9DE8-A50001BC31DC}" type="slidenum">
              <a:rPr lang="en-AU" smtClean="0"/>
              <a:pPr/>
              <a:t>19</a:t>
            </a:fld>
            <a:endParaRPr lang="en-AU"/>
          </a:p>
        </p:txBody>
      </p:sp>
    </p:spTree>
    <p:extLst>
      <p:ext uri="{BB962C8B-B14F-4D97-AF65-F5344CB8AC3E}">
        <p14:creationId xmlns:p14="http://schemas.microsoft.com/office/powerpoint/2010/main" val="4153675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a:t>Teacher note: </a:t>
            </a:r>
            <a:r>
              <a:rPr lang="en-AU"/>
              <a:t>this PowerPoint supports the work on pacing and sound in the poetry of </a:t>
            </a:r>
            <a:r>
              <a:rPr lang="en-AU" err="1"/>
              <a:t>Solli</a:t>
            </a:r>
            <a:r>
              <a:rPr lang="en-AU"/>
              <a:t> Raphael. It accompanies Phase 2 in the program.</a:t>
            </a:r>
          </a:p>
        </p:txBody>
      </p:sp>
      <p:sp>
        <p:nvSpPr>
          <p:cNvPr id="4" name="Slide Number Placeholder 3"/>
          <p:cNvSpPr>
            <a:spLocks noGrp="1"/>
          </p:cNvSpPr>
          <p:nvPr>
            <p:ph type="sldNum" sz="quarter" idx="5"/>
          </p:nvPr>
        </p:nvSpPr>
        <p:spPr/>
        <p:txBody>
          <a:bodyPr/>
          <a:lstStyle/>
          <a:p>
            <a:fld id="{B07158C4-A119-4B78-9DE8-A50001BC31DC}" type="slidenum">
              <a:rPr lang="en-AU" smtClean="0"/>
              <a:pPr/>
              <a:t>2</a:t>
            </a:fld>
            <a:endParaRPr lang="en-AU"/>
          </a:p>
        </p:txBody>
      </p:sp>
    </p:spTree>
    <p:extLst>
      <p:ext uri="{BB962C8B-B14F-4D97-AF65-F5344CB8AC3E}">
        <p14:creationId xmlns:p14="http://schemas.microsoft.com/office/powerpoint/2010/main" val="30088131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20</a:t>
            </a:fld>
            <a:endParaRPr lang="en-AU"/>
          </a:p>
        </p:txBody>
      </p:sp>
    </p:spTree>
    <p:extLst>
      <p:ext uri="{BB962C8B-B14F-4D97-AF65-F5344CB8AC3E}">
        <p14:creationId xmlns:p14="http://schemas.microsoft.com/office/powerpoint/2010/main" val="12261931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a:t>Teacher note: </a:t>
            </a:r>
            <a:r>
              <a:rPr lang="en-AU" b="0"/>
              <a:t>free verse suggests that the poem does not follow a rigid poetic rhyme or rhyme structure such as a sonnet or a limerick</a:t>
            </a:r>
          </a:p>
          <a:p>
            <a:r>
              <a:rPr lang="en-AU" b="0"/>
              <a:t>There are 2 key questions regarding enjambment</a:t>
            </a:r>
          </a:p>
          <a:p>
            <a:pPr marL="342900" indent="-342900">
              <a:buAutoNum type="arabicPeriod"/>
            </a:pPr>
            <a:r>
              <a:rPr lang="en-AU" b="0"/>
              <a:t>What key word or idea does the line break bring to the beginning of the next line?</a:t>
            </a:r>
          </a:p>
          <a:p>
            <a:pPr marL="342900" indent="-342900">
              <a:buAutoNum type="arabicPeriod"/>
            </a:pPr>
            <a:r>
              <a:rPr lang="en-AU" b="0"/>
              <a:t>What effect does it have on the pace?</a:t>
            </a:r>
          </a:p>
          <a:p>
            <a:pPr marL="342900" indent="-342900">
              <a:buAutoNum type="arabicPeriod"/>
            </a:pPr>
            <a:endParaRPr lang="en-AU" b="1"/>
          </a:p>
          <a:p>
            <a:pPr marL="0" indent="0">
              <a:buNone/>
            </a:pPr>
            <a:r>
              <a:rPr lang="en-AU" b="1"/>
              <a:t>Experiment: </a:t>
            </a:r>
            <a:r>
              <a:rPr lang="en-AU" b="0"/>
              <a:t>ask pairs of students to rewrite a section of the poem in the way prose would be written: no line breaks. Then practise reading them aloud to see which is quicker. </a:t>
            </a:r>
          </a:p>
          <a:p>
            <a:pPr marL="0" indent="0">
              <a:buNone/>
            </a:pPr>
            <a:r>
              <a:rPr lang="en-AU" b="0"/>
              <a:t>[Answer; generally the enjambment forces the reader to breathe quickly so it increases the sense of action an gives the poem a hurried feel. It also forces us to stress the first words of the new line. Students could experiment with moving Raphael’s (or their own) line breaks around to bring different words to the front of the line and discuss the impacts.</a:t>
            </a:r>
          </a:p>
        </p:txBody>
      </p:sp>
      <p:sp>
        <p:nvSpPr>
          <p:cNvPr id="4" name="Slide Number Placeholder 3"/>
          <p:cNvSpPr>
            <a:spLocks noGrp="1"/>
          </p:cNvSpPr>
          <p:nvPr>
            <p:ph type="sldNum" sz="quarter" idx="5"/>
          </p:nvPr>
        </p:nvSpPr>
        <p:spPr/>
        <p:txBody>
          <a:bodyPr/>
          <a:lstStyle/>
          <a:p>
            <a:fld id="{B07158C4-A119-4B78-9DE8-A50001BC31DC}" type="slidenum">
              <a:rPr lang="en-AU" smtClean="0"/>
              <a:pPr/>
              <a:t>21</a:t>
            </a:fld>
            <a:endParaRPr lang="en-AU"/>
          </a:p>
        </p:txBody>
      </p:sp>
    </p:spTree>
    <p:extLst>
      <p:ext uri="{BB962C8B-B14F-4D97-AF65-F5344CB8AC3E}">
        <p14:creationId xmlns:p14="http://schemas.microsoft.com/office/powerpoint/2010/main" val="30234468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22</a:t>
            </a:fld>
            <a:endParaRPr lang="en-AU"/>
          </a:p>
        </p:txBody>
      </p:sp>
    </p:spTree>
    <p:extLst>
      <p:ext uri="{BB962C8B-B14F-4D97-AF65-F5344CB8AC3E}">
        <p14:creationId xmlns:p14="http://schemas.microsoft.com/office/powerpoint/2010/main" val="26524878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a:t>Activity:</a:t>
            </a:r>
          </a:p>
          <a:p>
            <a:pPr marL="342900" indent="-342900">
              <a:buAutoNum type="arabicPeriod"/>
            </a:pPr>
            <a:r>
              <a:rPr lang="en-AU" b="0"/>
              <a:t>Say this over and over and see how quick you can get.</a:t>
            </a:r>
          </a:p>
          <a:p>
            <a:pPr marL="342900" indent="-342900">
              <a:buAutoNum type="arabicPeriod"/>
            </a:pPr>
            <a:r>
              <a:rPr lang="en-AU" b="0"/>
              <a:t>Replace ’more’ with a different word in each line and see what happens.</a:t>
            </a:r>
          </a:p>
        </p:txBody>
      </p:sp>
      <p:sp>
        <p:nvSpPr>
          <p:cNvPr id="4" name="Slide Number Placeholder 3"/>
          <p:cNvSpPr>
            <a:spLocks noGrp="1"/>
          </p:cNvSpPr>
          <p:nvPr>
            <p:ph type="sldNum" sz="quarter" idx="5"/>
          </p:nvPr>
        </p:nvSpPr>
        <p:spPr/>
        <p:txBody>
          <a:bodyPr/>
          <a:lstStyle/>
          <a:p>
            <a:fld id="{B07158C4-A119-4B78-9DE8-A50001BC31DC}" type="slidenum">
              <a:rPr lang="en-AU" smtClean="0"/>
              <a:pPr/>
              <a:t>23</a:t>
            </a:fld>
            <a:endParaRPr lang="en-AU"/>
          </a:p>
        </p:txBody>
      </p:sp>
    </p:spTree>
    <p:extLst>
      <p:ext uri="{BB962C8B-B14F-4D97-AF65-F5344CB8AC3E}">
        <p14:creationId xmlns:p14="http://schemas.microsoft.com/office/powerpoint/2010/main" val="37616290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a:latin typeface="Arial"/>
                <a:cs typeface="Arial"/>
              </a:rPr>
              <a:t>Teacher note: </a:t>
            </a:r>
            <a:r>
              <a:rPr lang="en-AU">
                <a:latin typeface="Arial"/>
                <a:cs typeface="Arial"/>
              </a:rPr>
              <a:t>this slide has been used to identify the explicit teaching learning strategy and should be deleted or hidden when using in a classroom setting. The strategy of gradual release of responsibility is a flexible process moving between modelled, guided and independent teaching practice responsive to student learning. Students should be supported to move between each practice based on their capabilities and requirements. </a:t>
            </a:r>
          </a:p>
          <a:p>
            <a:pPr>
              <a:defRPr/>
            </a:pPr>
            <a:endParaRPr lang="en-AU">
              <a:latin typeface="Arial"/>
              <a:ea typeface="Calibri" panose="020F0502020204030204" pitchFamily="34" charset="0"/>
              <a:cs typeface="Arial"/>
            </a:endParaRPr>
          </a:p>
          <a:p>
            <a:pPr>
              <a:defRPr/>
            </a:pPr>
            <a:r>
              <a:rPr lang="en-AU">
                <a:latin typeface="Arial"/>
                <a:ea typeface="Calibri" panose="020F0502020204030204" pitchFamily="34" charset="0"/>
                <a:cs typeface="Arial"/>
              </a:rPr>
              <a:t>Teachers deliver</a:t>
            </a:r>
            <a:r>
              <a:rPr lang="en-AU" sz="1600">
                <a:effectLst/>
                <a:latin typeface="Arial"/>
                <a:ea typeface="Calibri" panose="020F0502020204030204" pitchFamily="34" charset="0"/>
                <a:cs typeface="Arial"/>
              </a:rPr>
              <a:t> a structured and sequenced approach to explicitly teaching new content. Learning is most effective when teachers break new information down and teach it explicitly using explanation, demonstration and modelling. This is especially relevant when students are new to an area (AERO 2024).</a:t>
            </a:r>
            <a:endParaRPr lang="en-AU"/>
          </a:p>
          <a:p>
            <a:pPr marL="0" marR="0" lvl="0" indent="0" algn="l" defTabSz="1219170" rtl="0" eaLnBrk="1" fontAlgn="auto" latinLnBrk="0" hangingPunct="1">
              <a:lnSpc>
                <a:spcPct val="100000"/>
              </a:lnSpc>
              <a:spcBef>
                <a:spcPts val="0"/>
              </a:spcBef>
              <a:spcAft>
                <a:spcPts val="0"/>
              </a:spcAft>
              <a:buClrTx/>
              <a:buSzTx/>
              <a:buFontTx/>
              <a:buNone/>
              <a:tabLst/>
              <a:defRPr/>
            </a:pPr>
            <a:endParaRPr lang="en-AU" sz="1600">
              <a:effectLst/>
              <a:latin typeface="Arial" panose="020B0604020202020204" pitchFamily="34" charset="0"/>
              <a:ea typeface="Calibri" panose="020F050202020403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a:p>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24</a:t>
            </a:fld>
            <a:endParaRPr lang="en-AU"/>
          </a:p>
        </p:txBody>
      </p:sp>
    </p:spTree>
    <p:extLst>
      <p:ext uri="{BB962C8B-B14F-4D97-AF65-F5344CB8AC3E}">
        <p14:creationId xmlns:p14="http://schemas.microsoft.com/office/powerpoint/2010/main" val="20888297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a:t>Teacher note: </a:t>
            </a:r>
            <a:r>
              <a:rPr lang="en-AU" b="0"/>
              <a:t>di</a:t>
            </a:r>
            <a:r>
              <a:rPr lang="en-AU"/>
              <a:t>scuss how specific language features contribute to slowing and speeding up the poem then ask students to annotate another section using an agreed system (underlines, colours for example)</a:t>
            </a:r>
          </a:p>
        </p:txBody>
      </p:sp>
      <p:sp>
        <p:nvSpPr>
          <p:cNvPr id="4" name="Slide Number Placeholder 3"/>
          <p:cNvSpPr>
            <a:spLocks noGrp="1"/>
          </p:cNvSpPr>
          <p:nvPr>
            <p:ph type="sldNum" sz="quarter" idx="5"/>
          </p:nvPr>
        </p:nvSpPr>
        <p:spPr/>
        <p:txBody>
          <a:bodyPr/>
          <a:lstStyle/>
          <a:p>
            <a:fld id="{B07158C4-A119-4B78-9DE8-A50001BC31DC}" type="slidenum">
              <a:rPr lang="en-AU" smtClean="0"/>
              <a:pPr/>
              <a:t>25</a:t>
            </a:fld>
            <a:endParaRPr lang="en-AU"/>
          </a:p>
        </p:txBody>
      </p:sp>
    </p:spTree>
    <p:extLst>
      <p:ext uri="{BB962C8B-B14F-4D97-AF65-F5344CB8AC3E}">
        <p14:creationId xmlns:p14="http://schemas.microsoft.com/office/powerpoint/2010/main" val="1094228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a:t>Teacher note:</a:t>
            </a:r>
            <a:r>
              <a:rPr lang="en-AU"/>
              <a:t> use this slide as students are writing their drafts and editing them for submission.</a:t>
            </a:r>
          </a:p>
        </p:txBody>
      </p:sp>
      <p:sp>
        <p:nvSpPr>
          <p:cNvPr id="4" name="Slide Number Placeholder 3"/>
          <p:cNvSpPr>
            <a:spLocks noGrp="1"/>
          </p:cNvSpPr>
          <p:nvPr>
            <p:ph type="sldNum" sz="quarter" idx="5"/>
          </p:nvPr>
        </p:nvSpPr>
        <p:spPr/>
        <p:txBody>
          <a:bodyPr/>
          <a:lstStyle/>
          <a:p>
            <a:fld id="{B07158C4-A119-4B78-9DE8-A50001BC31DC}" type="slidenum">
              <a:rPr lang="en-AU" smtClean="0"/>
              <a:pPr/>
              <a:t>26</a:t>
            </a:fld>
            <a:endParaRPr lang="en-AU"/>
          </a:p>
        </p:txBody>
      </p:sp>
    </p:spTree>
    <p:extLst>
      <p:ext uri="{BB962C8B-B14F-4D97-AF65-F5344CB8AC3E}">
        <p14:creationId xmlns:p14="http://schemas.microsoft.com/office/powerpoint/2010/main" val="96141935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Students to complete in their books.</a:t>
            </a:r>
          </a:p>
        </p:txBody>
      </p:sp>
      <p:sp>
        <p:nvSpPr>
          <p:cNvPr id="4" name="Slide Number Placeholder 3"/>
          <p:cNvSpPr>
            <a:spLocks noGrp="1"/>
          </p:cNvSpPr>
          <p:nvPr>
            <p:ph type="sldNum" sz="quarter" idx="5"/>
          </p:nvPr>
        </p:nvSpPr>
        <p:spPr/>
        <p:txBody>
          <a:bodyPr/>
          <a:lstStyle/>
          <a:p>
            <a:fld id="{B07158C4-A119-4B78-9DE8-A50001BC31DC}" type="slidenum">
              <a:rPr lang="en-AU" smtClean="0"/>
              <a:pPr/>
              <a:t>27</a:t>
            </a:fld>
            <a:endParaRPr lang="en-AU"/>
          </a:p>
        </p:txBody>
      </p:sp>
    </p:spTree>
    <p:extLst>
      <p:ext uri="{BB962C8B-B14F-4D97-AF65-F5344CB8AC3E}">
        <p14:creationId xmlns:p14="http://schemas.microsoft.com/office/powerpoint/2010/main" val="17827446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28</a:t>
            </a:fld>
            <a:endParaRPr lang="en-AU"/>
          </a:p>
        </p:txBody>
      </p:sp>
    </p:spTree>
    <p:extLst>
      <p:ext uri="{BB962C8B-B14F-4D97-AF65-F5344CB8AC3E}">
        <p14:creationId xmlns:p14="http://schemas.microsoft.com/office/powerpoint/2010/main" val="41088033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30</a:t>
            </a:fld>
            <a:endParaRPr lang="en-AU"/>
          </a:p>
        </p:txBody>
      </p:sp>
    </p:spTree>
    <p:extLst>
      <p:ext uri="{BB962C8B-B14F-4D97-AF65-F5344CB8AC3E}">
        <p14:creationId xmlns:p14="http://schemas.microsoft.com/office/powerpoint/2010/main" val="1810535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a:latin typeface="Arial" panose="020B0604020202020204" pitchFamily="34" charset="0"/>
                <a:cs typeface="Arial" panose="020B0604020202020204" pitchFamily="34" charset="0"/>
              </a:rPr>
              <a:t>Teacher note:</a:t>
            </a:r>
            <a:endParaRPr lang="en-US">
              <a:latin typeface="Arial" panose="020B0604020202020204" pitchFamily="34" charset="0"/>
              <a:cs typeface="Arial" panose="020B0604020202020204" pitchFamily="34" charset="0"/>
            </a:endParaRPr>
          </a:p>
          <a:p>
            <a:pPr marL="171450" indent="-171450">
              <a:buFont typeface="Arial"/>
              <a:buChar char="•"/>
            </a:pPr>
            <a:r>
              <a:rPr lang="en-AU">
                <a:latin typeface="Arial" panose="020B0604020202020204" pitchFamily="34" charset="0"/>
                <a:cs typeface="Arial" panose="020B0604020202020204" pitchFamily="34" charset="0"/>
              </a:rPr>
              <a:t>Click lesson numbers to go to specific lessons</a:t>
            </a:r>
          </a:p>
          <a:p>
            <a:pPr marL="171450" indent="-171450">
              <a:buFont typeface="Arial"/>
              <a:buChar char="•"/>
            </a:pPr>
            <a:r>
              <a:rPr lang="en-AU">
                <a:latin typeface="Arial" panose="020B0604020202020204" pitchFamily="34" charset="0"/>
                <a:cs typeface="Arial" panose="020B0604020202020204" pitchFamily="34" charset="0"/>
              </a:rPr>
              <a:t>Interactive features can be viewed in slide show</a:t>
            </a:r>
          </a:p>
          <a:p>
            <a:endParaRPr lang="en-AU" b="1">
              <a:latin typeface="Arial" panose="020B0604020202020204" pitchFamily="34" charset="0"/>
              <a:cs typeface="Arial" panose="020B0604020202020204" pitchFamily="34" charset="0"/>
            </a:endParaRPr>
          </a:p>
          <a:p>
            <a:endParaRPr lang="en-US">
              <a:cs typeface="Calibri"/>
            </a:endParaRPr>
          </a:p>
        </p:txBody>
      </p:sp>
      <p:sp>
        <p:nvSpPr>
          <p:cNvPr id="4" name="Slide Number Placeholder 3"/>
          <p:cNvSpPr>
            <a:spLocks noGrp="1"/>
          </p:cNvSpPr>
          <p:nvPr>
            <p:ph type="sldNum" sz="quarter" idx="5"/>
          </p:nvPr>
        </p:nvSpPr>
        <p:spPr/>
        <p:txBody>
          <a:bodyPr/>
          <a:lstStyle/>
          <a:p>
            <a:fld id="{D09C5488-DD16-4714-9519-7BE21BA11D4E}" type="slidenum">
              <a:rPr lang="en-AU" smtClean="0"/>
              <a:t>3</a:t>
            </a:fld>
            <a:endParaRPr lang="en-AU"/>
          </a:p>
        </p:txBody>
      </p:sp>
    </p:spTree>
    <p:extLst>
      <p:ext uri="{BB962C8B-B14F-4D97-AF65-F5344CB8AC3E}">
        <p14:creationId xmlns:p14="http://schemas.microsoft.com/office/powerpoint/2010/main" val="3242764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a:latin typeface="Public Sans"/>
              </a:rPr>
              <a:t>Teacher note: </a:t>
            </a:r>
            <a:r>
              <a:rPr lang="en-AU">
                <a:latin typeface="Public Sans"/>
              </a:rPr>
              <a:t>this slide has been used to identify the Explicit teaching learning strategy and should be deleted or hidden when using in a classroom setting. Sharing learning intentions allows a teacher to effectively communicate learning goals with students. They allow students to connect new learning to existing knowledge, skills and understanding. When used with success criteria students have a clear idea of the learning goal and how to get there (AERO 2024). The sample success </a:t>
            </a:r>
            <a:r>
              <a:rPr lang="en-AU" b="0" i="0">
                <a:solidFill>
                  <a:srgbClr val="333333"/>
                </a:solidFill>
                <a:effectLst/>
                <a:highlight>
                  <a:srgbClr val="FFFFFF"/>
                </a:highlight>
                <a:latin typeface="Public Sans" pitchFamily="2" charset="0"/>
              </a:rPr>
              <a:t>criteria are aligned to the syllabus. They break the learning intention into smaller and more manageable actions. They show students what they must do, say, make, create or perform to demonstrate their learning (Griffin 2018). These have been left blank with suggestions provided in the notes to allow for the co-construction of success criteria that reflects student need. When co-</a:t>
            </a:r>
            <a:r>
              <a:rPr lang="en-AU"/>
              <a:t>constructing with students, teachers use their expertise to guide student thinking, and often model and use exemplars to show students what success 'looks like'.</a:t>
            </a:r>
          </a:p>
          <a:p>
            <a:endParaRPr lang="en-AU" b="0" i="0">
              <a:solidFill>
                <a:srgbClr val="333333"/>
              </a:solidFill>
              <a:effectLst/>
              <a:highlight>
                <a:srgbClr val="FFFFFF"/>
              </a:highlight>
              <a:latin typeface="Public Sans" pitchFamily="2" charset="0"/>
            </a:endParaRPr>
          </a:p>
          <a:p>
            <a:endParaRPr lang="en-AU">
              <a:solidFill>
                <a:srgbClr val="333333"/>
              </a:solidFill>
              <a:highlight>
                <a:srgbClr val="FFFFFF"/>
              </a:highlight>
              <a:latin typeface="Public Sans"/>
            </a:endParaRPr>
          </a:p>
        </p:txBody>
      </p:sp>
      <p:sp>
        <p:nvSpPr>
          <p:cNvPr id="4" name="Slide Number Placeholder 3"/>
          <p:cNvSpPr>
            <a:spLocks noGrp="1"/>
          </p:cNvSpPr>
          <p:nvPr>
            <p:ph type="sldNum" sz="quarter" idx="5"/>
          </p:nvPr>
        </p:nvSpPr>
        <p:spPr/>
        <p:txBody>
          <a:bodyPr/>
          <a:lstStyle/>
          <a:p>
            <a:fld id="{B07158C4-A119-4B78-9DE8-A50001BC31DC}" type="slidenum">
              <a:rPr lang="en-AU" smtClean="0"/>
              <a:pPr/>
              <a:t>4</a:t>
            </a:fld>
            <a:endParaRPr lang="en-AU"/>
          </a:p>
        </p:txBody>
      </p:sp>
    </p:spTree>
    <p:extLst>
      <p:ext uri="{BB962C8B-B14F-4D97-AF65-F5344CB8AC3E}">
        <p14:creationId xmlns:p14="http://schemas.microsoft.com/office/powerpoint/2010/main" val="608132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a:latin typeface="Arial" panose="020B0604020202020204" pitchFamily="34" charset="0"/>
                <a:cs typeface="Arial" panose="020B0604020202020204" pitchFamily="34" charset="0"/>
              </a:rPr>
              <a:t>Teacher note:</a:t>
            </a:r>
            <a:endParaRPr lang="en-AU">
              <a:latin typeface="Arial" panose="020B0604020202020204" pitchFamily="34" charset="0"/>
              <a:cs typeface="Arial" panose="020B0604020202020204" pitchFamily="34" charset="0"/>
            </a:endParaRPr>
          </a:p>
          <a:p>
            <a:pPr marL="171450" indent="-171450">
              <a:buFont typeface="Arial"/>
              <a:buChar char="•"/>
            </a:pPr>
            <a:r>
              <a:rPr lang="en-AU">
                <a:latin typeface="Arial" panose="020B0604020202020204" pitchFamily="34" charset="0"/>
                <a:cs typeface="Arial" panose="020B0604020202020204" pitchFamily="34" charset="0"/>
              </a:rPr>
              <a:t>Learning intentions and success criteria are best co-constructed with students. Adapt the learning intention as required and add matching success criteria.</a:t>
            </a:r>
          </a:p>
          <a:p>
            <a:pPr marL="171450" indent="-171450">
              <a:buFont typeface="Arial"/>
              <a:buChar char="•"/>
            </a:pPr>
            <a:r>
              <a:rPr lang="en-AU">
                <a:latin typeface="Arial" panose="020B0604020202020204" pitchFamily="34" charset="0"/>
                <a:cs typeface="Arial" panose="020B0604020202020204" pitchFamily="34" charset="0"/>
              </a:rPr>
              <a:t>For more information See ⁠</a:t>
            </a:r>
            <a:r>
              <a:rPr lang="en-AU">
                <a:latin typeface="Arial" panose="020B0604020202020204" pitchFamily="34" charset="0"/>
                <a:cs typeface="Arial" panose="020B0604020202020204" pitchFamily="34" charset="0"/>
                <a:hlinkClick r:id="rId3" tooltip="https://www.aitsl.edu.au/docs/default-source/feedback/aitsl-learning-intentions-and-success-criteria-strategy.pdf?sfvrsn=382dec3c_2"/>
              </a:rPr>
              <a:t>AITSL</a:t>
            </a:r>
            <a:r>
              <a:rPr lang="en-AU">
                <a:latin typeface="Arial" panose="020B0604020202020204" pitchFamily="34" charset="0"/>
                <a:cs typeface="Arial" panose="020B0604020202020204" pitchFamily="34" charset="0"/>
              </a:rPr>
              <a:t> or the NSW Department of Education explicit teaching strategies, ⁠</a:t>
            </a:r>
            <a:r>
              <a:rPr lang="en-AU">
                <a:latin typeface="Arial" panose="020B0604020202020204" pitchFamily="34" charset="0"/>
                <a:cs typeface="Arial" panose="020B0604020202020204" pitchFamily="34" charset="0"/>
                <a:hlinkClick r:id="rId4" tooltip="https://education.nsw.gov.au/teaching-and-learning/curriculum/explicit-teaching/explicit-teaching-strategies/sharing-learning-intentions"/>
              </a:rPr>
              <a:t>Sharing learning intentions</a:t>
            </a:r>
            <a:r>
              <a:rPr lang="en-AU">
                <a:latin typeface="Arial" panose="020B0604020202020204" pitchFamily="34" charset="0"/>
                <a:cs typeface="Arial" panose="020B0604020202020204" pitchFamily="34" charset="0"/>
              </a:rPr>
              <a:t> and ⁠</a:t>
            </a:r>
            <a:r>
              <a:rPr lang="en-AU">
                <a:latin typeface="Arial" panose="020B0604020202020204" pitchFamily="34" charset="0"/>
                <a:cs typeface="Arial" panose="020B0604020202020204" pitchFamily="34" charset="0"/>
                <a:hlinkClick r:id="rId5" tooltip="https://education.nsw.gov.au/teaching-and-learning/curriculum/explicit-teaching/explicit-teaching-strategies/sharing-success-criteria"/>
              </a:rPr>
              <a:t>Sharing success criteria</a:t>
            </a:r>
            <a:endParaRPr lang="en-AU">
              <a:latin typeface="Arial" panose="020B0604020202020204" pitchFamily="34" charset="0"/>
              <a:cs typeface="Arial" panose="020B0604020202020204" pitchFamily="34" charset="0"/>
            </a:endParaRPr>
          </a:p>
          <a:p>
            <a:pPr marL="171450" indent="-171450">
              <a:buFont typeface="Arial"/>
              <a:buChar char="•"/>
            </a:pPr>
            <a:r>
              <a:rPr lang="en-AU">
                <a:latin typeface="Arial" panose="020B0604020202020204" pitchFamily="34" charset="0"/>
                <a:cs typeface="Arial" panose="020B0604020202020204" pitchFamily="34" charset="0"/>
              </a:rPr>
              <a:t>LISC is not necessarily presented at the beginning of the lesson. Teacher needs to consider most effectual time to introduce </a:t>
            </a:r>
          </a:p>
          <a:p>
            <a:pPr marL="171450" indent="-171450">
              <a:buFont typeface="Arial"/>
              <a:buChar char="•"/>
            </a:pPr>
            <a:r>
              <a:rPr lang="en-AU">
                <a:latin typeface="Arial" panose="020B0604020202020204" pitchFamily="34" charset="0"/>
                <a:cs typeface="Arial" panose="020B0604020202020204" pitchFamily="34" charset="0"/>
              </a:rPr>
              <a:t>LISC should be revisited during the lesson to support students' evaluation of their learning</a:t>
            </a:r>
          </a:p>
          <a:p>
            <a:endParaRPr lang="en-AU" b="1">
              <a:cs typeface="Calibri"/>
            </a:endParaRPr>
          </a:p>
        </p:txBody>
      </p:sp>
      <p:sp>
        <p:nvSpPr>
          <p:cNvPr id="4" name="Slide Number Placeholder 3"/>
          <p:cNvSpPr>
            <a:spLocks noGrp="1"/>
          </p:cNvSpPr>
          <p:nvPr>
            <p:ph type="sldNum" sz="quarter" idx="5"/>
          </p:nvPr>
        </p:nvSpPr>
        <p:spPr/>
        <p:txBody>
          <a:bodyPr/>
          <a:lstStyle/>
          <a:p>
            <a:fld id="{D09C5488-DD16-4714-9519-7BE21BA11D4E}" type="slidenum">
              <a:rPr lang="en-AU" smtClean="0"/>
              <a:t>5</a:t>
            </a:fld>
            <a:endParaRPr lang="en-AU"/>
          </a:p>
        </p:txBody>
      </p:sp>
    </p:spTree>
    <p:extLst>
      <p:ext uri="{BB962C8B-B14F-4D97-AF65-F5344CB8AC3E}">
        <p14:creationId xmlns:p14="http://schemas.microsoft.com/office/powerpoint/2010/main" val="1915126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a:latin typeface="Public Sans"/>
              </a:rPr>
              <a:t>Teacher note: </a:t>
            </a:r>
            <a:r>
              <a:rPr lang="en-AU">
                <a:latin typeface="Public Sans"/>
              </a:rPr>
              <a:t>this slide has been used to identify the explicit teaching learning strategy and should be deleted or hidden when used in a classroom setting. The strategy of connecting learning involves making connections within and across learning. In this example, students are connecting learning to their own knowledge of how they use social media.</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a:p>
          <a:p>
            <a:pPr>
              <a:defRPr/>
            </a:pPr>
            <a:r>
              <a:rPr lang="en-AU">
                <a:latin typeface="Public Sans"/>
              </a:rPr>
              <a:t>Teachers actively support students to make connections within and across knowledge, skills and understanding as well as to prior learning experiences. Learning is a change to long term memory. Long term memory is a network of overlapping information with many connections (AERO 2024a), which are called schemas (CESE 2017). </a:t>
            </a:r>
            <a:endParaRPr lang="en-AU"/>
          </a:p>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6</a:t>
            </a:fld>
            <a:endParaRPr lang="en-AU"/>
          </a:p>
        </p:txBody>
      </p:sp>
    </p:spTree>
    <p:extLst>
      <p:ext uri="{BB962C8B-B14F-4D97-AF65-F5344CB8AC3E}">
        <p14:creationId xmlns:p14="http://schemas.microsoft.com/office/powerpoint/2010/main" val="1022621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a:t>Teacher note: i</a:t>
            </a:r>
            <a:r>
              <a:rPr lang="en-AU"/>
              <a:t>f time – allow students to listen to a segment of a chosen song and report back to peers or the class on the questions.</a:t>
            </a:r>
          </a:p>
        </p:txBody>
      </p:sp>
      <p:sp>
        <p:nvSpPr>
          <p:cNvPr id="4" name="Slide Number Placeholder 3"/>
          <p:cNvSpPr>
            <a:spLocks noGrp="1"/>
          </p:cNvSpPr>
          <p:nvPr>
            <p:ph type="sldNum" sz="quarter" idx="5"/>
          </p:nvPr>
        </p:nvSpPr>
        <p:spPr/>
        <p:txBody>
          <a:bodyPr/>
          <a:lstStyle/>
          <a:p>
            <a:fld id="{B07158C4-A119-4B78-9DE8-A50001BC31DC}" type="slidenum">
              <a:rPr lang="en-AU" smtClean="0"/>
              <a:pPr/>
              <a:t>7</a:t>
            </a:fld>
            <a:endParaRPr lang="en-AU"/>
          </a:p>
        </p:txBody>
      </p:sp>
    </p:spTree>
    <p:extLst>
      <p:ext uri="{BB962C8B-B14F-4D97-AF65-F5344CB8AC3E}">
        <p14:creationId xmlns:p14="http://schemas.microsoft.com/office/powerpoint/2010/main" val="38226802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a:t>Teacher note: </a:t>
            </a:r>
            <a:r>
              <a:rPr lang="en-AU" b="0"/>
              <a:t>l</a:t>
            </a:r>
            <a:r>
              <a:rPr lang="en-AU"/>
              <a:t>isten and discuss – are the key ideas in the poem spoken more slowly or more quickly than others? Does </a:t>
            </a:r>
            <a:r>
              <a:rPr lang="en-AU" sz="1800">
                <a:effectLst/>
                <a:latin typeface="Arial" panose="020B0604020202020204" pitchFamily="34" charset="0"/>
                <a:ea typeface="Calibri" panose="020F0502020204030204" pitchFamily="34" charset="0"/>
              </a:rPr>
              <a:t>thinking about pace lead to any new understandings about the perspectives Raphael develops in the poem?</a:t>
            </a:r>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8</a:t>
            </a:fld>
            <a:endParaRPr lang="en-AU"/>
          </a:p>
        </p:txBody>
      </p:sp>
    </p:spTree>
    <p:extLst>
      <p:ext uri="{BB962C8B-B14F-4D97-AF65-F5344CB8AC3E}">
        <p14:creationId xmlns:p14="http://schemas.microsoft.com/office/powerpoint/2010/main" val="5525488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a:latin typeface="Arial"/>
                <a:cs typeface="Arial"/>
              </a:rPr>
              <a:t>Teacher note:</a:t>
            </a:r>
            <a:r>
              <a:rPr lang="en-AU" b="0">
                <a:latin typeface="Arial"/>
                <a:cs typeface="Arial"/>
              </a:rPr>
              <a:t> this slide has been used to identify the explicit teaching learning strategy and should be deleted or hidden when using in a classroom setting. </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b="0"/>
          </a:p>
          <a:p>
            <a:pPr marL="0" marR="0" lvl="0" indent="0" algn="l" defTabSz="1219170" rtl="0" eaLnBrk="1" fontAlgn="auto" latinLnBrk="0" hangingPunct="1">
              <a:lnSpc>
                <a:spcPct val="100000"/>
              </a:lnSpc>
              <a:spcBef>
                <a:spcPts val="0"/>
              </a:spcBef>
              <a:spcAft>
                <a:spcPts val="0"/>
              </a:spcAft>
              <a:buClrTx/>
              <a:buSzTx/>
              <a:buFontTx/>
              <a:buNone/>
              <a:tabLst/>
              <a:defRPr/>
            </a:pPr>
            <a:r>
              <a:rPr lang="en-AU" b="0">
                <a:latin typeface="Arial"/>
                <a:cs typeface="Arial"/>
              </a:rPr>
              <a:t>Chunking learning into manageable components reduces demand on students’ working memory. Sequencing those chunks in a logical progression supports students to incorporate new information into their mental model, or schema (AERO 2024a).</a:t>
            </a:r>
          </a:p>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9</a:t>
            </a:fld>
            <a:endParaRPr lang="en-AU"/>
          </a:p>
        </p:txBody>
      </p:sp>
    </p:spTree>
    <p:extLst>
      <p:ext uri="{BB962C8B-B14F-4D97-AF65-F5344CB8AC3E}">
        <p14:creationId xmlns:p14="http://schemas.microsoft.com/office/powerpoint/2010/main" val="7785218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A17B1F9-1883-FB0F-19DA-8B4A4053535B}"/>
              </a:ext>
            </a:extLst>
          </p:cNvPr>
          <p:cNvSpPr/>
          <p:nvPr userDrawn="1"/>
        </p:nvSpPr>
        <p:spPr>
          <a:xfrm>
            <a:off x="7128000" y="0"/>
            <a:ext cx="5064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6E6ACE4A-E374-4533-BE29-9C2AA078581F}"/>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8" name="Straight Connector 7">
            <a:extLst>
              <a:ext uri="{FF2B5EF4-FFF2-40B4-BE49-F238E27FC236}">
                <a16:creationId xmlns:a16="http://schemas.microsoft.com/office/drawing/2014/main" id="{1379E5D7-4594-7BEA-DCDE-7C07259A2A00}"/>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06313123-38FC-0AA8-8313-B587FAEA9FAB}"/>
              </a:ext>
            </a:extLst>
          </p:cNvPr>
          <p:cNvSpPr>
            <a:spLocks noGrp="1"/>
          </p:cNvSpPr>
          <p:nvPr>
            <p:ph type="ctrTitle" hasCustomPrompt="1"/>
          </p:nvPr>
        </p:nvSpPr>
        <p:spPr>
          <a:xfrm>
            <a:off x="539999" y="2240968"/>
            <a:ext cx="6255979" cy="2033997"/>
          </a:xfrm>
          <a:ln>
            <a:noFill/>
          </a:ln>
        </p:spPr>
        <p:txBody>
          <a:bodyPr anchor="b">
            <a:noAutofit/>
          </a:bodyPr>
          <a:lstStyle>
            <a:lvl1pPr algn="l">
              <a:lnSpc>
                <a:spcPct val="100000"/>
              </a:lnSpc>
              <a:defRPr sz="4800">
                <a:solidFill>
                  <a:schemeClr val="bg1"/>
                </a:solidFill>
                <a:latin typeface="Arial" panose="020B0604020202020204" pitchFamily="34" charset="0"/>
                <a:cs typeface="Arial" panose="020B0604020202020204" pitchFamily="34" charset="0"/>
              </a:defRPr>
            </a:lvl1pPr>
          </a:lstStyle>
          <a:p>
            <a:r>
              <a:rPr lang="en-US"/>
              <a:t>Learning sequence/lesson/ activity title</a:t>
            </a:r>
          </a:p>
        </p:txBody>
      </p:sp>
      <p:sp>
        <p:nvSpPr>
          <p:cNvPr id="11" name="Text Placeholder 10">
            <a:extLst>
              <a:ext uri="{FF2B5EF4-FFF2-40B4-BE49-F238E27FC236}">
                <a16:creationId xmlns:a16="http://schemas.microsoft.com/office/drawing/2014/main" id="{1ECD7A7F-13F8-9E9F-94FF-03D42EEEF0A8}"/>
              </a:ext>
            </a:extLst>
          </p:cNvPr>
          <p:cNvSpPr>
            <a:spLocks noGrp="1"/>
          </p:cNvSpPr>
          <p:nvPr>
            <p:ph type="body" sz="quarter" idx="10" hasCustomPrompt="1"/>
          </p:nvPr>
        </p:nvSpPr>
        <p:spPr>
          <a:xfrm>
            <a:off x="539999" y="4385568"/>
            <a:ext cx="6255977" cy="426611"/>
          </a:xfrm>
        </p:spPr>
        <p:txBody>
          <a:bodyPr anchor="t">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Stage</a:t>
            </a:r>
          </a:p>
        </p:txBody>
      </p:sp>
      <p:sp>
        <p:nvSpPr>
          <p:cNvPr id="12" name="Text Placeholder 14">
            <a:extLst>
              <a:ext uri="{FF2B5EF4-FFF2-40B4-BE49-F238E27FC236}">
                <a16:creationId xmlns:a16="http://schemas.microsoft.com/office/drawing/2014/main" id="{1F1B4A2E-693D-413E-6506-E51D3453E154}"/>
              </a:ext>
            </a:extLst>
          </p:cNvPr>
          <p:cNvSpPr>
            <a:spLocks noGrp="1"/>
          </p:cNvSpPr>
          <p:nvPr>
            <p:ph type="body" sz="quarter" idx="16" hasCustomPrompt="1"/>
          </p:nvPr>
        </p:nvSpPr>
        <p:spPr>
          <a:xfrm>
            <a:off x="540000" y="4925698"/>
            <a:ext cx="6255975" cy="360000"/>
          </a:xfrm>
        </p:spPr>
        <p:txBody>
          <a:bodyPr>
            <a:noAutofit/>
          </a:bodyPr>
          <a:lstStyle>
            <a:lvl1pPr>
              <a:spcAft>
                <a:spcPts val="0"/>
              </a:spcAft>
              <a:defRPr sz="1800" b="1">
                <a:solidFill>
                  <a:schemeClr val="bg1"/>
                </a:solidFill>
                <a:latin typeface="Arial" panose="020B0604020202020204" pitchFamily="34" charset="0"/>
                <a:cs typeface="Arial" panose="020B0604020202020204" pitchFamily="34" charset="0"/>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Module</a:t>
            </a:r>
          </a:p>
        </p:txBody>
      </p:sp>
      <p:sp>
        <p:nvSpPr>
          <p:cNvPr id="13" name="Text Placeholder 7">
            <a:extLst>
              <a:ext uri="{FF2B5EF4-FFF2-40B4-BE49-F238E27FC236}">
                <a16:creationId xmlns:a16="http://schemas.microsoft.com/office/drawing/2014/main" id="{0C245AE8-A9B0-AE21-616C-11D22901313C}"/>
              </a:ext>
            </a:extLst>
          </p:cNvPr>
          <p:cNvSpPr>
            <a:spLocks noGrp="1"/>
          </p:cNvSpPr>
          <p:nvPr>
            <p:ph type="body" sz="quarter" idx="14" hasCustomPrompt="1"/>
          </p:nvPr>
        </p:nvSpPr>
        <p:spPr>
          <a:xfrm>
            <a:off x="540000" y="5327998"/>
            <a:ext cx="6255971" cy="792000"/>
          </a:xfrm>
        </p:spPr>
        <p:txBody>
          <a:bodyPr/>
          <a:lstStyle>
            <a:lvl1pPr>
              <a:defRPr sz="1800">
                <a:solidFill>
                  <a:schemeClr val="bg1"/>
                </a:solidFill>
                <a:latin typeface="Arial" panose="020B0604020202020204" pitchFamily="34" charset="0"/>
                <a:cs typeface="Arial" panose="020B0604020202020204" pitchFamily="34" charset="0"/>
              </a:defRPr>
            </a:lvl1pPr>
          </a:lstStyle>
          <a:p>
            <a:pPr lvl="0"/>
            <a:r>
              <a:rPr lang="en-US"/>
              <a:t>Presenter name</a:t>
            </a:r>
            <a:endParaRPr lang="en-AU"/>
          </a:p>
        </p:txBody>
      </p:sp>
      <p:sp>
        <p:nvSpPr>
          <p:cNvPr id="15" name="Text Placeholder 14">
            <a:extLst>
              <a:ext uri="{FF2B5EF4-FFF2-40B4-BE49-F238E27FC236}">
                <a16:creationId xmlns:a16="http://schemas.microsoft.com/office/drawing/2014/main" id="{5C2AC99F-F6FA-4B77-DD09-207FFF07B242}"/>
              </a:ext>
            </a:extLst>
          </p:cNvPr>
          <p:cNvSpPr>
            <a:spLocks noGrp="1"/>
          </p:cNvSpPr>
          <p:nvPr>
            <p:ph type="body" sz="quarter" idx="15" hasCustomPrompt="1"/>
          </p:nvPr>
        </p:nvSpPr>
        <p:spPr>
          <a:xfrm>
            <a:off x="540000" y="6192000"/>
            <a:ext cx="6255975" cy="360000"/>
          </a:xfrm>
        </p:spPr>
        <p:txBody>
          <a:bodyPr anchor="b" anchorCtr="0">
            <a:noAutofit/>
          </a:bodyPr>
          <a:lstStyle>
            <a:lvl1pPr algn="l">
              <a:defRPr sz="1800" b="0">
                <a:solidFill>
                  <a:schemeClr val="bg1"/>
                </a:solidFill>
                <a:latin typeface="Arial" panose="020B0604020202020204" pitchFamily="34" charset="0"/>
                <a:cs typeface="Arial" panose="020B0604020202020204" pitchFamily="34" charset="0"/>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YYYY</a:t>
            </a:r>
          </a:p>
        </p:txBody>
      </p:sp>
      <p:pic>
        <p:nvPicPr>
          <p:cNvPr id="17" name="Picture 16">
            <a:extLst>
              <a:ext uri="{FF2B5EF4-FFF2-40B4-BE49-F238E27FC236}">
                <a16:creationId xmlns:a16="http://schemas.microsoft.com/office/drawing/2014/main" id="{1B2918F2-2A15-B218-B84D-C469AD3B60DA}"/>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6135329" y="360000"/>
            <a:ext cx="660650" cy="715199"/>
          </a:xfrm>
          <a:prstGeom prst="rect">
            <a:avLst/>
          </a:prstGeom>
        </p:spPr>
      </p:pic>
      <p:sp>
        <p:nvSpPr>
          <p:cNvPr id="2" name="Picture Placeholder 4">
            <a:extLst>
              <a:ext uri="{FF2B5EF4-FFF2-40B4-BE49-F238E27FC236}">
                <a16:creationId xmlns:a16="http://schemas.microsoft.com/office/drawing/2014/main" id="{206B55C3-1914-D3B1-73B3-69F5509A4B69}"/>
              </a:ext>
              <a:ext uri="{C183D7F6-B498-43B3-948B-1728B52AA6E4}">
                <adec:decorative xmlns:adec="http://schemas.microsoft.com/office/drawing/2017/decorative" val="1"/>
              </a:ext>
            </a:extLst>
          </p:cNvPr>
          <p:cNvSpPr>
            <a:spLocks noGrp="1"/>
          </p:cNvSpPr>
          <p:nvPr>
            <p:ph type="pic" sz="quarter" idx="13"/>
          </p:nvPr>
        </p:nvSpPr>
        <p:spPr>
          <a:xfrm>
            <a:off x="7128000" y="0"/>
            <a:ext cx="5064000" cy="6858000"/>
          </a:xfrm>
        </p:spPr>
        <p:txBody>
          <a:bodyPr/>
          <a:lstStyle/>
          <a:p>
            <a:r>
              <a:rPr lang="en-US"/>
              <a:t>Click icon to add picture</a:t>
            </a:r>
            <a:endParaRPr lang="en-AU"/>
          </a:p>
        </p:txBody>
      </p:sp>
    </p:spTree>
    <p:extLst>
      <p:ext uri="{BB962C8B-B14F-4D97-AF65-F5344CB8AC3E}">
        <p14:creationId xmlns:p14="http://schemas.microsoft.com/office/powerpoint/2010/main" val="1123607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eferences">
    <p:bg>
      <p:bgPr>
        <a:solidFill>
          <a:schemeClr val="accent4"/>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C69E21-27A4-4448-A8A5-3DF6A41F3B28}"/>
              </a:ext>
            </a:extLst>
          </p:cNvPr>
          <p:cNvSpPr/>
          <p:nvPr userDrawn="1"/>
        </p:nvSpPr>
        <p:spPr>
          <a:xfrm>
            <a:off x="0" y="1265616"/>
            <a:ext cx="12192000" cy="1901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0" y="1265616"/>
            <a:ext cx="12192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2245FC77-E959-4B3D-936D-71858DF4D065}"/>
              </a:ext>
            </a:extLst>
          </p:cNvPr>
          <p:cNvSpPr>
            <a:spLocks noGrp="1"/>
          </p:cNvSpPr>
          <p:nvPr>
            <p:ph type="title" hasCustomPrompt="1"/>
          </p:nvPr>
        </p:nvSpPr>
        <p:spPr>
          <a:xfrm>
            <a:off x="360000" y="360001"/>
            <a:ext cx="10080000" cy="521412"/>
          </a:xfrm>
        </p:spPr>
        <p:txBody>
          <a:bodyPr/>
          <a:lstStyle>
            <a:lvl1pPr>
              <a:defRPr>
                <a:solidFill>
                  <a:schemeClr val="accent1"/>
                </a:solidFill>
              </a:defRPr>
            </a:lvl1pPr>
          </a:lstStyle>
          <a:p>
            <a:r>
              <a:rPr lang="en-US"/>
              <a:t>References</a:t>
            </a:r>
            <a:endParaRPr lang="en-AU"/>
          </a:p>
        </p:txBody>
      </p:sp>
      <p:sp>
        <p:nvSpPr>
          <p:cNvPr id="2" name="Content Placeholder 2">
            <a:extLst>
              <a:ext uri="{FF2B5EF4-FFF2-40B4-BE49-F238E27FC236}">
                <a16:creationId xmlns:a16="http://schemas.microsoft.com/office/drawing/2014/main" id="{27905181-B8A1-3C65-36D9-EB3FF362FF6C}"/>
              </a:ext>
            </a:extLst>
          </p:cNvPr>
          <p:cNvSpPr>
            <a:spLocks noGrp="1"/>
          </p:cNvSpPr>
          <p:nvPr>
            <p:ph idx="1" hasCustomPrompt="1"/>
          </p:nvPr>
        </p:nvSpPr>
        <p:spPr>
          <a:xfrm>
            <a:off x="360000" y="3428999"/>
            <a:ext cx="11484000" cy="2927351"/>
          </a:xfrm>
        </p:spPr>
        <p:txBody>
          <a:bodyPr/>
          <a:lstStyle>
            <a:lvl1pPr>
              <a:lnSpc>
                <a:spcPct val="150000"/>
              </a:lnSpc>
              <a:defRPr sz="1200">
                <a:latin typeface="Arial" panose="020B0604020202020204" pitchFamily="34" charset="0"/>
                <a:cs typeface="Arial" panose="020B0604020202020204" pitchFamily="34" charset="0"/>
              </a:defRPr>
            </a:lvl1pPr>
            <a:lvl2pPr>
              <a:lnSpc>
                <a:spcPct val="150000"/>
              </a:lnSpc>
              <a:defRPr sz="1200"/>
            </a:lvl2pPr>
            <a:lvl3pPr>
              <a:lnSpc>
                <a:spcPct val="150000"/>
              </a:lnSpc>
              <a:defRPr/>
            </a:lvl3pPr>
            <a:lvl4pPr>
              <a:lnSpc>
                <a:spcPct val="150000"/>
              </a:lnSpc>
              <a:defRPr sz="1200"/>
            </a:lvl4pPr>
            <a:lvl5pPr>
              <a:lnSpc>
                <a:spcPct val="150000"/>
              </a:lnSpc>
              <a:defRPr sz="1200"/>
            </a:lvl5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471558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pyright">
    <p:bg>
      <p:bgPr>
        <a:solidFill>
          <a:schemeClr val="accent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solidFill>
                  <a:schemeClr val="bg1"/>
                </a:solidFill>
              </a:defRPr>
            </a:lvl1pPr>
          </a:lstStyle>
          <a:p>
            <a:fld id="{10A01DC5-1685-4615-8240-15192985C6A2}" type="slidenum">
              <a:rPr lang="en-AU" smtClean="0"/>
              <a:pPr/>
              <a:t>‹#›</a:t>
            </a:fld>
            <a:endParaRPr lang="en-AU"/>
          </a:p>
        </p:txBody>
      </p:sp>
      <p:sp>
        <p:nvSpPr>
          <p:cNvPr id="2" name="Title 1">
            <a:extLst>
              <a:ext uri="{FF2B5EF4-FFF2-40B4-BE49-F238E27FC236}">
                <a16:creationId xmlns:a16="http://schemas.microsoft.com/office/drawing/2014/main" id="{34BE5FFA-C863-5F63-2574-4F650BA4588D}"/>
              </a:ext>
            </a:extLst>
          </p:cNvPr>
          <p:cNvSpPr>
            <a:spLocks noGrp="1"/>
          </p:cNvSpPr>
          <p:nvPr>
            <p:ph type="title" hasCustomPrompt="1"/>
          </p:nvPr>
        </p:nvSpPr>
        <p:spPr>
          <a:xfrm>
            <a:off x="360000" y="360000"/>
            <a:ext cx="10080000" cy="537467"/>
          </a:xfrm>
        </p:spPr>
        <p:txBody>
          <a:bodyPr/>
          <a:lstStyle>
            <a:lvl1pPr>
              <a:defRPr>
                <a:solidFill>
                  <a:schemeClr val="bg1"/>
                </a:solidFill>
              </a:defRPr>
            </a:lvl1pPr>
          </a:lstStyle>
          <a:p>
            <a:r>
              <a:rPr lang="en-US"/>
              <a:t>Copyright</a:t>
            </a:r>
          </a:p>
        </p:txBody>
      </p:sp>
      <p:sp>
        <p:nvSpPr>
          <p:cNvPr id="3" name="Slide Number Placeholder 4">
            <a:extLst>
              <a:ext uri="{FF2B5EF4-FFF2-40B4-BE49-F238E27FC236}">
                <a16:creationId xmlns:a16="http://schemas.microsoft.com/office/drawing/2014/main" id="{CAF241D3-718F-F3B9-95BA-7ED78B1B5BDD}"/>
              </a:ext>
            </a:extLst>
          </p:cNvPr>
          <p:cNvSpPr txBox="1">
            <a:spLocks/>
          </p:cNvSpPr>
          <p:nvPr userDrawn="1"/>
        </p:nvSpPr>
        <p:spPr>
          <a:xfrm>
            <a:off x="11124000" y="6516000"/>
            <a:ext cx="720000" cy="180000"/>
          </a:xfrm>
          <a:prstGeom prst="rect">
            <a:avLst/>
          </a:prstGeom>
        </p:spPr>
        <p:txBody>
          <a:bodyPr vert="horz" lIns="0" tIns="0" rIns="0" bIns="0" rtlCol="0" anchor="t"/>
          <a:lstStyle>
            <a:defPPr>
              <a:defRPr lang="en-US"/>
            </a:defPPr>
            <a:lvl1pPr marL="0" algn="r" defTabSz="609585" rtl="0" eaLnBrk="1" latinLnBrk="0" hangingPunct="1">
              <a:defRPr sz="120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10A01DC5-1685-4615-8240-15192985C6A2}" type="slidenum">
              <a:rPr lang="en-AU" smtClean="0"/>
              <a:pPr/>
              <a:t>‹#›</a:t>
            </a:fld>
            <a:endParaRPr lang="en-AU"/>
          </a:p>
        </p:txBody>
      </p:sp>
      <p:sp>
        <p:nvSpPr>
          <p:cNvPr id="5" name="Rectangle 4">
            <a:extLst>
              <a:ext uri="{FF2B5EF4-FFF2-40B4-BE49-F238E27FC236}">
                <a16:creationId xmlns:a16="http://schemas.microsoft.com/office/drawing/2014/main" id="{147A10EB-69B5-E036-369C-033BAFE6DB18}"/>
              </a:ext>
            </a:extLst>
          </p:cNvPr>
          <p:cNvSpPr/>
          <p:nvPr userDrawn="1"/>
        </p:nvSpPr>
        <p:spPr>
          <a:xfrm>
            <a:off x="10915048" y="231006"/>
            <a:ext cx="1039529" cy="1100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5" descr="A red flower with white text&#10;&#10;Description automatically generated with low confidence">
            <a:extLst>
              <a:ext uri="{FF2B5EF4-FFF2-40B4-BE49-F238E27FC236}">
                <a16:creationId xmlns:a16="http://schemas.microsoft.com/office/drawing/2014/main" id="{F5F3CD7E-F06C-6B47-6A3E-198A7C0DC31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95216" y="360000"/>
            <a:ext cx="660785" cy="717587"/>
          </a:xfrm>
          <a:prstGeom prst="rect">
            <a:avLst/>
          </a:prstGeom>
        </p:spPr>
      </p:pic>
      <p:pic>
        <p:nvPicPr>
          <p:cNvPr id="7" name="Picture 12" descr="Creative Commons Attribution licence logo">
            <a:extLst>
              <a:ext uri="{FF2B5EF4-FFF2-40B4-BE49-F238E27FC236}">
                <a16:creationId xmlns:a16="http://schemas.microsoft.com/office/drawing/2014/main" id="{7948A98C-F758-2F9B-44F6-E4FEA77CAA7A}"/>
              </a:ext>
            </a:extLst>
          </p:cNvPr>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10244972" y="2967486"/>
            <a:ext cx="1406523" cy="489432"/>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10">
            <a:extLst>
              <a:ext uri="{FF2B5EF4-FFF2-40B4-BE49-F238E27FC236}">
                <a16:creationId xmlns:a16="http://schemas.microsoft.com/office/drawing/2014/main" id="{CD8E711E-20C4-EB65-95D8-4E4BB3686546}"/>
              </a:ext>
            </a:extLst>
          </p:cNvPr>
          <p:cNvSpPr>
            <a:spLocks noGrp="1"/>
          </p:cNvSpPr>
          <p:nvPr>
            <p:ph type="body" sz="quarter" idx="18" hasCustomPrompt="1"/>
          </p:nvPr>
        </p:nvSpPr>
        <p:spPr>
          <a:xfrm>
            <a:off x="360000" y="981264"/>
            <a:ext cx="10080000" cy="310015"/>
          </a:xfrm>
        </p:spPr>
        <p:txBody>
          <a:bodyPr anchor="b">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3997385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59999" y="360000"/>
            <a:ext cx="11483999"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1483998"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2" name="Text Placeholder 3">
            <a:extLst>
              <a:ext uri="{FF2B5EF4-FFF2-40B4-BE49-F238E27FC236}">
                <a16:creationId xmlns:a16="http://schemas.microsoft.com/office/drawing/2014/main" id="{7A679F83-4A45-8E00-A9A4-2E8DE35C1BB0}"/>
              </a:ext>
            </a:extLst>
          </p:cNvPr>
          <p:cNvSpPr>
            <a:spLocks noGrp="1"/>
          </p:cNvSpPr>
          <p:nvPr>
            <p:ph type="body" sz="quarter" idx="17" hasCustomPrompt="1"/>
          </p:nvPr>
        </p:nvSpPr>
        <p:spPr>
          <a:xfrm>
            <a:off x="360000" y="1567086"/>
            <a:ext cx="11484000" cy="4807835"/>
          </a:xfrm>
        </p:spPr>
        <p:txBody>
          <a:bodyPr/>
          <a:lstStyle>
            <a:lvl1pPr>
              <a:defRPr/>
            </a:lvl1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115425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A17B1F9-1883-FB0F-19DA-8B4A4053535B}"/>
              </a:ext>
            </a:extLst>
          </p:cNvPr>
          <p:cNvSpPr/>
          <p:nvPr userDrawn="1"/>
        </p:nvSpPr>
        <p:spPr>
          <a:xfrm>
            <a:off x="7128000" y="0"/>
            <a:ext cx="5064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6E6ACE4A-E374-4533-BE29-9C2AA078581F}"/>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8" name="Straight Connector 7">
            <a:extLst>
              <a:ext uri="{FF2B5EF4-FFF2-40B4-BE49-F238E27FC236}">
                <a16:creationId xmlns:a16="http://schemas.microsoft.com/office/drawing/2014/main" id="{1379E5D7-4594-7BEA-DCDE-7C07259A2A00}"/>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06313123-38FC-0AA8-8313-B587FAEA9FAB}"/>
              </a:ext>
            </a:extLst>
          </p:cNvPr>
          <p:cNvSpPr>
            <a:spLocks noGrp="1"/>
          </p:cNvSpPr>
          <p:nvPr>
            <p:ph type="ctrTitle" hasCustomPrompt="1"/>
          </p:nvPr>
        </p:nvSpPr>
        <p:spPr>
          <a:xfrm>
            <a:off x="539999" y="2240968"/>
            <a:ext cx="6255979" cy="2033997"/>
          </a:xfrm>
          <a:ln>
            <a:noFill/>
          </a:ln>
        </p:spPr>
        <p:txBody>
          <a:bodyPr anchor="b">
            <a:noAutofit/>
          </a:bodyPr>
          <a:lstStyle>
            <a:lvl1pPr algn="l">
              <a:lnSpc>
                <a:spcPct val="100000"/>
              </a:lnSpc>
              <a:defRPr sz="4800">
                <a:solidFill>
                  <a:schemeClr val="bg1"/>
                </a:solidFill>
                <a:latin typeface="Arial" panose="020B0604020202020204" pitchFamily="34" charset="0"/>
                <a:cs typeface="Arial" panose="020B0604020202020204" pitchFamily="34" charset="0"/>
              </a:defRPr>
            </a:lvl1pPr>
          </a:lstStyle>
          <a:p>
            <a:r>
              <a:rPr lang="en-US"/>
              <a:t>Learning sequence/lesson/ activity title</a:t>
            </a:r>
          </a:p>
        </p:txBody>
      </p:sp>
      <p:sp>
        <p:nvSpPr>
          <p:cNvPr id="11" name="Text Placeholder 10">
            <a:extLst>
              <a:ext uri="{FF2B5EF4-FFF2-40B4-BE49-F238E27FC236}">
                <a16:creationId xmlns:a16="http://schemas.microsoft.com/office/drawing/2014/main" id="{1ECD7A7F-13F8-9E9F-94FF-03D42EEEF0A8}"/>
              </a:ext>
            </a:extLst>
          </p:cNvPr>
          <p:cNvSpPr>
            <a:spLocks noGrp="1"/>
          </p:cNvSpPr>
          <p:nvPr>
            <p:ph type="body" sz="quarter" idx="10" hasCustomPrompt="1"/>
          </p:nvPr>
        </p:nvSpPr>
        <p:spPr>
          <a:xfrm>
            <a:off x="539999" y="4385568"/>
            <a:ext cx="6255977" cy="426611"/>
          </a:xfrm>
        </p:spPr>
        <p:txBody>
          <a:bodyPr anchor="t">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Stage</a:t>
            </a:r>
          </a:p>
        </p:txBody>
      </p:sp>
      <p:sp>
        <p:nvSpPr>
          <p:cNvPr id="12" name="Text Placeholder 14">
            <a:extLst>
              <a:ext uri="{FF2B5EF4-FFF2-40B4-BE49-F238E27FC236}">
                <a16:creationId xmlns:a16="http://schemas.microsoft.com/office/drawing/2014/main" id="{1F1B4A2E-693D-413E-6506-E51D3453E154}"/>
              </a:ext>
            </a:extLst>
          </p:cNvPr>
          <p:cNvSpPr>
            <a:spLocks noGrp="1"/>
          </p:cNvSpPr>
          <p:nvPr>
            <p:ph type="body" sz="quarter" idx="16" hasCustomPrompt="1"/>
          </p:nvPr>
        </p:nvSpPr>
        <p:spPr>
          <a:xfrm>
            <a:off x="540000" y="4925698"/>
            <a:ext cx="6255975" cy="360000"/>
          </a:xfrm>
        </p:spPr>
        <p:txBody>
          <a:bodyPr>
            <a:noAutofit/>
          </a:bodyPr>
          <a:lstStyle>
            <a:lvl1pPr>
              <a:spcAft>
                <a:spcPts val="0"/>
              </a:spcAft>
              <a:defRPr sz="1800" b="1">
                <a:solidFill>
                  <a:schemeClr val="bg1"/>
                </a:solidFill>
                <a:latin typeface="Arial" panose="020B0604020202020204" pitchFamily="34" charset="0"/>
                <a:cs typeface="Arial" panose="020B0604020202020204" pitchFamily="34" charset="0"/>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Module</a:t>
            </a:r>
          </a:p>
        </p:txBody>
      </p:sp>
      <p:sp>
        <p:nvSpPr>
          <p:cNvPr id="13" name="Text Placeholder 7">
            <a:extLst>
              <a:ext uri="{FF2B5EF4-FFF2-40B4-BE49-F238E27FC236}">
                <a16:creationId xmlns:a16="http://schemas.microsoft.com/office/drawing/2014/main" id="{0C245AE8-A9B0-AE21-616C-11D22901313C}"/>
              </a:ext>
            </a:extLst>
          </p:cNvPr>
          <p:cNvSpPr>
            <a:spLocks noGrp="1"/>
          </p:cNvSpPr>
          <p:nvPr>
            <p:ph type="body" sz="quarter" idx="14" hasCustomPrompt="1"/>
          </p:nvPr>
        </p:nvSpPr>
        <p:spPr>
          <a:xfrm>
            <a:off x="540000" y="5327998"/>
            <a:ext cx="6255971" cy="792000"/>
          </a:xfrm>
        </p:spPr>
        <p:txBody>
          <a:bodyPr/>
          <a:lstStyle>
            <a:lvl1pPr>
              <a:defRPr sz="1800">
                <a:solidFill>
                  <a:schemeClr val="bg1"/>
                </a:solidFill>
                <a:latin typeface="Arial" panose="020B0604020202020204" pitchFamily="34" charset="0"/>
                <a:cs typeface="Arial" panose="020B0604020202020204" pitchFamily="34" charset="0"/>
              </a:defRPr>
            </a:lvl1pPr>
          </a:lstStyle>
          <a:p>
            <a:pPr lvl="0"/>
            <a:r>
              <a:rPr lang="en-US"/>
              <a:t>Presenter name</a:t>
            </a:r>
            <a:endParaRPr lang="en-AU"/>
          </a:p>
        </p:txBody>
      </p:sp>
      <p:sp>
        <p:nvSpPr>
          <p:cNvPr id="15" name="Text Placeholder 14">
            <a:extLst>
              <a:ext uri="{FF2B5EF4-FFF2-40B4-BE49-F238E27FC236}">
                <a16:creationId xmlns:a16="http://schemas.microsoft.com/office/drawing/2014/main" id="{5C2AC99F-F6FA-4B77-DD09-207FFF07B242}"/>
              </a:ext>
            </a:extLst>
          </p:cNvPr>
          <p:cNvSpPr>
            <a:spLocks noGrp="1"/>
          </p:cNvSpPr>
          <p:nvPr>
            <p:ph type="body" sz="quarter" idx="15" hasCustomPrompt="1"/>
          </p:nvPr>
        </p:nvSpPr>
        <p:spPr>
          <a:xfrm>
            <a:off x="540000" y="6192000"/>
            <a:ext cx="6255975" cy="360000"/>
          </a:xfrm>
        </p:spPr>
        <p:txBody>
          <a:bodyPr anchor="b" anchorCtr="0">
            <a:noAutofit/>
          </a:bodyPr>
          <a:lstStyle>
            <a:lvl1pPr algn="l">
              <a:defRPr sz="1800" b="0">
                <a:solidFill>
                  <a:schemeClr val="bg1"/>
                </a:solidFill>
                <a:latin typeface="Arial" panose="020B0604020202020204" pitchFamily="34" charset="0"/>
                <a:cs typeface="Arial" panose="020B0604020202020204" pitchFamily="34" charset="0"/>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YYYY</a:t>
            </a:r>
          </a:p>
        </p:txBody>
      </p:sp>
      <p:pic>
        <p:nvPicPr>
          <p:cNvPr id="17" name="Picture 16">
            <a:extLst>
              <a:ext uri="{FF2B5EF4-FFF2-40B4-BE49-F238E27FC236}">
                <a16:creationId xmlns:a16="http://schemas.microsoft.com/office/drawing/2014/main" id="{1B2918F2-2A15-B218-B84D-C469AD3B60DA}"/>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6135329" y="360000"/>
            <a:ext cx="660650" cy="715199"/>
          </a:xfrm>
          <a:prstGeom prst="rect">
            <a:avLst/>
          </a:prstGeom>
        </p:spPr>
      </p:pic>
      <p:sp>
        <p:nvSpPr>
          <p:cNvPr id="2" name="Picture Placeholder 4">
            <a:extLst>
              <a:ext uri="{FF2B5EF4-FFF2-40B4-BE49-F238E27FC236}">
                <a16:creationId xmlns:a16="http://schemas.microsoft.com/office/drawing/2014/main" id="{206B55C3-1914-D3B1-73B3-69F5509A4B69}"/>
              </a:ext>
              <a:ext uri="{C183D7F6-B498-43B3-948B-1728B52AA6E4}">
                <adec:decorative xmlns:adec="http://schemas.microsoft.com/office/drawing/2017/decorative" val="1"/>
              </a:ext>
            </a:extLst>
          </p:cNvPr>
          <p:cNvSpPr>
            <a:spLocks noGrp="1"/>
          </p:cNvSpPr>
          <p:nvPr>
            <p:ph type="pic" sz="quarter" idx="13"/>
          </p:nvPr>
        </p:nvSpPr>
        <p:spPr>
          <a:xfrm>
            <a:off x="7128000" y="0"/>
            <a:ext cx="5064000" cy="6858000"/>
          </a:xfrm>
        </p:spPr>
        <p:txBody>
          <a:bodyPr/>
          <a:lstStyle/>
          <a:p>
            <a:r>
              <a:rPr lang="en-GB"/>
              <a:t>Click icon to add picture</a:t>
            </a:r>
            <a:endParaRPr lang="en-AU"/>
          </a:p>
        </p:txBody>
      </p:sp>
    </p:spTree>
    <p:extLst>
      <p:ext uri="{BB962C8B-B14F-4D97-AF65-F5344CB8AC3E}">
        <p14:creationId xmlns:p14="http://schemas.microsoft.com/office/powerpoint/2010/main" val="15784084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accent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itle 1">
            <a:extLst>
              <a:ext uri="{FF2B5EF4-FFF2-40B4-BE49-F238E27FC236}">
                <a16:creationId xmlns:a16="http://schemas.microsoft.com/office/drawing/2014/main" id="{8AD8A72A-7327-BEF4-2507-0522B8614AE9}"/>
              </a:ext>
            </a:extLst>
          </p:cNvPr>
          <p:cNvSpPr>
            <a:spLocks noGrp="1"/>
          </p:cNvSpPr>
          <p:nvPr>
            <p:ph type="ctrTitle" hasCustomPrompt="1"/>
          </p:nvPr>
        </p:nvSpPr>
        <p:spPr>
          <a:xfrm>
            <a:off x="540000" y="4067881"/>
            <a:ext cx="11291998" cy="800681"/>
          </a:xfrm>
          <a:ln>
            <a:noFill/>
          </a:ln>
        </p:spPr>
        <p:txBody>
          <a:bodyPr anchor="t">
            <a:noAutofit/>
          </a:bodyPr>
          <a:lstStyle>
            <a:lvl1pPr algn="l">
              <a:lnSpc>
                <a:spcPct val="110000"/>
              </a:lnSpc>
              <a:defRPr sz="4800">
                <a:solidFill>
                  <a:schemeClr val="bg1"/>
                </a:solidFill>
                <a:latin typeface="Arial" panose="020B0604020202020204" pitchFamily="34" charset="0"/>
                <a:cs typeface="Arial" panose="020B0604020202020204" pitchFamily="34" charset="0"/>
              </a:defRPr>
            </a:lvl1pPr>
          </a:lstStyle>
          <a:p>
            <a:pPr>
              <a:lnSpc>
                <a:spcPct val="100000"/>
              </a:lnSpc>
            </a:pPr>
            <a:r>
              <a:rPr lang="en-AU"/>
              <a:t>Lesson title</a:t>
            </a:r>
          </a:p>
        </p:txBody>
      </p:sp>
      <p:sp>
        <p:nvSpPr>
          <p:cNvPr id="6" name="Oval 5">
            <a:extLst>
              <a:ext uri="{FF2B5EF4-FFF2-40B4-BE49-F238E27FC236}">
                <a16:creationId xmlns:a16="http://schemas.microsoft.com/office/drawing/2014/main" id="{5EBAE78F-1A35-0A2C-DBF4-48477CA8F3A7}"/>
              </a:ext>
            </a:extLst>
          </p:cNvPr>
          <p:cNvSpPr>
            <a:spLocks noGrp="1" noRot="1" noMove="1" noResize="1" noEditPoints="1" noAdjustHandles="1" noChangeArrowheads="1" noChangeShapeType="1"/>
          </p:cNvSpPr>
          <p:nvPr userDrawn="1"/>
        </p:nvSpPr>
        <p:spPr>
          <a:xfrm>
            <a:off x="11056620" y="289560"/>
            <a:ext cx="906780" cy="80068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 name="Picture 1">
            <a:extLst>
              <a:ext uri="{FF2B5EF4-FFF2-40B4-BE49-F238E27FC236}">
                <a16:creationId xmlns:a16="http://schemas.microsoft.com/office/drawing/2014/main" id="{1DE675F6-B3E6-7651-8B0E-50E39CE29B9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171348" y="360000"/>
            <a:ext cx="660650" cy="715199"/>
          </a:xfrm>
          <a:prstGeom prst="rect">
            <a:avLst/>
          </a:prstGeom>
        </p:spPr>
      </p:pic>
    </p:spTree>
    <p:extLst>
      <p:ext uri="{BB962C8B-B14F-4D97-AF65-F5344CB8AC3E}">
        <p14:creationId xmlns:p14="http://schemas.microsoft.com/office/powerpoint/2010/main" val="28646721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Blue backgroun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GB"/>
              <a:t>Click icon to add picture</a:t>
            </a:r>
            <a:endParaRPr lang="en-AU"/>
          </a:p>
        </p:txBody>
      </p: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GB"/>
              <a:t>Click to edit Master title style</a:t>
            </a:r>
            <a:endParaRPr lang="en-AU"/>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2972229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2" name="Text Placeholder 3">
            <a:extLst>
              <a:ext uri="{FF2B5EF4-FFF2-40B4-BE49-F238E27FC236}">
                <a16:creationId xmlns:a16="http://schemas.microsoft.com/office/drawing/2014/main" id="{7A679F83-4A45-8E00-A9A4-2E8DE35C1BB0}"/>
              </a:ext>
            </a:extLst>
          </p:cNvPr>
          <p:cNvSpPr>
            <a:spLocks noGrp="1"/>
          </p:cNvSpPr>
          <p:nvPr>
            <p:ph type="body" sz="quarter" idx="17" hasCustomPrompt="1"/>
          </p:nvPr>
        </p:nvSpPr>
        <p:spPr>
          <a:xfrm>
            <a:off x="360000" y="1567086"/>
            <a:ext cx="11484000" cy="4807835"/>
          </a:xfrm>
        </p:spPr>
        <p:txBody>
          <a:bodyPr/>
          <a:lstStyle>
            <a:lvl1pPr>
              <a:defRPr/>
            </a:lvl1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94725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and pictur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3" name="Content Placeholder 2">
            <a:extLst>
              <a:ext uri="{FF2B5EF4-FFF2-40B4-BE49-F238E27FC236}">
                <a16:creationId xmlns:a16="http://schemas.microsoft.com/office/drawing/2014/main" id="{EAC13D79-FA01-577F-AC79-E39D6DCCC806}"/>
              </a:ext>
            </a:extLst>
          </p:cNvPr>
          <p:cNvSpPr>
            <a:spLocks noGrp="1"/>
          </p:cNvSpPr>
          <p:nvPr>
            <p:ph sz="quarter" idx="19" hasCustomPrompt="1"/>
          </p:nvPr>
        </p:nvSpPr>
        <p:spPr>
          <a:xfrm>
            <a:off x="360363" y="1562471"/>
            <a:ext cx="5735637" cy="4814518"/>
          </a:xfrm>
        </p:spPr>
        <p:txBody>
          <a:body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
        <p:nvSpPr>
          <p:cNvPr id="8" name="Picture Placeholder 7">
            <a:extLst>
              <a:ext uri="{FF2B5EF4-FFF2-40B4-BE49-F238E27FC236}">
                <a16:creationId xmlns:a16="http://schemas.microsoft.com/office/drawing/2014/main" id="{F0C3D212-D9E6-5651-0336-B3898E36FBA5}"/>
              </a:ext>
            </a:extLst>
          </p:cNvPr>
          <p:cNvSpPr>
            <a:spLocks noGrp="1"/>
          </p:cNvSpPr>
          <p:nvPr>
            <p:ph type="pic" sz="quarter" idx="20"/>
          </p:nvPr>
        </p:nvSpPr>
        <p:spPr>
          <a:xfrm>
            <a:off x="6324599" y="1562470"/>
            <a:ext cx="5507038" cy="4814518"/>
          </a:xfrm>
        </p:spPr>
        <p:txBody>
          <a:bodyPr/>
          <a:lstStyle/>
          <a:p>
            <a:r>
              <a:rPr lang="en-GB"/>
              <a:t>Click icon to add picture</a:t>
            </a:r>
            <a:endParaRPr lang="en-AU"/>
          </a:p>
        </p:txBody>
      </p:sp>
    </p:spTree>
    <p:extLst>
      <p:ext uri="{BB962C8B-B14F-4D97-AF65-F5344CB8AC3E}">
        <p14:creationId xmlns:p14="http://schemas.microsoft.com/office/powerpoint/2010/main" val="42838551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eature image and text">
    <p:spTree>
      <p:nvGrpSpPr>
        <p:cNvPr id="1" name=""/>
        <p:cNvGrpSpPr/>
        <p:nvPr/>
      </p:nvGrpSpPr>
      <p:grpSpPr>
        <a:xfrm>
          <a:off x="0" y="0"/>
          <a:ext cx="0" cy="0"/>
          <a:chOff x="0" y="0"/>
          <a:chExt cx="0" cy="0"/>
        </a:xfrm>
      </p:grpSpPr>
      <p:sp>
        <p:nvSpPr>
          <p:cNvPr id="2" name="Picture Placeholder 8">
            <a:extLst>
              <a:ext uri="{FF2B5EF4-FFF2-40B4-BE49-F238E27FC236}">
                <a16:creationId xmlns:a16="http://schemas.microsoft.com/office/drawing/2014/main" id="{91FCC384-7450-516C-24D0-7D029ED3855A}"/>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GB"/>
              <a:t>Click icon to add picture</a:t>
            </a:r>
            <a:endParaRPr lang="en-AU"/>
          </a:p>
        </p:txBody>
      </p:sp>
      <p:sp>
        <p:nvSpPr>
          <p:cNvPr id="4" name="Title 1">
            <a:extLst>
              <a:ext uri="{FF2B5EF4-FFF2-40B4-BE49-F238E27FC236}">
                <a16:creationId xmlns:a16="http://schemas.microsoft.com/office/drawing/2014/main" id="{46E61F09-1856-72E7-5C79-31B4A856E7AD}"/>
              </a:ext>
            </a:extLst>
          </p:cNvPr>
          <p:cNvSpPr>
            <a:spLocks noGrp="1"/>
          </p:cNvSpPr>
          <p:nvPr>
            <p:ph type="title" hasCustomPrompt="1"/>
          </p:nvPr>
        </p:nvSpPr>
        <p:spPr>
          <a:xfrm>
            <a:off x="5400000" y="360000"/>
            <a:ext cx="6407150" cy="554400"/>
          </a:xfrm>
        </p:spPr>
        <p:txBody>
          <a:bodyPr/>
          <a:lstStyle>
            <a:lvl1pPr>
              <a:defRPr>
                <a:solidFill>
                  <a:schemeClr val="accent1"/>
                </a:solidFill>
              </a:defRPr>
            </a:lvl1pPr>
          </a:lstStyle>
          <a:p>
            <a:r>
              <a:rPr lang="en-US"/>
              <a:t>Title</a:t>
            </a:r>
          </a:p>
        </p:txBody>
      </p:sp>
      <p:cxnSp>
        <p:nvCxnSpPr>
          <p:cNvPr id="6" name="Straight Connector 5">
            <a:extLst>
              <a:ext uri="{FF2B5EF4-FFF2-40B4-BE49-F238E27FC236}">
                <a16:creationId xmlns:a16="http://schemas.microsoft.com/office/drawing/2014/main" id="{52576981-5B08-29E1-CBD0-60B20605F583}"/>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1">
            <a:extLst>
              <a:ext uri="{FF2B5EF4-FFF2-40B4-BE49-F238E27FC236}">
                <a16:creationId xmlns:a16="http://schemas.microsoft.com/office/drawing/2014/main" id="{AC754ADD-23A8-B626-EF2D-A89E9897C22E}"/>
              </a:ext>
            </a:extLst>
          </p:cNvPr>
          <p:cNvSpPr>
            <a:spLocks noGrp="1"/>
          </p:cNvSpPr>
          <p:nvPr>
            <p:ph type="sldNum" sz="quarter" idx="16"/>
          </p:nvPr>
        </p:nvSpPr>
        <p:spPr>
          <a:xfrm>
            <a:off x="11124000" y="6516000"/>
            <a:ext cx="720000" cy="180000"/>
          </a:xfrm>
        </p:spPr>
        <p:txBody>
          <a:bodyPr/>
          <a:lstStyle/>
          <a:p>
            <a:fld id="{10A01DC5-1685-4615-8240-15192985C6A2}" type="slidenum">
              <a:rPr lang="en-AU" smtClean="0"/>
              <a:pPr/>
              <a:t>‹#›</a:t>
            </a:fld>
            <a:endParaRPr lang="en-AU"/>
          </a:p>
        </p:txBody>
      </p:sp>
      <p:sp>
        <p:nvSpPr>
          <p:cNvPr id="10" name="Text Placeholder 3">
            <a:extLst>
              <a:ext uri="{FF2B5EF4-FFF2-40B4-BE49-F238E27FC236}">
                <a16:creationId xmlns:a16="http://schemas.microsoft.com/office/drawing/2014/main" id="{DE31FF8A-F945-2755-C01F-A984129CCFE4}"/>
              </a:ext>
            </a:extLst>
          </p:cNvPr>
          <p:cNvSpPr>
            <a:spLocks noGrp="1"/>
          </p:cNvSpPr>
          <p:nvPr>
            <p:ph type="body" sz="quarter" idx="17" hasCustomPrompt="1"/>
          </p:nvPr>
        </p:nvSpPr>
        <p:spPr>
          <a:xfrm>
            <a:off x="5400675" y="1800000"/>
            <a:ext cx="6407150" cy="4536000"/>
          </a:xfrm>
        </p:spPr>
        <p:txBody>
          <a:bodyPr/>
          <a:lstStyle>
            <a:lvl1pPr>
              <a:defRPr/>
            </a:lvl1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
        <p:nvSpPr>
          <p:cNvPr id="13" name="Text Placeholder 10">
            <a:extLst>
              <a:ext uri="{FF2B5EF4-FFF2-40B4-BE49-F238E27FC236}">
                <a16:creationId xmlns:a16="http://schemas.microsoft.com/office/drawing/2014/main" id="{5222D209-0CF8-F581-20B2-402482319282}"/>
              </a:ext>
            </a:extLst>
          </p:cNvPr>
          <p:cNvSpPr>
            <a:spLocks noGrp="1"/>
          </p:cNvSpPr>
          <p:nvPr>
            <p:ph type="body" sz="quarter" idx="18" hasCustomPrompt="1"/>
          </p:nvPr>
        </p:nvSpPr>
        <p:spPr>
          <a:xfrm>
            <a:off x="5399998" y="982520"/>
            <a:ext cx="6407150" cy="294189"/>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7219981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1484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7814771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accent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itle 1">
            <a:extLst>
              <a:ext uri="{FF2B5EF4-FFF2-40B4-BE49-F238E27FC236}">
                <a16:creationId xmlns:a16="http://schemas.microsoft.com/office/drawing/2014/main" id="{8AD8A72A-7327-BEF4-2507-0522B8614AE9}"/>
              </a:ext>
            </a:extLst>
          </p:cNvPr>
          <p:cNvSpPr>
            <a:spLocks noGrp="1"/>
          </p:cNvSpPr>
          <p:nvPr>
            <p:ph type="ctrTitle" hasCustomPrompt="1"/>
          </p:nvPr>
        </p:nvSpPr>
        <p:spPr>
          <a:xfrm>
            <a:off x="540000" y="4067881"/>
            <a:ext cx="11291998" cy="800681"/>
          </a:xfrm>
          <a:ln>
            <a:noFill/>
          </a:ln>
        </p:spPr>
        <p:txBody>
          <a:bodyPr anchor="t">
            <a:noAutofit/>
          </a:bodyPr>
          <a:lstStyle>
            <a:lvl1pPr algn="l">
              <a:lnSpc>
                <a:spcPct val="110000"/>
              </a:lnSpc>
              <a:defRPr sz="4800">
                <a:solidFill>
                  <a:schemeClr val="bg1"/>
                </a:solidFill>
                <a:latin typeface="Arial" panose="020B0604020202020204" pitchFamily="34" charset="0"/>
                <a:cs typeface="Arial" panose="020B0604020202020204" pitchFamily="34" charset="0"/>
              </a:defRPr>
            </a:lvl1pPr>
          </a:lstStyle>
          <a:p>
            <a:pPr>
              <a:lnSpc>
                <a:spcPct val="100000"/>
              </a:lnSpc>
            </a:pPr>
            <a:r>
              <a:rPr lang="en-AU"/>
              <a:t>Lesson title</a:t>
            </a:r>
          </a:p>
        </p:txBody>
      </p:sp>
      <p:sp>
        <p:nvSpPr>
          <p:cNvPr id="6" name="Oval 5">
            <a:extLst>
              <a:ext uri="{FF2B5EF4-FFF2-40B4-BE49-F238E27FC236}">
                <a16:creationId xmlns:a16="http://schemas.microsoft.com/office/drawing/2014/main" id="{5EBAE78F-1A35-0A2C-DBF4-48477CA8F3A7}"/>
              </a:ext>
            </a:extLst>
          </p:cNvPr>
          <p:cNvSpPr>
            <a:spLocks noGrp="1" noRot="1" noMove="1" noResize="1" noEditPoints="1" noAdjustHandles="1" noChangeArrowheads="1" noChangeShapeType="1"/>
          </p:cNvSpPr>
          <p:nvPr userDrawn="1"/>
        </p:nvSpPr>
        <p:spPr>
          <a:xfrm>
            <a:off x="11056620" y="289560"/>
            <a:ext cx="906780" cy="80068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 name="Picture 1">
            <a:extLst>
              <a:ext uri="{FF2B5EF4-FFF2-40B4-BE49-F238E27FC236}">
                <a16:creationId xmlns:a16="http://schemas.microsoft.com/office/drawing/2014/main" id="{1DE675F6-B3E6-7651-8B0E-50E39CE29B9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171348" y="360000"/>
            <a:ext cx="660650" cy="715199"/>
          </a:xfrm>
          <a:prstGeom prst="rect">
            <a:avLst/>
          </a:prstGeom>
        </p:spPr>
      </p:pic>
    </p:spTree>
    <p:extLst>
      <p:ext uri="{BB962C8B-B14F-4D97-AF65-F5344CB8AC3E}">
        <p14:creationId xmlns:p14="http://schemas.microsoft.com/office/powerpoint/2010/main" val="17087902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25868077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References">
    <p:bg>
      <p:bgPr>
        <a:solidFill>
          <a:schemeClr val="accent4"/>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C69E21-27A4-4448-A8A5-3DF6A41F3B28}"/>
              </a:ext>
            </a:extLst>
          </p:cNvPr>
          <p:cNvSpPr/>
          <p:nvPr userDrawn="1"/>
        </p:nvSpPr>
        <p:spPr>
          <a:xfrm>
            <a:off x="0" y="1265616"/>
            <a:ext cx="12192000" cy="1901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0" y="1265616"/>
            <a:ext cx="12192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2245FC77-E959-4B3D-936D-71858DF4D065}"/>
              </a:ext>
            </a:extLst>
          </p:cNvPr>
          <p:cNvSpPr>
            <a:spLocks noGrp="1"/>
          </p:cNvSpPr>
          <p:nvPr>
            <p:ph type="title" hasCustomPrompt="1"/>
          </p:nvPr>
        </p:nvSpPr>
        <p:spPr>
          <a:xfrm>
            <a:off x="360000" y="360001"/>
            <a:ext cx="10080000" cy="521412"/>
          </a:xfrm>
        </p:spPr>
        <p:txBody>
          <a:bodyPr/>
          <a:lstStyle>
            <a:lvl1pPr>
              <a:defRPr>
                <a:solidFill>
                  <a:schemeClr val="accent1"/>
                </a:solidFill>
              </a:defRPr>
            </a:lvl1pPr>
          </a:lstStyle>
          <a:p>
            <a:r>
              <a:rPr lang="en-US"/>
              <a:t>References</a:t>
            </a:r>
            <a:endParaRPr lang="en-AU"/>
          </a:p>
        </p:txBody>
      </p:sp>
      <p:sp>
        <p:nvSpPr>
          <p:cNvPr id="2" name="Content Placeholder 2">
            <a:extLst>
              <a:ext uri="{FF2B5EF4-FFF2-40B4-BE49-F238E27FC236}">
                <a16:creationId xmlns:a16="http://schemas.microsoft.com/office/drawing/2014/main" id="{27905181-B8A1-3C65-36D9-EB3FF362FF6C}"/>
              </a:ext>
            </a:extLst>
          </p:cNvPr>
          <p:cNvSpPr>
            <a:spLocks noGrp="1"/>
          </p:cNvSpPr>
          <p:nvPr>
            <p:ph idx="1" hasCustomPrompt="1"/>
          </p:nvPr>
        </p:nvSpPr>
        <p:spPr>
          <a:xfrm>
            <a:off x="360000" y="3428999"/>
            <a:ext cx="11484000" cy="2927351"/>
          </a:xfrm>
        </p:spPr>
        <p:txBody>
          <a:bodyPr/>
          <a:lstStyle>
            <a:lvl1pPr>
              <a:lnSpc>
                <a:spcPct val="150000"/>
              </a:lnSpc>
              <a:defRPr sz="1200">
                <a:latin typeface="Arial" panose="020B0604020202020204" pitchFamily="34" charset="0"/>
                <a:cs typeface="Arial" panose="020B0604020202020204" pitchFamily="34" charset="0"/>
              </a:defRPr>
            </a:lvl1pPr>
            <a:lvl2pPr>
              <a:lnSpc>
                <a:spcPct val="150000"/>
              </a:lnSpc>
              <a:defRPr sz="1200"/>
            </a:lvl2pPr>
            <a:lvl3pPr>
              <a:lnSpc>
                <a:spcPct val="150000"/>
              </a:lnSpc>
              <a:defRPr/>
            </a:lvl3pPr>
            <a:lvl4pPr>
              <a:lnSpc>
                <a:spcPct val="150000"/>
              </a:lnSpc>
              <a:defRPr sz="1200"/>
            </a:lvl4pPr>
            <a:lvl5pPr>
              <a:lnSpc>
                <a:spcPct val="150000"/>
              </a:lnSpc>
              <a:defRPr sz="1200"/>
            </a:lvl5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5930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Divider 1">
    <p:bg>
      <p:bgPr>
        <a:solidFill>
          <a:schemeClr val="accent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r>
              <a:rPr lang="en-AU"/>
              <a:t>NSW Department of Education</a:t>
            </a:r>
          </a:p>
          <a:p>
            <a:endParaRPr lang="en-AU"/>
          </a:p>
        </p:txBody>
      </p:sp>
      <p:sp>
        <p:nvSpPr>
          <p:cNvPr id="3" name="Title 1">
            <a:extLst>
              <a:ext uri="{FF2B5EF4-FFF2-40B4-BE49-F238E27FC236}">
                <a16:creationId xmlns:a16="http://schemas.microsoft.com/office/drawing/2014/main" id="{8AD8A72A-7327-BEF4-2507-0522B8614AE9}"/>
              </a:ext>
            </a:extLst>
          </p:cNvPr>
          <p:cNvSpPr>
            <a:spLocks noGrp="1"/>
          </p:cNvSpPr>
          <p:nvPr>
            <p:ph type="ctrTitle" hasCustomPrompt="1"/>
          </p:nvPr>
        </p:nvSpPr>
        <p:spPr>
          <a:xfrm>
            <a:off x="540000" y="4067881"/>
            <a:ext cx="11291998" cy="800681"/>
          </a:xfrm>
          <a:ln>
            <a:noFill/>
          </a:ln>
        </p:spPr>
        <p:txBody>
          <a:bodyPr anchor="t">
            <a:noAutofit/>
          </a:bodyPr>
          <a:lstStyle>
            <a:lvl1pPr algn="l">
              <a:lnSpc>
                <a:spcPct val="110000"/>
              </a:lnSpc>
              <a:defRPr sz="4800">
                <a:solidFill>
                  <a:schemeClr val="bg1"/>
                </a:solidFill>
                <a:latin typeface="+mj-lt"/>
              </a:defRPr>
            </a:lvl1pPr>
          </a:lstStyle>
          <a:p>
            <a:pPr>
              <a:lnSpc>
                <a:spcPct val="100000"/>
              </a:lnSpc>
            </a:pPr>
            <a:r>
              <a:rPr lang="en-AU"/>
              <a:t>Divider title</a:t>
            </a:r>
          </a:p>
        </p:txBody>
      </p:sp>
      <p:sp>
        <p:nvSpPr>
          <p:cNvPr id="4" name="Text Placeholder 4">
            <a:extLst>
              <a:ext uri="{FF2B5EF4-FFF2-40B4-BE49-F238E27FC236}">
                <a16:creationId xmlns:a16="http://schemas.microsoft.com/office/drawing/2014/main" id="{E0BFD460-00F6-C078-F72E-C89E7A3AE862}"/>
              </a:ext>
              <a:ext uri="{C183D7F6-B498-43B3-948B-1728B52AA6E4}">
                <adec:decorative xmlns:adec="http://schemas.microsoft.com/office/drawing/2017/decorative" val="0"/>
              </a:ext>
            </a:extLst>
          </p:cNvPr>
          <p:cNvSpPr>
            <a:spLocks noGrp="1"/>
          </p:cNvSpPr>
          <p:nvPr>
            <p:ph type="body" sz="quarter" idx="11" hasCustomPrompt="1"/>
          </p:nvPr>
        </p:nvSpPr>
        <p:spPr>
          <a:xfrm>
            <a:off x="540000" y="2162845"/>
            <a:ext cx="2880000" cy="1638301"/>
          </a:xfrm>
        </p:spPr>
        <p:txBody>
          <a:bodyPr anchor="t">
            <a:noAutofit/>
          </a:bodyPr>
          <a:lstStyle>
            <a:lvl1pPr algn="l">
              <a:lnSpc>
                <a:spcPct val="80000"/>
              </a:lnSpc>
              <a:spcAft>
                <a:spcPts val="0"/>
              </a:spcAft>
              <a:defRPr sz="15000">
                <a:solidFill>
                  <a:schemeClr val="accent4"/>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6" name="Oval 5">
            <a:extLst>
              <a:ext uri="{FF2B5EF4-FFF2-40B4-BE49-F238E27FC236}">
                <a16:creationId xmlns:a16="http://schemas.microsoft.com/office/drawing/2014/main" id="{5EBAE78F-1A35-0A2C-DBF4-48477CA8F3A7}"/>
              </a:ext>
            </a:extLst>
          </p:cNvPr>
          <p:cNvSpPr>
            <a:spLocks noGrp="1" noRot="1" noMove="1" noResize="1" noEditPoints="1" noAdjustHandles="1" noChangeArrowheads="1" noChangeShapeType="1"/>
          </p:cNvSpPr>
          <p:nvPr userDrawn="1"/>
        </p:nvSpPr>
        <p:spPr>
          <a:xfrm>
            <a:off x="11056620" y="289560"/>
            <a:ext cx="906780" cy="80068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 name="Picture 1">
            <a:extLst>
              <a:ext uri="{FF2B5EF4-FFF2-40B4-BE49-F238E27FC236}">
                <a16:creationId xmlns:a16="http://schemas.microsoft.com/office/drawing/2014/main" id="{1DE675F6-B3E6-7651-8B0E-50E39CE29B9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171348" y="360000"/>
            <a:ext cx="660650" cy="715199"/>
          </a:xfrm>
          <a:prstGeom prst="rect">
            <a:avLst/>
          </a:prstGeom>
        </p:spPr>
      </p:pic>
    </p:spTree>
    <p:extLst>
      <p:ext uri="{BB962C8B-B14F-4D97-AF65-F5344CB8AC3E}">
        <p14:creationId xmlns:p14="http://schemas.microsoft.com/office/powerpoint/2010/main" val="29837869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Copyright">
    <p:bg>
      <p:bgPr>
        <a:solidFill>
          <a:schemeClr val="accent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solidFill>
                  <a:schemeClr val="bg1"/>
                </a:solidFill>
              </a:defRPr>
            </a:lvl1pPr>
          </a:lstStyle>
          <a:p>
            <a:fld id="{10A01DC5-1685-4615-8240-15192985C6A2}" type="slidenum">
              <a:rPr lang="en-AU" smtClean="0"/>
              <a:pPr/>
              <a:t>‹#›</a:t>
            </a:fld>
            <a:endParaRPr lang="en-AU"/>
          </a:p>
        </p:txBody>
      </p:sp>
      <p:sp>
        <p:nvSpPr>
          <p:cNvPr id="2" name="Title 1">
            <a:extLst>
              <a:ext uri="{FF2B5EF4-FFF2-40B4-BE49-F238E27FC236}">
                <a16:creationId xmlns:a16="http://schemas.microsoft.com/office/drawing/2014/main" id="{34BE5FFA-C863-5F63-2574-4F650BA4588D}"/>
              </a:ext>
            </a:extLst>
          </p:cNvPr>
          <p:cNvSpPr>
            <a:spLocks noGrp="1"/>
          </p:cNvSpPr>
          <p:nvPr>
            <p:ph type="title" hasCustomPrompt="1"/>
          </p:nvPr>
        </p:nvSpPr>
        <p:spPr>
          <a:xfrm>
            <a:off x="360000" y="360000"/>
            <a:ext cx="10080000" cy="537467"/>
          </a:xfrm>
        </p:spPr>
        <p:txBody>
          <a:bodyPr/>
          <a:lstStyle>
            <a:lvl1pPr>
              <a:defRPr>
                <a:solidFill>
                  <a:schemeClr val="bg1"/>
                </a:solidFill>
              </a:defRPr>
            </a:lvl1pPr>
          </a:lstStyle>
          <a:p>
            <a:r>
              <a:rPr lang="en-US"/>
              <a:t>Copyright</a:t>
            </a:r>
          </a:p>
        </p:txBody>
      </p:sp>
      <p:sp>
        <p:nvSpPr>
          <p:cNvPr id="3" name="Slide Number Placeholder 4">
            <a:extLst>
              <a:ext uri="{FF2B5EF4-FFF2-40B4-BE49-F238E27FC236}">
                <a16:creationId xmlns:a16="http://schemas.microsoft.com/office/drawing/2014/main" id="{CAF241D3-718F-F3B9-95BA-7ED78B1B5BDD}"/>
              </a:ext>
            </a:extLst>
          </p:cNvPr>
          <p:cNvSpPr txBox="1">
            <a:spLocks/>
          </p:cNvSpPr>
          <p:nvPr userDrawn="1"/>
        </p:nvSpPr>
        <p:spPr>
          <a:xfrm>
            <a:off x="11124000" y="6516000"/>
            <a:ext cx="720000" cy="180000"/>
          </a:xfrm>
          <a:prstGeom prst="rect">
            <a:avLst/>
          </a:prstGeom>
        </p:spPr>
        <p:txBody>
          <a:bodyPr vert="horz" lIns="0" tIns="0" rIns="0" bIns="0" rtlCol="0" anchor="t"/>
          <a:lstStyle>
            <a:defPPr>
              <a:defRPr lang="en-US"/>
            </a:defPPr>
            <a:lvl1pPr marL="0" algn="r" defTabSz="609585" rtl="0" eaLnBrk="1" latinLnBrk="0" hangingPunct="1">
              <a:defRPr sz="120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10A01DC5-1685-4615-8240-15192985C6A2}" type="slidenum">
              <a:rPr lang="en-AU" smtClean="0"/>
              <a:pPr/>
              <a:t>‹#›</a:t>
            </a:fld>
            <a:endParaRPr lang="en-AU"/>
          </a:p>
        </p:txBody>
      </p:sp>
      <p:sp>
        <p:nvSpPr>
          <p:cNvPr id="5" name="Rectangle 4">
            <a:extLst>
              <a:ext uri="{FF2B5EF4-FFF2-40B4-BE49-F238E27FC236}">
                <a16:creationId xmlns:a16="http://schemas.microsoft.com/office/drawing/2014/main" id="{147A10EB-69B5-E036-369C-033BAFE6DB18}"/>
              </a:ext>
            </a:extLst>
          </p:cNvPr>
          <p:cNvSpPr/>
          <p:nvPr userDrawn="1"/>
        </p:nvSpPr>
        <p:spPr>
          <a:xfrm>
            <a:off x="10915048" y="231006"/>
            <a:ext cx="1039529" cy="1100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5" descr="A red flower with white text&#10;&#10;Description automatically generated with low confidence">
            <a:extLst>
              <a:ext uri="{FF2B5EF4-FFF2-40B4-BE49-F238E27FC236}">
                <a16:creationId xmlns:a16="http://schemas.microsoft.com/office/drawing/2014/main" id="{F5F3CD7E-F06C-6B47-6A3E-198A7C0DC31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95216" y="360000"/>
            <a:ext cx="660785" cy="717587"/>
          </a:xfrm>
          <a:prstGeom prst="rect">
            <a:avLst/>
          </a:prstGeom>
        </p:spPr>
      </p:pic>
      <p:pic>
        <p:nvPicPr>
          <p:cNvPr id="7" name="Picture 12" descr="Creative Commons Attribution licence logo">
            <a:extLst>
              <a:ext uri="{FF2B5EF4-FFF2-40B4-BE49-F238E27FC236}">
                <a16:creationId xmlns:a16="http://schemas.microsoft.com/office/drawing/2014/main" id="{7948A98C-F758-2F9B-44F6-E4FEA77CAA7A}"/>
              </a:ext>
            </a:extLst>
          </p:cNvPr>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10244972" y="2967486"/>
            <a:ext cx="1406523" cy="489432"/>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10">
            <a:extLst>
              <a:ext uri="{FF2B5EF4-FFF2-40B4-BE49-F238E27FC236}">
                <a16:creationId xmlns:a16="http://schemas.microsoft.com/office/drawing/2014/main" id="{CD8E711E-20C4-EB65-95D8-4E4BB3686546}"/>
              </a:ext>
            </a:extLst>
          </p:cNvPr>
          <p:cNvSpPr>
            <a:spLocks noGrp="1"/>
          </p:cNvSpPr>
          <p:nvPr>
            <p:ph type="body" sz="quarter" idx="18" hasCustomPrompt="1"/>
          </p:nvPr>
        </p:nvSpPr>
        <p:spPr>
          <a:xfrm>
            <a:off x="360000" y="981264"/>
            <a:ext cx="10080000" cy="310015"/>
          </a:xfrm>
        </p:spPr>
        <p:txBody>
          <a:bodyPr anchor="b">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1288279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ue backgroun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US"/>
              <a:t>Click icon to add picture</a:t>
            </a:r>
            <a:endParaRPr lang="en-AU"/>
          </a:p>
        </p:txBody>
      </p: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017319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2" name="Text Placeholder 3">
            <a:extLst>
              <a:ext uri="{FF2B5EF4-FFF2-40B4-BE49-F238E27FC236}">
                <a16:creationId xmlns:a16="http://schemas.microsoft.com/office/drawing/2014/main" id="{7A679F83-4A45-8E00-A9A4-2E8DE35C1BB0}"/>
              </a:ext>
            </a:extLst>
          </p:cNvPr>
          <p:cNvSpPr>
            <a:spLocks noGrp="1"/>
          </p:cNvSpPr>
          <p:nvPr>
            <p:ph type="body" sz="quarter" idx="17" hasCustomPrompt="1"/>
          </p:nvPr>
        </p:nvSpPr>
        <p:spPr>
          <a:xfrm>
            <a:off x="360000" y="1567086"/>
            <a:ext cx="11484000" cy="4807835"/>
          </a:xfrm>
        </p:spPr>
        <p:txBody>
          <a:bodyPr/>
          <a:lstStyle>
            <a:lvl1pPr>
              <a:defRPr/>
            </a:lvl1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64154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pictur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3" name="Content Placeholder 2">
            <a:extLst>
              <a:ext uri="{FF2B5EF4-FFF2-40B4-BE49-F238E27FC236}">
                <a16:creationId xmlns:a16="http://schemas.microsoft.com/office/drawing/2014/main" id="{EAC13D79-FA01-577F-AC79-E39D6DCCC806}"/>
              </a:ext>
            </a:extLst>
          </p:cNvPr>
          <p:cNvSpPr>
            <a:spLocks noGrp="1"/>
          </p:cNvSpPr>
          <p:nvPr>
            <p:ph sz="quarter" idx="19" hasCustomPrompt="1"/>
          </p:nvPr>
        </p:nvSpPr>
        <p:spPr>
          <a:xfrm>
            <a:off x="360363" y="1562471"/>
            <a:ext cx="5735637" cy="4814518"/>
          </a:xfrm>
        </p:spPr>
        <p:txBody>
          <a:body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
        <p:nvSpPr>
          <p:cNvPr id="8" name="Picture Placeholder 7">
            <a:extLst>
              <a:ext uri="{FF2B5EF4-FFF2-40B4-BE49-F238E27FC236}">
                <a16:creationId xmlns:a16="http://schemas.microsoft.com/office/drawing/2014/main" id="{F0C3D212-D9E6-5651-0336-B3898E36FBA5}"/>
              </a:ext>
            </a:extLst>
          </p:cNvPr>
          <p:cNvSpPr>
            <a:spLocks noGrp="1"/>
          </p:cNvSpPr>
          <p:nvPr>
            <p:ph type="pic" sz="quarter" idx="20"/>
          </p:nvPr>
        </p:nvSpPr>
        <p:spPr>
          <a:xfrm>
            <a:off x="6324599" y="1562470"/>
            <a:ext cx="5507038" cy="4814518"/>
          </a:xfrm>
        </p:spPr>
        <p:txBody>
          <a:bodyPr/>
          <a:lstStyle/>
          <a:p>
            <a:r>
              <a:rPr lang="en-US"/>
              <a:t>Click icon to add picture</a:t>
            </a:r>
            <a:endParaRPr lang="en-AU"/>
          </a:p>
        </p:txBody>
      </p:sp>
    </p:spTree>
    <p:extLst>
      <p:ext uri="{BB962C8B-B14F-4D97-AF65-F5344CB8AC3E}">
        <p14:creationId xmlns:p14="http://schemas.microsoft.com/office/powerpoint/2010/main" val="9543584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eature image and text">
    <p:spTree>
      <p:nvGrpSpPr>
        <p:cNvPr id="1" name=""/>
        <p:cNvGrpSpPr/>
        <p:nvPr/>
      </p:nvGrpSpPr>
      <p:grpSpPr>
        <a:xfrm>
          <a:off x="0" y="0"/>
          <a:ext cx="0" cy="0"/>
          <a:chOff x="0" y="0"/>
          <a:chExt cx="0" cy="0"/>
        </a:xfrm>
      </p:grpSpPr>
      <p:sp>
        <p:nvSpPr>
          <p:cNvPr id="2" name="Picture Placeholder 8">
            <a:extLst>
              <a:ext uri="{FF2B5EF4-FFF2-40B4-BE49-F238E27FC236}">
                <a16:creationId xmlns:a16="http://schemas.microsoft.com/office/drawing/2014/main" id="{91FCC384-7450-516C-24D0-7D029ED3855A}"/>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4" name="Title 1">
            <a:extLst>
              <a:ext uri="{FF2B5EF4-FFF2-40B4-BE49-F238E27FC236}">
                <a16:creationId xmlns:a16="http://schemas.microsoft.com/office/drawing/2014/main" id="{46E61F09-1856-72E7-5C79-31B4A856E7AD}"/>
              </a:ext>
            </a:extLst>
          </p:cNvPr>
          <p:cNvSpPr>
            <a:spLocks noGrp="1"/>
          </p:cNvSpPr>
          <p:nvPr>
            <p:ph type="title" hasCustomPrompt="1"/>
          </p:nvPr>
        </p:nvSpPr>
        <p:spPr>
          <a:xfrm>
            <a:off x="5400000" y="360000"/>
            <a:ext cx="6407150" cy="554400"/>
          </a:xfrm>
        </p:spPr>
        <p:txBody>
          <a:bodyPr/>
          <a:lstStyle>
            <a:lvl1pPr>
              <a:defRPr>
                <a:solidFill>
                  <a:schemeClr val="accent1"/>
                </a:solidFill>
              </a:defRPr>
            </a:lvl1pPr>
          </a:lstStyle>
          <a:p>
            <a:r>
              <a:rPr lang="en-US"/>
              <a:t>Title</a:t>
            </a:r>
          </a:p>
        </p:txBody>
      </p:sp>
      <p:cxnSp>
        <p:nvCxnSpPr>
          <p:cNvPr id="6" name="Straight Connector 5">
            <a:extLst>
              <a:ext uri="{FF2B5EF4-FFF2-40B4-BE49-F238E27FC236}">
                <a16:creationId xmlns:a16="http://schemas.microsoft.com/office/drawing/2014/main" id="{52576981-5B08-29E1-CBD0-60B20605F583}"/>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1">
            <a:extLst>
              <a:ext uri="{FF2B5EF4-FFF2-40B4-BE49-F238E27FC236}">
                <a16:creationId xmlns:a16="http://schemas.microsoft.com/office/drawing/2014/main" id="{AC754ADD-23A8-B626-EF2D-A89E9897C22E}"/>
              </a:ext>
            </a:extLst>
          </p:cNvPr>
          <p:cNvSpPr>
            <a:spLocks noGrp="1"/>
          </p:cNvSpPr>
          <p:nvPr>
            <p:ph type="sldNum" sz="quarter" idx="16"/>
          </p:nvPr>
        </p:nvSpPr>
        <p:spPr>
          <a:xfrm>
            <a:off x="11124000" y="6516000"/>
            <a:ext cx="720000" cy="180000"/>
          </a:xfrm>
        </p:spPr>
        <p:txBody>
          <a:bodyPr/>
          <a:lstStyle/>
          <a:p>
            <a:fld id="{10A01DC5-1685-4615-8240-15192985C6A2}" type="slidenum">
              <a:rPr lang="en-AU" smtClean="0"/>
              <a:pPr/>
              <a:t>‹#›</a:t>
            </a:fld>
            <a:endParaRPr lang="en-AU"/>
          </a:p>
        </p:txBody>
      </p:sp>
      <p:sp>
        <p:nvSpPr>
          <p:cNvPr id="10" name="Text Placeholder 3">
            <a:extLst>
              <a:ext uri="{FF2B5EF4-FFF2-40B4-BE49-F238E27FC236}">
                <a16:creationId xmlns:a16="http://schemas.microsoft.com/office/drawing/2014/main" id="{DE31FF8A-F945-2755-C01F-A984129CCFE4}"/>
              </a:ext>
            </a:extLst>
          </p:cNvPr>
          <p:cNvSpPr>
            <a:spLocks noGrp="1"/>
          </p:cNvSpPr>
          <p:nvPr>
            <p:ph type="body" sz="quarter" idx="17" hasCustomPrompt="1"/>
          </p:nvPr>
        </p:nvSpPr>
        <p:spPr>
          <a:xfrm>
            <a:off x="5400675" y="1800000"/>
            <a:ext cx="6407150" cy="4536000"/>
          </a:xfrm>
        </p:spPr>
        <p:txBody>
          <a:bodyPr/>
          <a:lstStyle>
            <a:lvl1pPr>
              <a:defRPr/>
            </a:lvl1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
        <p:nvSpPr>
          <p:cNvPr id="13" name="Text Placeholder 10">
            <a:extLst>
              <a:ext uri="{FF2B5EF4-FFF2-40B4-BE49-F238E27FC236}">
                <a16:creationId xmlns:a16="http://schemas.microsoft.com/office/drawing/2014/main" id="{5222D209-0CF8-F581-20B2-402482319282}"/>
              </a:ext>
            </a:extLst>
          </p:cNvPr>
          <p:cNvSpPr>
            <a:spLocks noGrp="1"/>
          </p:cNvSpPr>
          <p:nvPr>
            <p:ph type="body" sz="quarter" idx="18" hasCustomPrompt="1"/>
          </p:nvPr>
        </p:nvSpPr>
        <p:spPr>
          <a:xfrm>
            <a:off x="5399998" y="982520"/>
            <a:ext cx="6407150" cy="294189"/>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9252957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udent devised exampl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8F6E96-99E3-4F1D-3A20-E08B77215476}"/>
              </a:ext>
            </a:extLst>
          </p:cNvPr>
          <p:cNvSpPr/>
          <p:nvPr userDrawn="1"/>
        </p:nvSpPr>
        <p:spPr>
          <a:xfrm>
            <a:off x="0" y="0"/>
            <a:ext cx="12192000" cy="1616364"/>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535382"/>
            <a:ext cx="9920073"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1743837"/>
            <a:ext cx="9920073" cy="471554"/>
          </a:xfrm>
        </p:spPr>
        <p:txBody>
          <a:bodyPr anchor="b">
            <a:noAutofit/>
          </a:bodyPr>
          <a:lstStyle>
            <a:lvl1pPr>
              <a:defRPr sz="28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pic>
        <p:nvPicPr>
          <p:cNvPr id="3" name="Picture 2" descr="A blue circle with a piece of a puzzle&#10;&#10;Description automatically generated">
            <a:extLst>
              <a:ext uri="{FF2B5EF4-FFF2-40B4-BE49-F238E27FC236}">
                <a16:creationId xmlns:a16="http://schemas.microsoft.com/office/drawing/2014/main" id="{F96725C5-9C99-B330-D0AA-938DE6B59F4D}"/>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0682417" y="134354"/>
            <a:ext cx="1347657" cy="1347657"/>
          </a:xfrm>
          <a:prstGeom prst="rect">
            <a:avLst/>
          </a:prstGeom>
          <a:noFill/>
          <a:extLst>
            <a:ext uri="{909E8E84-426E-40DD-AFC4-6F175D3DCCD1}">
              <a14:hiddenFill xmlns:a14="http://schemas.microsoft.com/office/drawing/2010/main">
                <a:solidFill>
                  <a:srgbClr val="FFFFFF"/>
                </a:solidFill>
              </a14:hiddenFill>
            </a:ext>
          </a:extLst>
        </p:spPr>
      </p:pic>
      <p:sp>
        <p:nvSpPr>
          <p:cNvPr id="8" name="Picture Placeholder 7">
            <a:extLst>
              <a:ext uri="{FF2B5EF4-FFF2-40B4-BE49-F238E27FC236}">
                <a16:creationId xmlns:a16="http://schemas.microsoft.com/office/drawing/2014/main" id="{0A1CAFC3-176E-0DAD-ACB1-AD56FA16962A}"/>
              </a:ext>
            </a:extLst>
          </p:cNvPr>
          <p:cNvSpPr>
            <a:spLocks noGrp="1"/>
          </p:cNvSpPr>
          <p:nvPr>
            <p:ph type="pic" sz="quarter" idx="19"/>
          </p:nvPr>
        </p:nvSpPr>
        <p:spPr>
          <a:xfrm>
            <a:off x="360363" y="2317750"/>
            <a:ext cx="11483637" cy="2060575"/>
          </a:xfrm>
        </p:spPr>
        <p:txBody>
          <a:bodyPr/>
          <a:lstStyle/>
          <a:p>
            <a:r>
              <a:rPr lang="en-US"/>
              <a:t>Click icon to add picture</a:t>
            </a:r>
            <a:endParaRPr lang="en-AU"/>
          </a:p>
        </p:txBody>
      </p:sp>
      <p:sp>
        <p:nvSpPr>
          <p:cNvPr id="10" name="Text Placeholder 9">
            <a:extLst>
              <a:ext uri="{FF2B5EF4-FFF2-40B4-BE49-F238E27FC236}">
                <a16:creationId xmlns:a16="http://schemas.microsoft.com/office/drawing/2014/main" id="{3C17158F-8305-9FAD-5D27-F260E3A45E51}"/>
              </a:ext>
            </a:extLst>
          </p:cNvPr>
          <p:cNvSpPr>
            <a:spLocks noGrp="1"/>
          </p:cNvSpPr>
          <p:nvPr>
            <p:ph type="body" sz="quarter" idx="20"/>
          </p:nvPr>
        </p:nvSpPr>
        <p:spPr>
          <a:xfrm>
            <a:off x="360363" y="4579938"/>
            <a:ext cx="11483975" cy="1743075"/>
          </a:xfrm>
        </p:spPr>
        <p:txBody>
          <a:bodyPr/>
          <a:lstStyle>
            <a:lvl1pPr>
              <a:spcAft>
                <a:spcPts val="1200"/>
              </a:spcAft>
              <a:defRPr sz="1800"/>
            </a:lvl1pPr>
            <a:lvl2pPr>
              <a:spcAft>
                <a:spcPts val="1200"/>
              </a:spcAft>
              <a:defRPr sz="1800"/>
            </a:lvl2pPr>
            <a:lvl3pPr>
              <a:spcAft>
                <a:spcPts val="1200"/>
              </a:spcAft>
              <a:defRPr sz="1800"/>
            </a:lvl3pPr>
            <a:lvl4pPr>
              <a:spcAft>
                <a:spcPts val="1200"/>
              </a:spcAft>
              <a:defRPr sz="1800"/>
            </a:lvl4pPr>
            <a:lvl5pPr>
              <a:spcAft>
                <a:spcPts val="1200"/>
              </a:spcAft>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6371439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1484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4259754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41366757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US"/>
              <a:t>Click to edit Master title style</a:t>
            </a:r>
          </a:p>
        </p:txBody>
      </p:sp>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a:p>
        </p:txBody>
      </p:sp>
    </p:spTree>
    <p:extLst>
      <p:ext uri="{BB962C8B-B14F-4D97-AF65-F5344CB8AC3E}">
        <p14:creationId xmlns:p14="http://schemas.microsoft.com/office/powerpoint/2010/main" val="3611158690"/>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hdr="0" dt="0"/>
  <p:txStyles>
    <p:titleStyle>
      <a:lvl1pPr algn="l" defTabSz="914377" rtl="0" eaLnBrk="1" latinLnBrk="0" hangingPunct="1">
        <a:lnSpc>
          <a:spcPct val="90000"/>
        </a:lnSpc>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GB"/>
              <a:t>Click to edit Master title style</a:t>
            </a:r>
            <a:endParaRPr lang="en-US"/>
          </a:p>
        </p:txBody>
      </p:sp>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a:p>
        </p:txBody>
      </p:sp>
    </p:spTree>
    <p:extLst>
      <p:ext uri="{BB962C8B-B14F-4D97-AF65-F5344CB8AC3E}">
        <p14:creationId xmlns:p14="http://schemas.microsoft.com/office/powerpoint/2010/main" val="4123316428"/>
      </p:ext>
    </p:extLst>
  </p:cSld>
  <p:clrMap bg1="lt1" tx1="dk1" bg2="lt2" tx2="dk2" accent1="accent1" accent2="accent2" accent3="accent3" accent4="accent4" accent5="accent5" accent6="accent6" hlink="hlink" folHlink="folHlink"/>
  <p:sldLayoutIdLst>
    <p:sldLayoutId id="2147483728" r:id="rId1"/>
    <p:sldLayoutId id="2147483731" r:id="rId2"/>
    <p:sldLayoutId id="2147483747" r:id="rId3"/>
    <p:sldLayoutId id="2147483724" r:id="rId4"/>
    <p:sldLayoutId id="2147483762" r:id="rId5"/>
    <p:sldLayoutId id="2147483723" r:id="rId6"/>
    <p:sldLayoutId id="2147483746" r:id="rId7"/>
    <p:sldLayoutId id="2147483725" r:id="rId8"/>
    <p:sldLayoutId id="2147483743" r:id="rId9"/>
    <p:sldLayoutId id="2147483763" r:id="rId10"/>
    <p:sldLayoutId id="2147483764"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hdr="0" dt="0"/>
  <p:txStyles>
    <p:titleStyle>
      <a:lvl1pPr algn="l" defTabSz="914377" rtl="0" eaLnBrk="1" latinLnBrk="0" hangingPunct="1">
        <a:lnSpc>
          <a:spcPct val="90000"/>
        </a:lnSpc>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ducation.nsw.gov.au/teaching-and-learning/curriculum/english/english-curriculum-resources-k-12/english-7-10-resources/stage-4-year-7-powerful-youth-voices)." TargetMode="External"/><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unsplash.com/photos/boy-singing-on-microphone-with-pop-filter-ASKeuOZqhYU?utm_content=creditCopyText&amp;utm_medium=referral&amp;utm_source=unsplash" TargetMode="External"/><Relationship Id="rId4" Type="http://schemas.openxmlformats.org/officeDocument/2006/relationships/hyperlink" Target="https://unsplash.com/@jasonrosewell?utm_content=creditCopyText&amp;utm_medium=referral&amp;utm_source=unsplash"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8.xml"/><Relationship Id="rId5" Type="http://schemas.openxmlformats.org/officeDocument/2006/relationships/image" Target="../media/image11.png"/><Relationship Id="rId4" Type="http://schemas.openxmlformats.org/officeDocument/2006/relationships/image" Target="../media/image10.png"/></Relationships>
</file>

<file path=ppt/slides/_rels/slide28.xml.rels><?xml version="1.0" encoding="UTF-8" standalone="yes"?>
<Relationships xmlns="http://schemas.openxmlformats.org/package/2006/relationships"><Relationship Id="rId8" Type="http://schemas.openxmlformats.org/officeDocument/2006/relationships/hyperlink" Target="https://www.researchgate.net/publication/323964092_Classroom_assessment_and_pedagogy" TargetMode="External"/><Relationship Id="rId3" Type="http://schemas.openxmlformats.org/officeDocument/2006/relationships/hyperlink" Target="https://educationstandards.nsw.edu.au/wps/portal/nesa/mini-footer/copyright" TargetMode="External"/><Relationship Id="rId7" Type="http://schemas.openxmlformats.org/officeDocument/2006/relationships/hyperlink" Target="https://www.edresearch.edu.au/summaries-explainers/explainers/explicit-instruction" TargetMode="External"/><Relationship Id="rId2" Type="http://schemas.openxmlformats.org/officeDocument/2006/relationships/notesSlide" Target="../notesSlides/notesSlide28.xml"/><Relationship Id="rId1" Type="http://schemas.openxmlformats.org/officeDocument/2006/relationships/slideLayout" Target="../slideLayouts/slideLayout21.xml"/><Relationship Id="rId6" Type="http://schemas.openxmlformats.org/officeDocument/2006/relationships/hyperlink" Target="https://www.edresearch.edu.au/guides-resources/practice-guides/explain-learning-objectives" TargetMode="External"/><Relationship Id="rId5" Type="http://schemas.openxmlformats.org/officeDocument/2006/relationships/hyperlink" Target="https://curriculum.nsw.edu.au/" TargetMode="External"/><Relationship Id="rId4" Type="http://schemas.openxmlformats.org/officeDocument/2006/relationships/hyperlink" Target="https://educationstandards.nsw.edu.au/wps/portal/nesa/home" TargetMode="External"/><Relationship Id="rId9" Type="http://schemas.openxmlformats.org/officeDocument/2006/relationships/hyperlink" Target="https://education.nsw.gov.au/about-us/education-data-and-research/cese/publications/literature-reviews/cognitive-load-theory"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education.nsw.gov.au/about-us/education-data-and-research/cese/publications/research-reports/what-works-best-2020-update/explicit-teaching-driving-learning-and-engagement" TargetMode="External"/><Relationship Id="rId2" Type="http://schemas.openxmlformats.org/officeDocument/2006/relationships/hyperlink" Target="https://education.nsw.gov.au/teaching-and-learning/curriculum/explicit-teaching/explicit-teaching-strategies" TargetMode="External"/><Relationship Id="rId1" Type="http://schemas.openxmlformats.org/officeDocument/2006/relationships/slideLayout" Target="../slideLayouts/slideLayout8.xml"/><Relationship Id="rId5" Type="http://schemas.openxmlformats.org/officeDocument/2006/relationships/hyperlink" Target="https://www.ascd.org/el/articles/the-right-questions-the-right-way" TargetMode="External"/><Relationship Id="rId4" Type="http://schemas.openxmlformats.org/officeDocument/2006/relationships/hyperlink" Target="https://app.education.nsw.gov.au/digital-learning-selector/LearningActivity/Browser?cache_id=f77b0" TargetMode="External"/></Relationships>
</file>

<file path=ppt/slides/_rels/slide3.xml.rels><?xml version="1.0" encoding="UTF-8" standalone="yes"?>
<Relationships xmlns="http://schemas.openxmlformats.org/package/2006/relationships"><Relationship Id="rId8" Type="http://schemas.openxmlformats.org/officeDocument/2006/relationships/slide" Target="slide16.xml"/><Relationship Id="rId3" Type="http://schemas.openxmlformats.org/officeDocument/2006/relationships/slide" Target="slide7.xml"/><Relationship Id="rId7" Type="http://schemas.openxmlformats.org/officeDocument/2006/relationships/slide" Target="slide13.xml"/><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slide" Target="slide12.xml"/><Relationship Id="rId11" Type="http://schemas.openxmlformats.org/officeDocument/2006/relationships/slide" Target="slide23.xml"/><Relationship Id="rId5" Type="http://schemas.openxmlformats.org/officeDocument/2006/relationships/slide" Target="slide10.xml"/><Relationship Id="rId10" Type="http://schemas.openxmlformats.org/officeDocument/2006/relationships/slide" Target="slide21.xml"/><Relationship Id="rId4" Type="http://schemas.openxmlformats.org/officeDocument/2006/relationships/slide" Target="slide3.xml"/><Relationship Id="rId9" Type="http://schemas.openxmlformats.org/officeDocument/2006/relationships/slide" Target="slide19.xml"/></Relationships>
</file>

<file path=ppt/slides/_rels/slide30.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29.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8.xml"/><Relationship Id="rId1" Type="http://schemas.openxmlformats.org/officeDocument/2006/relationships/video" Target="https://www.youtube.com/embed/9rydKJcHH4M?feature=oembed" TargetMode="External"/><Relationship Id="rId5" Type="http://schemas.openxmlformats.org/officeDocument/2006/relationships/image" Target="../media/image8.jpe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D998069-8808-F7B7-147A-0D45AF051C4E}"/>
              </a:ext>
            </a:extLst>
          </p:cNvPr>
          <p:cNvSpPr>
            <a:spLocks noGrp="1"/>
          </p:cNvSpPr>
          <p:nvPr>
            <p:ph type="title"/>
          </p:nvPr>
        </p:nvSpPr>
        <p:spPr/>
        <p:txBody>
          <a:bodyPr/>
          <a:lstStyle/>
          <a:p>
            <a:r>
              <a:rPr lang="en-AU">
                <a:latin typeface="+mj-lt"/>
              </a:rPr>
              <a:t>Instructions for use</a:t>
            </a:r>
          </a:p>
        </p:txBody>
      </p:sp>
      <p:sp>
        <p:nvSpPr>
          <p:cNvPr id="7" name="Picture Placeholder 6">
            <a:extLst>
              <a:ext uri="{FF2B5EF4-FFF2-40B4-BE49-F238E27FC236}">
                <a16:creationId xmlns:a16="http://schemas.microsoft.com/office/drawing/2014/main" id="{41E659CE-3503-CAAB-868D-643BC7328B29}"/>
              </a:ext>
            </a:extLst>
          </p:cNvPr>
          <p:cNvSpPr>
            <a:spLocks noGrp="1"/>
          </p:cNvSpPr>
          <p:nvPr>
            <p:ph type="pic" sz="quarter" idx="13"/>
          </p:nvPr>
        </p:nvSpPr>
        <p:spPr>
          <a:xfrm>
            <a:off x="354000" y="1779225"/>
            <a:ext cx="11483999" cy="4498641"/>
          </a:xfrm>
        </p:spPr>
        <p:txBody>
          <a:bodyPr/>
          <a:lstStyle/>
          <a:p>
            <a:pPr marL="342900" indent="-342900">
              <a:lnSpc>
                <a:spcPct val="150000"/>
              </a:lnSpc>
              <a:buFont typeface="Arial"/>
              <a:buChar char="•"/>
            </a:pPr>
            <a:r>
              <a:rPr lang="en-AU" sz="1800">
                <a:latin typeface="+mn-lt"/>
                <a:ea typeface="+mn-lt"/>
                <a:cs typeface="+mn-lt"/>
              </a:rPr>
              <a:t>This resource is not a teaching and learning program. It should be used in conjunction with the </a:t>
            </a:r>
            <a:r>
              <a:rPr lang="en-AU" sz="1800" b="1">
                <a:latin typeface="+mn-lt"/>
                <a:ea typeface="+mn-lt"/>
                <a:cs typeface="+mn-lt"/>
              </a:rPr>
              <a:t>‘</a:t>
            </a:r>
            <a:r>
              <a:rPr lang="en-AU" sz="1800" b="1">
                <a:latin typeface="+mn-lt"/>
                <a:ea typeface="+mn-lt"/>
                <a:cs typeface="+mn-lt"/>
                <a:hlinkClick r:id="rId3"/>
              </a:rPr>
              <a:t>Powerful youth voices’ – Year 7, Term 1</a:t>
            </a:r>
            <a:r>
              <a:rPr lang="en-AU" sz="1800" b="1">
                <a:latin typeface="+mn-lt"/>
                <a:ea typeface="+mn-lt"/>
                <a:cs typeface="+mn-lt"/>
              </a:rPr>
              <a:t>.</a:t>
            </a:r>
            <a:endParaRPr lang="en-AU" sz="1800" b="1">
              <a:solidFill>
                <a:srgbClr val="22272B"/>
              </a:solidFill>
              <a:latin typeface="+mn-lt"/>
            </a:endParaRPr>
          </a:p>
          <a:p>
            <a:pPr marL="342900" indent="-342900">
              <a:lnSpc>
                <a:spcPct val="150000"/>
              </a:lnSpc>
              <a:buFont typeface="Arial"/>
              <a:buChar char="•"/>
            </a:pPr>
            <a:r>
              <a:rPr lang="en-AU" sz="1800">
                <a:solidFill>
                  <a:srgbClr val="22272B"/>
                </a:solidFill>
                <a:latin typeface="+mn-lt"/>
              </a:rPr>
              <a:t>Classroom teachers are encouraged to add and adapt slides as required to meet the needs of their students.</a:t>
            </a:r>
          </a:p>
          <a:p>
            <a:pPr marL="342900" indent="-342900">
              <a:lnSpc>
                <a:spcPct val="150000"/>
              </a:lnSpc>
              <a:buFont typeface="Arial"/>
              <a:buChar char="•"/>
            </a:pPr>
            <a:r>
              <a:rPr lang="en-AU" sz="1800">
                <a:solidFill>
                  <a:srgbClr val="22272B"/>
                </a:solidFill>
                <a:latin typeface="+mn-lt"/>
              </a:rPr>
              <a:t>Save a copy of the file to make changes to the slide deck. </a:t>
            </a:r>
            <a:r>
              <a:rPr lang="en-AU" sz="1800" b="1">
                <a:solidFill>
                  <a:srgbClr val="22272B"/>
                </a:solidFill>
                <a:latin typeface="+mn-lt"/>
              </a:rPr>
              <a:t>Go to File &gt; Download a Copy </a:t>
            </a:r>
            <a:r>
              <a:rPr lang="en-AU" sz="1800">
                <a:solidFill>
                  <a:srgbClr val="22272B"/>
                </a:solidFill>
                <a:latin typeface="+mn-lt"/>
              </a:rPr>
              <a:t>(this downloads a copy to the computer to edit in the PowerPoint app).</a:t>
            </a:r>
          </a:p>
          <a:p>
            <a:pPr marL="342900" indent="-342900">
              <a:lnSpc>
                <a:spcPct val="150000"/>
              </a:lnSpc>
              <a:buFont typeface="Arial"/>
              <a:buChar char="•"/>
            </a:pPr>
            <a:r>
              <a:rPr lang="en-AU" sz="1800">
                <a:solidFill>
                  <a:srgbClr val="22272B"/>
                </a:solidFill>
                <a:latin typeface="+mn-lt"/>
                <a:cs typeface="Arial"/>
              </a:rPr>
              <a:t>To convert the PowerPoint to Google Slides</a:t>
            </a:r>
          </a:p>
          <a:p>
            <a:pPr marL="913765" lvl="1" indent="-457200">
              <a:lnSpc>
                <a:spcPct val="150000"/>
              </a:lnSpc>
              <a:spcAft>
                <a:spcPts val="1200"/>
              </a:spcAft>
              <a:buFont typeface="+mj-lt"/>
              <a:buAutoNum type="arabicPeriod"/>
            </a:pPr>
            <a:r>
              <a:rPr lang="en-AU">
                <a:solidFill>
                  <a:srgbClr val="22272B"/>
                </a:solidFill>
                <a:latin typeface="+mn-lt"/>
              </a:rPr>
              <a:t>Upload the file into Google Drive and open it.</a:t>
            </a:r>
          </a:p>
          <a:p>
            <a:pPr marL="913765" lvl="1" indent="-457200">
              <a:lnSpc>
                <a:spcPct val="150000"/>
              </a:lnSpc>
              <a:spcAft>
                <a:spcPts val="1200"/>
              </a:spcAft>
              <a:buFont typeface="+mj-lt"/>
              <a:buAutoNum type="arabicPeriod"/>
            </a:pPr>
            <a:r>
              <a:rPr lang="en-AU">
                <a:solidFill>
                  <a:srgbClr val="22272B"/>
                </a:solidFill>
                <a:latin typeface="+mn-lt"/>
              </a:rPr>
              <a:t>Go to </a:t>
            </a:r>
            <a:r>
              <a:rPr lang="en-AU" b="1">
                <a:solidFill>
                  <a:srgbClr val="22272B"/>
                </a:solidFill>
                <a:latin typeface="+mn-lt"/>
              </a:rPr>
              <a:t>File &gt; Save as Google Slides</a:t>
            </a:r>
            <a:r>
              <a:rPr lang="en-AU">
                <a:solidFill>
                  <a:srgbClr val="22272B"/>
                </a:solidFill>
                <a:latin typeface="+mn-lt"/>
              </a:rPr>
              <a:t>.</a:t>
            </a:r>
          </a:p>
          <a:p>
            <a:pPr marL="456565" lvl="1">
              <a:lnSpc>
                <a:spcPct val="150000"/>
              </a:lnSpc>
              <a:spcAft>
                <a:spcPts val="1200"/>
              </a:spcAft>
            </a:pPr>
            <a:r>
              <a:rPr lang="en-AU">
                <a:solidFill>
                  <a:srgbClr val="22272B"/>
                </a:solidFill>
                <a:latin typeface="+mn-lt"/>
              </a:rPr>
              <a:t>(Note – conversion may cause formatting changes in the slides.)</a:t>
            </a:r>
          </a:p>
        </p:txBody>
      </p:sp>
      <p:sp>
        <p:nvSpPr>
          <p:cNvPr id="2" name="Slide Number Placeholder 1">
            <a:extLst>
              <a:ext uri="{FF2B5EF4-FFF2-40B4-BE49-F238E27FC236}">
                <a16:creationId xmlns:a16="http://schemas.microsoft.com/office/drawing/2014/main" id="{CD087911-6789-4356-F538-4C4ABF1219E6}"/>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a:t>
            </a:fld>
            <a:endParaRPr lang="en-AU"/>
          </a:p>
        </p:txBody>
      </p:sp>
    </p:spTree>
    <p:extLst>
      <p:ext uri="{BB962C8B-B14F-4D97-AF65-F5344CB8AC3E}">
        <p14:creationId xmlns:p14="http://schemas.microsoft.com/office/powerpoint/2010/main" val="3977060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0038075-7C9C-2E42-5BC7-251E178F489D}"/>
              </a:ext>
            </a:extLst>
          </p:cNvPr>
          <p:cNvSpPr>
            <a:spLocks noGrp="1"/>
          </p:cNvSpPr>
          <p:nvPr>
            <p:ph type="title"/>
          </p:nvPr>
        </p:nvSpPr>
        <p:spPr/>
        <p:txBody>
          <a:bodyPr/>
          <a:lstStyle/>
          <a:p>
            <a:r>
              <a:rPr lang="en-US">
                <a:latin typeface="+mj-lt"/>
                <a:cs typeface="Arial"/>
              </a:rPr>
              <a:t>Rhyme</a:t>
            </a:r>
            <a:endParaRPr lang="en-US">
              <a:latin typeface="+mj-lt"/>
            </a:endParaRPr>
          </a:p>
        </p:txBody>
      </p:sp>
      <p:sp>
        <p:nvSpPr>
          <p:cNvPr id="4" name="Text Placeholder 3">
            <a:extLst>
              <a:ext uri="{FF2B5EF4-FFF2-40B4-BE49-F238E27FC236}">
                <a16:creationId xmlns:a16="http://schemas.microsoft.com/office/drawing/2014/main" id="{BCE69CE1-6590-726A-8E8E-2CB70CD6899F}"/>
              </a:ext>
            </a:extLst>
          </p:cNvPr>
          <p:cNvSpPr>
            <a:spLocks noGrp="1"/>
          </p:cNvSpPr>
          <p:nvPr>
            <p:ph type="body" sz="quarter" idx="18"/>
          </p:nvPr>
        </p:nvSpPr>
        <p:spPr/>
        <p:txBody>
          <a:bodyPr/>
          <a:lstStyle/>
          <a:p>
            <a:pPr lvl="0">
              <a:lnSpc>
                <a:spcPct val="150000"/>
              </a:lnSpc>
              <a:spcBef>
                <a:spcPts val="1200"/>
              </a:spcBef>
              <a:spcAft>
                <a:spcPts val="600"/>
              </a:spcAft>
            </a:pPr>
            <a:r>
              <a:rPr lang="en-AU" sz="1800">
                <a:effectLst/>
                <a:latin typeface="+mj-lt"/>
                <a:ea typeface="Calibri" panose="020F0502020204030204" pitchFamily="34" charset="0"/>
              </a:rPr>
              <a:t>The repetition of similar sounds in 2 or more words (ignore spelling, don’t ignore syllables!)</a:t>
            </a:r>
          </a:p>
        </p:txBody>
      </p:sp>
      <p:sp>
        <p:nvSpPr>
          <p:cNvPr id="6" name="Text Placeholder 4">
            <a:extLst>
              <a:ext uri="{FF2B5EF4-FFF2-40B4-BE49-F238E27FC236}">
                <a16:creationId xmlns:a16="http://schemas.microsoft.com/office/drawing/2014/main" id="{E7A4D174-A7C6-55EA-1347-999596030467}"/>
              </a:ext>
            </a:extLst>
          </p:cNvPr>
          <p:cNvSpPr txBox="1">
            <a:spLocks/>
          </p:cNvSpPr>
          <p:nvPr/>
        </p:nvSpPr>
        <p:spPr>
          <a:xfrm>
            <a:off x="360000" y="1567086"/>
            <a:ext cx="9029272" cy="4807835"/>
          </a:xfrm>
          <a:prstGeom prst="rect">
            <a:avLst/>
          </a:prstGeom>
        </p:spPr>
        <p:txBody>
          <a:bodyPr vert="horz" lIns="0" tIns="0" rIns="0" bIns="0" rtlCol="0" anchor="t">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1200"/>
              </a:spcBef>
            </a:pPr>
            <a:r>
              <a:rPr lang="en-AU" b="1">
                <a:latin typeface="+mn-lt"/>
                <a:ea typeface="Calibri"/>
                <a:cs typeface="Arial"/>
              </a:rPr>
              <a:t>Example 1</a:t>
            </a:r>
          </a:p>
          <a:p>
            <a:pPr>
              <a:lnSpc>
                <a:spcPct val="150000"/>
              </a:lnSpc>
              <a:spcBef>
                <a:spcPts val="1200"/>
              </a:spcBef>
            </a:pPr>
            <a:r>
              <a:rPr lang="en-AU" sz="1800">
                <a:effectLst/>
                <a:latin typeface="+mn-lt"/>
                <a:ea typeface="Calibri"/>
                <a:cs typeface="Arial"/>
              </a:rPr>
              <a:t>it's the invisible goodness, that links our </a:t>
            </a:r>
            <a:r>
              <a:rPr lang="en-AU" sz="1800">
                <a:solidFill>
                  <a:schemeClr val="tx2"/>
                </a:solidFill>
                <a:effectLst/>
                <a:latin typeface="+mn-lt"/>
                <a:ea typeface="Calibri"/>
                <a:cs typeface="Arial"/>
              </a:rPr>
              <a:t>brain</a:t>
            </a:r>
          </a:p>
          <a:p>
            <a:r>
              <a:rPr lang="en-AU" sz="1800">
                <a:effectLst/>
                <a:latin typeface="+mn-lt"/>
                <a:ea typeface="Calibri"/>
                <a:cs typeface="Arial"/>
              </a:rPr>
              <a:t>with full </a:t>
            </a:r>
            <a:r>
              <a:rPr lang="en-AU" sz="1800">
                <a:solidFill>
                  <a:schemeClr val="tx2"/>
                </a:solidFill>
                <a:effectLst/>
                <a:latin typeface="+mn-lt"/>
                <a:ea typeface="Calibri"/>
                <a:cs typeface="Arial"/>
              </a:rPr>
              <a:t>gain</a:t>
            </a:r>
          </a:p>
          <a:p>
            <a:r>
              <a:rPr lang="en-AU" sz="1800" b="1">
                <a:latin typeface="+mn-lt"/>
                <a:ea typeface="Calibri"/>
                <a:cs typeface="Arial"/>
              </a:rPr>
              <a:t>Example 2</a:t>
            </a:r>
          </a:p>
          <a:p>
            <a:pPr>
              <a:lnSpc>
                <a:spcPct val="150000"/>
              </a:lnSpc>
              <a:spcBef>
                <a:spcPts val="1200"/>
              </a:spcBef>
            </a:pPr>
            <a:r>
              <a:rPr lang="en-AU" sz="1800">
                <a:effectLst/>
                <a:latin typeface="+mn-lt"/>
                <a:ea typeface="Calibri"/>
                <a:cs typeface="Arial"/>
              </a:rPr>
              <a:t>and without it, we would probably go in</a:t>
            </a:r>
            <a:r>
              <a:rPr lang="en-AU" sz="1800">
                <a:solidFill>
                  <a:schemeClr val="accent2"/>
                </a:solidFill>
                <a:effectLst/>
                <a:latin typeface="+mn-lt"/>
                <a:ea typeface="Calibri"/>
                <a:cs typeface="Arial"/>
              </a:rPr>
              <a:t>sane</a:t>
            </a:r>
            <a:r>
              <a:rPr lang="en-AU" sz="1800">
                <a:effectLst/>
                <a:latin typeface="+mn-lt"/>
                <a:ea typeface="Calibri"/>
                <a:cs typeface="Arial"/>
              </a:rPr>
              <a:t>.</a:t>
            </a:r>
          </a:p>
          <a:p>
            <a:pPr>
              <a:lnSpc>
                <a:spcPct val="150000"/>
              </a:lnSpc>
              <a:spcBef>
                <a:spcPts val="1200"/>
              </a:spcBef>
            </a:pPr>
            <a:r>
              <a:rPr lang="en-AU" sz="1800">
                <a:effectLst/>
                <a:latin typeface="+mn-lt"/>
                <a:ea typeface="Calibri"/>
                <a:cs typeface="Arial"/>
              </a:rPr>
              <a:t>And it goes through our blood </a:t>
            </a:r>
            <a:r>
              <a:rPr lang="en-AU" sz="1800">
                <a:solidFill>
                  <a:schemeClr val="accent2"/>
                </a:solidFill>
                <a:effectLst/>
                <a:latin typeface="+mn-lt"/>
                <a:ea typeface="Calibri"/>
                <a:cs typeface="Arial"/>
              </a:rPr>
              <a:t>veins</a:t>
            </a:r>
            <a:r>
              <a:rPr lang="en-AU" sz="1800">
                <a:effectLst/>
                <a:latin typeface="+mn-lt"/>
                <a:ea typeface="Calibri"/>
                <a:cs typeface="Arial"/>
              </a:rPr>
              <a:t>,</a:t>
            </a:r>
          </a:p>
          <a:p>
            <a:r>
              <a:rPr lang="en-AU" sz="1800">
                <a:effectLst/>
                <a:latin typeface="+mn-lt"/>
                <a:ea typeface="Calibri"/>
                <a:cs typeface="Arial"/>
              </a:rPr>
              <a:t>and acts like a water </a:t>
            </a:r>
            <a:r>
              <a:rPr lang="en-AU" sz="1800">
                <a:solidFill>
                  <a:schemeClr val="accent2"/>
                </a:solidFill>
                <a:effectLst/>
                <a:latin typeface="+mn-lt"/>
                <a:ea typeface="Calibri"/>
                <a:cs typeface="Arial"/>
              </a:rPr>
              <a:t>main</a:t>
            </a:r>
            <a:endParaRPr lang="en-US">
              <a:solidFill>
                <a:schemeClr val="accent2"/>
              </a:solidFill>
              <a:latin typeface="+mn-lt"/>
              <a:ea typeface="Calibri"/>
              <a:cs typeface="Arial"/>
            </a:endParaRPr>
          </a:p>
          <a:p>
            <a:endParaRPr lang="en-US">
              <a:latin typeface="+mn-lt"/>
            </a:endParaRPr>
          </a:p>
        </p:txBody>
      </p:sp>
      <p:sp>
        <p:nvSpPr>
          <p:cNvPr id="2" name="Slide Number Placeholder 1">
            <a:extLst>
              <a:ext uri="{FF2B5EF4-FFF2-40B4-BE49-F238E27FC236}">
                <a16:creationId xmlns:a16="http://schemas.microsoft.com/office/drawing/2014/main" id="{82AC3522-2849-5C04-8E83-9767FE2F5C6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10</a:t>
            </a:fld>
            <a:endParaRPr lang="en-AU"/>
          </a:p>
        </p:txBody>
      </p:sp>
    </p:spTree>
    <p:extLst>
      <p:ext uri="{BB962C8B-B14F-4D97-AF65-F5344CB8AC3E}">
        <p14:creationId xmlns:p14="http://schemas.microsoft.com/office/powerpoint/2010/main" val="3665995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p:txBody>
          <a:bodyPr/>
          <a:lstStyle/>
          <a:p>
            <a:r>
              <a:rPr lang="en-US">
                <a:latin typeface="+mj-lt"/>
                <a:cs typeface="Arial" panose="020B0604020202020204" pitchFamily="34" charset="0"/>
              </a:rPr>
              <a:t>Checking for understanding  </a:t>
            </a:r>
            <a:endParaRPr lang="en-AU">
              <a:latin typeface="+mj-lt"/>
              <a:cs typeface="Arial" panose="020B0604020202020204" pitchFamily="34" charset="0"/>
            </a:endParaRPr>
          </a:p>
        </p:txBody>
      </p:sp>
    </p:spTree>
    <p:extLst>
      <p:ext uri="{BB962C8B-B14F-4D97-AF65-F5344CB8AC3E}">
        <p14:creationId xmlns:p14="http://schemas.microsoft.com/office/powerpoint/2010/main" val="1590451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0038075-7C9C-2E42-5BC7-251E178F489D}"/>
              </a:ext>
            </a:extLst>
          </p:cNvPr>
          <p:cNvSpPr>
            <a:spLocks noGrp="1"/>
          </p:cNvSpPr>
          <p:nvPr>
            <p:ph type="title"/>
          </p:nvPr>
        </p:nvSpPr>
        <p:spPr/>
        <p:txBody>
          <a:bodyPr/>
          <a:lstStyle/>
          <a:p>
            <a:r>
              <a:rPr lang="en-US">
                <a:latin typeface="+mj-lt"/>
                <a:cs typeface="Arial"/>
              </a:rPr>
              <a:t>Rhyme and syllables</a:t>
            </a:r>
            <a:endParaRPr lang="en-US">
              <a:latin typeface="+mj-lt"/>
            </a:endParaRPr>
          </a:p>
        </p:txBody>
      </p:sp>
      <p:sp>
        <p:nvSpPr>
          <p:cNvPr id="4" name="Text Placeholder 3">
            <a:extLst>
              <a:ext uri="{FF2B5EF4-FFF2-40B4-BE49-F238E27FC236}">
                <a16:creationId xmlns:a16="http://schemas.microsoft.com/office/drawing/2014/main" id="{BCE69CE1-6590-726A-8E8E-2CB70CD6899F}"/>
              </a:ext>
            </a:extLst>
          </p:cNvPr>
          <p:cNvSpPr>
            <a:spLocks noGrp="1"/>
          </p:cNvSpPr>
          <p:nvPr>
            <p:ph type="body" sz="quarter" idx="18"/>
          </p:nvPr>
        </p:nvSpPr>
        <p:spPr/>
        <p:txBody>
          <a:bodyPr/>
          <a:lstStyle/>
          <a:p>
            <a:pPr lvl="0">
              <a:lnSpc>
                <a:spcPct val="150000"/>
              </a:lnSpc>
              <a:spcBef>
                <a:spcPts val="1200"/>
              </a:spcBef>
              <a:spcAft>
                <a:spcPts val="600"/>
              </a:spcAft>
            </a:pPr>
            <a:r>
              <a:rPr lang="en-AU" sz="1800">
                <a:effectLst/>
                <a:latin typeface="+mj-lt"/>
                <a:ea typeface="Calibri" panose="020F0502020204030204" pitchFamily="34" charset="0"/>
              </a:rPr>
              <a:t>The stressed syllables rhyme</a:t>
            </a:r>
          </a:p>
        </p:txBody>
      </p:sp>
      <p:sp>
        <p:nvSpPr>
          <p:cNvPr id="6" name="Text Placeholder 4">
            <a:extLst>
              <a:ext uri="{FF2B5EF4-FFF2-40B4-BE49-F238E27FC236}">
                <a16:creationId xmlns:a16="http://schemas.microsoft.com/office/drawing/2014/main" id="{E7A4D174-A7C6-55EA-1347-999596030467}"/>
              </a:ext>
            </a:extLst>
          </p:cNvPr>
          <p:cNvSpPr txBox="1">
            <a:spLocks/>
          </p:cNvSpPr>
          <p:nvPr/>
        </p:nvSpPr>
        <p:spPr>
          <a:xfrm>
            <a:off x="359998" y="1858555"/>
            <a:ext cx="9029272" cy="2112448"/>
          </a:xfrm>
          <a:prstGeom prst="rect">
            <a:avLst/>
          </a:prstGeom>
        </p:spPr>
        <p:txBody>
          <a:bodyPr vert="horz" lIns="0" tIns="0" rIns="0" bIns="0" rtlCol="0" anchor="t">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200"/>
              </a:spcBef>
            </a:pPr>
            <a:r>
              <a:rPr lang="en-AU" sz="1800">
                <a:effectLst/>
                <a:latin typeface="+mn-lt"/>
                <a:ea typeface="Calibri" panose="020F0502020204030204" pitchFamily="34" charset="0"/>
              </a:rPr>
              <a:t>We can show this world what we feel, see and </a:t>
            </a:r>
            <a:r>
              <a:rPr lang="en-AU" sz="1800">
                <a:solidFill>
                  <a:schemeClr val="tx2"/>
                </a:solidFill>
                <a:effectLst/>
                <a:latin typeface="+mn-lt"/>
                <a:ea typeface="Calibri" panose="020F0502020204030204" pitchFamily="34" charset="0"/>
              </a:rPr>
              <a:t>think</a:t>
            </a:r>
            <a:r>
              <a:rPr lang="en-AU" sz="1800">
                <a:effectLst/>
                <a:latin typeface="+mn-lt"/>
                <a:ea typeface="Calibri" panose="020F0502020204030204" pitchFamily="34" charset="0"/>
              </a:rPr>
              <a:t>,</a:t>
            </a:r>
          </a:p>
          <a:p>
            <a:pPr>
              <a:spcBef>
                <a:spcPts val="1200"/>
              </a:spcBef>
            </a:pPr>
            <a:r>
              <a:rPr lang="en-AU" sz="1800">
                <a:effectLst/>
                <a:latin typeface="+mn-lt"/>
                <a:ea typeface="Calibri" panose="020F0502020204030204" pitchFamily="34" charset="0"/>
              </a:rPr>
              <a:t>and that might be the hidden link,</a:t>
            </a:r>
          </a:p>
          <a:p>
            <a:pPr>
              <a:spcBef>
                <a:spcPts val="1200"/>
              </a:spcBef>
            </a:pPr>
            <a:r>
              <a:rPr lang="en-AU" sz="1800">
                <a:effectLst/>
                <a:latin typeface="+mn-lt"/>
                <a:ea typeface="Calibri" panose="020F0502020204030204" pitchFamily="34" charset="0"/>
              </a:rPr>
              <a:t>between peace, war and humans causing our own race to be extinct.</a:t>
            </a:r>
            <a:endParaRPr lang="en-US">
              <a:latin typeface="+mn-lt"/>
            </a:endParaRPr>
          </a:p>
        </p:txBody>
      </p:sp>
      <p:sp>
        <p:nvSpPr>
          <p:cNvPr id="7" name="TextBox 6">
            <a:extLst>
              <a:ext uri="{FF2B5EF4-FFF2-40B4-BE49-F238E27FC236}">
                <a16:creationId xmlns:a16="http://schemas.microsoft.com/office/drawing/2014/main" id="{B6B2FBF9-E57B-AB13-C709-027F72653F4C}"/>
              </a:ext>
            </a:extLst>
          </p:cNvPr>
          <p:cNvSpPr txBox="1"/>
          <p:nvPr/>
        </p:nvSpPr>
        <p:spPr>
          <a:xfrm>
            <a:off x="359998" y="4280134"/>
            <a:ext cx="10239175" cy="1694879"/>
          </a:xfrm>
          <a:prstGeom prst="rect">
            <a:avLst/>
          </a:prstGeom>
          <a:noFill/>
        </p:spPr>
        <p:txBody>
          <a:bodyPr wrap="none" lIns="0" tIns="0" rIns="0" bIns="0" rtlCol="0">
            <a:noAutofit/>
          </a:bodyPr>
          <a:lstStyle/>
          <a:p>
            <a:pPr algn="l">
              <a:lnSpc>
                <a:spcPct val="150000"/>
              </a:lnSpc>
              <a:spcAft>
                <a:spcPts val="1200"/>
              </a:spcAft>
            </a:pPr>
            <a:r>
              <a:rPr lang="en-AU" sz="2000" b="1">
                <a:solidFill>
                  <a:schemeClr val="tx2"/>
                </a:solidFill>
                <a:latin typeface="+mj-lt"/>
              </a:rPr>
              <a:t>Challenge</a:t>
            </a:r>
          </a:p>
          <a:p>
            <a:pPr algn="l">
              <a:lnSpc>
                <a:spcPct val="150000"/>
              </a:lnSpc>
              <a:spcAft>
                <a:spcPts val="1200"/>
              </a:spcAft>
            </a:pPr>
            <a:r>
              <a:rPr lang="en-AU" sz="2000"/>
              <a:t>find another example of rhyming words that have more than one syllable, write </a:t>
            </a:r>
          </a:p>
          <a:p>
            <a:pPr algn="l">
              <a:lnSpc>
                <a:spcPct val="150000"/>
              </a:lnSpc>
              <a:spcAft>
                <a:spcPts val="1200"/>
              </a:spcAft>
            </a:pPr>
            <a:r>
              <a:rPr lang="en-AU" sz="2000"/>
              <a:t>them into your book and underline the matching stressed syllables.</a:t>
            </a:r>
          </a:p>
        </p:txBody>
      </p:sp>
      <p:sp>
        <p:nvSpPr>
          <p:cNvPr id="2" name="Slide Number Placeholder 1">
            <a:extLst>
              <a:ext uri="{FF2B5EF4-FFF2-40B4-BE49-F238E27FC236}">
                <a16:creationId xmlns:a16="http://schemas.microsoft.com/office/drawing/2014/main" id="{82AC3522-2849-5C04-8E83-9767FE2F5C6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12</a:t>
            </a:fld>
            <a:endParaRPr lang="en-AU"/>
          </a:p>
        </p:txBody>
      </p:sp>
    </p:spTree>
    <p:extLst>
      <p:ext uri="{BB962C8B-B14F-4D97-AF65-F5344CB8AC3E}">
        <p14:creationId xmlns:p14="http://schemas.microsoft.com/office/powerpoint/2010/main" val="2910030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p:txBody>
          <a:bodyPr/>
          <a:lstStyle/>
          <a:p>
            <a:r>
              <a:rPr lang="en-US">
                <a:latin typeface="+mj-lt"/>
                <a:cs typeface="Arial" panose="020B0604020202020204" pitchFamily="34" charset="0"/>
              </a:rPr>
              <a:t>Rhyme and pacing (1)</a:t>
            </a:r>
            <a:endParaRPr lang="en-AU">
              <a:latin typeface="+mj-lt"/>
              <a:cs typeface="Arial" panose="020B0604020202020204" pitchFamily="34" charset="0"/>
            </a:endParaRPr>
          </a:p>
        </p:txBody>
      </p:sp>
    </p:spTree>
    <p:extLst>
      <p:ext uri="{BB962C8B-B14F-4D97-AF65-F5344CB8AC3E}">
        <p14:creationId xmlns:p14="http://schemas.microsoft.com/office/powerpoint/2010/main" val="263466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0038075-7C9C-2E42-5BC7-251E178F489D}"/>
              </a:ext>
            </a:extLst>
          </p:cNvPr>
          <p:cNvSpPr>
            <a:spLocks noGrp="1"/>
          </p:cNvSpPr>
          <p:nvPr>
            <p:ph type="title"/>
          </p:nvPr>
        </p:nvSpPr>
        <p:spPr>
          <a:xfrm>
            <a:off x="359999" y="360000"/>
            <a:ext cx="11483999" cy="545601"/>
          </a:xfrm>
        </p:spPr>
        <p:txBody>
          <a:bodyPr/>
          <a:lstStyle/>
          <a:p>
            <a:r>
              <a:rPr lang="en-US">
                <a:latin typeface="+mj-lt"/>
                <a:cs typeface="Arial"/>
              </a:rPr>
              <a:t>Rhyme and pacing (2)</a:t>
            </a:r>
            <a:endParaRPr lang="en-US">
              <a:latin typeface="+mj-lt"/>
            </a:endParaRPr>
          </a:p>
        </p:txBody>
      </p:sp>
      <p:sp>
        <p:nvSpPr>
          <p:cNvPr id="4" name="Text Placeholder 3">
            <a:extLst>
              <a:ext uri="{FF2B5EF4-FFF2-40B4-BE49-F238E27FC236}">
                <a16:creationId xmlns:a16="http://schemas.microsoft.com/office/drawing/2014/main" id="{BCE69CE1-6590-726A-8E8E-2CB70CD6899F}"/>
              </a:ext>
            </a:extLst>
          </p:cNvPr>
          <p:cNvSpPr>
            <a:spLocks noGrp="1"/>
          </p:cNvSpPr>
          <p:nvPr>
            <p:ph type="body" sz="quarter" idx="18"/>
          </p:nvPr>
        </p:nvSpPr>
        <p:spPr>
          <a:xfrm>
            <a:off x="359999" y="982520"/>
            <a:ext cx="11483998" cy="310015"/>
          </a:xfrm>
        </p:spPr>
        <p:txBody>
          <a:bodyPr/>
          <a:lstStyle/>
          <a:p>
            <a:pPr lvl="0">
              <a:lnSpc>
                <a:spcPct val="150000"/>
              </a:lnSpc>
              <a:spcBef>
                <a:spcPts val="1200"/>
              </a:spcBef>
              <a:spcAft>
                <a:spcPts val="600"/>
              </a:spcAft>
            </a:pPr>
            <a:r>
              <a:rPr lang="en-AU" sz="1800">
                <a:effectLst/>
                <a:latin typeface="+mj-lt"/>
                <a:ea typeface="Calibri" panose="020F0502020204030204" pitchFamily="34" charset="0"/>
              </a:rPr>
              <a:t>Understanding long and short vowel sounds</a:t>
            </a:r>
          </a:p>
        </p:txBody>
      </p:sp>
      <p:sp>
        <p:nvSpPr>
          <p:cNvPr id="6" name="Text Placeholder 4">
            <a:extLst>
              <a:ext uri="{FF2B5EF4-FFF2-40B4-BE49-F238E27FC236}">
                <a16:creationId xmlns:a16="http://schemas.microsoft.com/office/drawing/2014/main" id="{E7A4D174-A7C6-55EA-1347-999596030467}"/>
              </a:ext>
            </a:extLst>
          </p:cNvPr>
          <p:cNvSpPr txBox="1">
            <a:spLocks/>
          </p:cNvSpPr>
          <p:nvPr/>
        </p:nvSpPr>
        <p:spPr>
          <a:xfrm>
            <a:off x="359999" y="1830850"/>
            <a:ext cx="9029272" cy="1323598"/>
          </a:xfrm>
          <a:prstGeom prst="rect">
            <a:avLst/>
          </a:prstGeom>
        </p:spPr>
        <p:txBody>
          <a:bodyPr vert="horz" lIns="0" tIns="0" rIns="0" bIns="0" rtlCol="0" anchor="t">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200"/>
              </a:spcBef>
            </a:pPr>
            <a:r>
              <a:rPr lang="en-AU" sz="1800">
                <a:effectLst/>
                <a:latin typeface="+mn-lt"/>
                <a:ea typeface="Calibri" panose="020F0502020204030204" pitchFamily="34" charset="0"/>
              </a:rPr>
              <a:t>grab your pens and your paper – your voices and your </a:t>
            </a:r>
            <a:r>
              <a:rPr lang="en-AU" sz="1800">
                <a:solidFill>
                  <a:schemeClr val="tx2"/>
                </a:solidFill>
                <a:effectLst/>
                <a:latin typeface="+mn-lt"/>
                <a:ea typeface="Calibri" panose="020F0502020204030204" pitchFamily="34" charset="0"/>
              </a:rPr>
              <a:t>eyes</a:t>
            </a:r>
            <a:r>
              <a:rPr lang="en-AU" sz="1800">
                <a:effectLst/>
                <a:latin typeface="+mn-lt"/>
                <a:ea typeface="Calibri" panose="020F0502020204030204" pitchFamily="34" charset="0"/>
              </a:rPr>
              <a:t>,</a:t>
            </a:r>
          </a:p>
          <a:p>
            <a:pPr>
              <a:spcBef>
                <a:spcPts val="1200"/>
              </a:spcBef>
            </a:pPr>
            <a:r>
              <a:rPr lang="en-AU" sz="1800">
                <a:effectLst/>
                <a:latin typeface="+mn-lt"/>
                <a:ea typeface="Calibri" panose="020F0502020204030204" pitchFamily="34" charset="0"/>
              </a:rPr>
              <a:t>so we can reach for the </a:t>
            </a:r>
            <a:r>
              <a:rPr lang="en-AU" sz="1800">
                <a:solidFill>
                  <a:schemeClr val="tx2"/>
                </a:solidFill>
                <a:effectLst/>
                <a:latin typeface="+mn-lt"/>
                <a:ea typeface="Calibri" panose="020F0502020204030204" pitchFamily="34" charset="0"/>
              </a:rPr>
              <a:t>sky</a:t>
            </a:r>
            <a:r>
              <a:rPr lang="en-AU" sz="1800">
                <a:effectLst/>
                <a:latin typeface="+mn-lt"/>
                <a:ea typeface="Calibri" panose="020F0502020204030204" pitchFamily="34" charset="0"/>
              </a:rPr>
              <a:t>, and look down on the world, and tell them </a:t>
            </a:r>
            <a:r>
              <a:rPr lang="en-AU" sz="1800">
                <a:solidFill>
                  <a:schemeClr val="tx2"/>
                </a:solidFill>
                <a:effectLst/>
                <a:latin typeface="+mn-lt"/>
                <a:ea typeface="Calibri" panose="020F0502020204030204" pitchFamily="34" charset="0"/>
              </a:rPr>
              <a:t>why</a:t>
            </a:r>
            <a:endParaRPr lang="en-US">
              <a:solidFill>
                <a:schemeClr val="tx2"/>
              </a:solidFill>
              <a:latin typeface="+mn-lt"/>
            </a:endParaRPr>
          </a:p>
        </p:txBody>
      </p:sp>
      <p:sp>
        <p:nvSpPr>
          <p:cNvPr id="7" name="TextBox 6">
            <a:extLst>
              <a:ext uri="{FF2B5EF4-FFF2-40B4-BE49-F238E27FC236}">
                <a16:creationId xmlns:a16="http://schemas.microsoft.com/office/drawing/2014/main" id="{4ED7B8BD-6A5E-6AB9-8B93-64D767F50AF7}"/>
              </a:ext>
            </a:extLst>
          </p:cNvPr>
          <p:cNvSpPr txBox="1"/>
          <p:nvPr/>
        </p:nvSpPr>
        <p:spPr>
          <a:xfrm>
            <a:off x="359999" y="3429000"/>
            <a:ext cx="5262384" cy="914400"/>
          </a:xfrm>
          <a:prstGeom prst="rect">
            <a:avLst/>
          </a:prstGeom>
          <a:noFill/>
        </p:spPr>
        <p:txBody>
          <a:bodyPr wrap="none" lIns="0" tIns="0" rIns="0" bIns="0" rtlCol="0">
            <a:noAutofit/>
          </a:bodyPr>
          <a:lstStyle/>
          <a:p>
            <a:pPr algn="l">
              <a:lnSpc>
                <a:spcPct val="150000"/>
              </a:lnSpc>
              <a:spcAft>
                <a:spcPts val="1200"/>
              </a:spcAft>
            </a:pPr>
            <a:r>
              <a:rPr lang="en-AU" sz="1800">
                <a:solidFill>
                  <a:schemeClr val="accent2"/>
                </a:solidFill>
              </a:rPr>
              <a:t>Compare these sounds to – ‘brain … gain … strain’</a:t>
            </a:r>
          </a:p>
        </p:txBody>
      </p:sp>
      <p:sp>
        <p:nvSpPr>
          <p:cNvPr id="2" name="Slide Number Placeholder 1">
            <a:extLst>
              <a:ext uri="{FF2B5EF4-FFF2-40B4-BE49-F238E27FC236}">
                <a16:creationId xmlns:a16="http://schemas.microsoft.com/office/drawing/2014/main" id="{82AC3522-2849-5C04-8E83-9767FE2F5C6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14</a:t>
            </a:fld>
            <a:endParaRPr lang="en-AU"/>
          </a:p>
        </p:txBody>
      </p:sp>
    </p:spTree>
    <p:extLst>
      <p:ext uri="{BB962C8B-B14F-4D97-AF65-F5344CB8AC3E}">
        <p14:creationId xmlns:p14="http://schemas.microsoft.com/office/powerpoint/2010/main" val="1576291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p:txBody>
          <a:bodyPr/>
          <a:lstStyle/>
          <a:p>
            <a:r>
              <a:rPr lang="en-US">
                <a:latin typeface="+mj-lt"/>
                <a:cs typeface="Arial" panose="020B0604020202020204" pitchFamily="34" charset="0"/>
              </a:rPr>
              <a:t>Punctuation and pacing (1)</a:t>
            </a:r>
            <a:endParaRPr lang="en-AU">
              <a:latin typeface="+mj-lt"/>
              <a:cs typeface="Arial" panose="020B0604020202020204" pitchFamily="34" charset="0"/>
            </a:endParaRPr>
          </a:p>
        </p:txBody>
      </p:sp>
    </p:spTree>
    <p:extLst>
      <p:ext uri="{BB962C8B-B14F-4D97-AF65-F5344CB8AC3E}">
        <p14:creationId xmlns:p14="http://schemas.microsoft.com/office/powerpoint/2010/main" val="973391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0038075-7C9C-2E42-5BC7-251E178F489D}"/>
              </a:ext>
            </a:extLst>
          </p:cNvPr>
          <p:cNvSpPr>
            <a:spLocks noGrp="1"/>
          </p:cNvSpPr>
          <p:nvPr>
            <p:ph type="title"/>
          </p:nvPr>
        </p:nvSpPr>
        <p:spPr/>
        <p:txBody>
          <a:bodyPr/>
          <a:lstStyle/>
          <a:p>
            <a:r>
              <a:rPr lang="en-US">
                <a:latin typeface="Arial"/>
                <a:cs typeface="Arial"/>
              </a:rPr>
              <a:t>Punctuation</a:t>
            </a:r>
            <a:endParaRPr lang="en-US"/>
          </a:p>
        </p:txBody>
      </p:sp>
      <p:sp>
        <p:nvSpPr>
          <p:cNvPr id="4" name="Text Placeholder 3">
            <a:extLst>
              <a:ext uri="{FF2B5EF4-FFF2-40B4-BE49-F238E27FC236}">
                <a16:creationId xmlns:a16="http://schemas.microsoft.com/office/drawing/2014/main" id="{BCE69CE1-6590-726A-8E8E-2CB70CD6899F}"/>
              </a:ext>
            </a:extLst>
          </p:cNvPr>
          <p:cNvSpPr>
            <a:spLocks noGrp="1"/>
          </p:cNvSpPr>
          <p:nvPr>
            <p:ph type="body" sz="quarter" idx="18"/>
          </p:nvPr>
        </p:nvSpPr>
        <p:spPr/>
        <p:txBody>
          <a:bodyPr/>
          <a:lstStyle/>
          <a:p>
            <a:pPr lvl="0">
              <a:lnSpc>
                <a:spcPct val="150000"/>
              </a:lnSpc>
              <a:spcBef>
                <a:spcPts val="1200"/>
              </a:spcBef>
              <a:spcAft>
                <a:spcPts val="600"/>
              </a:spcAft>
            </a:pPr>
            <a:r>
              <a:rPr lang="en-AU" sz="1800">
                <a:ea typeface="Calibri" panose="020F0502020204030204" pitchFamily="34" charset="0"/>
              </a:rPr>
              <a:t>Punctuation mark hunt</a:t>
            </a:r>
            <a:endParaRPr lang="en-AU" sz="1800">
              <a:effectLst/>
              <a:latin typeface="Arial" panose="020B0604020202020204" pitchFamily="34" charset="0"/>
              <a:ea typeface="Calibri" panose="020F0502020204030204" pitchFamily="34" charset="0"/>
            </a:endParaRPr>
          </a:p>
        </p:txBody>
      </p:sp>
      <p:sp>
        <p:nvSpPr>
          <p:cNvPr id="7" name="TextBox 6">
            <a:extLst>
              <a:ext uri="{FF2B5EF4-FFF2-40B4-BE49-F238E27FC236}">
                <a16:creationId xmlns:a16="http://schemas.microsoft.com/office/drawing/2014/main" id="{90988895-C509-43DC-6680-A9167C74EBA0}"/>
              </a:ext>
            </a:extLst>
          </p:cNvPr>
          <p:cNvSpPr txBox="1"/>
          <p:nvPr/>
        </p:nvSpPr>
        <p:spPr>
          <a:xfrm>
            <a:off x="2983416" y="1567086"/>
            <a:ext cx="2128402" cy="815544"/>
          </a:xfrm>
          <a:prstGeom prst="rect">
            <a:avLst/>
          </a:prstGeom>
          <a:solidFill>
            <a:schemeClr val="accent2"/>
          </a:solidFill>
        </p:spPr>
        <p:txBody>
          <a:bodyPr wrap="square" lIns="0" tIns="0" rIns="0" bIns="0" rtlCol="0" anchor="ctr">
            <a:noAutofit/>
          </a:bodyPr>
          <a:lstStyle/>
          <a:p>
            <a:pPr algn="ctr"/>
            <a:r>
              <a:rPr lang="en-US" sz="5400" b="1">
                <a:solidFill>
                  <a:schemeClr val="bg1"/>
                </a:solidFill>
              </a:rPr>
              <a:t>?</a:t>
            </a:r>
            <a:endParaRPr lang="en-AU" sz="5400" b="1">
              <a:solidFill>
                <a:schemeClr val="bg1"/>
              </a:solidFill>
            </a:endParaRPr>
          </a:p>
        </p:txBody>
      </p:sp>
      <p:sp>
        <p:nvSpPr>
          <p:cNvPr id="9" name="TextBox 8">
            <a:extLst>
              <a:ext uri="{FF2B5EF4-FFF2-40B4-BE49-F238E27FC236}">
                <a16:creationId xmlns:a16="http://schemas.microsoft.com/office/drawing/2014/main" id="{87FBA9BA-6712-B150-534E-C50C07446993}"/>
              </a:ext>
            </a:extLst>
          </p:cNvPr>
          <p:cNvSpPr txBox="1"/>
          <p:nvPr/>
        </p:nvSpPr>
        <p:spPr>
          <a:xfrm>
            <a:off x="4352699" y="2755757"/>
            <a:ext cx="2128402" cy="815544"/>
          </a:xfrm>
          <a:prstGeom prst="rect">
            <a:avLst/>
          </a:prstGeom>
          <a:solidFill>
            <a:schemeClr val="tx1"/>
          </a:solidFill>
        </p:spPr>
        <p:txBody>
          <a:bodyPr wrap="square" lIns="0" tIns="0" rIns="0" bIns="0" rtlCol="0" anchor="ctr">
            <a:noAutofit/>
          </a:bodyPr>
          <a:lstStyle/>
          <a:p>
            <a:pPr algn="ctr"/>
            <a:r>
              <a:rPr lang="en-US" sz="5400" b="1">
                <a:solidFill>
                  <a:schemeClr val="bg1"/>
                </a:solidFill>
              </a:rPr>
              <a:t>!</a:t>
            </a:r>
            <a:endParaRPr lang="en-AU" sz="5400" b="1">
              <a:solidFill>
                <a:schemeClr val="bg1"/>
              </a:solidFill>
            </a:endParaRPr>
          </a:p>
        </p:txBody>
      </p:sp>
      <p:sp>
        <p:nvSpPr>
          <p:cNvPr id="10" name="TextBox 9">
            <a:extLst>
              <a:ext uri="{FF2B5EF4-FFF2-40B4-BE49-F238E27FC236}">
                <a16:creationId xmlns:a16="http://schemas.microsoft.com/office/drawing/2014/main" id="{F78E6D4A-3ACD-5F7C-DF64-4458A13974E6}"/>
              </a:ext>
            </a:extLst>
          </p:cNvPr>
          <p:cNvSpPr txBox="1"/>
          <p:nvPr/>
        </p:nvSpPr>
        <p:spPr>
          <a:xfrm>
            <a:off x="5724302" y="4126056"/>
            <a:ext cx="2128402" cy="815544"/>
          </a:xfrm>
          <a:prstGeom prst="rect">
            <a:avLst/>
          </a:prstGeom>
          <a:solidFill>
            <a:schemeClr val="tx2"/>
          </a:solidFill>
        </p:spPr>
        <p:txBody>
          <a:bodyPr wrap="square" lIns="0" tIns="0" rIns="0" bIns="0" rtlCol="0" anchor="ctr">
            <a:noAutofit/>
          </a:bodyPr>
          <a:lstStyle/>
          <a:p>
            <a:pPr algn="ctr"/>
            <a:r>
              <a:rPr lang="en-US" sz="5400" b="1">
                <a:solidFill>
                  <a:schemeClr val="bg1"/>
                </a:solidFill>
              </a:rPr>
              <a:t>,</a:t>
            </a:r>
            <a:endParaRPr lang="en-AU" sz="5400" b="1">
              <a:solidFill>
                <a:schemeClr val="bg1"/>
              </a:solidFill>
            </a:endParaRPr>
          </a:p>
        </p:txBody>
      </p:sp>
      <p:sp>
        <p:nvSpPr>
          <p:cNvPr id="11" name="TextBox 10">
            <a:extLst>
              <a:ext uri="{FF2B5EF4-FFF2-40B4-BE49-F238E27FC236}">
                <a16:creationId xmlns:a16="http://schemas.microsoft.com/office/drawing/2014/main" id="{CD8A5A9D-12C2-F398-B97D-926E60CEFE49}"/>
              </a:ext>
            </a:extLst>
          </p:cNvPr>
          <p:cNvSpPr txBox="1"/>
          <p:nvPr/>
        </p:nvSpPr>
        <p:spPr>
          <a:xfrm>
            <a:off x="7080182" y="5495077"/>
            <a:ext cx="2128402" cy="815544"/>
          </a:xfrm>
          <a:prstGeom prst="rect">
            <a:avLst/>
          </a:prstGeom>
          <a:solidFill>
            <a:srgbClr val="008000"/>
          </a:solidFill>
        </p:spPr>
        <p:txBody>
          <a:bodyPr wrap="square" lIns="0" tIns="0" rIns="0" bIns="0" rtlCol="0" anchor="ctr">
            <a:noAutofit/>
          </a:bodyPr>
          <a:lstStyle/>
          <a:p>
            <a:pPr algn="ctr"/>
            <a:r>
              <a:rPr lang="en-US" sz="5400" b="1">
                <a:solidFill>
                  <a:schemeClr val="bg1"/>
                </a:solidFill>
              </a:rPr>
              <a:t>.</a:t>
            </a:r>
            <a:endParaRPr lang="en-AU" sz="5400" b="1">
              <a:solidFill>
                <a:schemeClr val="bg1"/>
              </a:solidFill>
            </a:endParaRPr>
          </a:p>
        </p:txBody>
      </p:sp>
      <p:sp>
        <p:nvSpPr>
          <p:cNvPr id="2" name="Slide Number Placeholder 1">
            <a:extLst>
              <a:ext uri="{FF2B5EF4-FFF2-40B4-BE49-F238E27FC236}">
                <a16:creationId xmlns:a16="http://schemas.microsoft.com/office/drawing/2014/main" id="{82AC3522-2849-5C04-8E83-9767FE2F5C6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16</a:t>
            </a:fld>
            <a:endParaRPr lang="en-AU"/>
          </a:p>
        </p:txBody>
      </p:sp>
    </p:spTree>
    <p:extLst>
      <p:ext uri="{BB962C8B-B14F-4D97-AF65-F5344CB8AC3E}">
        <p14:creationId xmlns:p14="http://schemas.microsoft.com/office/powerpoint/2010/main" val="3454237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0038075-7C9C-2E42-5BC7-251E178F489D}"/>
              </a:ext>
            </a:extLst>
          </p:cNvPr>
          <p:cNvSpPr>
            <a:spLocks noGrp="1"/>
          </p:cNvSpPr>
          <p:nvPr>
            <p:ph type="title"/>
          </p:nvPr>
        </p:nvSpPr>
        <p:spPr/>
        <p:txBody>
          <a:bodyPr/>
          <a:lstStyle/>
          <a:p>
            <a:r>
              <a:rPr lang="en-US">
                <a:latin typeface="Arial"/>
                <a:cs typeface="Arial"/>
              </a:rPr>
              <a:t>Punctuation and pacing (2)</a:t>
            </a:r>
            <a:endParaRPr lang="en-US"/>
          </a:p>
        </p:txBody>
      </p:sp>
      <p:sp>
        <p:nvSpPr>
          <p:cNvPr id="4" name="Text Placeholder 3">
            <a:extLst>
              <a:ext uri="{FF2B5EF4-FFF2-40B4-BE49-F238E27FC236}">
                <a16:creationId xmlns:a16="http://schemas.microsoft.com/office/drawing/2014/main" id="{BCE69CE1-6590-726A-8E8E-2CB70CD6899F}"/>
              </a:ext>
            </a:extLst>
          </p:cNvPr>
          <p:cNvSpPr>
            <a:spLocks noGrp="1"/>
          </p:cNvSpPr>
          <p:nvPr>
            <p:ph type="body" sz="quarter" idx="18"/>
          </p:nvPr>
        </p:nvSpPr>
        <p:spPr/>
        <p:txBody>
          <a:bodyPr/>
          <a:lstStyle/>
          <a:p>
            <a:pPr lvl="0">
              <a:lnSpc>
                <a:spcPct val="150000"/>
              </a:lnSpc>
              <a:spcBef>
                <a:spcPts val="1200"/>
              </a:spcBef>
              <a:spcAft>
                <a:spcPts val="600"/>
              </a:spcAft>
            </a:pPr>
            <a:r>
              <a:rPr lang="en-AU" sz="1800">
                <a:effectLst/>
                <a:latin typeface="Arial" panose="020B0604020202020204" pitchFamily="34" charset="0"/>
                <a:ea typeface="Calibri" panose="020F0502020204030204" pitchFamily="34" charset="0"/>
              </a:rPr>
              <a:t>Sentence length and how fast we read</a:t>
            </a:r>
          </a:p>
        </p:txBody>
      </p:sp>
      <p:sp>
        <p:nvSpPr>
          <p:cNvPr id="6" name="Text Placeholder 4">
            <a:extLst>
              <a:ext uri="{FF2B5EF4-FFF2-40B4-BE49-F238E27FC236}">
                <a16:creationId xmlns:a16="http://schemas.microsoft.com/office/drawing/2014/main" id="{E7A4D174-A7C6-55EA-1347-999596030467}"/>
              </a:ext>
            </a:extLst>
          </p:cNvPr>
          <p:cNvSpPr txBox="1">
            <a:spLocks/>
          </p:cNvSpPr>
          <p:nvPr/>
        </p:nvSpPr>
        <p:spPr>
          <a:xfrm>
            <a:off x="360000" y="1567086"/>
            <a:ext cx="9029272" cy="4807835"/>
          </a:xfrm>
          <a:prstGeom prst="rect">
            <a:avLst/>
          </a:prstGeom>
        </p:spPr>
        <p:txBody>
          <a:bodyPr vert="horz" lIns="0" tIns="0" rIns="0" bIns="0" rtlCol="0" anchor="t">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1200"/>
              </a:spcBef>
              <a:spcAft>
                <a:spcPts val="600"/>
              </a:spcAft>
            </a:pPr>
            <a:r>
              <a:rPr lang="en-AU" sz="1800">
                <a:effectLst/>
                <a:latin typeface="Arial" panose="020B0604020202020204" pitchFamily="34" charset="0"/>
                <a:ea typeface="Calibri" panose="020F0502020204030204" pitchFamily="34" charset="0"/>
              </a:rPr>
              <a:t>and </a:t>
            </a:r>
            <a:r>
              <a:rPr lang="en-AU" sz="1800">
                <a:solidFill>
                  <a:schemeClr val="tx2"/>
                </a:solidFill>
                <a:effectLst/>
                <a:latin typeface="Arial" panose="020B0604020202020204" pitchFamily="34" charset="0"/>
                <a:ea typeface="Calibri" panose="020F0502020204030204" pitchFamily="34" charset="0"/>
              </a:rPr>
              <a:t>although</a:t>
            </a:r>
            <a:r>
              <a:rPr lang="en-AU" sz="1800">
                <a:effectLst/>
                <a:latin typeface="Arial" panose="020B0604020202020204" pitchFamily="34" charset="0"/>
                <a:ea typeface="Calibri" panose="020F0502020204030204" pitchFamily="34" charset="0"/>
              </a:rPr>
              <a:t> our lives are stressful </a:t>
            </a:r>
            <a:r>
              <a:rPr lang="en-AU" sz="1800">
                <a:solidFill>
                  <a:schemeClr val="tx2"/>
                </a:solidFill>
                <a:effectLst/>
                <a:latin typeface="Arial" panose="020B0604020202020204" pitchFamily="34" charset="0"/>
                <a:ea typeface="Calibri" panose="020F0502020204030204" pitchFamily="34" charset="0"/>
              </a:rPr>
              <a:t>and</a:t>
            </a:r>
            <a:r>
              <a:rPr lang="en-AU" sz="1800">
                <a:effectLst/>
                <a:latin typeface="Arial" panose="020B0604020202020204" pitchFamily="34" charset="0"/>
                <a:ea typeface="Calibri" panose="020F0502020204030204" pitchFamily="34" charset="0"/>
              </a:rPr>
              <a:t> pressurised with</a:t>
            </a:r>
          </a:p>
          <a:p>
            <a:pPr>
              <a:lnSpc>
                <a:spcPct val="150000"/>
              </a:lnSpc>
              <a:spcBef>
                <a:spcPts val="1200"/>
              </a:spcBef>
              <a:spcAft>
                <a:spcPts val="600"/>
              </a:spcAft>
            </a:pPr>
            <a:r>
              <a:rPr lang="en-AU" sz="1800">
                <a:effectLst/>
                <a:latin typeface="Arial" panose="020B0604020202020204" pitchFamily="34" charset="0"/>
                <a:ea typeface="Calibri" panose="020F0502020204030204" pitchFamily="34" charset="0"/>
              </a:rPr>
              <a:t>anxiety </a:t>
            </a:r>
            <a:r>
              <a:rPr lang="en-AU" sz="1800">
                <a:solidFill>
                  <a:schemeClr val="tx2"/>
                </a:solidFill>
                <a:effectLst/>
                <a:latin typeface="Arial" panose="020B0604020202020204" pitchFamily="34" charset="0"/>
                <a:ea typeface="Calibri" panose="020F0502020204030204" pitchFamily="34" charset="0"/>
              </a:rPr>
              <a:t>and</a:t>
            </a:r>
            <a:r>
              <a:rPr lang="en-AU" sz="1800">
                <a:effectLst/>
                <a:latin typeface="Arial" panose="020B0604020202020204" pitchFamily="34" charset="0"/>
                <a:ea typeface="Calibri" panose="020F0502020204030204" pitchFamily="34" charset="0"/>
              </a:rPr>
              <a:t> control, </a:t>
            </a:r>
            <a:r>
              <a:rPr lang="en-AU" sz="1800">
                <a:solidFill>
                  <a:schemeClr val="tx2"/>
                </a:solidFill>
                <a:effectLst/>
                <a:latin typeface="Arial" panose="020B0604020202020204" pitchFamily="34" charset="0"/>
                <a:ea typeface="Calibri" panose="020F0502020204030204" pitchFamily="34" charset="0"/>
              </a:rPr>
              <a:t>and</a:t>
            </a:r>
            <a:r>
              <a:rPr lang="en-AU" sz="1800">
                <a:effectLst/>
                <a:latin typeface="Arial" panose="020B0604020202020204" pitchFamily="34" charset="0"/>
                <a:ea typeface="Calibri" panose="020F0502020204030204" pitchFamily="34" charset="0"/>
              </a:rPr>
              <a:t> you're still working on relaxing</a:t>
            </a:r>
          </a:p>
          <a:p>
            <a:pPr>
              <a:lnSpc>
                <a:spcPct val="150000"/>
              </a:lnSpc>
              <a:spcBef>
                <a:spcPts val="1200"/>
              </a:spcBef>
              <a:spcAft>
                <a:spcPts val="600"/>
              </a:spcAft>
            </a:pPr>
            <a:r>
              <a:rPr lang="en-AU" sz="1800">
                <a:effectLst/>
                <a:latin typeface="Arial" panose="020B0604020202020204" pitchFamily="34" charset="0"/>
                <a:ea typeface="Calibri" panose="020F0502020204030204" pitchFamily="34" charset="0"/>
              </a:rPr>
              <a:t>your soul, </a:t>
            </a:r>
            <a:r>
              <a:rPr lang="en-AU" sz="1800">
                <a:solidFill>
                  <a:schemeClr val="tx2"/>
                </a:solidFill>
                <a:effectLst/>
                <a:latin typeface="Arial" panose="020B0604020202020204" pitchFamily="34" charset="0"/>
                <a:ea typeface="Calibri" panose="020F0502020204030204" pitchFamily="34" charset="0"/>
              </a:rPr>
              <a:t>while</a:t>
            </a:r>
            <a:r>
              <a:rPr lang="en-AU" sz="1800">
                <a:effectLst/>
                <a:latin typeface="Arial" panose="020B0604020202020204" pitchFamily="34" charset="0"/>
                <a:ea typeface="Calibri" panose="020F0502020204030204" pitchFamily="34" charset="0"/>
              </a:rPr>
              <a:t> running around the magnetic pole,</a:t>
            </a:r>
          </a:p>
          <a:p>
            <a:pPr>
              <a:lnSpc>
                <a:spcPct val="150000"/>
              </a:lnSpc>
              <a:spcBef>
                <a:spcPts val="1200"/>
              </a:spcBef>
              <a:spcAft>
                <a:spcPts val="600"/>
              </a:spcAft>
            </a:pPr>
            <a:r>
              <a:rPr lang="en-AU" sz="1800">
                <a:effectLst/>
                <a:latin typeface="Arial" panose="020B0604020202020204" pitchFamily="34" charset="0"/>
                <a:ea typeface="Calibri" panose="020F0502020204030204" pitchFamily="34" charset="0"/>
              </a:rPr>
              <a:t>looking for your self-control, </a:t>
            </a:r>
            <a:r>
              <a:rPr lang="en-AU" sz="1800">
                <a:solidFill>
                  <a:schemeClr val="tx2"/>
                </a:solidFill>
                <a:effectLst/>
                <a:latin typeface="Arial" panose="020B0604020202020204" pitchFamily="34" charset="0"/>
                <a:ea typeface="Calibri" panose="020F0502020204030204" pitchFamily="34" charset="0"/>
              </a:rPr>
              <a:t>and although </a:t>
            </a:r>
            <a:r>
              <a:rPr lang="en-AU" sz="1800">
                <a:effectLst/>
                <a:latin typeface="Arial" panose="020B0604020202020204" pitchFamily="34" charset="0"/>
                <a:ea typeface="Calibri" panose="020F0502020204030204" pitchFamily="34" charset="0"/>
              </a:rPr>
              <a:t>it’s taking its toll,</a:t>
            </a:r>
          </a:p>
          <a:p>
            <a:pPr>
              <a:lnSpc>
                <a:spcPct val="150000"/>
              </a:lnSpc>
              <a:spcBef>
                <a:spcPts val="1200"/>
              </a:spcBef>
              <a:spcAft>
                <a:spcPts val="600"/>
              </a:spcAft>
            </a:pPr>
            <a:r>
              <a:rPr lang="en-AU" sz="1800">
                <a:effectLst/>
                <a:latin typeface="Arial" panose="020B0604020202020204" pitchFamily="34" charset="0"/>
                <a:ea typeface="Calibri" panose="020F0502020204030204" pitchFamily="34" charset="0"/>
              </a:rPr>
              <a:t>we still breathe.</a:t>
            </a:r>
          </a:p>
        </p:txBody>
      </p:sp>
      <p:sp>
        <p:nvSpPr>
          <p:cNvPr id="2" name="Slide Number Placeholder 1">
            <a:extLst>
              <a:ext uri="{FF2B5EF4-FFF2-40B4-BE49-F238E27FC236}">
                <a16:creationId xmlns:a16="http://schemas.microsoft.com/office/drawing/2014/main" id="{82AC3522-2849-5C04-8E83-9767FE2F5C6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17</a:t>
            </a:fld>
            <a:endParaRPr lang="en-AU"/>
          </a:p>
        </p:txBody>
      </p:sp>
    </p:spTree>
    <p:extLst>
      <p:ext uri="{BB962C8B-B14F-4D97-AF65-F5344CB8AC3E}">
        <p14:creationId xmlns:p14="http://schemas.microsoft.com/office/powerpoint/2010/main" val="2650761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p:txBody>
          <a:bodyPr/>
          <a:lstStyle/>
          <a:p>
            <a:r>
              <a:rPr lang="en-US">
                <a:latin typeface="+mj-lt"/>
                <a:cs typeface="Arial" panose="020B0604020202020204" pitchFamily="34" charset="0"/>
              </a:rPr>
              <a:t>Alliteration and pacing</a:t>
            </a:r>
            <a:endParaRPr lang="en-AU">
              <a:latin typeface="+mj-lt"/>
              <a:cs typeface="Arial" panose="020B0604020202020204" pitchFamily="34" charset="0"/>
            </a:endParaRPr>
          </a:p>
        </p:txBody>
      </p:sp>
    </p:spTree>
    <p:extLst>
      <p:ext uri="{BB962C8B-B14F-4D97-AF65-F5344CB8AC3E}">
        <p14:creationId xmlns:p14="http://schemas.microsoft.com/office/powerpoint/2010/main" val="254071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0038075-7C9C-2E42-5BC7-251E178F489D}"/>
              </a:ext>
            </a:extLst>
          </p:cNvPr>
          <p:cNvSpPr>
            <a:spLocks noGrp="1"/>
          </p:cNvSpPr>
          <p:nvPr>
            <p:ph type="title"/>
          </p:nvPr>
        </p:nvSpPr>
        <p:spPr/>
        <p:txBody>
          <a:bodyPr/>
          <a:lstStyle/>
          <a:p>
            <a:r>
              <a:rPr lang="en-US">
                <a:latin typeface="+mj-lt"/>
                <a:cs typeface="Arial"/>
              </a:rPr>
              <a:t>Alliteration </a:t>
            </a:r>
            <a:endParaRPr lang="en-US">
              <a:latin typeface="+mj-lt"/>
            </a:endParaRPr>
          </a:p>
        </p:txBody>
      </p:sp>
      <p:sp>
        <p:nvSpPr>
          <p:cNvPr id="4" name="Text Placeholder 3">
            <a:extLst>
              <a:ext uri="{FF2B5EF4-FFF2-40B4-BE49-F238E27FC236}">
                <a16:creationId xmlns:a16="http://schemas.microsoft.com/office/drawing/2014/main" id="{BCE69CE1-6590-726A-8E8E-2CB70CD6899F}"/>
              </a:ext>
            </a:extLst>
          </p:cNvPr>
          <p:cNvSpPr>
            <a:spLocks noGrp="1"/>
          </p:cNvSpPr>
          <p:nvPr>
            <p:ph type="body" sz="quarter" idx="18"/>
          </p:nvPr>
        </p:nvSpPr>
        <p:spPr/>
        <p:txBody>
          <a:bodyPr/>
          <a:lstStyle/>
          <a:p>
            <a:pPr lvl="0">
              <a:lnSpc>
                <a:spcPct val="150000"/>
              </a:lnSpc>
              <a:spcBef>
                <a:spcPts val="1200"/>
              </a:spcBef>
              <a:spcAft>
                <a:spcPts val="600"/>
              </a:spcAft>
            </a:pPr>
            <a:r>
              <a:rPr lang="en-AU" sz="1800">
                <a:effectLst/>
                <a:latin typeface="+mj-lt"/>
                <a:ea typeface="Calibri" panose="020F0502020204030204" pitchFamily="34" charset="0"/>
              </a:rPr>
              <a:t>This repeated consonant sound tends to emphasize a word</a:t>
            </a:r>
          </a:p>
        </p:txBody>
      </p:sp>
      <p:sp>
        <p:nvSpPr>
          <p:cNvPr id="8" name="Text Placeholder 7">
            <a:extLst>
              <a:ext uri="{FF2B5EF4-FFF2-40B4-BE49-F238E27FC236}">
                <a16:creationId xmlns:a16="http://schemas.microsoft.com/office/drawing/2014/main" id="{57F38FC3-CA01-0CF0-CD30-7F0DFF5E2CDF}"/>
              </a:ext>
            </a:extLst>
          </p:cNvPr>
          <p:cNvSpPr>
            <a:spLocks noGrp="1"/>
          </p:cNvSpPr>
          <p:nvPr>
            <p:ph type="body" sz="quarter" idx="17"/>
          </p:nvPr>
        </p:nvSpPr>
        <p:spPr/>
        <p:txBody>
          <a:bodyPr/>
          <a:lstStyle/>
          <a:p>
            <a:pPr>
              <a:lnSpc>
                <a:spcPct val="150000"/>
              </a:lnSpc>
            </a:pPr>
            <a:r>
              <a:rPr lang="en-AU">
                <a:effectLst/>
                <a:latin typeface="+mn-lt"/>
                <a:ea typeface="Calibri" panose="020F0502020204030204" pitchFamily="34" charset="0"/>
              </a:rPr>
              <a:t>‘it’s </a:t>
            </a:r>
            <a:r>
              <a:rPr lang="en-AU">
                <a:solidFill>
                  <a:schemeClr val="tx2"/>
                </a:solidFill>
                <a:effectLst/>
                <a:latin typeface="+mn-lt"/>
                <a:ea typeface="Calibri" panose="020F0502020204030204" pitchFamily="34" charset="0"/>
              </a:rPr>
              <a:t>t</a:t>
            </a:r>
            <a:r>
              <a:rPr lang="en-AU">
                <a:effectLst/>
                <a:latin typeface="+mn-lt"/>
                <a:ea typeface="Calibri" panose="020F0502020204030204" pitchFamily="34" charset="0"/>
              </a:rPr>
              <a:t>aking its </a:t>
            </a:r>
            <a:r>
              <a:rPr lang="en-AU">
                <a:solidFill>
                  <a:schemeClr val="tx2"/>
                </a:solidFill>
                <a:effectLst/>
                <a:latin typeface="+mn-lt"/>
                <a:ea typeface="Calibri" panose="020F0502020204030204" pitchFamily="34" charset="0"/>
              </a:rPr>
              <a:t>t</a:t>
            </a:r>
            <a:r>
              <a:rPr lang="en-AU">
                <a:effectLst/>
                <a:latin typeface="+mn-lt"/>
                <a:ea typeface="Calibri" panose="020F0502020204030204" pitchFamily="34" charset="0"/>
              </a:rPr>
              <a:t>oll’</a:t>
            </a:r>
          </a:p>
          <a:p>
            <a:pPr>
              <a:lnSpc>
                <a:spcPct val="150000"/>
              </a:lnSpc>
            </a:pPr>
            <a:r>
              <a:rPr lang="en-AU">
                <a:latin typeface="+mn-lt"/>
                <a:ea typeface="Calibri" panose="020F0502020204030204" pitchFamily="34" charset="0"/>
              </a:rPr>
              <a:t>Challenges:</a:t>
            </a:r>
          </a:p>
          <a:p>
            <a:pPr marL="457200" indent="-457200">
              <a:lnSpc>
                <a:spcPct val="150000"/>
              </a:lnSpc>
              <a:buFont typeface="+mj-lt"/>
              <a:buAutoNum type="arabicPeriod"/>
            </a:pPr>
            <a:r>
              <a:rPr lang="en-AU">
                <a:latin typeface="+mn-lt"/>
                <a:ea typeface="Calibri" panose="020F0502020204030204" pitchFamily="34" charset="0"/>
              </a:rPr>
              <a:t>Alliteration needs to be at the start of a word. Are there any repeated consonant sounds in the middle of words? What is this called?</a:t>
            </a:r>
          </a:p>
          <a:p>
            <a:pPr marL="457200" indent="-457200">
              <a:lnSpc>
                <a:spcPct val="150000"/>
              </a:lnSpc>
              <a:buFont typeface="+mj-lt"/>
              <a:buAutoNum type="arabicPeriod"/>
            </a:pPr>
            <a:r>
              <a:rPr lang="en-AU">
                <a:latin typeface="+mn-lt"/>
                <a:ea typeface="Calibri" panose="020F0502020204030204" pitchFamily="34" charset="0"/>
              </a:rPr>
              <a:t>Does alliteration slow the reading down or speed it up? Why?</a:t>
            </a:r>
            <a:endParaRPr lang="en-AU">
              <a:latin typeface="+mn-lt"/>
            </a:endParaRPr>
          </a:p>
        </p:txBody>
      </p:sp>
      <p:sp>
        <p:nvSpPr>
          <p:cNvPr id="2" name="Slide Number Placeholder 1">
            <a:extLst>
              <a:ext uri="{FF2B5EF4-FFF2-40B4-BE49-F238E27FC236}">
                <a16:creationId xmlns:a16="http://schemas.microsoft.com/office/drawing/2014/main" id="{82AC3522-2849-5C04-8E83-9767FE2F5C6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19</a:t>
            </a:fld>
            <a:endParaRPr lang="en-AU"/>
          </a:p>
        </p:txBody>
      </p:sp>
    </p:spTree>
    <p:extLst>
      <p:ext uri="{BB962C8B-B14F-4D97-AF65-F5344CB8AC3E}">
        <p14:creationId xmlns:p14="http://schemas.microsoft.com/office/powerpoint/2010/main" val="2785548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EF38185-B00A-9878-8E80-7D55E5647711}"/>
              </a:ext>
            </a:extLst>
          </p:cNvPr>
          <p:cNvSpPr>
            <a:spLocks noGrp="1"/>
          </p:cNvSpPr>
          <p:nvPr>
            <p:ph type="ctrTitle"/>
          </p:nvPr>
        </p:nvSpPr>
        <p:spPr/>
        <p:txBody>
          <a:bodyPr/>
          <a:lstStyle/>
          <a:p>
            <a:r>
              <a:rPr lang="en-AU">
                <a:latin typeface="+mj-lt"/>
                <a:cs typeface="Arial"/>
              </a:rPr>
              <a:t>Phase 2 – Pacing and sound</a:t>
            </a:r>
            <a:endParaRPr lang="en-AU">
              <a:latin typeface="+mj-lt"/>
            </a:endParaRPr>
          </a:p>
        </p:txBody>
      </p:sp>
      <p:sp>
        <p:nvSpPr>
          <p:cNvPr id="11" name="Text Placeholder 10">
            <a:extLst>
              <a:ext uri="{FF2B5EF4-FFF2-40B4-BE49-F238E27FC236}">
                <a16:creationId xmlns:a16="http://schemas.microsoft.com/office/drawing/2014/main" id="{3D12AD43-6748-1D46-1B69-DCBF45A45856}"/>
              </a:ext>
            </a:extLst>
          </p:cNvPr>
          <p:cNvSpPr>
            <a:spLocks noGrp="1"/>
          </p:cNvSpPr>
          <p:nvPr>
            <p:ph type="body" sz="quarter" idx="10"/>
          </p:nvPr>
        </p:nvSpPr>
        <p:spPr/>
        <p:txBody>
          <a:bodyPr/>
          <a:lstStyle/>
          <a:p>
            <a:r>
              <a:rPr lang="en-AU">
                <a:latin typeface="+mj-lt"/>
                <a:cs typeface="Arial"/>
              </a:rPr>
              <a:t>Stage 4 – Year 7 – 7.1</a:t>
            </a:r>
            <a:endParaRPr lang="en-AU">
              <a:latin typeface="+mj-lt"/>
            </a:endParaRPr>
          </a:p>
        </p:txBody>
      </p:sp>
      <p:sp>
        <p:nvSpPr>
          <p:cNvPr id="4" name="Text Placeholder 3">
            <a:extLst>
              <a:ext uri="{FF2B5EF4-FFF2-40B4-BE49-F238E27FC236}">
                <a16:creationId xmlns:a16="http://schemas.microsoft.com/office/drawing/2014/main" id="{0AA23DEC-0D38-EECC-4115-0F2D408F56D5}"/>
              </a:ext>
            </a:extLst>
          </p:cNvPr>
          <p:cNvSpPr>
            <a:spLocks noGrp="1"/>
          </p:cNvSpPr>
          <p:nvPr>
            <p:ph type="body" sz="quarter" idx="16"/>
          </p:nvPr>
        </p:nvSpPr>
        <p:spPr/>
        <p:txBody>
          <a:bodyPr/>
          <a:lstStyle/>
          <a:p>
            <a:r>
              <a:rPr lang="en-AU">
                <a:latin typeface="+mj-lt"/>
                <a:cs typeface="Arial"/>
              </a:rPr>
              <a:t>‘Powerful youth voices’</a:t>
            </a:r>
            <a:endParaRPr lang="en-AU">
              <a:latin typeface="+mj-lt"/>
            </a:endParaRPr>
          </a:p>
          <a:p>
            <a:endParaRPr lang="en-AU">
              <a:latin typeface="+mj-lt"/>
            </a:endParaRPr>
          </a:p>
        </p:txBody>
      </p:sp>
      <p:sp>
        <p:nvSpPr>
          <p:cNvPr id="10" name="Text Placeholder 9">
            <a:extLst>
              <a:ext uri="{FF2B5EF4-FFF2-40B4-BE49-F238E27FC236}">
                <a16:creationId xmlns:a16="http://schemas.microsoft.com/office/drawing/2014/main" id="{CA5E7E5A-B4C4-F5B9-98E5-6C838D018316}"/>
              </a:ext>
            </a:extLst>
          </p:cNvPr>
          <p:cNvSpPr>
            <a:spLocks noGrp="1"/>
          </p:cNvSpPr>
          <p:nvPr>
            <p:ph type="body" sz="quarter" idx="14"/>
          </p:nvPr>
        </p:nvSpPr>
        <p:spPr/>
        <p:txBody>
          <a:bodyPr vert="horz" lIns="0" tIns="0" rIns="0" bIns="0" rtlCol="0" anchor="t">
            <a:noAutofit/>
          </a:bodyPr>
          <a:lstStyle/>
          <a:p>
            <a:r>
              <a:rPr lang="en-US">
                <a:latin typeface="+mj-lt"/>
              </a:rPr>
              <a:t>Term 1</a:t>
            </a:r>
            <a:endParaRPr lang="en-AU">
              <a:latin typeface="+mj-lt"/>
            </a:endParaRPr>
          </a:p>
        </p:txBody>
      </p:sp>
      <p:pic>
        <p:nvPicPr>
          <p:cNvPr id="7" name="Picture Placeholder 6">
            <a:extLst>
              <a:ext uri="{FF2B5EF4-FFF2-40B4-BE49-F238E27FC236}">
                <a16:creationId xmlns:a16="http://schemas.microsoft.com/office/drawing/2014/main" id="{F68B5A26-CC13-133B-19A3-EF93C4B04F30}"/>
              </a:ext>
              <a:ext uri="{C183D7F6-B498-43B3-948B-1728B52AA6E4}">
                <adec:decorative xmlns:adec="http://schemas.microsoft.com/office/drawing/2017/decorative" val="1"/>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a:stretch/>
        </p:blipFill>
        <p:spPr>
          <a:xfrm>
            <a:off x="7128000" y="0"/>
            <a:ext cx="5064000" cy="6572247"/>
          </a:xfrm>
        </p:spPr>
      </p:pic>
      <p:sp>
        <p:nvSpPr>
          <p:cNvPr id="5" name="Rectangle 1">
            <a:extLst>
              <a:ext uri="{FF2B5EF4-FFF2-40B4-BE49-F238E27FC236}">
                <a16:creationId xmlns:a16="http://schemas.microsoft.com/office/drawing/2014/main" id="{2E1D216C-F528-1C1A-4E28-1DEFE49D0948}"/>
              </a:ext>
            </a:extLst>
          </p:cNvPr>
          <p:cNvSpPr>
            <a:spLocks noChangeArrowheads="1"/>
          </p:cNvSpPr>
          <p:nvPr/>
        </p:nvSpPr>
        <p:spPr bwMode="auto">
          <a:xfrm>
            <a:off x="7128000" y="6572247"/>
            <a:ext cx="425072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rPr>
              <a:t>Photo by </a:t>
            </a:r>
            <a:r>
              <a:rPr kumimoji="0" lang="en-US" altLang="en-US" sz="1200" b="0" i="0" u="none" strike="noStrike" cap="none" normalizeH="0" baseline="0">
                <a:ln>
                  <a:noFill/>
                </a:ln>
                <a:solidFill>
                  <a:schemeClr val="tx1"/>
                </a:solidFill>
                <a:effectLst/>
                <a:latin typeface="Arial" panose="020B0604020202020204" pitchFamily="34" charset="0"/>
                <a:hlinkClick r:id="rId4"/>
              </a:rPr>
              <a:t>Jason </a:t>
            </a:r>
            <a:r>
              <a:rPr kumimoji="0" lang="en-US" altLang="en-US" sz="1200" b="0" i="0" u="none" strike="noStrike" cap="none" normalizeH="0" baseline="0" err="1">
                <a:ln>
                  <a:noFill/>
                </a:ln>
                <a:solidFill>
                  <a:schemeClr val="tx1"/>
                </a:solidFill>
                <a:effectLst/>
                <a:latin typeface="Arial" panose="020B0604020202020204" pitchFamily="34" charset="0"/>
                <a:hlinkClick r:id="rId4"/>
              </a:rPr>
              <a:t>Rosewell</a:t>
            </a:r>
            <a:r>
              <a:rPr kumimoji="0" lang="en-US" altLang="en-US" sz="1200" b="0" i="0" u="none" strike="noStrike" cap="none" normalizeH="0" baseline="0">
                <a:ln>
                  <a:noFill/>
                </a:ln>
                <a:solidFill>
                  <a:schemeClr val="tx1"/>
                </a:solidFill>
                <a:effectLst/>
                <a:latin typeface="Arial" panose="020B0604020202020204" pitchFamily="34" charset="0"/>
              </a:rPr>
              <a:t> on </a:t>
            </a:r>
            <a:r>
              <a:rPr kumimoji="0" lang="en-US" altLang="en-US" sz="1200" b="0" i="0" u="none" strike="noStrike" cap="none" normalizeH="0" baseline="0" err="1">
                <a:ln>
                  <a:noFill/>
                </a:ln>
                <a:solidFill>
                  <a:schemeClr val="tx1"/>
                </a:solidFill>
                <a:effectLst/>
                <a:latin typeface="Arial" panose="020B0604020202020204" pitchFamily="34" charset="0"/>
                <a:hlinkClick r:id="rId5"/>
              </a:rPr>
              <a:t>Unsplash</a:t>
            </a:r>
            <a:r>
              <a:rPr kumimoji="0" lang="en-US" altLang="en-US" sz="1200" b="0" i="0" u="none" strike="noStrike" cap="none" normalizeH="0" baseline="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3218114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p:txBody>
          <a:bodyPr/>
          <a:lstStyle/>
          <a:p>
            <a:r>
              <a:rPr lang="en-US">
                <a:latin typeface="+mj-lt"/>
                <a:cs typeface="Arial" panose="020B0604020202020204" pitchFamily="34" charset="0"/>
              </a:rPr>
              <a:t>Enjambment, free verse and pacing</a:t>
            </a:r>
            <a:endParaRPr lang="en-AU">
              <a:latin typeface="+mj-lt"/>
              <a:cs typeface="Arial" panose="020B0604020202020204" pitchFamily="34" charset="0"/>
            </a:endParaRPr>
          </a:p>
        </p:txBody>
      </p:sp>
    </p:spTree>
    <p:extLst>
      <p:ext uri="{BB962C8B-B14F-4D97-AF65-F5344CB8AC3E}">
        <p14:creationId xmlns:p14="http://schemas.microsoft.com/office/powerpoint/2010/main" val="1523562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0038075-7C9C-2E42-5BC7-251E178F489D}"/>
              </a:ext>
            </a:extLst>
          </p:cNvPr>
          <p:cNvSpPr>
            <a:spLocks noGrp="1"/>
          </p:cNvSpPr>
          <p:nvPr>
            <p:ph type="title"/>
          </p:nvPr>
        </p:nvSpPr>
        <p:spPr/>
        <p:txBody>
          <a:bodyPr/>
          <a:lstStyle/>
          <a:p>
            <a:r>
              <a:rPr lang="en-US">
                <a:latin typeface="+mj-lt"/>
                <a:cs typeface="Arial"/>
              </a:rPr>
              <a:t>Enjambment</a:t>
            </a:r>
            <a:endParaRPr lang="en-US">
              <a:latin typeface="+mj-lt"/>
            </a:endParaRPr>
          </a:p>
        </p:txBody>
      </p:sp>
      <p:sp>
        <p:nvSpPr>
          <p:cNvPr id="4" name="Text Placeholder 3">
            <a:extLst>
              <a:ext uri="{FF2B5EF4-FFF2-40B4-BE49-F238E27FC236}">
                <a16:creationId xmlns:a16="http://schemas.microsoft.com/office/drawing/2014/main" id="{BCE69CE1-6590-726A-8E8E-2CB70CD6899F}"/>
              </a:ext>
            </a:extLst>
          </p:cNvPr>
          <p:cNvSpPr>
            <a:spLocks noGrp="1"/>
          </p:cNvSpPr>
          <p:nvPr>
            <p:ph type="body" sz="quarter" idx="18"/>
          </p:nvPr>
        </p:nvSpPr>
        <p:spPr/>
        <p:txBody>
          <a:bodyPr/>
          <a:lstStyle/>
          <a:p>
            <a:pPr lvl="0">
              <a:lnSpc>
                <a:spcPct val="150000"/>
              </a:lnSpc>
              <a:spcBef>
                <a:spcPts val="1200"/>
              </a:spcBef>
              <a:spcAft>
                <a:spcPts val="600"/>
              </a:spcAft>
            </a:pPr>
            <a:r>
              <a:rPr lang="en-AU" sz="1800">
                <a:effectLst/>
                <a:latin typeface="+mj-lt"/>
                <a:ea typeface="Calibri" panose="020F0502020204030204" pitchFamily="34" charset="0"/>
              </a:rPr>
              <a:t>Making a thought or idea cross over the lines of a poem</a:t>
            </a:r>
          </a:p>
        </p:txBody>
      </p:sp>
      <p:sp>
        <p:nvSpPr>
          <p:cNvPr id="8" name="Text Placeholder 7">
            <a:extLst>
              <a:ext uri="{FF2B5EF4-FFF2-40B4-BE49-F238E27FC236}">
                <a16:creationId xmlns:a16="http://schemas.microsoft.com/office/drawing/2014/main" id="{57F38FC3-CA01-0CF0-CD30-7F0DFF5E2CDF}"/>
              </a:ext>
            </a:extLst>
          </p:cNvPr>
          <p:cNvSpPr>
            <a:spLocks noGrp="1"/>
          </p:cNvSpPr>
          <p:nvPr>
            <p:ph type="body" sz="quarter" idx="17"/>
          </p:nvPr>
        </p:nvSpPr>
        <p:spPr>
          <a:xfrm>
            <a:off x="360000" y="1620663"/>
            <a:ext cx="11484000" cy="1952862"/>
          </a:xfrm>
        </p:spPr>
        <p:txBody>
          <a:bodyPr/>
          <a:lstStyle/>
          <a:p>
            <a:pPr>
              <a:lnSpc>
                <a:spcPct val="150000"/>
              </a:lnSpc>
              <a:spcBef>
                <a:spcPts val="1200"/>
              </a:spcBef>
            </a:pPr>
            <a:r>
              <a:rPr lang="en-AU" sz="1800">
                <a:effectLst/>
                <a:latin typeface="+mn-lt"/>
                <a:ea typeface="Calibri" panose="020F0502020204030204" pitchFamily="34" charset="0"/>
              </a:rPr>
              <a:t>and although our lives are stressful and pressurised with</a:t>
            </a:r>
          </a:p>
          <a:p>
            <a:pPr>
              <a:lnSpc>
                <a:spcPct val="150000"/>
              </a:lnSpc>
              <a:spcBef>
                <a:spcPts val="1200"/>
              </a:spcBef>
            </a:pPr>
            <a:r>
              <a:rPr lang="en-AU" sz="1800">
                <a:effectLst/>
                <a:latin typeface="+mn-lt"/>
                <a:ea typeface="Calibri" panose="020F0502020204030204" pitchFamily="34" charset="0"/>
              </a:rPr>
              <a:t>anxiety and control, and you're still working on relaxing</a:t>
            </a:r>
          </a:p>
          <a:p>
            <a:pPr>
              <a:lnSpc>
                <a:spcPct val="150000"/>
              </a:lnSpc>
              <a:spcBef>
                <a:spcPts val="1200"/>
              </a:spcBef>
            </a:pPr>
            <a:r>
              <a:rPr lang="en-AU" sz="1800">
                <a:effectLst/>
                <a:latin typeface="+mn-lt"/>
                <a:ea typeface="Calibri" panose="020F0502020204030204" pitchFamily="34" charset="0"/>
              </a:rPr>
              <a:t>your soul, while running around the magnetic pole …</a:t>
            </a:r>
          </a:p>
        </p:txBody>
      </p:sp>
      <p:sp>
        <p:nvSpPr>
          <p:cNvPr id="5" name="Text Placeholder 7">
            <a:extLst>
              <a:ext uri="{FF2B5EF4-FFF2-40B4-BE49-F238E27FC236}">
                <a16:creationId xmlns:a16="http://schemas.microsoft.com/office/drawing/2014/main" id="{ADA5E800-1CF6-DFF5-096D-E003966AB4F3}"/>
              </a:ext>
            </a:extLst>
          </p:cNvPr>
          <p:cNvSpPr txBox="1">
            <a:spLocks/>
          </p:cNvSpPr>
          <p:nvPr/>
        </p:nvSpPr>
        <p:spPr>
          <a:xfrm>
            <a:off x="354000" y="3848077"/>
            <a:ext cx="11484000" cy="1952862"/>
          </a:xfrm>
          <a:prstGeom prst="rect">
            <a:avLst/>
          </a:prstGeom>
        </p:spPr>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1200"/>
              </a:spcBef>
            </a:pPr>
            <a:r>
              <a:rPr lang="en-AU" sz="1800" b="1">
                <a:solidFill>
                  <a:schemeClr val="tx2"/>
                </a:solidFill>
                <a:effectLst/>
                <a:latin typeface="+mj-lt"/>
                <a:ea typeface="Calibri" panose="020F0502020204030204" pitchFamily="34" charset="0"/>
              </a:rPr>
              <a:t>Experiment</a:t>
            </a:r>
          </a:p>
          <a:p>
            <a:pPr>
              <a:lnSpc>
                <a:spcPct val="150000"/>
              </a:lnSpc>
              <a:spcBef>
                <a:spcPts val="1200"/>
              </a:spcBef>
            </a:pPr>
            <a:r>
              <a:rPr lang="en-AU" sz="1800">
                <a:solidFill>
                  <a:schemeClr val="tx2"/>
                </a:solidFill>
                <a:effectLst/>
                <a:latin typeface="+mn-lt"/>
                <a:ea typeface="Calibri" panose="020F0502020204030204" pitchFamily="34" charset="0"/>
              </a:rPr>
              <a:t>and although our lives are stressful and pressurised with anxiety and control, and you're still working on relaxing your soul, while running around the magnetic pole …</a:t>
            </a:r>
          </a:p>
        </p:txBody>
      </p:sp>
      <p:sp>
        <p:nvSpPr>
          <p:cNvPr id="2" name="Slide Number Placeholder 1">
            <a:extLst>
              <a:ext uri="{FF2B5EF4-FFF2-40B4-BE49-F238E27FC236}">
                <a16:creationId xmlns:a16="http://schemas.microsoft.com/office/drawing/2014/main" id="{82AC3522-2849-5C04-8E83-9767FE2F5C6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21</a:t>
            </a:fld>
            <a:endParaRPr lang="en-AU"/>
          </a:p>
        </p:txBody>
      </p:sp>
    </p:spTree>
    <p:extLst>
      <p:ext uri="{BB962C8B-B14F-4D97-AF65-F5344CB8AC3E}">
        <p14:creationId xmlns:p14="http://schemas.microsoft.com/office/powerpoint/2010/main" val="2758167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p:txBody>
          <a:bodyPr/>
          <a:lstStyle/>
          <a:p>
            <a:r>
              <a:rPr lang="en-US">
                <a:latin typeface="+mj-lt"/>
                <a:cs typeface="Arial" panose="020B0604020202020204" pitchFamily="34" charset="0"/>
              </a:rPr>
              <a:t>Repetition and pacing</a:t>
            </a:r>
            <a:endParaRPr lang="en-AU">
              <a:latin typeface="+mj-lt"/>
              <a:cs typeface="Arial" panose="020B0604020202020204" pitchFamily="34" charset="0"/>
            </a:endParaRPr>
          </a:p>
        </p:txBody>
      </p:sp>
    </p:spTree>
    <p:extLst>
      <p:ext uri="{BB962C8B-B14F-4D97-AF65-F5344CB8AC3E}">
        <p14:creationId xmlns:p14="http://schemas.microsoft.com/office/powerpoint/2010/main" val="3840133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0038075-7C9C-2E42-5BC7-251E178F489D}"/>
              </a:ext>
            </a:extLst>
          </p:cNvPr>
          <p:cNvSpPr>
            <a:spLocks noGrp="1"/>
          </p:cNvSpPr>
          <p:nvPr>
            <p:ph type="title"/>
          </p:nvPr>
        </p:nvSpPr>
        <p:spPr/>
        <p:txBody>
          <a:bodyPr/>
          <a:lstStyle/>
          <a:p>
            <a:r>
              <a:rPr lang="en-US">
                <a:latin typeface="+mj-lt"/>
                <a:cs typeface="Arial"/>
              </a:rPr>
              <a:t>Repetition </a:t>
            </a:r>
            <a:endParaRPr lang="en-US">
              <a:latin typeface="+mj-lt"/>
            </a:endParaRPr>
          </a:p>
        </p:txBody>
      </p:sp>
      <p:sp>
        <p:nvSpPr>
          <p:cNvPr id="4" name="Text Placeholder 3">
            <a:extLst>
              <a:ext uri="{FF2B5EF4-FFF2-40B4-BE49-F238E27FC236}">
                <a16:creationId xmlns:a16="http://schemas.microsoft.com/office/drawing/2014/main" id="{BCE69CE1-6590-726A-8E8E-2CB70CD6899F}"/>
              </a:ext>
            </a:extLst>
          </p:cNvPr>
          <p:cNvSpPr>
            <a:spLocks noGrp="1"/>
          </p:cNvSpPr>
          <p:nvPr>
            <p:ph type="body" sz="quarter" idx="18"/>
          </p:nvPr>
        </p:nvSpPr>
        <p:spPr/>
        <p:txBody>
          <a:bodyPr/>
          <a:lstStyle/>
          <a:p>
            <a:pPr lvl="0">
              <a:lnSpc>
                <a:spcPct val="150000"/>
              </a:lnSpc>
              <a:spcBef>
                <a:spcPts val="1200"/>
              </a:spcBef>
              <a:spcAft>
                <a:spcPts val="600"/>
              </a:spcAft>
            </a:pPr>
            <a:r>
              <a:rPr lang="en-AU" sz="1800">
                <a:effectLst/>
                <a:latin typeface="+mj-lt"/>
                <a:ea typeface="Calibri" panose="020F0502020204030204" pitchFamily="34" charset="0"/>
              </a:rPr>
              <a:t>This brings our attention to key words, but does it speed up or slow down the poem?</a:t>
            </a:r>
          </a:p>
        </p:txBody>
      </p:sp>
      <p:sp>
        <p:nvSpPr>
          <p:cNvPr id="8" name="Text Placeholder 7">
            <a:extLst>
              <a:ext uri="{FF2B5EF4-FFF2-40B4-BE49-F238E27FC236}">
                <a16:creationId xmlns:a16="http://schemas.microsoft.com/office/drawing/2014/main" id="{57F38FC3-CA01-0CF0-CD30-7F0DFF5E2CDF}"/>
              </a:ext>
            </a:extLst>
          </p:cNvPr>
          <p:cNvSpPr>
            <a:spLocks noGrp="1"/>
          </p:cNvSpPr>
          <p:nvPr>
            <p:ph type="body" sz="quarter" idx="17"/>
          </p:nvPr>
        </p:nvSpPr>
        <p:spPr/>
        <p:txBody>
          <a:bodyPr/>
          <a:lstStyle/>
          <a:p>
            <a:pPr>
              <a:lnSpc>
                <a:spcPct val="200000"/>
              </a:lnSpc>
            </a:pPr>
            <a:r>
              <a:rPr lang="en-AU" sz="2000">
                <a:effectLst/>
                <a:latin typeface="+mn-lt"/>
                <a:ea typeface="Calibri" panose="020F0502020204030204" pitchFamily="34" charset="0"/>
              </a:rPr>
              <a:t>‘the more we get, the more our plants grow,</a:t>
            </a:r>
          </a:p>
          <a:p>
            <a:pPr>
              <a:lnSpc>
                <a:spcPct val="200000"/>
              </a:lnSpc>
            </a:pPr>
            <a:r>
              <a:rPr lang="en-AU" sz="2000">
                <a:effectLst/>
                <a:latin typeface="+mn-lt"/>
                <a:ea typeface="Calibri" panose="020F0502020204030204" pitchFamily="34" charset="0"/>
              </a:rPr>
              <a:t>the more our cells grow,</a:t>
            </a:r>
          </a:p>
          <a:p>
            <a:pPr>
              <a:lnSpc>
                <a:spcPct val="200000"/>
              </a:lnSpc>
            </a:pPr>
            <a:r>
              <a:rPr lang="en-AU" sz="2000">
                <a:effectLst/>
                <a:latin typeface="+mn-lt"/>
                <a:ea typeface="Calibri" panose="020F0502020204030204" pitchFamily="34" charset="0"/>
              </a:rPr>
              <a:t>the more we grow …’</a:t>
            </a:r>
            <a:endParaRPr lang="en-AU">
              <a:latin typeface="+mn-lt"/>
            </a:endParaRPr>
          </a:p>
          <a:p>
            <a:endParaRPr lang="en-AU">
              <a:latin typeface="+mn-lt"/>
            </a:endParaRPr>
          </a:p>
        </p:txBody>
      </p:sp>
      <p:sp>
        <p:nvSpPr>
          <p:cNvPr id="2" name="Slide Number Placeholder 1">
            <a:extLst>
              <a:ext uri="{FF2B5EF4-FFF2-40B4-BE49-F238E27FC236}">
                <a16:creationId xmlns:a16="http://schemas.microsoft.com/office/drawing/2014/main" id="{82AC3522-2849-5C04-8E83-9767FE2F5C6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23</a:t>
            </a:fld>
            <a:endParaRPr lang="en-AU"/>
          </a:p>
        </p:txBody>
      </p:sp>
    </p:spTree>
    <p:extLst>
      <p:ext uri="{BB962C8B-B14F-4D97-AF65-F5344CB8AC3E}">
        <p14:creationId xmlns:p14="http://schemas.microsoft.com/office/powerpoint/2010/main" val="2250527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a:xfrm>
            <a:off x="540000" y="4067881"/>
            <a:ext cx="11291998" cy="2372248"/>
          </a:xfrm>
        </p:spPr>
        <p:txBody>
          <a:bodyPr/>
          <a:lstStyle/>
          <a:p>
            <a:r>
              <a:rPr lang="en-US">
                <a:latin typeface="+mj-lt"/>
                <a:cs typeface="Arial" panose="020B0604020202020204" pitchFamily="34" charset="0"/>
              </a:rPr>
              <a:t>Gradual release of  responsibility – guided practice or ‘We do’, independent or ‘You do’</a:t>
            </a:r>
            <a:endParaRPr lang="en-AU">
              <a:latin typeface="+mj-lt"/>
              <a:cs typeface="Arial" panose="020B0604020202020204" pitchFamily="34" charset="0"/>
            </a:endParaRPr>
          </a:p>
        </p:txBody>
      </p:sp>
    </p:spTree>
    <p:extLst>
      <p:ext uri="{BB962C8B-B14F-4D97-AF65-F5344CB8AC3E}">
        <p14:creationId xmlns:p14="http://schemas.microsoft.com/office/powerpoint/2010/main" val="690166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5A03FE5-73D7-A1D6-1B44-2C72B78D22DA}"/>
              </a:ext>
            </a:extLst>
          </p:cNvPr>
          <p:cNvSpPr>
            <a:spLocks noGrp="1"/>
          </p:cNvSpPr>
          <p:nvPr>
            <p:ph type="title"/>
          </p:nvPr>
        </p:nvSpPr>
        <p:spPr/>
        <p:txBody>
          <a:bodyPr/>
          <a:lstStyle/>
          <a:p>
            <a:r>
              <a:rPr lang="en-AU">
                <a:latin typeface="+mj-lt"/>
              </a:rPr>
              <a:t>Annotating a poem for pacing</a:t>
            </a:r>
          </a:p>
        </p:txBody>
      </p:sp>
      <p:sp>
        <p:nvSpPr>
          <p:cNvPr id="8" name="Text Placeholder 7">
            <a:extLst>
              <a:ext uri="{FF2B5EF4-FFF2-40B4-BE49-F238E27FC236}">
                <a16:creationId xmlns:a16="http://schemas.microsoft.com/office/drawing/2014/main" id="{0C3E0DAD-DC40-785D-410E-97C17FD9E591}"/>
              </a:ext>
            </a:extLst>
          </p:cNvPr>
          <p:cNvSpPr>
            <a:spLocks noGrp="1"/>
          </p:cNvSpPr>
          <p:nvPr>
            <p:ph type="body" sz="quarter" idx="18"/>
          </p:nvPr>
        </p:nvSpPr>
        <p:spPr/>
        <p:txBody>
          <a:bodyPr/>
          <a:lstStyle/>
          <a:p>
            <a:r>
              <a:rPr lang="en-AU">
                <a:latin typeface="+mj-lt"/>
              </a:rPr>
              <a:t>When do the stylistic features slow and speed up the poem?</a:t>
            </a:r>
          </a:p>
        </p:txBody>
      </p:sp>
      <p:sp>
        <p:nvSpPr>
          <p:cNvPr id="7" name="Text Placeholder 6">
            <a:extLst>
              <a:ext uri="{FF2B5EF4-FFF2-40B4-BE49-F238E27FC236}">
                <a16:creationId xmlns:a16="http://schemas.microsoft.com/office/drawing/2014/main" id="{B68ABE96-38AD-7BAB-0105-E4FF030A7E71}"/>
              </a:ext>
            </a:extLst>
          </p:cNvPr>
          <p:cNvSpPr>
            <a:spLocks noGrp="1"/>
          </p:cNvSpPr>
          <p:nvPr>
            <p:ph type="body" sz="quarter" idx="17"/>
          </p:nvPr>
        </p:nvSpPr>
        <p:spPr>
          <a:xfrm>
            <a:off x="360000" y="1708165"/>
            <a:ext cx="5382039" cy="4807835"/>
          </a:xfrm>
        </p:spPr>
        <p:txBody>
          <a:bodyPr/>
          <a:lstStyle/>
          <a:p>
            <a:pPr>
              <a:lnSpc>
                <a:spcPct val="114000"/>
              </a:lnSpc>
            </a:pPr>
            <a:r>
              <a:rPr lang="en-AU" sz="1600">
                <a:latin typeface="+mn-lt"/>
              </a:rPr>
              <a:t>And it goes through our blood veins,</a:t>
            </a:r>
          </a:p>
          <a:p>
            <a:pPr>
              <a:lnSpc>
                <a:spcPct val="114000"/>
              </a:lnSpc>
            </a:pPr>
            <a:r>
              <a:rPr lang="en-AU" sz="1600">
                <a:latin typeface="+mn-lt"/>
              </a:rPr>
              <a:t>and acts like a water main,</a:t>
            </a:r>
          </a:p>
          <a:p>
            <a:pPr>
              <a:lnSpc>
                <a:spcPct val="114000"/>
              </a:lnSpc>
            </a:pPr>
            <a:r>
              <a:rPr lang="en-AU" sz="1600">
                <a:latin typeface="+mn-lt"/>
              </a:rPr>
              <a:t>the </a:t>
            </a:r>
            <a:r>
              <a:rPr lang="en-AU" sz="1600">
                <a:solidFill>
                  <a:schemeClr val="tx2"/>
                </a:solidFill>
                <a:latin typeface="+mn-lt"/>
              </a:rPr>
              <a:t>more we get, the more our plants grow,</a:t>
            </a:r>
          </a:p>
          <a:p>
            <a:pPr>
              <a:lnSpc>
                <a:spcPct val="114000"/>
              </a:lnSpc>
            </a:pPr>
            <a:r>
              <a:rPr lang="en-AU" sz="1600">
                <a:solidFill>
                  <a:schemeClr val="tx2"/>
                </a:solidFill>
                <a:latin typeface="+mn-lt"/>
              </a:rPr>
              <a:t>the more our cells grow,</a:t>
            </a:r>
          </a:p>
          <a:p>
            <a:pPr>
              <a:lnSpc>
                <a:spcPct val="114000"/>
              </a:lnSpc>
            </a:pPr>
            <a:r>
              <a:rPr lang="en-AU" sz="1600">
                <a:solidFill>
                  <a:schemeClr val="tx2"/>
                </a:solidFill>
                <a:latin typeface="+mn-lt"/>
              </a:rPr>
              <a:t>the more we grow</a:t>
            </a:r>
            <a:r>
              <a:rPr lang="en-AU" sz="1600">
                <a:latin typeface="+mn-lt"/>
              </a:rPr>
              <a:t>,</a:t>
            </a:r>
          </a:p>
          <a:p>
            <a:pPr>
              <a:lnSpc>
                <a:spcPct val="114000"/>
              </a:lnSpc>
            </a:pPr>
            <a:r>
              <a:rPr lang="en-AU" sz="1600">
                <a:latin typeface="+mn-lt"/>
              </a:rPr>
              <a:t>in wealth and health,</a:t>
            </a:r>
          </a:p>
          <a:p>
            <a:pPr>
              <a:lnSpc>
                <a:spcPct val="114000"/>
              </a:lnSpc>
            </a:pPr>
            <a:r>
              <a:rPr lang="en-AU" sz="1600" u="sng">
                <a:latin typeface="+mn-lt"/>
              </a:rPr>
              <a:t>and although our lives are stressful and pressurised with</a:t>
            </a:r>
          </a:p>
          <a:p>
            <a:pPr>
              <a:lnSpc>
                <a:spcPct val="114000"/>
              </a:lnSpc>
            </a:pPr>
            <a:r>
              <a:rPr lang="en-AU" sz="1600" u="sng">
                <a:latin typeface="+mn-lt"/>
              </a:rPr>
              <a:t>anxiety and control, and you're still working on relaxing</a:t>
            </a:r>
          </a:p>
          <a:p>
            <a:pPr>
              <a:lnSpc>
                <a:spcPct val="114000"/>
              </a:lnSpc>
            </a:pPr>
            <a:r>
              <a:rPr lang="en-AU" sz="1600" u="sng">
                <a:latin typeface="+mn-lt"/>
              </a:rPr>
              <a:t>your soul, while running around the magnetic pole,</a:t>
            </a:r>
          </a:p>
          <a:p>
            <a:pPr>
              <a:lnSpc>
                <a:spcPct val="114000"/>
              </a:lnSpc>
            </a:pPr>
            <a:r>
              <a:rPr lang="en-AU" sz="1600" u="sng">
                <a:latin typeface="+mn-lt"/>
              </a:rPr>
              <a:t>looking for your self-control, and although it’s taking its toll</a:t>
            </a:r>
            <a:r>
              <a:rPr lang="en-AU" sz="1600">
                <a:latin typeface="+mn-lt"/>
              </a:rPr>
              <a:t>,</a:t>
            </a:r>
          </a:p>
          <a:p>
            <a:pPr>
              <a:lnSpc>
                <a:spcPct val="114000"/>
              </a:lnSpc>
            </a:pPr>
            <a:r>
              <a:rPr lang="en-AU" sz="1600">
                <a:solidFill>
                  <a:schemeClr val="tx2"/>
                </a:solidFill>
                <a:latin typeface="+mn-lt"/>
              </a:rPr>
              <a:t>we still breathe</a:t>
            </a:r>
            <a:r>
              <a:rPr lang="en-AU" sz="1600">
                <a:latin typeface="+mn-lt"/>
              </a:rPr>
              <a:t>.</a:t>
            </a:r>
          </a:p>
        </p:txBody>
      </p:sp>
      <p:sp>
        <p:nvSpPr>
          <p:cNvPr id="11" name="Arrow: Left 10">
            <a:extLst>
              <a:ext uri="{FF2B5EF4-FFF2-40B4-BE49-F238E27FC236}">
                <a16:creationId xmlns:a16="http://schemas.microsoft.com/office/drawing/2014/main" id="{42CF11B8-7471-31A2-7AFB-1FF012375BD8}"/>
              </a:ext>
              <a:ext uri="{C183D7F6-B498-43B3-948B-1728B52AA6E4}">
                <adec:decorative xmlns:adec="http://schemas.microsoft.com/office/drawing/2017/decorative" val="1"/>
              </a:ext>
            </a:extLst>
          </p:cNvPr>
          <p:cNvSpPr/>
          <p:nvPr/>
        </p:nvSpPr>
        <p:spPr>
          <a:xfrm>
            <a:off x="5511116" y="2985776"/>
            <a:ext cx="1458096" cy="197707"/>
          </a:xfrm>
          <a:prstGeom prst="leftArrow">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extBox 8">
            <a:extLst>
              <a:ext uri="{FF2B5EF4-FFF2-40B4-BE49-F238E27FC236}">
                <a16:creationId xmlns:a16="http://schemas.microsoft.com/office/drawing/2014/main" id="{CDDAFD6B-9AEC-12AA-8DB9-09CDEE64CE3D}"/>
              </a:ext>
            </a:extLst>
          </p:cNvPr>
          <p:cNvSpPr txBox="1"/>
          <p:nvPr/>
        </p:nvSpPr>
        <p:spPr>
          <a:xfrm>
            <a:off x="7451390" y="2480278"/>
            <a:ext cx="3491914" cy="1208703"/>
          </a:xfrm>
          <a:prstGeom prst="rect">
            <a:avLst/>
          </a:prstGeom>
          <a:noFill/>
        </p:spPr>
        <p:txBody>
          <a:bodyPr wrap="none" lIns="0" tIns="0" rIns="0" bIns="0" rtlCol="0">
            <a:noAutofit/>
          </a:bodyPr>
          <a:lstStyle/>
          <a:p>
            <a:pPr algn="l">
              <a:lnSpc>
                <a:spcPct val="114000"/>
              </a:lnSpc>
              <a:spcAft>
                <a:spcPts val="1200"/>
              </a:spcAft>
            </a:pPr>
            <a:r>
              <a:rPr lang="en-AU" sz="1600"/>
              <a:t>Repetition of ‘more’ and ‘grow’ plus </a:t>
            </a:r>
          </a:p>
          <a:p>
            <a:pPr algn="l">
              <a:lnSpc>
                <a:spcPct val="114000"/>
              </a:lnSpc>
              <a:spcAft>
                <a:spcPts val="1200"/>
              </a:spcAft>
            </a:pPr>
            <a:r>
              <a:rPr lang="en-AU" sz="1600"/>
              <a:t>The commas at ends of line slow this </a:t>
            </a:r>
          </a:p>
          <a:p>
            <a:pPr algn="l">
              <a:lnSpc>
                <a:spcPct val="114000"/>
              </a:lnSpc>
              <a:spcAft>
                <a:spcPts val="1200"/>
              </a:spcAft>
            </a:pPr>
            <a:r>
              <a:rPr lang="en-AU" sz="1600"/>
              <a:t>section down.</a:t>
            </a:r>
          </a:p>
        </p:txBody>
      </p:sp>
      <p:sp>
        <p:nvSpPr>
          <p:cNvPr id="12" name="Arrow: Left 11">
            <a:extLst>
              <a:ext uri="{FF2B5EF4-FFF2-40B4-BE49-F238E27FC236}">
                <a16:creationId xmlns:a16="http://schemas.microsoft.com/office/drawing/2014/main" id="{C9050D58-E66B-0DAD-D6E4-790B68C09B81}"/>
              </a:ext>
              <a:ext uri="{C183D7F6-B498-43B3-948B-1728B52AA6E4}">
                <adec:decorative xmlns:adec="http://schemas.microsoft.com/office/drawing/2017/decorative" val="1"/>
              </a:ext>
            </a:extLst>
          </p:cNvPr>
          <p:cNvSpPr/>
          <p:nvPr/>
        </p:nvSpPr>
        <p:spPr>
          <a:xfrm>
            <a:off x="6096000" y="4884944"/>
            <a:ext cx="873212" cy="197707"/>
          </a:xfrm>
          <a:prstGeom prst="lef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10" name="TextBox 9">
            <a:extLst>
              <a:ext uri="{FF2B5EF4-FFF2-40B4-BE49-F238E27FC236}">
                <a16:creationId xmlns:a16="http://schemas.microsoft.com/office/drawing/2014/main" id="{3F3102A1-4ECB-17C5-8616-9866606FB3A9}"/>
              </a:ext>
            </a:extLst>
          </p:cNvPr>
          <p:cNvSpPr txBox="1"/>
          <p:nvPr/>
        </p:nvSpPr>
        <p:spPr>
          <a:xfrm>
            <a:off x="7451390" y="4379446"/>
            <a:ext cx="3491914" cy="1208703"/>
          </a:xfrm>
          <a:prstGeom prst="rect">
            <a:avLst/>
          </a:prstGeom>
          <a:noFill/>
        </p:spPr>
        <p:txBody>
          <a:bodyPr wrap="none" lIns="0" tIns="0" rIns="0" bIns="0" rtlCol="0">
            <a:noAutofit/>
          </a:bodyPr>
          <a:lstStyle/>
          <a:p>
            <a:pPr algn="l">
              <a:lnSpc>
                <a:spcPct val="114000"/>
              </a:lnSpc>
              <a:spcAft>
                <a:spcPts val="1200"/>
              </a:spcAft>
            </a:pPr>
            <a:r>
              <a:rPr lang="en-AU" sz="1600"/>
              <a:t>Enjambment and multiple clauses</a:t>
            </a:r>
          </a:p>
          <a:p>
            <a:pPr algn="l">
              <a:lnSpc>
                <a:spcPct val="114000"/>
              </a:lnSpc>
              <a:spcAft>
                <a:spcPts val="1200"/>
              </a:spcAft>
            </a:pPr>
            <a:r>
              <a:rPr lang="en-AU" sz="1600"/>
              <a:t>speed this up until rhyme and comma </a:t>
            </a:r>
          </a:p>
          <a:p>
            <a:pPr algn="l">
              <a:lnSpc>
                <a:spcPct val="114000"/>
              </a:lnSpc>
              <a:spcAft>
                <a:spcPts val="1200"/>
              </a:spcAft>
            </a:pPr>
            <a:r>
              <a:rPr lang="en-AU" sz="1600"/>
              <a:t>slow it down again</a:t>
            </a:r>
          </a:p>
        </p:txBody>
      </p:sp>
      <p:sp>
        <p:nvSpPr>
          <p:cNvPr id="2" name="Slide Number Placeholder 1">
            <a:extLst>
              <a:ext uri="{FF2B5EF4-FFF2-40B4-BE49-F238E27FC236}">
                <a16:creationId xmlns:a16="http://schemas.microsoft.com/office/drawing/2014/main" id="{DFDC0320-9FB0-75FE-8271-A3F415F98877}"/>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25</a:t>
            </a:fld>
            <a:endParaRPr lang="en-AU"/>
          </a:p>
        </p:txBody>
      </p:sp>
    </p:spTree>
    <p:extLst>
      <p:ext uri="{BB962C8B-B14F-4D97-AF65-F5344CB8AC3E}">
        <p14:creationId xmlns:p14="http://schemas.microsoft.com/office/powerpoint/2010/main" val="228164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AU">
                <a:latin typeface="+mj-lt"/>
                <a:cs typeface="Arial"/>
              </a:rPr>
              <a:t>Refining the pace of a poem for maximum effect</a:t>
            </a:r>
            <a:endParaRPr lang="en-AU">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AU">
                <a:latin typeface="+mj-lt"/>
                <a:cs typeface="Arial"/>
              </a:rPr>
              <a:t>Using these poetic language features to emphasize your ideas and empower your voice</a:t>
            </a:r>
            <a:endParaRPr lang="en-US">
              <a:cs typeface="Arial"/>
            </a:endParaRP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p:txBody>
          <a:bodyPr vert="horz" lIns="0" tIns="0" rIns="0" bIns="0" rtlCol="0" anchor="t">
            <a:noAutofit/>
          </a:bodyPr>
          <a:lstStyle/>
          <a:p>
            <a:r>
              <a:rPr lang="en-AU">
                <a:latin typeface="+mn-lt"/>
                <a:cs typeface="Arial"/>
              </a:rPr>
              <a:t>Before, as and after writing your performance poem, come back to the skills you have learnt here.</a:t>
            </a:r>
          </a:p>
          <a:p>
            <a:pPr marL="457200" indent="-457200">
              <a:buFont typeface="+mj-lt"/>
              <a:buAutoNum type="arabicPeriod"/>
            </a:pPr>
            <a:r>
              <a:rPr lang="en-AU">
                <a:solidFill>
                  <a:schemeClr val="tx2"/>
                </a:solidFill>
                <a:latin typeface="+mn-lt"/>
                <a:cs typeface="Arial"/>
              </a:rPr>
              <a:t>Which ones will you use to speed things up and create drama and tension?</a:t>
            </a:r>
          </a:p>
          <a:p>
            <a:pPr marL="457200" indent="-457200">
              <a:buFont typeface="+mj-lt"/>
              <a:buAutoNum type="arabicPeriod"/>
            </a:pPr>
            <a:r>
              <a:rPr lang="en-AU">
                <a:solidFill>
                  <a:schemeClr val="accent2"/>
                </a:solidFill>
                <a:latin typeface="+mn-lt"/>
                <a:cs typeface="Arial"/>
              </a:rPr>
              <a:t>Which ones will you use to slow things down and emphasise the perspectives that you are wanting people to notice most?</a:t>
            </a: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26</a:t>
            </a:fld>
            <a:endParaRPr lang="en-AU"/>
          </a:p>
        </p:txBody>
      </p:sp>
    </p:spTree>
    <p:extLst>
      <p:ext uri="{BB962C8B-B14F-4D97-AF65-F5344CB8AC3E}">
        <p14:creationId xmlns:p14="http://schemas.microsoft.com/office/powerpoint/2010/main" val="2031742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8616CD0-CC87-430A-E05A-8E7F5F0CFADD}"/>
              </a:ext>
            </a:extLst>
          </p:cNvPr>
          <p:cNvSpPr>
            <a:spLocks noGrp="1"/>
          </p:cNvSpPr>
          <p:nvPr>
            <p:ph type="title"/>
          </p:nvPr>
        </p:nvSpPr>
        <p:spPr/>
        <p:txBody>
          <a:bodyPr/>
          <a:lstStyle/>
          <a:p>
            <a:r>
              <a:rPr lang="en-AU">
                <a:latin typeface="+mj-lt"/>
              </a:rPr>
              <a:t>Exit ticket</a:t>
            </a:r>
          </a:p>
        </p:txBody>
      </p:sp>
      <p:sp>
        <p:nvSpPr>
          <p:cNvPr id="6" name="Rectangle: Rounded Corners 5">
            <a:extLst>
              <a:ext uri="{FF2B5EF4-FFF2-40B4-BE49-F238E27FC236}">
                <a16:creationId xmlns:a16="http://schemas.microsoft.com/office/drawing/2014/main" id="{B9F8BBA4-1475-DDF1-64A2-98F0198DE022}"/>
              </a:ext>
              <a:ext uri="{C183D7F6-B498-43B3-948B-1728B52AA6E4}">
                <adec:decorative xmlns:adec="http://schemas.microsoft.com/office/drawing/2017/decorative" val="1"/>
              </a:ext>
            </a:extLst>
          </p:cNvPr>
          <p:cNvSpPr/>
          <p:nvPr/>
        </p:nvSpPr>
        <p:spPr>
          <a:xfrm>
            <a:off x="4317384" y="1116642"/>
            <a:ext cx="3557234" cy="5381357"/>
          </a:xfrm>
          <a:prstGeom prst="roundRect">
            <a:avLst/>
          </a:prstGeom>
          <a:solidFill>
            <a:srgbClr val="EDF9E0"/>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98525"/>
            <a:endParaRPr lang="en-AU" sz="1800" b="1">
              <a:solidFill>
                <a:schemeClr val="tx1"/>
              </a:solidFill>
              <a:cs typeface="Arial" panose="020B0604020202020204" pitchFamily="34" charset="0"/>
            </a:endParaRPr>
          </a:p>
        </p:txBody>
      </p:sp>
      <p:sp>
        <p:nvSpPr>
          <p:cNvPr id="8" name="Rectangle: Rounded Corners 7">
            <a:extLst>
              <a:ext uri="{FF2B5EF4-FFF2-40B4-BE49-F238E27FC236}">
                <a16:creationId xmlns:a16="http://schemas.microsoft.com/office/drawing/2014/main" id="{434B013E-7C0A-BE67-55B2-B9EE6CC76F9A}"/>
              </a:ext>
              <a:ext uri="{C183D7F6-B498-43B3-948B-1728B52AA6E4}">
                <adec:decorative xmlns:adec="http://schemas.microsoft.com/office/drawing/2017/decorative" val="1"/>
              </a:ext>
            </a:extLst>
          </p:cNvPr>
          <p:cNvSpPr/>
          <p:nvPr/>
        </p:nvSpPr>
        <p:spPr>
          <a:xfrm>
            <a:off x="8298362" y="1116642"/>
            <a:ext cx="3557234" cy="5381357"/>
          </a:xfrm>
          <a:prstGeom prst="roundRect">
            <a:avLst/>
          </a:prstGeom>
          <a:solidFill>
            <a:srgbClr val="EDF9E0"/>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98525"/>
            <a:endParaRPr lang="en-AU" sz="1800" b="1">
              <a:solidFill>
                <a:schemeClr val="tx1"/>
              </a:solidFill>
              <a:cs typeface="Arial" panose="020B0604020202020204" pitchFamily="34" charset="0"/>
            </a:endParaRPr>
          </a:p>
        </p:txBody>
      </p:sp>
      <p:sp>
        <p:nvSpPr>
          <p:cNvPr id="7" name="Rectangle: Rounded Corners 6">
            <a:extLst>
              <a:ext uri="{FF2B5EF4-FFF2-40B4-BE49-F238E27FC236}">
                <a16:creationId xmlns:a16="http://schemas.microsoft.com/office/drawing/2014/main" id="{89786DAC-25E1-915F-1CDB-4F3CC720F4AE}"/>
              </a:ext>
              <a:ext uri="{C183D7F6-B498-43B3-948B-1728B52AA6E4}">
                <adec:decorative xmlns:adec="http://schemas.microsoft.com/office/drawing/2017/decorative" val="1"/>
              </a:ext>
            </a:extLst>
          </p:cNvPr>
          <p:cNvSpPr/>
          <p:nvPr/>
        </p:nvSpPr>
        <p:spPr>
          <a:xfrm>
            <a:off x="336406" y="1116642"/>
            <a:ext cx="3557234" cy="5381357"/>
          </a:xfrm>
          <a:prstGeom prst="roundRect">
            <a:avLst/>
          </a:prstGeom>
          <a:solidFill>
            <a:srgbClr val="EDF9E0"/>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98525"/>
            <a:endParaRPr lang="en-AU" sz="1800" b="1">
              <a:solidFill>
                <a:schemeClr val="tx1"/>
              </a:solidFill>
              <a:cs typeface="Arial" panose="020B0604020202020204" pitchFamily="34" charset="0"/>
            </a:endParaRPr>
          </a:p>
        </p:txBody>
      </p:sp>
      <p:pic>
        <p:nvPicPr>
          <p:cNvPr id="1026" name="Picture 2">
            <a:extLst>
              <a:ext uri="{FF2B5EF4-FFF2-40B4-BE49-F238E27FC236}">
                <a16:creationId xmlns:a16="http://schemas.microsoft.com/office/drawing/2014/main" id="{0357DDD8-C903-28CF-2FD3-094B39CEFA5A}"/>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3205" y="1126584"/>
            <a:ext cx="1409700" cy="1181101"/>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CAF1076D-D82C-9402-368E-041953D74DB7}"/>
              </a:ext>
            </a:extLst>
          </p:cNvPr>
          <p:cNvSpPr txBox="1"/>
          <p:nvPr/>
        </p:nvSpPr>
        <p:spPr>
          <a:xfrm>
            <a:off x="1538422" y="1360380"/>
            <a:ext cx="2197412" cy="1181101"/>
          </a:xfrm>
          <a:prstGeom prst="rect">
            <a:avLst/>
          </a:prstGeom>
          <a:noFill/>
          <a:ln>
            <a:noFill/>
          </a:ln>
        </p:spPr>
        <p:txBody>
          <a:bodyPr wrap="square" lIns="0" tIns="0" rIns="0" bIns="0" rtlCol="0">
            <a:noAutofit/>
          </a:bodyPr>
          <a:lstStyle/>
          <a:p>
            <a:pPr algn="l">
              <a:lnSpc>
                <a:spcPct val="130000"/>
              </a:lnSpc>
            </a:pPr>
            <a:r>
              <a:rPr lang="en-AU" sz="2000">
                <a:latin typeface="+mj-lt"/>
                <a:cs typeface="Arial" panose="020B0604020202020204" pitchFamily="34" charset="0"/>
              </a:rPr>
              <a:t>A highlight or something you enjoyed</a:t>
            </a:r>
          </a:p>
        </p:txBody>
      </p:sp>
      <p:pic>
        <p:nvPicPr>
          <p:cNvPr id="1027" name="Picture 3">
            <a:extLst>
              <a:ext uri="{FF2B5EF4-FFF2-40B4-BE49-F238E27FC236}">
                <a16:creationId xmlns:a16="http://schemas.microsoft.com/office/drawing/2014/main" id="{3ABE0F39-2771-6801-7585-A02A1DCD78BC}"/>
              </a:ext>
              <a:ext uri="{C183D7F6-B498-43B3-948B-1728B52AA6E4}">
                <adec:decorative xmlns:adec="http://schemas.microsoft.com/office/drawing/2017/decorative" val="1"/>
              </a:ext>
            </a:extLst>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4465891" y="993234"/>
            <a:ext cx="742950" cy="1447801"/>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8D8AA260-0399-0CBB-4CA8-B5C485F4942D}"/>
              </a:ext>
            </a:extLst>
          </p:cNvPr>
          <p:cNvSpPr txBox="1"/>
          <p:nvPr/>
        </p:nvSpPr>
        <p:spPr>
          <a:xfrm>
            <a:off x="5251388" y="1360380"/>
            <a:ext cx="2660307" cy="1651158"/>
          </a:xfrm>
          <a:prstGeom prst="rect">
            <a:avLst/>
          </a:prstGeom>
          <a:noFill/>
        </p:spPr>
        <p:txBody>
          <a:bodyPr wrap="square">
            <a:spAutoFit/>
          </a:bodyPr>
          <a:lstStyle/>
          <a:p>
            <a:pPr algn="l">
              <a:lnSpc>
                <a:spcPct val="130000"/>
              </a:lnSpc>
            </a:pPr>
            <a:r>
              <a:rPr lang="en-AU" sz="2000">
                <a:latin typeface="+mj-lt"/>
                <a:cs typeface="Arial" panose="020B0604020202020204" pitchFamily="34" charset="0"/>
              </a:rPr>
              <a:t>Something you are looking forward to using in your poetry writing</a:t>
            </a:r>
          </a:p>
        </p:txBody>
      </p:sp>
      <p:pic>
        <p:nvPicPr>
          <p:cNvPr id="1028" name="Picture 4">
            <a:extLst>
              <a:ext uri="{FF2B5EF4-FFF2-40B4-BE49-F238E27FC236}">
                <a16:creationId xmlns:a16="http://schemas.microsoft.com/office/drawing/2014/main" id="{D2BD0DDF-4A5C-304D-392A-AB76CD98D6F3}"/>
              </a:ext>
              <a:ext uri="{C183D7F6-B498-43B3-948B-1728B52AA6E4}">
                <adec:decorative xmlns:adec="http://schemas.microsoft.com/office/drawing/2017/decorative" val="1"/>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8366657" y="993234"/>
            <a:ext cx="542925" cy="1447801"/>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2B4D40E2-7605-6F6B-5EED-CA07BAAA9D97}"/>
              </a:ext>
            </a:extLst>
          </p:cNvPr>
          <p:cNvSpPr txBox="1"/>
          <p:nvPr/>
        </p:nvSpPr>
        <p:spPr>
          <a:xfrm>
            <a:off x="9117735" y="1360380"/>
            <a:ext cx="2660307" cy="850939"/>
          </a:xfrm>
          <a:prstGeom prst="rect">
            <a:avLst/>
          </a:prstGeom>
          <a:noFill/>
        </p:spPr>
        <p:txBody>
          <a:bodyPr wrap="square">
            <a:spAutoFit/>
          </a:bodyPr>
          <a:lstStyle/>
          <a:p>
            <a:pPr algn="l">
              <a:lnSpc>
                <a:spcPct val="130000"/>
              </a:lnSpc>
            </a:pPr>
            <a:r>
              <a:rPr lang="en-AU" sz="2000">
                <a:latin typeface="+mj-lt"/>
                <a:cs typeface="Arial" panose="020B0604020202020204" pitchFamily="34" charset="0"/>
              </a:rPr>
              <a:t>A challenge experienced</a:t>
            </a:r>
          </a:p>
        </p:txBody>
      </p:sp>
      <p:sp>
        <p:nvSpPr>
          <p:cNvPr id="2" name="Slide Number Placeholder 1">
            <a:extLst>
              <a:ext uri="{FF2B5EF4-FFF2-40B4-BE49-F238E27FC236}">
                <a16:creationId xmlns:a16="http://schemas.microsoft.com/office/drawing/2014/main" id="{000A214F-C47C-BC91-359E-E907F60561B6}"/>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27</a:t>
            </a:fld>
            <a:endParaRPr lang="en-AU"/>
          </a:p>
        </p:txBody>
      </p:sp>
    </p:spTree>
    <p:extLst>
      <p:ext uri="{BB962C8B-B14F-4D97-AF65-F5344CB8AC3E}">
        <p14:creationId xmlns:p14="http://schemas.microsoft.com/office/powerpoint/2010/main" val="2925592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8966FD-9600-3EC7-EF10-06492353388E}"/>
              </a:ext>
            </a:extLst>
          </p:cNvPr>
          <p:cNvSpPr>
            <a:spLocks noGrp="1"/>
          </p:cNvSpPr>
          <p:nvPr>
            <p:ph type="title"/>
          </p:nvPr>
        </p:nvSpPr>
        <p:spPr/>
        <p:txBody>
          <a:bodyPr/>
          <a:lstStyle/>
          <a:p>
            <a:r>
              <a:rPr lang="en-AU"/>
              <a:t>References (1)</a:t>
            </a:r>
          </a:p>
        </p:txBody>
      </p:sp>
      <p:sp>
        <p:nvSpPr>
          <p:cNvPr id="6" name="TextBox 5">
            <a:extLst>
              <a:ext uri="{FF2B5EF4-FFF2-40B4-BE49-F238E27FC236}">
                <a16:creationId xmlns:a16="http://schemas.microsoft.com/office/drawing/2014/main" id="{EABCE76F-41B1-7EE2-14F1-DC744150DE0C}"/>
              </a:ext>
            </a:extLst>
          </p:cNvPr>
          <p:cNvSpPr txBox="1"/>
          <p:nvPr/>
        </p:nvSpPr>
        <p:spPr>
          <a:xfrm>
            <a:off x="335826" y="1397263"/>
            <a:ext cx="11471999" cy="1484765"/>
          </a:xfrm>
          <a:prstGeom prst="rect">
            <a:avLst/>
          </a:prstGeom>
          <a:noFill/>
        </p:spPr>
        <p:txBody>
          <a:bodyPr wrap="square">
            <a:spAutoFit/>
          </a:bodyPr>
          <a:lstStyle/>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100" b="0" i="0" u="none" strike="noStrike" kern="1200" cap="none" spc="0" normalizeH="0" baseline="0" noProof="0">
                <a:ln>
                  <a:noFill/>
                </a:ln>
                <a:solidFill>
                  <a:srgbClr val="FFFFFF"/>
                </a:solidFill>
                <a:effectLst/>
                <a:uLnTx/>
                <a:uFillTx/>
                <a:latin typeface="Public Sans Light"/>
                <a:ea typeface="+mn-ea"/>
                <a:cs typeface="+mn-cs"/>
              </a:rPr>
              <a:t>This presentation contains NSW Curriculum and syllabus content. The NSW Curriculum is developed by the NSW Education Standards Authority. This content is prepared by NESA for and on behalf of the Crown in the right of the State of New South Wales. The material is protected by Crown copyright.</a:t>
            </a:r>
          </a:p>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100" b="0" i="0" u="none" strike="noStrike" kern="1200" cap="none" spc="0" normalizeH="0" baseline="0" noProof="0">
                <a:ln>
                  <a:noFill/>
                </a:ln>
                <a:solidFill>
                  <a:srgbClr val="FFFFFF"/>
                </a:solidFill>
                <a:effectLst/>
                <a:uLnTx/>
                <a:uFillTx/>
                <a:latin typeface="Public Sans Light"/>
                <a:ea typeface="+mn-ea"/>
                <a:cs typeface="+mn-cs"/>
              </a:rPr>
              <a:t>Please refer to the NESA Copyright Disclaimer for more information </a:t>
            </a:r>
            <a:r>
              <a:rPr kumimoji="0" lang="en-AU" sz="1100" b="0" i="0" u="none" strike="noStrike" kern="1200" cap="none" spc="0" normalizeH="0" baseline="0" noProof="0">
                <a:ln>
                  <a:noFill/>
                </a:ln>
                <a:solidFill>
                  <a:srgbClr val="CBEDFD"/>
                </a:solidFill>
                <a:effectLst/>
                <a:uLnTx/>
                <a:uFillTx/>
                <a:latin typeface="Public Sans Light"/>
                <a:ea typeface="+mn-ea"/>
                <a:cs typeface="+mn-cs"/>
                <a:hlinkClick r:id="rId3">
                  <a:extLst>
                    <a:ext uri="{A12FA001-AC4F-418D-AE19-62706E023703}">
                      <ahyp:hlinkClr xmlns:ahyp="http://schemas.microsoft.com/office/drawing/2018/hyperlinkcolor" val="tx"/>
                    </a:ext>
                  </a:extLst>
                </a:hlinkClick>
              </a:rPr>
              <a:t>https://educationstandards.nsw.edu.au/wps/portal/nesa/mini-footer/copyright</a:t>
            </a:r>
            <a:r>
              <a:rPr kumimoji="0" lang="en-AU" sz="1100" b="0" i="0" u="none" strike="noStrike" kern="1200" cap="none" spc="0" normalizeH="0" baseline="0" noProof="0">
                <a:ln>
                  <a:noFill/>
                </a:ln>
                <a:solidFill>
                  <a:srgbClr val="FFFFFF"/>
                </a:solidFill>
                <a:effectLst/>
                <a:uLnTx/>
                <a:uFillTx/>
                <a:latin typeface="Public Sans Light"/>
                <a:ea typeface="+mn-ea"/>
                <a:cs typeface="+mn-cs"/>
              </a:rPr>
              <a:t>. </a:t>
            </a:r>
          </a:p>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100" b="0" i="0" u="none" strike="noStrike" kern="1200" cap="none" spc="0" normalizeH="0" baseline="0" noProof="0">
                <a:ln>
                  <a:noFill/>
                </a:ln>
                <a:solidFill>
                  <a:srgbClr val="FFFFFF"/>
                </a:solidFill>
                <a:effectLst/>
                <a:uLnTx/>
                <a:uFillTx/>
                <a:latin typeface="Public Sans Light"/>
                <a:ea typeface="+mn-ea"/>
                <a:cs typeface="+mn-cs"/>
              </a:rPr>
              <a:t>NESA holds the only official and up-to-date versions of the NSW Curriculum and syllabus documents. Please visit the NSW Education Standards Authority (NESA) website </a:t>
            </a:r>
            <a:r>
              <a:rPr kumimoji="0" lang="en-AU" sz="1100" b="0" i="0" u="none" strike="noStrike" kern="1200" cap="none" spc="0" normalizeH="0" baseline="0" noProof="0">
                <a:ln>
                  <a:noFill/>
                </a:ln>
                <a:solidFill>
                  <a:srgbClr val="CBEDFD"/>
                </a:solidFill>
                <a:effectLst/>
                <a:uLnTx/>
                <a:uFillTx/>
                <a:latin typeface="Public Sans Light"/>
                <a:ea typeface="+mn-ea"/>
                <a:cs typeface="+mn-cs"/>
                <a:hlinkClick r:id="rId4">
                  <a:extLst>
                    <a:ext uri="{A12FA001-AC4F-418D-AE19-62706E023703}">
                      <ahyp:hlinkClr xmlns:ahyp="http://schemas.microsoft.com/office/drawing/2018/hyperlinkcolor" val="tx"/>
                    </a:ext>
                  </a:extLst>
                </a:hlinkClick>
              </a:rPr>
              <a:t>https://educationstandards.nsw.edu.au/wps/portal/nesa/home</a:t>
            </a:r>
            <a:r>
              <a:rPr kumimoji="0" lang="en-AU" sz="1100" b="0" i="0" u="none" strike="noStrike" kern="1200" cap="none" spc="0" normalizeH="0" baseline="0" noProof="0">
                <a:ln>
                  <a:noFill/>
                </a:ln>
                <a:solidFill>
                  <a:srgbClr val="CBEDFD"/>
                </a:solidFill>
                <a:effectLst/>
                <a:uLnTx/>
                <a:uFillTx/>
                <a:latin typeface="Public Sans Light"/>
                <a:ea typeface="+mn-ea"/>
                <a:cs typeface="+mn-cs"/>
              </a:rPr>
              <a:t> </a:t>
            </a:r>
            <a:r>
              <a:rPr kumimoji="0" lang="en-AU" sz="1100" b="0" i="0" u="none" strike="noStrike" kern="1200" cap="none" spc="0" normalizeH="0" baseline="0" noProof="0">
                <a:ln>
                  <a:noFill/>
                </a:ln>
                <a:solidFill>
                  <a:srgbClr val="FFFFFF"/>
                </a:solidFill>
                <a:effectLst/>
                <a:uLnTx/>
                <a:uFillTx/>
                <a:latin typeface="Public Sans Light"/>
                <a:ea typeface="+mn-ea"/>
                <a:cs typeface="+mn-cs"/>
              </a:rPr>
              <a:t>and the NSW Curriculum website </a:t>
            </a:r>
            <a:r>
              <a:rPr kumimoji="0" lang="en-AU" sz="1100" b="0" i="0" u="none" strike="noStrike" kern="1200" cap="none" spc="0" normalizeH="0" baseline="0" noProof="0">
                <a:ln>
                  <a:noFill/>
                </a:ln>
                <a:solidFill>
                  <a:srgbClr val="CBEDFD"/>
                </a:solidFill>
                <a:effectLst/>
                <a:uLnTx/>
                <a:uFillTx/>
                <a:latin typeface="Public Sans Light"/>
                <a:ea typeface="+mn-ea"/>
                <a:cs typeface="+mn-cs"/>
                <a:hlinkClick r:id="rId5">
                  <a:extLst>
                    <a:ext uri="{A12FA001-AC4F-418D-AE19-62706E023703}">
                      <ahyp:hlinkClr xmlns:ahyp="http://schemas.microsoft.com/office/drawing/2018/hyperlinkcolor" val="tx"/>
                    </a:ext>
                  </a:extLst>
                </a:hlinkClick>
              </a:rPr>
              <a:t>https://curriculum.nsw.edu.au</a:t>
            </a:r>
            <a:r>
              <a:rPr kumimoji="0" lang="en-AU" sz="1100" b="0" i="0" u="none" strike="noStrike" kern="1200" cap="none" spc="0" normalizeH="0" baseline="0" noProof="0">
                <a:ln>
                  <a:noFill/>
                </a:ln>
                <a:solidFill>
                  <a:srgbClr val="FFFFFF"/>
                </a:solidFill>
                <a:effectLst/>
                <a:uLnTx/>
                <a:uFillTx/>
                <a:latin typeface="Public Sans Light"/>
                <a:ea typeface="+mn-ea"/>
                <a:cs typeface="+mn-cs"/>
              </a:rPr>
              <a:t>.</a:t>
            </a:r>
          </a:p>
        </p:txBody>
      </p:sp>
      <p:sp>
        <p:nvSpPr>
          <p:cNvPr id="4" name="Content Placeholder 3">
            <a:extLst>
              <a:ext uri="{FF2B5EF4-FFF2-40B4-BE49-F238E27FC236}">
                <a16:creationId xmlns:a16="http://schemas.microsoft.com/office/drawing/2014/main" id="{B7C07B50-96D9-2E35-E2CE-3139F6377F08}"/>
              </a:ext>
            </a:extLst>
          </p:cNvPr>
          <p:cNvSpPr>
            <a:spLocks noGrp="1"/>
          </p:cNvSpPr>
          <p:nvPr>
            <p:ph idx="1"/>
          </p:nvPr>
        </p:nvSpPr>
        <p:spPr>
          <a:xfrm>
            <a:off x="360000" y="3235338"/>
            <a:ext cx="11484000" cy="3460662"/>
          </a:xfrm>
        </p:spPr>
        <p:txBody>
          <a:bodyPr vert="horz" lIns="0" tIns="0" rIns="0" bIns="0" rtlCol="0" anchor="t">
            <a:noAutofit/>
          </a:bodyPr>
          <a:lstStyle/>
          <a:p>
            <a:r>
              <a:rPr lang="en-AU"/>
              <a:t>English K–10 © Syllabus NSW Education Standards Authority (NESA) for and on behalf of the Crown in right of the State of New South Wales, 2022.</a:t>
            </a:r>
            <a:endParaRPr lang="en-US">
              <a:solidFill>
                <a:srgbClr val="000000"/>
              </a:solidFill>
            </a:endParaRPr>
          </a:p>
          <a:p>
            <a:r>
              <a:rPr lang="en-AU">
                <a:latin typeface="+mn-lt"/>
                <a:cs typeface="Arial"/>
              </a:rPr>
              <a:t>Australian Education Research Organisation (AERO) (2024a) </a:t>
            </a:r>
            <a:r>
              <a:rPr lang="en-AU">
                <a:latin typeface="+mn-lt"/>
                <a:cs typeface="Arial"/>
                <a:hlinkClick r:id="rId6"/>
              </a:rPr>
              <a:t>Explain learning objectives</a:t>
            </a:r>
            <a:r>
              <a:rPr lang="en-AU">
                <a:latin typeface="+mn-lt"/>
                <a:cs typeface="Arial"/>
              </a:rPr>
              <a:t>, AERO, accessed 16 April 2024.</a:t>
            </a:r>
          </a:p>
          <a:p>
            <a:r>
              <a:rPr lang="en-AU">
                <a:latin typeface="+mn-lt"/>
                <a:cs typeface="Arial"/>
              </a:rPr>
              <a:t>AERO (Australian Education Research Organisation) (2024b) </a:t>
            </a:r>
            <a:r>
              <a:rPr lang="en-AU">
                <a:latin typeface="+mn-lt"/>
                <a:cs typeface="Arial"/>
                <a:hlinkClick r:id="rId7"/>
              </a:rPr>
              <a:t>Why explicit instruction works</a:t>
            </a:r>
            <a:r>
              <a:rPr lang="en-AU">
                <a:latin typeface="+mn-lt"/>
                <a:cs typeface="Arial"/>
              </a:rPr>
              <a:t>, AERO website, accessed 16 April 2024.</a:t>
            </a:r>
          </a:p>
          <a:p>
            <a:r>
              <a:rPr lang="en-AU">
                <a:latin typeface="+mn-lt"/>
                <a:cs typeface="Arial"/>
              </a:rPr>
              <a:t>Black P and Wiliam D (2018) ‘</a:t>
            </a:r>
            <a:r>
              <a:rPr lang="en-AU">
                <a:latin typeface="+mn-lt"/>
                <a:cs typeface="Arial"/>
                <a:hlinkClick r:id="rId8"/>
              </a:rPr>
              <a:t>Classroom assessment and pedagogy</a:t>
            </a:r>
            <a:r>
              <a:rPr lang="en-AU">
                <a:latin typeface="+mn-lt"/>
                <a:cs typeface="Arial"/>
              </a:rPr>
              <a:t>’, Assessment in Education Principles Policy and Practice, 25(1):1–25.</a:t>
            </a:r>
          </a:p>
          <a:p>
            <a:r>
              <a:rPr lang="en-AU">
                <a:latin typeface="+mn-lt"/>
                <a:cs typeface="Arial"/>
              </a:rPr>
              <a:t>CESE (Centre for Education Statistics and Evaluation) (2017) </a:t>
            </a:r>
            <a:r>
              <a:rPr lang="en-AU">
                <a:latin typeface="+mn-lt"/>
                <a:cs typeface="Arial"/>
                <a:hlinkClick r:id="rId9"/>
              </a:rPr>
              <a:t>Cognitive load theory: Research that teachers really need to understand</a:t>
            </a:r>
            <a:r>
              <a:rPr lang="en-AU">
                <a:latin typeface="+mn-lt"/>
                <a:cs typeface="Arial"/>
              </a:rPr>
              <a:t>, NSW Department of Education, accessed 16 April 2024.</a:t>
            </a:r>
          </a:p>
          <a:p>
            <a:r>
              <a:rPr lang="en-AU">
                <a:latin typeface="+mn-lt"/>
                <a:cs typeface="Arial"/>
              </a:rPr>
              <a:t>Clarke S (2014) Outstanding formative assessment: culture and practice, Hodder Education, Great Britain.</a:t>
            </a:r>
          </a:p>
          <a:p>
            <a:r>
              <a:rPr lang="en-AU">
                <a:latin typeface="+mn-lt"/>
                <a:cs typeface="Arial"/>
              </a:rPr>
              <a:t>Clarke S, Timperley H, Hattie J (2003) Unlocking formative assessment: Practical strategies for enhancing students’ learning in the primary and intermediate classroom, Hodder Moa Beckett, Auckland NZ, 2003.</a:t>
            </a:r>
          </a:p>
          <a:p>
            <a:endParaRPr lang="en-AU">
              <a:latin typeface="+mn-lt"/>
            </a:endParaRPr>
          </a:p>
        </p:txBody>
      </p:sp>
      <p:sp>
        <p:nvSpPr>
          <p:cNvPr id="2" name="Slide Number Placeholder 1">
            <a:extLst>
              <a:ext uri="{FF2B5EF4-FFF2-40B4-BE49-F238E27FC236}">
                <a16:creationId xmlns:a16="http://schemas.microsoft.com/office/drawing/2014/main" id="{48223418-AC99-D403-B6BA-7F5E5111A87A}"/>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28</a:t>
            </a:fld>
            <a:endParaRPr lang="en-AU"/>
          </a:p>
        </p:txBody>
      </p:sp>
    </p:spTree>
    <p:extLst>
      <p:ext uri="{BB962C8B-B14F-4D97-AF65-F5344CB8AC3E}">
        <p14:creationId xmlns:p14="http://schemas.microsoft.com/office/powerpoint/2010/main" val="310664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F80DC8-B03B-A908-A3AE-5ECAD7B7BC7F}"/>
              </a:ext>
            </a:extLst>
          </p:cNvPr>
          <p:cNvSpPr>
            <a:spLocks noGrp="1"/>
          </p:cNvSpPr>
          <p:nvPr>
            <p:ph type="title"/>
          </p:nvPr>
        </p:nvSpPr>
        <p:spPr>
          <a:xfrm>
            <a:off x="360000" y="360000"/>
            <a:ext cx="11484000" cy="545601"/>
          </a:xfrm>
        </p:spPr>
        <p:txBody>
          <a:bodyPr/>
          <a:lstStyle/>
          <a:p>
            <a:r>
              <a:rPr lang="en-US"/>
              <a:t>References (2)</a:t>
            </a:r>
            <a:endParaRPr lang="en-AU"/>
          </a:p>
        </p:txBody>
      </p:sp>
      <p:sp>
        <p:nvSpPr>
          <p:cNvPr id="8" name="TextBox 7">
            <a:extLst>
              <a:ext uri="{FF2B5EF4-FFF2-40B4-BE49-F238E27FC236}">
                <a16:creationId xmlns:a16="http://schemas.microsoft.com/office/drawing/2014/main" id="{A3EA89D0-32B2-02F1-CDF0-4DD0E16C0D66}"/>
              </a:ext>
            </a:extLst>
          </p:cNvPr>
          <p:cNvSpPr txBox="1"/>
          <p:nvPr/>
        </p:nvSpPr>
        <p:spPr>
          <a:xfrm>
            <a:off x="360000" y="1248861"/>
            <a:ext cx="11484000" cy="2335704"/>
          </a:xfrm>
          <a:prstGeom prst="rect">
            <a:avLst/>
          </a:prstGeom>
          <a:noFill/>
        </p:spPr>
        <p:txBody>
          <a:bodyPr wrap="square">
            <a:spAutoFit/>
          </a:bodyPr>
          <a:lstStyle/>
          <a:p>
            <a:pPr>
              <a:lnSpc>
                <a:spcPct val="150000"/>
              </a:lnSpc>
              <a:spcAft>
                <a:spcPts val="1200"/>
              </a:spcAft>
            </a:pPr>
            <a:r>
              <a:rPr lang="en-AU" sz="1200">
                <a:latin typeface="+mn-lt"/>
              </a:rPr>
              <a:t>Griffin P (2018) Assessment for teaching, Cambridge University Press. </a:t>
            </a:r>
          </a:p>
          <a:p>
            <a:pPr>
              <a:lnSpc>
                <a:spcPct val="150000"/>
              </a:lnSpc>
              <a:spcAft>
                <a:spcPts val="1200"/>
              </a:spcAft>
            </a:pPr>
            <a:r>
              <a:rPr lang="en-AU" sz="1200">
                <a:latin typeface="+mn-lt"/>
              </a:rPr>
              <a:t>State of New South Wales (Department of Education) (2024.) </a:t>
            </a:r>
            <a:r>
              <a:rPr lang="en-AU" sz="1200">
                <a:latin typeface="+mn-lt"/>
                <a:hlinkClick r:id="rId2"/>
              </a:rPr>
              <a:t>Explicit teaching strategies</a:t>
            </a:r>
            <a:r>
              <a:rPr lang="en-AU" sz="1200">
                <a:latin typeface="+mn-lt"/>
              </a:rPr>
              <a:t>, NSW Department of Education website, accessed 5 April 2024. </a:t>
            </a:r>
          </a:p>
          <a:p>
            <a:pPr>
              <a:lnSpc>
                <a:spcPct val="150000"/>
              </a:lnSpc>
              <a:spcAft>
                <a:spcPts val="1200"/>
              </a:spcAft>
            </a:pPr>
            <a:r>
              <a:rPr lang="en-AU" sz="1200">
                <a:latin typeface="+mn-lt"/>
              </a:rPr>
              <a:t>State of New South Wales (Department of Education) (2024) the </a:t>
            </a:r>
            <a:r>
              <a:rPr lang="en-AU" sz="1200">
                <a:latin typeface="+mn-lt"/>
                <a:hlinkClick r:id="rId3"/>
              </a:rPr>
              <a:t>Explicit teaching – Driving learning and engagement</a:t>
            </a:r>
            <a:r>
              <a:rPr lang="en-AU" sz="1200">
                <a:latin typeface="+mn-lt"/>
              </a:rPr>
              <a:t>, Centre for Education Statistics and Evaluation website, accessed 5 April 2024. </a:t>
            </a:r>
          </a:p>
          <a:p>
            <a:pPr>
              <a:lnSpc>
                <a:spcPct val="150000"/>
              </a:lnSpc>
              <a:spcAft>
                <a:spcPts val="1200"/>
              </a:spcAft>
            </a:pPr>
            <a:r>
              <a:rPr lang="en-AU" sz="1200">
                <a:latin typeface="+mn-lt"/>
              </a:rPr>
              <a:t>State of New South Wales (Department of Education) (n.d.) </a:t>
            </a:r>
            <a:r>
              <a:rPr lang="en-AU" sz="1200">
                <a:latin typeface="+mn-lt"/>
                <a:hlinkClick r:id="rId4"/>
              </a:rPr>
              <a:t>Digital Learning Selector</a:t>
            </a:r>
            <a:r>
              <a:rPr lang="en-AU" sz="1200">
                <a:latin typeface="+mn-lt"/>
              </a:rPr>
              <a:t>, NSW Department of Education website, accessed 5 April 2024. </a:t>
            </a:r>
          </a:p>
          <a:p>
            <a:pPr>
              <a:lnSpc>
                <a:spcPct val="150000"/>
              </a:lnSpc>
              <a:spcAft>
                <a:spcPts val="1200"/>
              </a:spcAft>
            </a:pPr>
            <a:r>
              <a:rPr lang="en-AU" sz="1200">
                <a:latin typeface="+mn-lt"/>
              </a:rPr>
              <a:t>Wiliam D (2014) ‘</a:t>
            </a:r>
            <a:r>
              <a:rPr lang="en-AU" sz="1200">
                <a:latin typeface="+mn-lt"/>
                <a:hlinkClick r:id="rId5"/>
              </a:rPr>
              <a:t>The right questions, the right way </a:t>
            </a:r>
            <a:r>
              <a:rPr lang="en-AU" sz="1200">
                <a:latin typeface="+mn-lt"/>
              </a:rPr>
              <a:t>’, Educational Leadership, 71(6).</a:t>
            </a:r>
          </a:p>
        </p:txBody>
      </p:sp>
      <p:sp>
        <p:nvSpPr>
          <p:cNvPr id="2" name="Slide Number Placeholder 1">
            <a:extLst>
              <a:ext uri="{FF2B5EF4-FFF2-40B4-BE49-F238E27FC236}">
                <a16:creationId xmlns:a16="http://schemas.microsoft.com/office/drawing/2014/main" id="{0C3AF5D1-A24F-A4AE-BAAF-0084E44CF5C6}"/>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29</a:t>
            </a:fld>
            <a:endParaRPr lang="en-AU"/>
          </a:p>
        </p:txBody>
      </p:sp>
    </p:spTree>
    <p:extLst>
      <p:ext uri="{BB962C8B-B14F-4D97-AF65-F5344CB8AC3E}">
        <p14:creationId xmlns:p14="http://schemas.microsoft.com/office/powerpoint/2010/main" val="1215173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346830-A0C7-9D95-31DC-A77B445F770B}"/>
              </a:ext>
            </a:extLst>
          </p:cNvPr>
          <p:cNvSpPr>
            <a:spLocks noGrp="1"/>
          </p:cNvSpPr>
          <p:nvPr>
            <p:ph type="title"/>
          </p:nvPr>
        </p:nvSpPr>
        <p:spPr/>
        <p:txBody>
          <a:bodyPr/>
          <a:lstStyle/>
          <a:p>
            <a:r>
              <a:rPr lang="en-GB">
                <a:latin typeface="+mj-lt"/>
              </a:rPr>
              <a:t>Lessons</a:t>
            </a:r>
          </a:p>
        </p:txBody>
      </p:sp>
      <p:grpSp>
        <p:nvGrpSpPr>
          <p:cNvPr id="8" name="Group 7" descr="1. Connecting to a favourite song">
            <a:extLst>
              <a:ext uri="{FF2B5EF4-FFF2-40B4-BE49-F238E27FC236}">
                <a16:creationId xmlns:a16="http://schemas.microsoft.com/office/drawing/2014/main" id="{3492752A-B4D1-F420-555D-BC76F9117927}"/>
              </a:ext>
            </a:extLst>
          </p:cNvPr>
          <p:cNvGrpSpPr/>
          <p:nvPr/>
        </p:nvGrpSpPr>
        <p:grpSpPr>
          <a:xfrm>
            <a:off x="360000" y="1266959"/>
            <a:ext cx="4775638" cy="1045440"/>
            <a:chOff x="360000" y="1266959"/>
            <a:chExt cx="4775638" cy="1045440"/>
          </a:xfrm>
        </p:grpSpPr>
        <p:sp>
          <p:nvSpPr>
            <p:cNvPr id="9" name="Rectangle: Rounded Corners 8">
              <a:extLst>
                <a:ext uri="{FF2B5EF4-FFF2-40B4-BE49-F238E27FC236}">
                  <a16:creationId xmlns:a16="http://schemas.microsoft.com/office/drawing/2014/main" id="{5C2728F6-693A-D02D-4C0B-EC8A6BDB24EA}"/>
                </a:ext>
                <a:ext uri="{C183D7F6-B498-43B3-948B-1728B52AA6E4}">
                  <adec:decorative xmlns:adec="http://schemas.microsoft.com/office/drawing/2017/decorative" val="1"/>
                </a:ext>
              </a:extLst>
            </p:cNvPr>
            <p:cNvSpPr/>
            <p:nvPr/>
          </p:nvSpPr>
          <p:spPr>
            <a:xfrm>
              <a:off x="1037782" y="1330982"/>
              <a:ext cx="4097856" cy="91739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0000"/>
              <a:r>
                <a:rPr lang="en-AU">
                  <a:solidFill>
                    <a:schemeClr val="accent1"/>
                  </a:solidFill>
                  <a:latin typeface="+mj-lt"/>
                  <a:hlinkClick r:id="rId3" action="ppaction://hlinksldjump"/>
                </a:rPr>
                <a:t>Connecting to a favourite song</a:t>
              </a:r>
              <a:endParaRPr lang="en-AU">
                <a:solidFill>
                  <a:schemeClr val="accent1"/>
                </a:solidFill>
                <a:latin typeface="+mj-lt"/>
              </a:endParaRPr>
            </a:p>
          </p:txBody>
        </p:sp>
        <p:sp>
          <p:nvSpPr>
            <p:cNvPr id="10" name="Oval 9">
              <a:hlinkClick r:id="rId4" action="ppaction://hlinksldjump"/>
              <a:extLst>
                <a:ext uri="{FF2B5EF4-FFF2-40B4-BE49-F238E27FC236}">
                  <a16:creationId xmlns:a16="http://schemas.microsoft.com/office/drawing/2014/main" id="{A43B03F9-698B-0709-4474-0C4315A3BC6B}"/>
                </a:ext>
              </a:extLst>
            </p:cNvPr>
            <p:cNvSpPr/>
            <p:nvPr/>
          </p:nvSpPr>
          <p:spPr>
            <a:xfrm>
              <a:off x="360000" y="1266959"/>
              <a:ext cx="1045441"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a:solidFill>
                    <a:schemeClr val="bg1"/>
                  </a:solidFill>
                  <a:latin typeface="+mj-lt"/>
                  <a:cs typeface="Arial" panose="020B0604020202020204" pitchFamily="34" charset="0"/>
                </a:rPr>
                <a:t>1</a:t>
              </a:r>
            </a:p>
          </p:txBody>
        </p:sp>
      </p:grpSp>
      <p:grpSp>
        <p:nvGrpSpPr>
          <p:cNvPr id="11" name="Group 10" descr="2. Rhyme">
            <a:extLst>
              <a:ext uri="{FF2B5EF4-FFF2-40B4-BE49-F238E27FC236}">
                <a16:creationId xmlns:a16="http://schemas.microsoft.com/office/drawing/2014/main" id="{77728971-C5DA-4B7C-0405-9DC23C2DBA80}"/>
              </a:ext>
            </a:extLst>
          </p:cNvPr>
          <p:cNvGrpSpPr/>
          <p:nvPr/>
        </p:nvGrpSpPr>
        <p:grpSpPr>
          <a:xfrm>
            <a:off x="360000" y="2362859"/>
            <a:ext cx="4775638" cy="1045440"/>
            <a:chOff x="360000" y="2362859"/>
            <a:chExt cx="4775638" cy="1045440"/>
          </a:xfrm>
        </p:grpSpPr>
        <p:sp>
          <p:nvSpPr>
            <p:cNvPr id="12" name="Rectangle: Rounded Corners 11">
              <a:extLst>
                <a:ext uri="{FF2B5EF4-FFF2-40B4-BE49-F238E27FC236}">
                  <a16:creationId xmlns:a16="http://schemas.microsoft.com/office/drawing/2014/main" id="{5B25D424-14F5-EBA1-5B7F-6B4F0597D873}"/>
                </a:ext>
                <a:ext uri="{C183D7F6-B498-43B3-948B-1728B52AA6E4}">
                  <adec:decorative xmlns:adec="http://schemas.microsoft.com/office/drawing/2017/decorative" val="1"/>
                </a:ext>
              </a:extLst>
            </p:cNvPr>
            <p:cNvSpPr/>
            <p:nvPr/>
          </p:nvSpPr>
          <p:spPr>
            <a:xfrm>
              <a:off x="1037782" y="2426882"/>
              <a:ext cx="4097856" cy="91739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0000"/>
              <a:r>
                <a:rPr lang="en-US">
                  <a:solidFill>
                    <a:schemeClr val="accent1"/>
                  </a:solidFill>
                  <a:latin typeface="+mj-lt"/>
                  <a:hlinkClick r:id="rId5" action="ppaction://hlinksldjump"/>
                </a:rPr>
                <a:t>Rhyme</a:t>
              </a:r>
              <a:endParaRPr lang="en-AU">
                <a:solidFill>
                  <a:schemeClr val="accent1"/>
                </a:solidFill>
                <a:latin typeface="+mj-lt"/>
              </a:endParaRPr>
            </a:p>
          </p:txBody>
        </p:sp>
        <p:sp>
          <p:nvSpPr>
            <p:cNvPr id="13" name="Oval 12">
              <a:hlinkClick r:id="rId4" action="ppaction://hlinksldjump"/>
              <a:extLst>
                <a:ext uri="{FF2B5EF4-FFF2-40B4-BE49-F238E27FC236}">
                  <a16:creationId xmlns:a16="http://schemas.microsoft.com/office/drawing/2014/main" id="{14746426-1703-66AC-62AE-344F1C2E4C34}"/>
                </a:ext>
              </a:extLst>
            </p:cNvPr>
            <p:cNvSpPr/>
            <p:nvPr/>
          </p:nvSpPr>
          <p:spPr>
            <a:xfrm>
              <a:off x="360000" y="2362859"/>
              <a:ext cx="1045441"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a:solidFill>
                    <a:schemeClr val="bg1"/>
                  </a:solidFill>
                  <a:latin typeface="+mj-lt"/>
                  <a:cs typeface="Arial" panose="020B0604020202020204" pitchFamily="34" charset="0"/>
                </a:rPr>
                <a:t>2</a:t>
              </a:r>
            </a:p>
          </p:txBody>
        </p:sp>
      </p:grpSp>
      <p:grpSp>
        <p:nvGrpSpPr>
          <p:cNvPr id="14" name="Group 13" descr="3. Rhyme and syllables">
            <a:extLst>
              <a:ext uri="{FF2B5EF4-FFF2-40B4-BE49-F238E27FC236}">
                <a16:creationId xmlns:a16="http://schemas.microsoft.com/office/drawing/2014/main" id="{39355FD9-985D-000A-7FD3-20E1DD1CEF8F}"/>
              </a:ext>
            </a:extLst>
          </p:cNvPr>
          <p:cNvGrpSpPr/>
          <p:nvPr/>
        </p:nvGrpSpPr>
        <p:grpSpPr>
          <a:xfrm>
            <a:off x="360000" y="3458759"/>
            <a:ext cx="4775638" cy="1045440"/>
            <a:chOff x="360000" y="3458759"/>
            <a:chExt cx="4775638" cy="1045440"/>
          </a:xfrm>
        </p:grpSpPr>
        <p:sp>
          <p:nvSpPr>
            <p:cNvPr id="15" name="Rectangle: Rounded Corners 14">
              <a:extLst>
                <a:ext uri="{FF2B5EF4-FFF2-40B4-BE49-F238E27FC236}">
                  <a16:creationId xmlns:a16="http://schemas.microsoft.com/office/drawing/2014/main" id="{3A8CD5B5-FF3E-9C3B-C4FD-07805A2C5C52}"/>
                </a:ext>
                <a:ext uri="{C183D7F6-B498-43B3-948B-1728B52AA6E4}">
                  <adec:decorative xmlns:adec="http://schemas.microsoft.com/office/drawing/2017/decorative" val="1"/>
                </a:ext>
              </a:extLst>
            </p:cNvPr>
            <p:cNvSpPr/>
            <p:nvPr/>
          </p:nvSpPr>
          <p:spPr>
            <a:xfrm>
              <a:off x="1037782" y="3522782"/>
              <a:ext cx="4097856" cy="91739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0000"/>
              <a:r>
                <a:rPr lang="en-US">
                  <a:solidFill>
                    <a:schemeClr val="accent1"/>
                  </a:solidFill>
                  <a:latin typeface="+mj-lt"/>
                  <a:hlinkClick r:id="rId6" action="ppaction://hlinksldjump"/>
                </a:rPr>
                <a:t>Rhyme and syllables</a:t>
              </a:r>
              <a:endParaRPr lang="en-US">
                <a:solidFill>
                  <a:schemeClr val="accent1"/>
                </a:solidFill>
                <a:latin typeface="+mj-lt"/>
              </a:endParaRPr>
            </a:p>
          </p:txBody>
        </p:sp>
        <p:sp>
          <p:nvSpPr>
            <p:cNvPr id="16" name="Oval 15">
              <a:hlinkClick r:id="rId4" action="ppaction://hlinksldjump"/>
              <a:extLst>
                <a:ext uri="{FF2B5EF4-FFF2-40B4-BE49-F238E27FC236}">
                  <a16:creationId xmlns:a16="http://schemas.microsoft.com/office/drawing/2014/main" id="{1ABDB99C-CBAA-A9F9-A99C-27145132BA9E}"/>
                </a:ext>
              </a:extLst>
            </p:cNvPr>
            <p:cNvSpPr/>
            <p:nvPr/>
          </p:nvSpPr>
          <p:spPr>
            <a:xfrm>
              <a:off x="360000" y="3458759"/>
              <a:ext cx="1045441"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a:solidFill>
                    <a:schemeClr val="bg1"/>
                  </a:solidFill>
                  <a:latin typeface="+mj-lt"/>
                  <a:cs typeface="Arial" panose="020B0604020202020204" pitchFamily="34" charset="0"/>
                </a:rPr>
                <a:t>3</a:t>
              </a:r>
            </a:p>
          </p:txBody>
        </p:sp>
      </p:grpSp>
      <p:grpSp>
        <p:nvGrpSpPr>
          <p:cNvPr id="17" name="Group 16" descr="4. Rhyme and pacing">
            <a:extLst>
              <a:ext uri="{FF2B5EF4-FFF2-40B4-BE49-F238E27FC236}">
                <a16:creationId xmlns:a16="http://schemas.microsoft.com/office/drawing/2014/main" id="{70DBDE72-DE56-8B31-9DF1-2CBA6DE60004}"/>
              </a:ext>
            </a:extLst>
          </p:cNvPr>
          <p:cNvGrpSpPr/>
          <p:nvPr/>
        </p:nvGrpSpPr>
        <p:grpSpPr>
          <a:xfrm>
            <a:off x="360000" y="4554659"/>
            <a:ext cx="4775638" cy="1045440"/>
            <a:chOff x="360000" y="4554659"/>
            <a:chExt cx="4775638" cy="1045440"/>
          </a:xfrm>
        </p:grpSpPr>
        <p:sp>
          <p:nvSpPr>
            <p:cNvPr id="18" name="Rectangle: Rounded Corners 17">
              <a:extLst>
                <a:ext uri="{FF2B5EF4-FFF2-40B4-BE49-F238E27FC236}">
                  <a16:creationId xmlns:a16="http://schemas.microsoft.com/office/drawing/2014/main" id="{F38E1009-A617-91C0-75C4-9007B47C8FBE}"/>
                </a:ext>
                <a:ext uri="{C183D7F6-B498-43B3-948B-1728B52AA6E4}">
                  <adec:decorative xmlns:adec="http://schemas.microsoft.com/office/drawing/2017/decorative" val="1"/>
                </a:ext>
              </a:extLst>
            </p:cNvPr>
            <p:cNvSpPr/>
            <p:nvPr/>
          </p:nvSpPr>
          <p:spPr>
            <a:xfrm>
              <a:off x="1037782" y="4618682"/>
              <a:ext cx="4097856" cy="91739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0000"/>
              <a:r>
                <a:rPr lang="en-US">
                  <a:solidFill>
                    <a:schemeClr val="accent1"/>
                  </a:solidFill>
                  <a:latin typeface="+mj-lt"/>
                  <a:hlinkClick r:id="rId7" action="ppaction://hlinksldjump"/>
                </a:rPr>
                <a:t>Rhyme and pacing</a:t>
              </a:r>
              <a:endParaRPr lang="en-US">
                <a:solidFill>
                  <a:schemeClr val="accent1"/>
                </a:solidFill>
                <a:latin typeface="+mj-lt"/>
              </a:endParaRPr>
            </a:p>
          </p:txBody>
        </p:sp>
        <p:sp>
          <p:nvSpPr>
            <p:cNvPr id="19" name="Oval 18">
              <a:hlinkClick r:id="rId4" action="ppaction://hlinksldjump"/>
              <a:extLst>
                <a:ext uri="{FF2B5EF4-FFF2-40B4-BE49-F238E27FC236}">
                  <a16:creationId xmlns:a16="http://schemas.microsoft.com/office/drawing/2014/main" id="{AA23A137-6220-EA5F-513F-40EF6032BF1D}"/>
                </a:ext>
              </a:extLst>
            </p:cNvPr>
            <p:cNvSpPr/>
            <p:nvPr/>
          </p:nvSpPr>
          <p:spPr>
            <a:xfrm>
              <a:off x="360000" y="4554659"/>
              <a:ext cx="1045441"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a:solidFill>
                    <a:schemeClr val="bg1"/>
                  </a:solidFill>
                  <a:latin typeface="+mj-lt"/>
                  <a:cs typeface="Arial" panose="020B0604020202020204" pitchFamily="34" charset="0"/>
                </a:rPr>
                <a:t>4</a:t>
              </a:r>
            </a:p>
          </p:txBody>
        </p:sp>
      </p:grpSp>
      <p:grpSp>
        <p:nvGrpSpPr>
          <p:cNvPr id="32" name="Group 31" descr="5. Punctuation">
            <a:extLst>
              <a:ext uri="{FF2B5EF4-FFF2-40B4-BE49-F238E27FC236}">
                <a16:creationId xmlns:a16="http://schemas.microsoft.com/office/drawing/2014/main" id="{5DEA9C8A-A312-D0D1-416E-4F654F37C1EE}"/>
              </a:ext>
            </a:extLst>
          </p:cNvPr>
          <p:cNvGrpSpPr/>
          <p:nvPr/>
        </p:nvGrpSpPr>
        <p:grpSpPr>
          <a:xfrm>
            <a:off x="360000" y="5650560"/>
            <a:ext cx="4775638" cy="1045440"/>
            <a:chOff x="360000" y="5650560"/>
            <a:chExt cx="4775638" cy="1045440"/>
          </a:xfrm>
        </p:grpSpPr>
        <p:sp>
          <p:nvSpPr>
            <p:cNvPr id="33" name="Rectangle: Rounded Corners 32">
              <a:extLst>
                <a:ext uri="{FF2B5EF4-FFF2-40B4-BE49-F238E27FC236}">
                  <a16:creationId xmlns:a16="http://schemas.microsoft.com/office/drawing/2014/main" id="{1A48EE9E-0CDF-733A-DBFF-27D7558FC83D}"/>
                </a:ext>
                <a:ext uri="{C183D7F6-B498-43B3-948B-1728B52AA6E4}">
                  <adec:decorative xmlns:adec="http://schemas.microsoft.com/office/drawing/2017/decorative" val="1"/>
                </a:ext>
              </a:extLst>
            </p:cNvPr>
            <p:cNvSpPr/>
            <p:nvPr/>
          </p:nvSpPr>
          <p:spPr>
            <a:xfrm>
              <a:off x="1037782" y="5714583"/>
              <a:ext cx="4097856" cy="91739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0000"/>
              <a:r>
                <a:rPr lang="en-US">
                  <a:solidFill>
                    <a:schemeClr val="accent1"/>
                  </a:solidFill>
                  <a:latin typeface="+mj-lt"/>
                  <a:hlinkClick r:id="rId8" action="ppaction://hlinksldjump"/>
                </a:rPr>
                <a:t>Punctuation</a:t>
              </a:r>
              <a:endParaRPr lang="en-AU">
                <a:solidFill>
                  <a:schemeClr val="accent1"/>
                </a:solidFill>
                <a:latin typeface="+mj-lt"/>
              </a:endParaRPr>
            </a:p>
          </p:txBody>
        </p:sp>
        <p:sp>
          <p:nvSpPr>
            <p:cNvPr id="34" name="Oval 33">
              <a:hlinkClick r:id="rId4" action="ppaction://hlinksldjump"/>
              <a:extLst>
                <a:ext uri="{FF2B5EF4-FFF2-40B4-BE49-F238E27FC236}">
                  <a16:creationId xmlns:a16="http://schemas.microsoft.com/office/drawing/2014/main" id="{EE8A689E-BBDE-EAAC-CE7C-0E2FA2DD553D}"/>
                </a:ext>
              </a:extLst>
            </p:cNvPr>
            <p:cNvSpPr/>
            <p:nvPr/>
          </p:nvSpPr>
          <p:spPr>
            <a:xfrm>
              <a:off x="360000" y="5650560"/>
              <a:ext cx="1045441"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a:solidFill>
                    <a:schemeClr val="bg1"/>
                  </a:solidFill>
                  <a:latin typeface="+mj-lt"/>
                  <a:cs typeface="Arial" panose="020B0604020202020204" pitchFamily="34" charset="0"/>
                </a:rPr>
                <a:t>5</a:t>
              </a:r>
            </a:p>
          </p:txBody>
        </p:sp>
      </p:grpSp>
      <p:grpSp>
        <p:nvGrpSpPr>
          <p:cNvPr id="35" name="Group 34" descr="6. Alliteration">
            <a:extLst>
              <a:ext uri="{FF2B5EF4-FFF2-40B4-BE49-F238E27FC236}">
                <a16:creationId xmlns:a16="http://schemas.microsoft.com/office/drawing/2014/main" id="{98E0D9AA-818E-0B48-1961-9017154ED8E0}"/>
              </a:ext>
            </a:extLst>
          </p:cNvPr>
          <p:cNvGrpSpPr/>
          <p:nvPr/>
        </p:nvGrpSpPr>
        <p:grpSpPr>
          <a:xfrm>
            <a:off x="6096000" y="1266959"/>
            <a:ext cx="4775638" cy="1045440"/>
            <a:chOff x="6096000" y="1266959"/>
            <a:chExt cx="4775638" cy="1045440"/>
          </a:xfrm>
        </p:grpSpPr>
        <p:sp>
          <p:nvSpPr>
            <p:cNvPr id="36" name="Rectangle: Rounded Corners 35">
              <a:extLst>
                <a:ext uri="{FF2B5EF4-FFF2-40B4-BE49-F238E27FC236}">
                  <a16:creationId xmlns:a16="http://schemas.microsoft.com/office/drawing/2014/main" id="{E6B1DA9C-92E0-10D9-9334-BFC482B54498}"/>
                </a:ext>
                <a:ext uri="{C183D7F6-B498-43B3-948B-1728B52AA6E4}">
                  <adec:decorative xmlns:adec="http://schemas.microsoft.com/office/drawing/2017/decorative" val="1"/>
                </a:ext>
              </a:extLst>
            </p:cNvPr>
            <p:cNvSpPr/>
            <p:nvPr/>
          </p:nvSpPr>
          <p:spPr>
            <a:xfrm>
              <a:off x="6773782" y="1330679"/>
              <a:ext cx="4097856" cy="918000"/>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0000"/>
              <a:r>
                <a:rPr lang="en-US">
                  <a:solidFill>
                    <a:schemeClr val="accent1"/>
                  </a:solidFill>
                  <a:latin typeface="+mj-lt"/>
                  <a:hlinkClick r:id="rId9" action="ppaction://hlinksldjump"/>
                </a:rPr>
                <a:t>Alliteration</a:t>
              </a:r>
              <a:endParaRPr lang="en-AU">
                <a:solidFill>
                  <a:schemeClr val="accent1"/>
                </a:solidFill>
                <a:latin typeface="+mj-lt"/>
              </a:endParaRPr>
            </a:p>
          </p:txBody>
        </p:sp>
        <p:sp>
          <p:nvSpPr>
            <p:cNvPr id="37" name="Oval 36">
              <a:hlinkClick r:id="rId4" action="ppaction://hlinksldjump"/>
              <a:extLst>
                <a:ext uri="{FF2B5EF4-FFF2-40B4-BE49-F238E27FC236}">
                  <a16:creationId xmlns:a16="http://schemas.microsoft.com/office/drawing/2014/main" id="{A68758F6-E2BC-1FEC-93E3-4D66C83BEC5B}"/>
                </a:ext>
              </a:extLst>
            </p:cNvPr>
            <p:cNvSpPr/>
            <p:nvPr/>
          </p:nvSpPr>
          <p:spPr>
            <a:xfrm>
              <a:off x="6096000" y="1266959"/>
              <a:ext cx="1045441"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a:solidFill>
                    <a:schemeClr val="bg1"/>
                  </a:solidFill>
                  <a:latin typeface="+mj-lt"/>
                  <a:cs typeface="Arial" panose="020B0604020202020204" pitchFamily="34" charset="0"/>
                </a:rPr>
                <a:t>6</a:t>
              </a:r>
            </a:p>
          </p:txBody>
        </p:sp>
      </p:grpSp>
      <p:grpSp>
        <p:nvGrpSpPr>
          <p:cNvPr id="47" name="Group 46" descr="7. Enjambment">
            <a:extLst>
              <a:ext uri="{FF2B5EF4-FFF2-40B4-BE49-F238E27FC236}">
                <a16:creationId xmlns:a16="http://schemas.microsoft.com/office/drawing/2014/main" id="{0D62C36E-4054-E1F9-9112-17D79DACE86A}"/>
              </a:ext>
            </a:extLst>
          </p:cNvPr>
          <p:cNvGrpSpPr/>
          <p:nvPr/>
        </p:nvGrpSpPr>
        <p:grpSpPr>
          <a:xfrm>
            <a:off x="6096000" y="2362859"/>
            <a:ext cx="4775638" cy="1045440"/>
            <a:chOff x="6096000" y="2362859"/>
            <a:chExt cx="4775638" cy="1045440"/>
          </a:xfrm>
        </p:grpSpPr>
        <p:sp>
          <p:nvSpPr>
            <p:cNvPr id="48" name="Rectangle: Rounded Corners 47">
              <a:extLst>
                <a:ext uri="{FF2B5EF4-FFF2-40B4-BE49-F238E27FC236}">
                  <a16:creationId xmlns:a16="http://schemas.microsoft.com/office/drawing/2014/main" id="{24825E51-06EB-6F8A-A47D-05D9C81A5126}"/>
                </a:ext>
                <a:ext uri="{C183D7F6-B498-43B3-948B-1728B52AA6E4}">
                  <adec:decorative xmlns:adec="http://schemas.microsoft.com/office/drawing/2017/decorative" val="1"/>
                </a:ext>
              </a:extLst>
            </p:cNvPr>
            <p:cNvSpPr/>
            <p:nvPr/>
          </p:nvSpPr>
          <p:spPr>
            <a:xfrm>
              <a:off x="6773782" y="2426882"/>
              <a:ext cx="4097856" cy="91739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0000"/>
              <a:r>
                <a:rPr lang="en-US">
                  <a:solidFill>
                    <a:schemeClr val="accent1"/>
                  </a:solidFill>
                  <a:latin typeface="+mj-lt"/>
                  <a:hlinkClick r:id="rId10" action="ppaction://hlinksldjump"/>
                </a:rPr>
                <a:t>Enjambment</a:t>
              </a:r>
              <a:endParaRPr lang="en-AU">
                <a:solidFill>
                  <a:schemeClr val="accent1"/>
                </a:solidFill>
                <a:latin typeface="+mj-lt"/>
              </a:endParaRPr>
            </a:p>
          </p:txBody>
        </p:sp>
        <p:sp>
          <p:nvSpPr>
            <p:cNvPr id="49" name="Oval 48">
              <a:hlinkClick r:id="rId4" action="ppaction://hlinksldjump"/>
              <a:extLst>
                <a:ext uri="{FF2B5EF4-FFF2-40B4-BE49-F238E27FC236}">
                  <a16:creationId xmlns:a16="http://schemas.microsoft.com/office/drawing/2014/main" id="{14310CC6-6B09-8184-3A05-A24AB0A43068}"/>
                </a:ext>
              </a:extLst>
            </p:cNvPr>
            <p:cNvSpPr/>
            <p:nvPr/>
          </p:nvSpPr>
          <p:spPr>
            <a:xfrm>
              <a:off x="6096000" y="2362859"/>
              <a:ext cx="1045441"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a:solidFill>
                    <a:schemeClr val="bg1"/>
                  </a:solidFill>
                  <a:latin typeface="+mj-lt"/>
                  <a:cs typeface="Arial" panose="020B0604020202020204" pitchFamily="34" charset="0"/>
                </a:rPr>
                <a:t>7</a:t>
              </a:r>
            </a:p>
          </p:txBody>
        </p:sp>
      </p:grpSp>
      <p:grpSp>
        <p:nvGrpSpPr>
          <p:cNvPr id="50" name="Group 49" descr="8. Repetition">
            <a:extLst>
              <a:ext uri="{FF2B5EF4-FFF2-40B4-BE49-F238E27FC236}">
                <a16:creationId xmlns:a16="http://schemas.microsoft.com/office/drawing/2014/main" id="{BF28FB8C-A72C-908B-F2A5-3CEABC88F9B7}"/>
              </a:ext>
            </a:extLst>
          </p:cNvPr>
          <p:cNvGrpSpPr/>
          <p:nvPr/>
        </p:nvGrpSpPr>
        <p:grpSpPr>
          <a:xfrm>
            <a:off x="6096000" y="3458759"/>
            <a:ext cx="4775638" cy="1045440"/>
            <a:chOff x="6096000" y="3458759"/>
            <a:chExt cx="4775638" cy="1045440"/>
          </a:xfrm>
        </p:grpSpPr>
        <p:sp>
          <p:nvSpPr>
            <p:cNvPr id="51" name="Rectangle: Rounded Corners 50">
              <a:extLst>
                <a:ext uri="{FF2B5EF4-FFF2-40B4-BE49-F238E27FC236}">
                  <a16:creationId xmlns:a16="http://schemas.microsoft.com/office/drawing/2014/main" id="{E449C2F7-E0B8-9E7B-EFF5-C26107B6E21F}"/>
                </a:ext>
                <a:ext uri="{C183D7F6-B498-43B3-948B-1728B52AA6E4}">
                  <adec:decorative xmlns:adec="http://schemas.microsoft.com/office/drawing/2017/decorative" val="1"/>
                </a:ext>
              </a:extLst>
            </p:cNvPr>
            <p:cNvSpPr/>
            <p:nvPr/>
          </p:nvSpPr>
          <p:spPr>
            <a:xfrm>
              <a:off x="6773782" y="3522782"/>
              <a:ext cx="4097856" cy="91739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0000"/>
              <a:r>
                <a:rPr lang="en-US">
                  <a:solidFill>
                    <a:schemeClr val="accent1"/>
                  </a:solidFill>
                  <a:latin typeface="+mj-lt"/>
                  <a:hlinkClick r:id="rId11" action="ppaction://hlinksldjump"/>
                </a:rPr>
                <a:t>Repetition</a:t>
              </a:r>
              <a:endParaRPr lang="en-AU">
                <a:solidFill>
                  <a:schemeClr val="accent1"/>
                </a:solidFill>
                <a:latin typeface="+mj-lt"/>
              </a:endParaRPr>
            </a:p>
          </p:txBody>
        </p:sp>
        <p:sp>
          <p:nvSpPr>
            <p:cNvPr id="52" name="Oval 51">
              <a:hlinkClick r:id="rId4" action="ppaction://hlinksldjump"/>
              <a:extLst>
                <a:ext uri="{FF2B5EF4-FFF2-40B4-BE49-F238E27FC236}">
                  <a16:creationId xmlns:a16="http://schemas.microsoft.com/office/drawing/2014/main" id="{14668CE8-1C6A-5719-DE6B-A87F203DCC64}"/>
                </a:ext>
              </a:extLst>
            </p:cNvPr>
            <p:cNvSpPr/>
            <p:nvPr/>
          </p:nvSpPr>
          <p:spPr>
            <a:xfrm>
              <a:off x="6096000" y="3458759"/>
              <a:ext cx="1045441"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a:solidFill>
                    <a:schemeClr val="bg1"/>
                  </a:solidFill>
                  <a:latin typeface="+mj-lt"/>
                  <a:cs typeface="Arial" panose="020B0604020202020204" pitchFamily="34" charset="0"/>
                </a:rPr>
                <a:t>8</a:t>
              </a:r>
            </a:p>
          </p:txBody>
        </p:sp>
      </p:grpSp>
      <p:sp>
        <p:nvSpPr>
          <p:cNvPr id="3" name="Slide Number Placeholder 2">
            <a:extLst>
              <a:ext uri="{FF2B5EF4-FFF2-40B4-BE49-F238E27FC236}">
                <a16:creationId xmlns:a16="http://schemas.microsoft.com/office/drawing/2014/main" id="{ECB95D0D-4DB2-95D7-03B3-689505E4E1BC}"/>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3</a:t>
            </a:fld>
            <a:endParaRPr lang="en-AU"/>
          </a:p>
        </p:txBody>
      </p:sp>
    </p:spTree>
    <p:extLst>
      <p:ext uri="{BB962C8B-B14F-4D97-AF65-F5344CB8AC3E}">
        <p14:creationId xmlns:p14="http://schemas.microsoft.com/office/powerpoint/2010/main" val="89850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146F84-0A22-2DEF-978C-013AB2B0CDA6}"/>
              </a:ext>
            </a:extLst>
          </p:cNvPr>
          <p:cNvSpPr>
            <a:spLocks noGrp="1"/>
          </p:cNvSpPr>
          <p:nvPr>
            <p:ph type="title"/>
          </p:nvPr>
        </p:nvSpPr>
        <p:spPr>
          <a:xfrm>
            <a:off x="360000" y="360000"/>
            <a:ext cx="10080000" cy="537467"/>
          </a:xfrm>
        </p:spPr>
        <p:txBody>
          <a:bodyPr/>
          <a:lstStyle/>
          <a:p>
            <a:r>
              <a:rPr lang="en-AU">
                <a:latin typeface="+mj-lt"/>
              </a:rPr>
              <a:t>Copyright</a:t>
            </a:r>
          </a:p>
        </p:txBody>
      </p:sp>
      <p:sp>
        <p:nvSpPr>
          <p:cNvPr id="7" name="Text Placeholder 6">
            <a:extLst>
              <a:ext uri="{FF2B5EF4-FFF2-40B4-BE49-F238E27FC236}">
                <a16:creationId xmlns:a16="http://schemas.microsoft.com/office/drawing/2014/main" id="{E762E711-B51D-9854-C2DD-A164FE59F882}"/>
              </a:ext>
            </a:extLst>
          </p:cNvPr>
          <p:cNvSpPr>
            <a:spLocks noGrp="1"/>
          </p:cNvSpPr>
          <p:nvPr>
            <p:ph type="body" sz="quarter" idx="18"/>
          </p:nvPr>
        </p:nvSpPr>
        <p:spPr>
          <a:xfrm>
            <a:off x="360000" y="897467"/>
            <a:ext cx="10080000" cy="310015"/>
          </a:xfrm>
        </p:spPr>
        <p:txBody>
          <a:bodyPr/>
          <a:lstStyle/>
          <a:p>
            <a:r>
              <a:rPr lang="en-AU">
                <a:latin typeface="+mj-lt"/>
              </a:rPr>
              <a:t>© State of New South Wales (Department of Education), 2025</a:t>
            </a:r>
          </a:p>
        </p:txBody>
      </p:sp>
      <p:sp>
        <p:nvSpPr>
          <p:cNvPr id="8" name="TextBox 7">
            <a:extLst>
              <a:ext uri="{FF2B5EF4-FFF2-40B4-BE49-F238E27FC236}">
                <a16:creationId xmlns:a16="http://schemas.microsoft.com/office/drawing/2014/main" id="{F70BB973-8437-BE43-4C71-6089E7F934FA}"/>
              </a:ext>
            </a:extLst>
          </p:cNvPr>
          <p:cNvSpPr txBox="1"/>
          <p:nvPr/>
        </p:nvSpPr>
        <p:spPr>
          <a:xfrm>
            <a:off x="360000" y="1453575"/>
            <a:ext cx="11484338" cy="5067724"/>
          </a:xfrm>
          <a:prstGeom prst="rect">
            <a:avLst/>
          </a:prstGeom>
          <a:noFill/>
        </p:spPr>
        <p:txBody>
          <a:bodyPr wrap="square" lIns="0" tIns="0" rIns="0" bIns="0" rtlCol="0">
            <a:noAutofit/>
          </a:bodyPr>
          <a:lstStyle/>
          <a:p>
            <a:pPr algn="l">
              <a:lnSpc>
                <a:spcPct val="150000"/>
              </a:lnSpc>
              <a:spcAft>
                <a:spcPts val="600"/>
              </a:spcAft>
            </a:pPr>
            <a:r>
              <a:rPr lang="en-AU" sz="1200">
                <a:solidFill>
                  <a:schemeClr val="bg1"/>
                </a:solidFill>
              </a:rPr>
              <a:t>The copyright material published in this resource is subject to the </a:t>
            </a:r>
            <a:r>
              <a:rPr lang="en-AU" sz="1200" i="1">
                <a:solidFill>
                  <a:schemeClr val="bg1"/>
                </a:solidFill>
              </a:rPr>
              <a:t>Copyright Act 1968</a:t>
            </a:r>
            <a:r>
              <a:rPr lang="en-AU" sz="1200">
                <a:solidFill>
                  <a:schemeClr val="bg1"/>
                </a:solidFill>
              </a:rPr>
              <a:t> (</a:t>
            </a:r>
            <a:r>
              <a:rPr lang="en-AU" sz="1200" err="1">
                <a:solidFill>
                  <a:schemeClr val="bg1"/>
                </a:solidFill>
              </a:rPr>
              <a:t>Cth</a:t>
            </a:r>
            <a:r>
              <a:rPr lang="en-AU" sz="1200">
                <a:solidFill>
                  <a:schemeClr val="bg1"/>
                </a:solidFill>
              </a:rPr>
              <a:t>) and is owned by the NSW Department of Education or, where indicated, by a party other than the NSW Department of Education (third-party material).</a:t>
            </a:r>
          </a:p>
          <a:p>
            <a:pPr algn="l">
              <a:lnSpc>
                <a:spcPct val="150000"/>
              </a:lnSpc>
              <a:spcAft>
                <a:spcPts val="600"/>
              </a:spcAft>
            </a:pPr>
            <a:r>
              <a:rPr lang="en-AU" sz="1200">
                <a:solidFill>
                  <a:schemeClr val="bg1"/>
                </a:solidFill>
              </a:rPr>
              <a:t>Copyright material available in this resource and owned by the NSW Department of Education is licensed under a </a:t>
            </a:r>
            <a:r>
              <a:rPr lang="en-AU" sz="1200">
                <a:solidFill>
                  <a:schemeClr val="accent4"/>
                </a:solidFill>
                <a:hlinkClick r:id="rId3">
                  <a:extLst>
                    <a:ext uri="{A12FA001-AC4F-418D-AE19-62706E023703}">
                      <ahyp:hlinkClr xmlns:ahyp="http://schemas.microsoft.com/office/drawing/2018/hyperlinkcolor" val="tx"/>
                    </a:ext>
                  </a:extLst>
                </a:hlinkClick>
              </a:rPr>
              <a:t>Creative Commons Attribution 4.0 International (CC BY 4.0) license</a:t>
            </a:r>
            <a:r>
              <a:rPr lang="en-AU" sz="1200">
                <a:solidFill>
                  <a:schemeClr val="bg1"/>
                </a:solidFill>
              </a:rPr>
              <a:t>.</a:t>
            </a:r>
          </a:p>
          <a:p>
            <a:pPr algn="l">
              <a:lnSpc>
                <a:spcPct val="150000"/>
              </a:lnSpc>
              <a:spcAft>
                <a:spcPts val="600"/>
              </a:spcAft>
            </a:pPr>
            <a:r>
              <a:rPr lang="en-AU" sz="1200">
                <a:solidFill>
                  <a:schemeClr val="bg1"/>
                </a:solidFill>
              </a:rPr>
              <a:t>This license allows you to share and adapt the material for any purpose, even commercially.</a:t>
            </a:r>
          </a:p>
          <a:p>
            <a:pPr algn="l">
              <a:lnSpc>
                <a:spcPct val="150000"/>
              </a:lnSpc>
              <a:spcAft>
                <a:spcPts val="600"/>
              </a:spcAft>
            </a:pPr>
            <a:r>
              <a:rPr lang="en-AU" sz="1200">
                <a:solidFill>
                  <a:schemeClr val="bg1"/>
                </a:solidFill>
              </a:rPr>
              <a:t>Attribution should be given to © State of New South Wales (Department of Education), 2025.</a:t>
            </a:r>
          </a:p>
          <a:p>
            <a:pPr algn="l">
              <a:lnSpc>
                <a:spcPct val="150000"/>
              </a:lnSpc>
            </a:pPr>
            <a:r>
              <a:rPr lang="en-AU" sz="1200">
                <a:solidFill>
                  <a:schemeClr val="bg1"/>
                </a:solidFill>
              </a:rPr>
              <a:t>Material in this resource not available under a Creative Commons license:</a:t>
            </a:r>
          </a:p>
          <a:p>
            <a:pPr marL="171450" indent="-171450" algn="l">
              <a:lnSpc>
                <a:spcPct val="150000"/>
              </a:lnSpc>
              <a:buFont typeface="Arial" panose="020B0604020202020204" pitchFamily="34" charset="0"/>
              <a:buChar char="•"/>
            </a:pPr>
            <a:r>
              <a:rPr lang="en-AU" sz="1200">
                <a:solidFill>
                  <a:schemeClr val="bg1"/>
                </a:solidFill>
              </a:rPr>
              <a:t>the NSW Department of Education logo, other logos and trademark-protected material</a:t>
            </a:r>
          </a:p>
          <a:p>
            <a:pPr marL="171450" indent="-171450" algn="l">
              <a:lnSpc>
                <a:spcPct val="150000"/>
              </a:lnSpc>
              <a:buFont typeface="Arial" panose="020B0604020202020204" pitchFamily="34" charset="0"/>
              <a:buChar char="•"/>
            </a:pPr>
            <a:r>
              <a:rPr lang="en-AU" sz="1200">
                <a:solidFill>
                  <a:schemeClr val="bg1"/>
                </a:solidFill>
              </a:rPr>
              <a:t>Material owned by a third party that has been reproduced with permission. You will need to obtain permission from the third party to reuse its material. </a:t>
            </a:r>
          </a:p>
          <a:p>
            <a:pPr algn="l">
              <a:lnSpc>
                <a:spcPct val="150000"/>
              </a:lnSpc>
              <a:spcBef>
                <a:spcPts val="1200"/>
              </a:spcBef>
              <a:spcAft>
                <a:spcPts val="600"/>
              </a:spcAft>
            </a:pPr>
            <a:r>
              <a:rPr lang="en-AU" sz="1200" b="1">
                <a:solidFill>
                  <a:schemeClr val="bg1"/>
                </a:solidFill>
                <a:latin typeface="+mj-lt"/>
              </a:rPr>
              <a:t>Links to third-party material and websites</a:t>
            </a:r>
          </a:p>
          <a:p>
            <a:pPr algn="l">
              <a:lnSpc>
                <a:spcPct val="150000"/>
              </a:lnSpc>
              <a:spcAft>
                <a:spcPts val="600"/>
              </a:spcAft>
            </a:pPr>
            <a:r>
              <a:rPr lang="en-AU" sz="1200">
                <a:solidFill>
                  <a:schemeClr val="bg1"/>
                </a:solidFill>
              </a:rPr>
              <a:t>Please note that the provided (reading/viewing material/list/links/texts) are a suggestion only and implies no endorsement, by the New South Wales Department of Education, of any author, publisher, or book title. School principals and teachers are best placed to assess the suitability of resources that would complement the curriculum and reflect the needs and interests of their students.</a:t>
            </a:r>
          </a:p>
          <a:p>
            <a:pPr algn="l">
              <a:lnSpc>
                <a:spcPct val="150000"/>
              </a:lnSpc>
              <a:spcAft>
                <a:spcPts val="600"/>
              </a:spcAft>
            </a:pPr>
            <a:r>
              <a:rPr lang="en-AU" sz="1200">
                <a:solidFill>
                  <a:schemeClr val="bg1"/>
                </a:solidFill>
              </a:rPr>
              <a:t>If you use the links provided in this document to access a third-party’s website, you acknowledge that the terms of use, including licence terms set out on the third-party’s website apply to the use which may be made of the materials on that third-party website or where permitted by the </a:t>
            </a:r>
            <a:r>
              <a:rPr lang="en-AU" sz="1200" i="1">
                <a:solidFill>
                  <a:schemeClr val="bg1"/>
                </a:solidFill>
              </a:rPr>
              <a:t>Copyright Act 1968 </a:t>
            </a:r>
            <a:r>
              <a:rPr lang="en-AU" sz="1200">
                <a:solidFill>
                  <a:schemeClr val="bg1"/>
                </a:solidFill>
              </a:rPr>
              <a:t>(</a:t>
            </a:r>
            <a:r>
              <a:rPr lang="en-AU" sz="1200" err="1">
                <a:solidFill>
                  <a:schemeClr val="bg1"/>
                </a:solidFill>
              </a:rPr>
              <a:t>Cth</a:t>
            </a:r>
            <a:r>
              <a:rPr lang="en-AU" sz="1200">
                <a:solidFill>
                  <a:schemeClr val="bg1"/>
                </a:solidFill>
              </a:rPr>
              <a:t>). The department accepts no responsibility for content on third-party websites. </a:t>
            </a:r>
          </a:p>
        </p:txBody>
      </p:sp>
    </p:spTree>
    <p:extLst>
      <p:ext uri="{BB962C8B-B14F-4D97-AF65-F5344CB8AC3E}">
        <p14:creationId xmlns:p14="http://schemas.microsoft.com/office/powerpoint/2010/main" val="3820411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p:txBody>
          <a:bodyPr/>
          <a:lstStyle/>
          <a:p>
            <a:r>
              <a:rPr lang="en-AU">
                <a:latin typeface="+mj-lt"/>
                <a:cs typeface="Arial" panose="020B0604020202020204" pitchFamily="34" charset="0"/>
              </a:rPr>
              <a:t>Sharing learning intentions and success criteria</a:t>
            </a:r>
          </a:p>
        </p:txBody>
      </p:sp>
    </p:spTree>
    <p:extLst>
      <p:ext uri="{BB962C8B-B14F-4D97-AF65-F5344CB8AC3E}">
        <p14:creationId xmlns:p14="http://schemas.microsoft.com/office/powerpoint/2010/main" val="2732078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7E6A87E-8352-0E8F-5677-2D3F86A4C16A}"/>
              </a:ext>
            </a:extLst>
          </p:cNvPr>
          <p:cNvSpPr>
            <a:spLocks noGrp="1"/>
          </p:cNvSpPr>
          <p:nvPr>
            <p:ph type="title"/>
          </p:nvPr>
        </p:nvSpPr>
        <p:spPr/>
        <p:txBody>
          <a:bodyPr/>
          <a:lstStyle/>
          <a:p>
            <a:r>
              <a:rPr lang="en-AU">
                <a:latin typeface="+mj-lt"/>
              </a:rPr>
              <a:t>Learning intentions and success criteria</a:t>
            </a:r>
          </a:p>
        </p:txBody>
      </p:sp>
      <p:sp>
        <p:nvSpPr>
          <p:cNvPr id="4" name="Picture Placeholder 3">
            <a:extLst>
              <a:ext uri="{FF2B5EF4-FFF2-40B4-BE49-F238E27FC236}">
                <a16:creationId xmlns:a16="http://schemas.microsoft.com/office/drawing/2014/main" id="{FF22498E-CE18-E86D-B2C6-707497CAF3A7}"/>
              </a:ext>
            </a:extLst>
          </p:cNvPr>
          <p:cNvSpPr>
            <a:spLocks noGrp="1"/>
          </p:cNvSpPr>
          <p:nvPr>
            <p:ph type="pic" sz="quarter" idx="13"/>
          </p:nvPr>
        </p:nvSpPr>
        <p:spPr/>
        <p:txBody>
          <a:bodyPr/>
          <a:lstStyle/>
          <a:p>
            <a:pPr>
              <a:lnSpc>
                <a:spcPct val="150000"/>
              </a:lnSpc>
            </a:pPr>
            <a:r>
              <a:rPr lang="en-AU" sz="1800" b="1">
                <a:solidFill>
                  <a:schemeClr val="accent1"/>
                </a:solidFill>
                <a:latin typeface="+mj-lt"/>
                <a:cs typeface="Arial" panose="020B0604020202020204" pitchFamily="34" charset="0"/>
              </a:rPr>
              <a:t>We are learning to</a:t>
            </a:r>
            <a:endParaRPr lang="en-AU" sz="1800" b="1">
              <a:solidFill>
                <a:schemeClr val="accent1"/>
              </a:solidFill>
              <a:latin typeface="+mj-lt"/>
              <a:ea typeface="+mn-lt"/>
              <a:cs typeface="Arial" panose="020B0604020202020204" pitchFamily="34" charset="0"/>
            </a:endParaRPr>
          </a:p>
          <a:p>
            <a:pPr marL="342900" indent="-342900">
              <a:lnSpc>
                <a:spcPct val="150000"/>
              </a:lnSpc>
              <a:buFont typeface="Arial" panose="020B0604020202020204" pitchFamily="34" charset="0"/>
              <a:buChar char="•"/>
            </a:pPr>
            <a:r>
              <a:rPr lang="en-AU" sz="1800">
                <a:latin typeface="+mn-lt"/>
                <a:ea typeface="+mn-lt"/>
                <a:cs typeface="+mn-lt"/>
              </a:rPr>
              <a:t>understand how poetic language features create pace and sound</a:t>
            </a:r>
          </a:p>
          <a:p>
            <a:pPr marL="342900" indent="-342900">
              <a:lnSpc>
                <a:spcPct val="150000"/>
              </a:lnSpc>
              <a:buFont typeface="Arial" panose="020B0604020202020204" pitchFamily="34" charset="0"/>
              <a:buChar char="•"/>
            </a:pPr>
            <a:r>
              <a:rPr lang="en-AU" sz="1800">
                <a:latin typeface="+mn-lt"/>
                <a:cs typeface="Arial"/>
              </a:rPr>
              <a:t>understand how pace can impact on emphasising perspectives</a:t>
            </a:r>
            <a:endParaRPr lang="en-AU" sz="1800">
              <a:latin typeface="+mn-lt"/>
              <a:cs typeface="Arial" panose="020B0604020202020204" pitchFamily="34" charset="0"/>
            </a:endParaRPr>
          </a:p>
          <a:p>
            <a:pPr marL="342900" indent="-342900">
              <a:lnSpc>
                <a:spcPct val="150000"/>
              </a:lnSpc>
              <a:buFont typeface="Arial" panose="020B0604020202020204" pitchFamily="34" charset="0"/>
              <a:buChar char="•"/>
            </a:pPr>
            <a:r>
              <a:rPr lang="en-AU" sz="1800">
                <a:latin typeface="+mn-lt"/>
                <a:cs typeface="Arial" panose="020B0604020202020204" pitchFamily="34" charset="0"/>
              </a:rPr>
              <a:t>[classroom teacher to insert additional learning intentions].</a:t>
            </a:r>
          </a:p>
          <a:p>
            <a:pPr>
              <a:lnSpc>
                <a:spcPct val="150000"/>
              </a:lnSpc>
            </a:pPr>
            <a:r>
              <a:rPr lang="en-AU" sz="1800" b="1">
                <a:solidFill>
                  <a:schemeClr val="accent1"/>
                </a:solidFill>
                <a:latin typeface="+mj-lt"/>
                <a:cs typeface="Arial" panose="020B0604020202020204" pitchFamily="34" charset="0"/>
              </a:rPr>
              <a:t>We can</a:t>
            </a:r>
            <a:endParaRPr lang="en-US" sz="1800">
              <a:solidFill>
                <a:schemeClr val="accent1"/>
              </a:solidFill>
              <a:latin typeface="+mj-lt"/>
              <a:cs typeface="Arial" panose="020B0604020202020204" pitchFamily="34" charset="0"/>
            </a:endParaRPr>
          </a:p>
          <a:p>
            <a:pPr marL="342900" indent="-342900">
              <a:lnSpc>
                <a:spcPct val="150000"/>
              </a:lnSpc>
              <a:buFont typeface="Arial"/>
              <a:buChar char="•"/>
            </a:pPr>
            <a:r>
              <a:rPr lang="en-AU" sz="1800">
                <a:latin typeface="+mn-lt"/>
                <a:cs typeface="Arial" panose="020B0604020202020204" pitchFamily="34" charset="0"/>
              </a:rPr>
              <a:t>[classroom teacher to insert co-constructed success criteria]</a:t>
            </a:r>
            <a:endParaRPr lang="en-US" sz="1800">
              <a:latin typeface="+mn-lt"/>
              <a:cs typeface="Arial" panose="020B0604020202020204" pitchFamily="34" charset="0"/>
            </a:endParaRPr>
          </a:p>
          <a:p>
            <a:pPr marL="342900" indent="-342900">
              <a:lnSpc>
                <a:spcPct val="150000"/>
              </a:lnSpc>
              <a:buFont typeface="Arial"/>
              <a:buChar char="•"/>
            </a:pPr>
            <a:r>
              <a:rPr lang="en-AU" sz="1800">
                <a:latin typeface="+mn-lt"/>
                <a:ea typeface="+mn-lt"/>
                <a:cs typeface="Arial" panose="020B0604020202020204" pitchFamily="34" charset="0"/>
              </a:rPr>
              <a:t>[classroom teacher to insert co-constructed success criteria]</a:t>
            </a:r>
            <a:endParaRPr lang="en-US" sz="1800">
              <a:latin typeface="+mn-lt"/>
              <a:ea typeface="+mn-lt"/>
              <a:cs typeface="Arial" panose="020B0604020202020204" pitchFamily="34" charset="0"/>
            </a:endParaRPr>
          </a:p>
          <a:p>
            <a:pPr marL="342900" indent="-342900">
              <a:lnSpc>
                <a:spcPct val="150000"/>
              </a:lnSpc>
              <a:buFont typeface="Arial"/>
              <a:buChar char="•"/>
            </a:pPr>
            <a:r>
              <a:rPr lang="en-AU" sz="1800">
                <a:latin typeface="+mn-lt"/>
                <a:ea typeface="+mn-lt"/>
                <a:cs typeface="Arial" panose="020B0604020202020204" pitchFamily="34" charset="0"/>
              </a:rPr>
              <a:t>[classroom teacher to insert co-constructed success criteria].</a:t>
            </a:r>
            <a:endParaRPr lang="en-AU" sz="1800">
              <a:latin typeface="+mn-lt"/>
              <a:cs typeface="Arial" panose="020B0604020202020204" pitchFamily="34" charset="0"/>
            </a:endParaRPr>
          </a:p>
        </p:txBody>
      </p:sp>
      <p:sp>
        <p:nvSpPr>
          <p:cNvPr id="2" name="Slide Number Placeholder 1">
            <a:extLst>
              <a:ext uri="{FF2B5EF4-FFF2-40B4-BE49-F238E27FC236}">
                <a16:creationId xmlns:a16="http://schemas.microsoft.com/office/drawing/2014/main" id="{19C0759C-7815-62EE-E606-EBC3C273B18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5</a:t>
            </a:fld>
            <a:endParaRPr lang="en-AU"/>
          </a:p>
        </p:txBody>
      </p:sp>
    </p:spTree>
    <p:extLst>
      <p:ext uri="{BB962C8B-B14F-4D97-AF65-F5344CB8AC3E}">
        <p14:creationId xmlns:p14="http://schemas.microsoft.com/office/powerpoint/2010/main" val="3648967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p:txBody>
          <a:bodyPr/>
          <a:lstStyle/>
          <a:p>
            <a:r>
              <a:rPr lang="en-US">
                <a:latin typeface="+mj-lt"/>
                <a:cs typeface="Arial" panose="020B0604020202020204" pitchFamily="34" charset="0"/>
              </a:rPr>
              <a:t>Connecting learning </a:t>
            </a:r>
            <a:endParaRPr lang="en-AU">
              <a:latin typeface="+mj-lt"/>
              <a:cs typeface="Arial" panose="020B0604020202020204" pitchFamily="34" charset="0"/>
            </a:endParaRPr>
          </a:p>
        </p:txBody>
      </p:sp>
    </p:spTree>
    <p:extLst>
      <p:ext uri="{BB962C8B-B14F-4D97-AF65-F5344CB8AC3E}">
        <p14:creationId xmlns:p14="http://schemas.microsoft.com/office/powerpoint/2010/main" val="4057251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0038075-7C9C-2E42-5BC7-251E178F489D}"/>
              </a:ext>
            </a:extLst>
          </p:cNvPr>
          <p:cNvSpPr>
            <a:spLocks noGrp="1"/>
          </p:cNvSpPr>
          <p:nvPr>
            <p:ph type="title"/>
          </p:nvPr>
        </p:nvSpPr>
        <p:spPr/>
        <p:txBody>
          <a:bodyPr/>
          <a:lstStyle/>
          <a:p>
            <a:r>
              <a:rPr lang="en-US">
                <a:latin typeface="+mj-lt"/>
              </a:rPr>
              <a:t>Connecting to a </a:t>
            </a:r>
            <a:r>
              <a:rPr lang="en-US" err="1">
                <a:latin typeface="+mj-lt"/>
              </a:rPr>
              <a:t>favourite</a:t>
            </a:r>
            <a:r>
              <a:rPr lang="en-US">
                <a:latin typeface="+mj-lt"/>
              </a:rPr>
              <a:t> song</a:t>
            </a:r>
          </a:p>
        </p:txBody>
      </p:sp>
      <p:sp>
        <p:nvSpPr>
          <p:cNvPr id="4" name="Text Placeholder 3">
            <a:extLst>
              <a:ext uri="{FF2B5EF4-FFF2-40B4-BE49-F238E27FC236}">
                <a16:creationId xmlns:a16="http://schemas.microsoft.com/office/drawing/2014/main" id="{BCE69CE1-6590-726A-8E8E-2CB70CD6899F}"/>
              </a:ext>
            </a:extLst>
          </p:cNvPr>
          <p:cNvSpPr>
            <a:spLocks noGrp="1"/>
          </p:cNvSpPr>
          <p:nvPr>
            <p:ph type="body" sz="quarter" idx="18"/>
          </p:nvPr>
        </p:nvSpPr>
        <p:spPr/>
        <p:txBody>
          <a:bodyPr/>
          <a:lstStyle/>
          <a:p>
            <a:r>
              <a:rPr lang="en-US">
                <a:latin typeface="+mj-lt"/>
                <a:cs typeface="Arial"/>
              </a:rPr>
              <a:t>How fast are the lyrics sung? Do the lyrics use rhyme?</a:t>
            </a:r>
            <a:endParaRPr lang="en-US">
              <a:latin typeface="+mj-lt"/>
            </a:endParaRPr>
          </a:p>
        </p:txBody>
      </p:sp>
      <p:sp>
        <p:nvSpPr>
          <p:cNvPr id="5" name="Text Placeholder 4">
            <a:extLst>
              <a:ext uri="{FF2B5EF4-FFF2-40B4-BE49-F238E27FC236}">
                <a16:creationId xmlns:a16="http://schemas.microsoft.com/office/drawing/2014/main" id="{168CE965-54CC-F7CE-521B-89C4285F8405}"/>
              </a:ext>
            </a:extLst>
          </p:cNvPr>
          <p:cNvSpPr>
            <a:spLocks noGrp="1"/>
          </p:cNvSpPr>
          <p:nvPr>
            <p:ph type="body" sz="quarter" idx="17"/>
          </p:nvPr>
        </p:nvSpPr>
        <p:spPr>
          <a:xfrm>
            <a:off x="360000" y="1567086"/>
            <a:ext cx="7092852" cy="4807835"/>
          </a:xfrm>
        </p:spPr>
        <p:txBody>
          <a:bodyPr vert="horz" lIns="0" tIns="0" rIns="0" bIns="0" rtlCol="0" anchor="t">
            <a:noAutofit/>
          </a:bodyPr>
          <a:lstStyle/>
          <a:p>
            <a:endParaRPr lang="en-US">
              <a:latin typeface="+mn-lt"/>
            </a:endParaRPr>
          </a:p>
          <a:p>
            <a:r>
              <a:rPr lang="en-US">
                <a:latin typeface="+mn-lt"/>
              </a:rPr>
              <a:t>Choose a song you love and listen to it.</a:t>
            </a:r>
          </a:p>
          <a:p>
            <a:r>
              <a:rPr lang="en-US">
                <a:latin typeface="+mn-lt"/>
              </a:rPr>
              <a:t>Report back to the class on whether:</a:t>
            </a:r>
          </a:p>
          <a:p>
            <a:pPr marL="457200" indent="-457200">
              <a:buFont typeface="+mj-lt"/>
              <a:buAutoNum type="arabicPeriod"/>
            </a:pPr>
            <a:r>
              <a:rPr lang="en-US">
                <a:latin typeface="+mn-lt"/>
              </a:rPr>
              <a:t>the lyrics are sped up or slowed down at different times</a:t>
            </a:r>
          </a:p>
          <a:p>
            <a:pPr marL="457200" indent="-457200">
              <a:buFont typeface="+mj-lt"/>
              <a:buAutoNum type="arabicPeriod"/>
            </a:pPr>
            <a:r>
              <a:rPr lang="en-US">
                <a:latin typeface="+mn-lt"/>
              </a:rPr>
              <a:t>rhyme is used (always, sometimes, never)</a:t>
            </a:r>
          </a:p>
          <a:p>
            <a:pPr marL="457200" indent="-457200">
              <a:buFont typeface="+mj-lt"/>
              <a:buAutoNum type="arabicPeriod"/>
            </a:pPr>
            <a:r>
              <a:rPr lang="en-US">
                <a:latin typeface="+mn-lt"/>
              </a:rPr>
              <a:t>you think pacing is important to the meaning of this song.</a:t>
            </a:r>
          </a:p>
          <a:p>
            <a:pPr marL="457200" indent="-457200">
              <a:buFont typeface="+mj-lt"/>
              <a:buAutoNum type="arabicPeriod"/>
            </a:pPr>
            <a:endParaRPr lang="en-US">
              <a:latin typeface="+mn-lt"/>
            </a:endParaRPr>
          </a:p>
          <a:p>
            <a:endParaRPr lang="en-US">
              <a:latin typeface="+mn-lt"/>
            </a:endParaRPr>
          </a:p>
        </p:txBody>
      </p:sp>
      <p:pic>
        <p:nvPicPr>
          <p:cNvPr id="9" name="Picture 8">
            <a:extLst>
              <a:ext uri="{FF2B5EF4-FFF2-40B4-BE49-F238E27FC236}">
                <a16:creationId xmlns:a16="http://schemas.microsoft.com/office/drawing/2014/main" id="{CC81335A-3368-0414-C980-423A93252F2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092118" y="2194859"/>
            <a:ext cx="3031882" cy="3031882"/>
          </a:xfrm>
          <a:prstGeom prst="rect">
            <a:avLst/>
          </a:prstGeom>
        </p:spPr>
      </p:pic>
      <p:sp>
        <p:nvSpPr>
          <p:cNvPr id="2" name="Slide Number Placeholder 1">
            <a:extLst>
              <a:ext uri="{FF2B5EF4-FFF2-40B4-BE49-F238E27FC236}">
                <a16:creationId xmlns:a16="http://schemas.microsoft.com/office/drawing/2014/main" id="{82AC3522-2849-5C04-8E83-9767FE2F5C6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7</a:t>
            </a:fld>
            <a:endParaRPr lang="en-AU"/>
          </a:p>
        </p:txBody>
      </p:sp>
    </p:spTree>
    <p:extLst>
      <p:ext uri="{BB962C8B-B14F-4D97-AF65-F5344CB8AC3E}">
        <p14:creationId xmlns:p14="http://schemas.microsoft.com/office/powerpoint/2010/main" val="1360720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7871654-8854-BF21-9D2E-ABA9D907C126}"/>
              </a:ext>
            </a:extLst>
          </p:cNvPr>
          <p:cNvSpPr>
            <a:spLocks noGrp="1"/>
          </p:cNvSpPr>
          <p:nvPr>
            <p:ph type="title"/>
          </p:nvPr>
        </p:nvSpPr>
        <p:spPr/>
        <p:txBody>
          <a:bodyPr/>
          <a:lstStyle/>
          <a:p>
            <a:r>
              <a:rPr lang="en-AU">
                <a:latin typeface="+mj-lt"/>
              </a:rPr>
              <a:t>Listen to ‘Australian Air’</a:t>
            </a:r>
          </a:p>
        </p:txBody>
      </p:sp>
      <p:sp>
        <p:nvSpPr>
          <p:cNvPr id="14" name="Text Placeholder 3">
            <a:extLst>
              <a:ext uri="{FF2B5EF4-FFF2-40B4-BE49-F238E27FC236}">
                <a16:creationId xmlns:a16="http://schemas.microsoft.com/office/drawing/2014/main" id="{B31B8E25-9233-DDD6-9817-3C7DAC1022A8}"/>
              </a:ext>
            </a:extLst>
          </p:cNvPr>
          <p:cNvSpPr>
            <a:spLocks noGrp="1"/>
          </p:cNvSpPr>
          <p:nvPr>
            <p:ph type="body" sz="quarter" idx="18"/>
          </p:nvPr>
        </p:nvSpPr>
        <p:spPr/>
        <p:txBody>
          <a:bodyPr/>
          <a:lstStyle/>
          <a:p>
            <a:r>
              <a:rPr lang="en-AU">
                <a:latin typeface="+mj-lt"/>
              </a:rPr>
              <a:t>By </a:t>
            </a:r>
            <a:r>
              <a:rPr lang="en-AU" err="1">
                <a:latin typeface="+mj-lt"/>
              </a:rPr>
              <a:t>Solli</a:t>
            </a:r>
            <a:r>
              <a:rPr lang="en-AU">
                <a:latin typeface="+mj-lt"/>
              </a:rPr>
              <a:t> Raphael</a:t>
            </a:r>
          </a:p>
        </p:txBody>
      </p:sp>
      <p:pic>
        <p:nvPicPr>
          <p:cNvPr id="6" name="Picture 5">
            <a:extLst>
              <a:ext uri="{FF2B5EF4-FFF2-40B4-BE49-F238E27FC236}">
                <a16:creationId xmlns:a16="http://schemas.microsoft.com/office/drawing/2014/main" id="{BA8874F1-F674-BA9C-A4E2-CDCF214508DB}"/>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98672" y="187915"/>
            <a:ext cx="917699" cy="918359"/>
          </a:xfrm>
          <a:prstGeom prst="rect">
            <a:avLst/>
          </a:prstGeom>
        </p:spPr>
      </p:pic>
      <p:pic>
        <p:nvPicPr>
          <p:cNvPr id="4" name="Online Media 3" title="Solli Raphael - Australian Air">
            <a:hlinkClick r:id="" action="ppaction://media"/>
            <a:extLst>
              <a:ext uri="{FF2B5EF4-FFF2-40B4-BE49-F238E27FC236}">
                <a16:creationId xmlns:a16="http://schemas.microsoft.com/office/drawing/2014/main" id="{7DBE8EAB-A964-1FCF-5A68-EF6DC17D0536}"/>
              </a:ext>
            </a:extLst>
          </p:cNvPr>
          <p:cNvPicPr>
            <a:picLocks noRot="1" noChangeAspect="1"/>
          </p:cNvPicPr>
          <p:nvPr>
            <a:videoFile r:link="rId1"/>
          </p:nvPr>
        </p:nvPicPr>
        <p:blipFill>
          <a:blip r:embed="rId5"/>
          <a:stretch>
            <a:fillRect/>
          </a:stretch>
        </p:blipFill>
        <p:spPr>
          <a:xfrm>
            <a:off x="2330245" y="1881448"/>
            <a:ext cx="7531510" cy="4255312"/>
          </a:xfrm>
          <a:prstGeom prst="rect">
            <a:avLst/>
          </a:prstGeom>
        </p:spPr>
      </p:pic>
      <p:sp>
        <p:nvSpPr>
          <p:cNvPr id="2" name="Slide Number Placeholder 1">
            <a:extLst>
              <a:ext uri="{FF2B5EF4-FFF2-40B4-BE49-F238E27FC236}">
                <a16:creationId xmlns:a16="http://schemas.microsoft.com/office/drawing/2014/main" id="{3FF40DB4-FE8A-CC2B-4ABC-5D0E41D5466A}"/>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8</a:t>
            </a:fld>
            <a:endParaRPr lang="en-AU"/>
          </a:p>
        </p:txBody>
      </p:sp>
    </p:spTree>
    <p:extLst>
      <p:ext uri="{BB962C8B-B14F-4D97-AF65-F5344CB8AC3E}">
        <p14:creationId xmlns:p14="http://schemas.microsoft.com/office/powerpoint/2010/main" val="1142420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p:txBody>
          <a:bodyPr/>
          <a:lstStyle/>
          <a:p>
            <a:r>
              <a:rPr lang="en-AU">
                <a:latin typeface="+mj-lt"/>
                <a:cs typeface="Arial"/>
              </a:rPr>
              <a:t>Chunking and sequencing learning</a:t>
            </a:r>
          </a:p>
        </p:txBody>
      </p:sp>
    </p:spTree>
    <p:extLst>
      <p:ext uri="{BB962C8B-B14F-4D97-AF65-F5344CB8AC3E}">
        <p14:creationId xmlns:p14="http://schemas.microsoft.com/office/powerpoint/2010/main" val="3721054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NSWG Corporate">
  <a:themeElements>
    <a:clrScheme name="Custom 14">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Presentation1" id="{98D72BBF-9DFB-4703-A10A-3D04BF39C611}" vid="{E5DF0675-1073-40E7-AE87-3170FA1911D5}"/>
    </a:ext>
  </a:extLst>
</a:theme>
</file>

<file path=ppt/theme/theme2.xml><?xml version="1.0" encoding="utf-8"?>
<a:theme xmlns:a="http://schemas.openxmlformats.org/drawingml/2006/main" name="NSWG Corporate">
  <a:themeElements>
    <a:clrScheme name="Custom 14">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Presentation8" id="{5B7CFD80-9B3F-274A-83E4-7C2C4402A121}" vid="{8F029A35-CC8A-F847-83C7-786F3DC187F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6BC20BCFB223D4189F17F47419ECBA2" ma:contentTypeVersion="14" ma:contentTypeDescription="Create a new document." ma:contentTypeScope="" ma:versionID="2d03496e235b9d817491fa7cea2b6e4e">
  <xsd:schema xmlns:xsd="http://www.w3.org/2001/XMLSchema" xmlns:xs="http://www.w3.org/2001/XMLSchema" xmlns:p="http://schemas.microsoft.com/office/2006/metadata/properties" xmlns:ns2="98740c54-966f-451d-a76c-e38eb7fddd55" xmlns:ns3="094ce8ca-8c20-4eb0-bb23-b47a1c76b753" targetNamespace="http://schemas.microsoft.com/office/2006/metadata/properties" ma:root="true" ma:fieldsID="1621bbbc198d165ad4696d5eadb2c4b9" ns2:_="" ns3:_="">
    <xsd:import namespace="98740c54-966f-451d-a76c-e38eb7fddd55"/>
    <xsd:import namespace="094ce8ca-8c20-4eb0-bb23-b47a1c76b75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2:MediaServiceDateTaken" minOccurs="0"/>
                <xsd:element ref="ns2:MediaServiceGenerationTime" minOccurs="0"/>
                <xsd:element ref="ns2:MediaServiceEventHashCode" minOccurs="0"/>
                <xsd:element ref="ns2:MediaServiceLocation" minOccurs="0"/>
                <xsd:element ref="ns2:MediaServiceOCR"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740c54-966f-451d-a76c-e38eb7fddd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51f47cd6-212f-4ea2-b6af-f1d1e47bdbaf"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94ce8ca-8c20-4eb0-bb23-b47a1c76b753"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8740c54-966f-451d-a76c-e38eb7fddd55">
      <Terms xmlns="http://schemas.microsoft.com/office/infopath/2007/PartnerControls"/>
    </lcf76f155ced4ddcb4097134ff3c332f>
    <SharedWithUsers xmlns="094ce8ca-8c20-4eb0-bb23-b47a1c76b753">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2FF69E-716C-4B0C-BA06-DFD926CA4EB0}"/>
</file>

<file path=customXml/itemProps2.xml><?xml version="1.0" encoding="utf-8"?>
<ds:datastoreItem xmlns:ds="http://schemas.openxmlformats.org/officeDocument/2006/customXml" ds:itemID="{D1DBA3DC-C329-4F8D-8ABE-8A20B67E2360}">
  <ds:schemaRefs>
    <ds:schemaRef ds:uri="http://purl.org/dc/elements/1.1/"/>
    <ds:schemaRef ds:uri="http://www.w3.org/XML/1998/namespace"/>
    <ds:schemaRef ds:uri="4d48f0d6-3af1-491e-8994-5b73aa39f95f"/>
    <ds:schemaRef ds:uri="http://purl.org/dc/terms/"/>
    <ds:schemaRef ds:uri="http://schemas.microsoft.com/office/2006/metadata/properties"/>
    <ds:schemaRef ds:uri="fe952276-0ffc-400f-87df-2cbf77b6677b"/>
    <ds:schemaRef ds:uri="http://schemas.microsoft.com/office/infopath/2007/PartnerControls"/>
    <ds:schemaRef ds:uri="http://schemas.microsoft.com/office/2006/documentManagement/type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A44FBE46-B1A1-49A6-898F-6B819ACC9E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student-facing-secondary-template-v1.4</Template>
  <TotalTime>0</TotalTime>
  <Words>3373</Words>
  <Application>Microsoft Office PowerPoint</Application>
  <PresentationFormat>Widescreen</PresentationFormat>
  <Paragraphs>284</Paragraphs>
  <Slides>30</Slides>
  <Notes>29</Notes>
  <HiddenSlides>0</HiddenSlides>
  <MMClips>1</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30</vt:i4>
      </vt:variant>
    </vt:vector>
  </HeadingPairs>
  <TitlesOfParts>
    <vt:vector size="37" baseType="lpstr">
      <vt:lpstr>Public Sans Light</vt:lpstr>
      <vt:lpstr>Public Sans</vt:lpstr>
      <vt:lpstr>Arial</vt:lpstr>
      <vt:lpstr>Times New Roman</vt:lpstr>
      <vt:lpstr>Calibri</vt:lpstr>
      <vt:lpstr>1_NSWG Corporate</vt:lpstr>
      <vt:lpstr>NSWG Corporate</vt:lpstr>
      <vt:lpstr>Instructions for use</vt:lpstr>
      <vt:lpstr>Phase 2 – Pacing and sound</vt:lpstr>
      <vt:lpstr>Lessons</vt:lpstr>
      <vt:lpstr>Sharing learning intentions and success criteria</vt:lpstr>
      <vt:lpstr>Learning intentions and success criteria</vt:lpstr>
      <vt:lpstr>Connecting learning </vt:lpstr>
      <vt:lpstr>Connecting to a favourite song</vt:lpstr>
      <vt:lpstr>Listen to ‘Australian Air’</vt:lpstr>
      <vt:lpstr>Chunking and sequencing learning</vt:lpstr>
      <vt:lpstr>Rhyme</vt:lpstr>
      <vt:lpstr>Checking for understanding  </vt:lpstr>
      <vt:lpstr>Rhyme and syllables</vt:lpstr>
      <vt:lpstr>Rhyme and pacing (1)</vt:lpstr>
      <vt:lpstr>Rhyme and pacing (2)</vt:lpstr>
      <vt:lpstr>Punctuation and pacing (1)</vt:lpstr>
      <vt:lpstr>Punctuation</vt:lpstr>
      <vt:lpstr>Punctuation and pacing (2)</vt:lpstr>
      <vt:lpstr>Alliteration and pacing</vt:lpstr>
      <vt:lpstr>Alliteration </vt:lpstr>
      <vt:lpstr>Enjambment, free verse and pacing</vt:lpstr>
      <vt:lpstr>Enjambment</vt:lpstr>
      <vt:lpstr>Repetition and pacing</vt:lpstr>
      <vt:lpstr>Repetition </vt:lpstr>
      <vt:lpstr>Gradual release of  responsibility – guided practice or ‘We do’, independent or ‘You do’</vt:lpstr>
      <vt:lpstr>Annotating a poem for pacing</vt:lpstr>
      <vt:lpstr>Refining the pace of a poem for maximum effect</vt:lpstr>
      <vt:lpstr>Exit ticket</vt:lpstr>
      <vt:lpstr>References (1)</vt:lpstr>
      <vt:lpstr>References (2)</vt:lpstr>
      <vt:lpstr>Copyright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Pahse 2 – Pacing and style – Powerful youth voices</dc:title>
  <dc:creator>NSW Department of Education</dc:creator>
  <dcterms:created xsi:type="dcterms:W3CDTF">2024-09-17T22:52:39Z</dcterms:created>
  <dcterms:modified xsi:type="dcterms:W3CDTF">2025-02-04T02:55:30Z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603dfd7-d93a-4381-a340-2995d8282205_Enabled">
    <vt:lpwstr>true</vt:lpwstr>
  </property>
  <property fmtid="{D5CDD505-2E9C-101B-9397-08002B2CF9AE}" pid="3" name="MSIP_Label_b603dfd7-d93a-4381-a340-2995d8282205_SetDate">
    <vt:lpwstr>2024-07-31T04:44:31Z</vt:lpwstr>
  </property>
  <property fmtid="{D5CDD505-2E9C-101B-9397-08002B2CF9AE}" pid="4" name="MSIP_Label_b603dfd7-d93a-4381-a340-2995d8282205_Method">
    <vt:lpwstr>Standard</vt:lpwstr>
  </property>
  <property fmtid="{D5CDD505-2E9C-101B-9397-08002B2CF9AE}" pid="5" name="MSIP_Label_b603dfd7-d93a-4381-a340-2995d8282205_Name">
    <vt:lpwstr>OFFICIAL</vt:lpwstr>
  </property>
  <property fmtid="{D5CDD505-2E9C-101B-9397-08002B2CF9AE}" pid="6" name="MSIP_Label_b603dfd7-d93a-4381-a340-2995d8282205_SiteId">
    <vt:lpwstr>05a0e69a-418a-47c1-9c25-9387261bf991</vt:lpwstr>
  </property>
  <property fmtid="{D5CDD505-2E9C-101B-9397-08002B2CF9AE}" pid="7" name="MSIP_Label_b603dfd7-d93a-4381-a340-2995d8282205_ActionId">
    <vt:lpwstr>86cc9e70-6da9-4653-95a8-be9aa2ad5056</vt:lpwstr>
  </property>
  <property fmtid="{D5CDD505-2E9C-101B-9397-08002B2CF9AE}" pid="8" name="MSIP_Label_b603dfd7-d93a-4381-a340-2995d8282205_ContentBits">
    <vt:lpwstr>0</vt:lpwstr>
  </property>
  <property fmtid="{D5CDD505-2E9C-101B-9397-08002B2CF9AE}" pid="9" name="ContentTypeId">
    <vt:lpwstr>0x010100C6BC20BCFB223D4189F17F47419ECBA2</vt:lpwstr>
  </property>
  <property fmtid="{D5CDD505-2E9C-101B-9397-08002B2CF9AE}" pid="10" name="Order">
    <vt:r8>5251900</vt:r8>
  </property>
  <property fmtid="{D5CDD505-2E9C-101B-9397-08002B2CF9AE}" pid="11" name="xd_Signature">
    <vt:bool>false</vt:bool>
  </property>
  <property fmtid="{D5CDD505-2E9C-101B-9397-08002B2CF9AE}" pid="12" name="xd_ProgID">
    <vt:lpwstr/>
  </property>
  <property fmtid="{D5CDD505-2E9C-101B-9397-08002B2CF9AE}" pid="13" name="ComplianceAssetId">
    <vt:lpwstr/>
  </property>
  <property fmtid="{D5CDD505-2E9C-101B-9397-08002B2CF9AE}" pid="14" name="TemplateUrl">
    <vt:lpwstr/>
  </property>
  <property fmtid="{D5CDD505-2E9C-101B-9397-08002B2CF9AE}" pid="15" name="_ExtendedDescription">
    <vt:lpwstr/>
  </property>
  <property fmtid="{D5CDD505-2E9C-101B-9397-08002B2CF9AE}" pid="16" name="TriggerFlowInfo">
    <vt:lpwstr/>
  </property>
  <property fmtid="{D5CDD505-2E9C-101B-9397-08002B2CF9AE}" pid="17" name="MediaServiceImageTags">
    <vt:lpwstr/>
  </property>
  <property fmtid="{D5CDD505-2E9C-101B-9397-08002B2CF9AE}" pid="18" name="CurrentStatus">
    <vt:lpwstr>;#In progress;#</vt:lpwstr>
  </property>
  <property fmtid="{D5CDD505-2E9C-101B-9397-08002B2CF9AE}" pid="19" name="Status">
    <vt:lpwstr>Enter Choice #1</vt:lpwstr>
  </property>
</Properties>
</file>