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45" r:id="rId5"/>
  </p:sldMasterIdLst>
  <p:notesMasterIdLst>
    <p:notesMasterId r:id="rId30"/>
  </p:notesMasterIdLst>
  <p:handoutMasterIdLst>
    <p:handoutMasterId r:id="rId31"/>
  </p:handoutMasterIdLst>
  <p:sldIdLst>
    <p:sldId id="269" r:id="rId6"/>
    <p:sldId id="271" r:id="rId7"/>
    <p:sldId id="26336" r:id="rId8"/>
    <p:sldId id="364" r:id="rId9"/>
    <p:sldId id="281" r:id="rId10"/>
    <p:sldId id="365" r:id="rId11"/>
    <p:sldId id="366" r:id="rId12"/>
    <p:sldId id="368" r:id="rId13"/>
    <p:sldId id="367" r:id="rId14"/>
    <p:sldId id="374" r:id="rId15"/>
    <p:sldId id="369" r:id="rId16"/>
    <p:sldId id="370" r:id="rId17"/>
    <p:sldId id="379" r:id="rId18"/>
    <p:sldId id="371" r:id="rId19"/>
    <p:sldId id="373" r:id="rId20"/>
    <p:sldId id="378" r:id="rId21"/>
    <p:sldId id="376" r:id="rId22"/>
    <p:sldId id="377" r:id="rId23"/>
    <p:sldId id="381" r:id="rId24"/>
    <p:sldId id="375" r:id="rId25"/>
    <p:sldId id="380" r:id="rId26"/>
    <p:sldId id="360" r:id="rId27"/>
    <p:sldId id="26337" r:id="rId28"/>
    <p:sldId id="361" r:id="rId29"/>
  </p:sldIdLst>
  <p:sldSz cx="12192000" cy="6858000"/>
  <p:notesSz cx="6858000" cy="9144000"/>
  <p:embeddedFontLst>
    <p:embeddedFont>
      <p:font typeface="Public Sans" panose="020B0604020202020204" charset="0"/>
      <p:regular r:id="rId32"/>
      <p:bold r:id="rId33"/>
      <p:italic r:id="rId34"/>
      <p:boldItalic r:id="rId35"/>
    </p:embeddedFont>
    <p:embeddedFont>
      <p:font typeface="Public Sans Light" panose="020B0604020202020204" charset="0"/>
      <p:regular r:id="rId36"/>
      <p:italic r:id="rId37"/>
    </p:embeddedFont>
    <p:embeddedFont>
      <p:font typeface="Public Sans SemiBold" panose="020B0604020202020204" charset="0"/>
      <p:regular r:id="rId38"/>
      <p:bold r:id="rId39"/>
      <p:italic r:id="rId40"/>
      <p:boldItalic r:id="rId4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69"/>
            <p14:sldId id="271"/>
            <p14:sldId id="26336"/>
            <p14:sldId id="364"/>
            <p14:sldId id="281"/>
            <p14:sldId id="365"/>
            <p14:sldId id="366"/>
            <p14:sldId id="368"/>
            <p14:sldId id="367"/>
            <p14:sldId id="374"/>
            <p14:sldId id="369"/>
            <p14:sldId id="370"/>
            <p14:sldId id="379"/>
            <p14:sldId id="371"/>
            <p14:sldId id="373"/>
            <p14:sldId id="378"/>
            <p14:sldId id="376"/>
            <p14:sldId id="377"/>
            <p14:sldId id="381"/>
            <p14:sldId id="375"/>
            <p14:sldId id="380"/>
            <p14:sldId id="360"/>
            <p14:sldId id="26337"/>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B0E007-FE83-27A4-0A68-0FD55D2CE9BD}" name="Caitlin Gomez" initials="CG" userId="S::Caitlin.Gomez@det.nsw.edu.au::45b48bc0-dd90-485f-846b-c9880ccc9375" providerId="AD"/>
  <p188:author id="{E4C05D1C-CEDD-1AD6-A43D-323E8D5253F7}" name="Susan HODDINOTT (susanhoddinott)" initials="SH" userId="S::SUSAN.HODDINOTT@det.nsw.edu.au::b7ed93e1-6335-4552-bba4-9830f0266fa0" providerId="AD"/>
  <p188:author id="{7AD4B447-7F0D-42AF-0FDE-FAE33A397EB1}" name="Danielle De Redder" initials="DD" userId="S::Danielle.deRedder@det.nsw.edu.au::90c2f8e5-e57e-4891-92e6-f485cbc59344" providerId="AD"/>
  <p188:author id="{CE9DB976-6C2B-25CD-BBD9-2999F0ACE1E9}" name="Jacquie McWilliam" initials="" userId="S::JACQUELINE.MCWILLIAM@det.nsw.edu.au::b2c2c0a0-0b64-455c-9e32-28e2d097ad57" providerId="AD"/>
  <p188:author id="{FAA49185-EE96-76D8-B997-27D35C680BEE}" name="Maureen O'Keefe" initials="MO" userId="S::Maureen.OKeefe5@det.nsw.edu.au::468623b9-9c4e-4b2f-9db4-30ddd450a219" providerId="AD"/>
  <p188:author id="{CE15DB87-E1AF-B2A5-B11A-344BC841BB3A}" name="Jacquie McWilliam" initials="JM" userId="S::jacqueline.mcwilliam@det.nsw.edu.au::b2c2c0a0-0b64-455c-9e32-28e2d097ad57" providerId="AD"/>
  <p188:author id="{3912BE91-9AD9-4177-800B-C0871BA72363}" name="Jacquie McWilliam" initials="JM" userId="S::Jacqueline.McWilliam@det.nsw.edu.au::b2c2c0a0-0b64-455c-9e32-28e2d097ad57" providerId="AD"/>
  <p188:author id="{857DF69C-BAFE-7FF2-20A4-C22B1099C4C0}" name="Francesca Gazzola" initials="FG" userId="S::francesca.gazzola@det.nsw.edu.au::eb71f741-dadb-429a-b279-0f7afbe3ada0" providerId="AD"/>
  <p188:author id="{2A0D7FAD-0FB2-89A2-E109-6D5DBB098FD9}" name="Kylie Davis" initials="KD" userId="S::kylie.davis28@det.nsw.edu.au::7921ae33-6528-458f-bbd6-4afd26153ed1" providerId="AD"/>
  <p188:author id="{0606A3CA-6F05-3355-22CB-B2A216D2CAB2}" name="Susan HODDINOTT (susanhoddinott)" initials="S(" userId="S::susan.hoddinott@det.nsw.edu.au::b7ed93e1-6335-4552-bba4-9830f0266f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4E94F-EE8E-4FA6-A582-1ED54B38F065}" v="1" dt="2024-07-31T22:53:03.631"/>
    <p1510:client id="{CA9958B5-7058-E945-9693-847AC2ADA6E5}" v="4" dt="2024-07-31T06:53:14.15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8" autoAdjust="0"/>
    <p:restoredTop sz="84864" autoAdjust="0"/>
  </p:normalViewPr>
  <p:slideViewPr>
    <p:cSldViewPr snapToGrid="0">
      <p:cViewPr varScale="1">
        <p:scale>
          <a:sx n="113" d="100"/>
          <a:sy n="113" d="100"/>
        </p:scale>
        <p:origin x="1188" y="11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tler" userId="abf28457-3819-4474-9aea-7b706b446d0c" providerId="ADAL" clId="{4324E94F-EE8E-4FA6-A582-1ED54B38F065}"/>
    <pc:docChg chg="modSld">
      <pc:chgData name="Sarah Butler" userId="abf28457-3819-4474-9aea-7b706b446d0c" providerId="ADAL" clId="{4324E94F-EE8E-4FA6-A582-1ED54B38F065}" dt="2024-07-31T22:56:04.415" v="64" actId="13244"/>
      <pc:docMkLst>
        <pc:docMk/>
      </pc:docMkLst>
      <pc:sldChg chg="modSp mod">
        <pc:chgData name="Sarah Butler" userId="abf28457-3819-4474-9aea-7b706b446d0c" providerId="ADAL" clId="{4324E94F-EE8E-4FA6-A582-1ED54B38F065}" dt="2024-07-31T22:52:21.475" v="2" actId="13244"/>
        <pc:sldMkLst>
          <pc:docMk/>
          <pc:sldMk cId="2481631140" sldId="269"/>
        </pc:sldMkLst>
        <pc:spChg chg="ord">
          <ac:chgData name="Sarah Butler" userId="abf28457-3819-4474-9aea-7b706b446d0c" providerId="ADAL" clId="{4324E94F-EE8E-4FA6-A582-1ED54B38F065}" dt="2024-07-31T22:52:15.631" v="0" actId="13244"/>
          <ac:spMkLst>
            <pc:docMk/>
            <pc:sldMk cId="2481631140" sldId="269"/>
            <ac:spMk id="2" creationId="{B8880DCA-C293-2152-55AF-E5B31D2DB58B}"/>
          </ac:spMkLst>
        </pc:spChg>
        <pc:spChg chg="ord">
          <ac:chgData name="Sarah Butler" userId="abf28457-3819-4474-9aea-7b706b446d0c" providerId="ADAL" clId="{4324E94F-EE8E-4FA6-A582-1ED54B38F065}" dt="2024-07-31T22:52:21.475" v="2" actId="13244"/>
          <ac:spMkLst>
            <pc:docMk/>
            <pc:sldMk cId="2481631140" sldId="269"/>
            <ac:spMk id="3" creationId="{051FD8CF-C27E-C7B4-97DE-0F9F22B120CF}"/>
          </ac:spMkLst>
        </pc:spChg>
        <pc:spChg chg="ord">
          <ac:chgData name="Sarah Butler" userId="abf28457-3819-4474-9aea-7b706b446d0c" providerId="ADAL" clId="{4324E94F-EE8E-4FA6-A582-1ED54B38F065}" dt="2024-07-31T22:52:18.741" v="1" actId="13244"/>
          <ac:spMkLst>
            <pc:docMk/>
            <pc:sldMk cId="2481631140" sldId="269"/>
            <ac:spMk id="7" creationId="{A9F2C521-17E8-A120-76F6-E77B2A78F3C2}"/>
          </ac:spMkLst>
        </pc:spChg>
      </pc:sldChg>
      <pc:sldChg chg="modSp mod">
        <pc:chgData name="Sarah Butler" userId="abf28457-3819-4474-9aea-7b706b446d0c" providerId="ADAL" clId="{4324E94F-EE8E-4FA6-A582-1ED54B38F065}" dt="2024-07-31T22:52:26.225" v="3" actId="13244"/>
        <pc:sldMkLst>
          <pc:docMk/>
          <pc:sldMk cId="2028193910" sldId="271"/>
        </pc:sldMkLst>
        <pc:spChg chg="ord">
          <ac:chgData name="Sarah Butler" userId="abf28457-3819-4474-9aea-7b706b446d0c" providerId="ADAL" clId="{4324E94F-EE8E-4FA6-A582-1ED54B38F065}" dt="2024-07-31T22:52:26.225" v="3" actId="13244"/>
          <ac:spMkLst>
            <pc:docMk/>
            <pc:sldMk cId="2028193910" sldId="271"/>
            <ac:spMk id="7" creationId="{49800255-62C7-52FC-7626-3B3FEBADF4CA}"/>
          </ac:spMkLst>
        </pc:spChg>
      </pc:sldChg>
      <pc:sldChg chg="modSp mod">
        <pc:chgData name="Sarah Butler" userId="abf28457-3819-4474-9aea-7b706b446d0c" providerId="ADAL" clId="{4324E94F-EE8E-4FA6-A582-1ED54B38F065}" dt="2024-07-31T22:52:49.834" v="10" actId="13244"/>
        <pc:sldMkLst>
          <pc:docMk/>
          <pc:sldMk cId="3792642404" sldId="281"/>
        </pc:sldMkLst>
        <pc:spChg chg="ord">
          <ac:chgData name="Sarah Butler" userId="abf28457-3819-4474-9aea-7b706b446d0c" providerId="ADAL" clId="{4324E94F-EE8E-4FA6-A582-1ED54B38F065}" dt="2024-07-31T22:52:49.834" v="10" actId="13244"/>
          <ac:spMkLst>
            <pc:docMk/>
            <pc:sldMk cId="3792642404" sldId="281"/>
            <ac:spMk id="3" creationId="{D84F3F36-BD8A-C859-757A-A601401C8211}"/>
          </ac:spMkLst>
        </pc:spChg>
        <pc:spChg chg="ord">
          <ac:chgData name="Sarah Butler" userId="abf28457-3819-4474-9aea-7b706b446d0c" providerId="ADAL" clId="{4324E94F-EE8E-4FA6-A582-1ED54B38F065}" dt="2024-07-31T22:52:41.523" v="7" actId="13244"/>
          <ac:spMkLst>
            <pc:docMk/>
            <pc:sldMk cId="3792642404" sldId="281"/>
            <ac:spMk id="7" creationId="{050DDFD0-E81B-FAC2-D61D-086EAA2A07A8}"/>
          </ac:spMkLst>
        </pc:spChg>
        <pc:spChg chg="ord">
          <ac:chgData name="Sarah Butler" userId="abf28457-3819-4474-9aea-7b706b446d0c" providerId="ADAL" clId="{4324E94F-EE8E-4FA6-A582-1ED54B38F065}" dt="2024-07-31T22:52:46.537" v="9" actId="13244"/>
          <ac:spMkLst>
            <pc:docMk/>
            <pc:sldMk cId="3792642404" sldId="281"/>
            <ac:spMk id="8" creationId="{E4D2EB99-F53B-727A-B28C-8D597F63E3E5}"/>
          </ac:spMkLst>
        </pc:spChg>
        <pc:spChg chg="ord">
          <ac:chgData name="Sarah Butler" userId="abf28457-3819-4474-9aea-7b706b446d0c" providerId="ADAL" clId="{4324E94F-EE8E-4FA6-A582-1ED54B38F065}" dt="2024-07-31T22:52:44.084" v="8" actId="13244"/>
          <ac:spMkLst>
            <pc:docMk/>
            <pc:sldMk cId="3792642404" sldId="281"/>
            <ac:spMk id="9" creationId="{0CA09597-9DAE-E5D7-A3B7-C8E620BD65DE}"/>
          </ac:spMkLst>
        </pc:spChg>
      </pc:sldChg>
      <pc:sldChg chg="modSp mod">
        <pc:chgData name="Sarah Butler" userId="abf28457-3819-4474-9aea-7b706b446d0c" providerId="ADAL" clId="{4324E94F-EE8E-4FA6-A582-1ED54B38F065}" dt="2024-07-31T22:55:46.112" v="59" actId="13244"/>
        <pc:sldMkLst>
          <pc:docMk/>
          <pc:sldMk cId="1181014578" sldId="360"/>
        </pc:sldMkLst>
        <pc:spChg chg="ord">
          <ac:chgData name="Sarah Butler" userId="abf28457-3819-4474-9aea-7b706b446d0c" providerId="ADAL" clId="{4324E94F-EE8E-4FA6-A582-1ED54B38F065}" dt="2024-07-31T22:55:41.856" v="57" actId="13244"/>
          <ac:spMkLst>
            <pc:docMk/>
            <pc:sldMk cId="1181014578" sldId="360"/>
            <ac:spMk id="3" creationId="{CA8966FD-9600-3EC7-EF10-06492353388E}"/>
          </ac:spMkLst>
        </pc:spChg>
        <pc:spChg chg="ord">
          <ac:chgData name="Sarah Butler" userId="abf28457-3819-4474-9aea-7b706b446d0c" providerId="ADAL" clId="{4324E94F-EE8E-4FA6-A582-1ED54B38F065}" dt="2024-07-31T22:55:46.112" v="59" actId="13244"/>
          <ac:spMkLst>
            <pc:docMk/>
            <pc:sldMk cId="1181014578" sldId="360"/>
            <ac:spMk id="4" creationId="{B7C07B50-96D9-2E35-E2CE-3139F6377F08}"/>
          </ac:spMkLst>
        </pc:spChg>
        <pc:spChg chg="ord">
          <ac:chgData name="Sarah Butler" userId="abf28457-3819-4474-9aea-7b706b446d0c" providerId="ADAL" clId="{4324E94F-EE8E-4FA6-A582-1ED54B38F065}" dt="2024-07-31T22:55:43.979" v="58" actId="13244"/>
          <ac:spMkLst>
            <pc:docMk/>
            <pc:sldMk cId="1181014578" sldId="360"/>
            <ac:spMk id="6" creationId="{EABCE76F-41B1-7EE2-14F1-DC744150DE0C}"/>
          </ac:spMkLst>
        </pc:spChg>
      </pc:sldChg>
      <pc:sldChg chg="modSp mod">
        <pc:chgData name="Sarah Butler" userId="abf28457-3819-4474-9aea-7b706b446d0c" providerId="ADAL" clId="{4324E94F-EE8E-4FA6-A582-1ED54B38F065}" dt="2024-07-31T22:56:04.415" v="64" actId="13244"/>
        <pc:sldMkLst>
          <pc:docMk/>
          <pc:sldMk cId="3820411759" sldId="361"/>
        </pc:sldMkLst>
        <pc:spChg chg="ord">
          <ac:chgData name="Sarah Butler" userId="abf28457-3819-4474-9aea-7b706b446d0c" providerId="ADAL" clId="{4324E94F-EE8E-4FA6-A582-1ED54B38F065}" dt="2024-07-31T22:56:00.021" v="62" actId="13244"/>
          <ac:spMkLst>
            <pc:docMk/>
            <pc:sldMk cId="3820411759" sldId="361"/>
            <ac:spMk id="3" creationId="{02146F84-0A22-2DEF-978C-013AB2B0CDA6}"/>
          </ac:spMkLst>
        </pc:spChg>
        <pc:spChg chg="ord">
          <ac:chgData name="Sarah Butler" userId="abf28457-3819-4474-9aea-7b706b446d0c" providerId="ADAL" clId="{4324E94F-EE8E-4FA6-A582-1ED54B38F065}" dt="2024-07-31T22:56:02.387" v="63" actId="13244"/>
          <ac:spMkLst>
            <pc:docMk/>
            <pc:sldMk cId="3820411759" sldId="361"/>
            <ac:spMk id="7" creationId="{E762E711-B51D-9854-C2DD-A164FE59F882}"/>
          </ac:spMkLst>
        </pc:spChg>
        <pc:spChg chg="ord">
          <ac:chgData name="Sarah Butler" userId="abf28457-3819-4474-9aea-7b706b446d0c" providerId="ADAL" clId="{4324E94F-EE8E-4FA6-A582-1ED54B38F065}" dt="2024-07-31T22:56:04.415" v="64" actId="13244"/>
          <ac:spMkLst>
            <pc:docMk/>
            <pc:sldMk cId="3820411759" sldId="361"/>
            <ac:spMk id="8" creationId="{F70BB973-8437-BE43-4C71-6089E7F934FA}"/>
          </ac:spMkLst>
        </pc:spChg>
      </pc:sldChg>
      <pc:sldChg chg="modSp mod">
        <pc:chgData name="Sarah Butler" userId="abf28457-3819-4474-9aea-7b706b446d0c" providerId="ADAL" clId="{4324E94F-EE8E-4FA6-A582-1ED54B38F065}" dt="2024-07-31T22:52:37.538" v="6" actId="13244"/>
        <pc:sldMkLst>
          <pc:docMk/>
          <pc:sldMk cId="4057251600" sldId="364"/>
        </pc:sldMkLst>
        <pc:spChg chg="ord">
          <ac:chgData name="Sarah Butler" userId="abf28457-3819-4474-9aea-7b706b446d0c" providerId="ADAL" clId="{4324E94F-EE8E-4FA6-A582-1ED54B38F065}" dt="2024-07-31T22:52:37.538" v="6" actId="13244"/>
          <ac:spMkLst>
            <pc:docMk/>
            <pc:sldMk cId="4057251600" sldId="364"/>
            <ac:spMk id="7" creationId="{49800255-62C7-52FC-7626-3B3FEBADF4CA}"/>
          </ac:spMkLst>
        </pc:spChg>
      </pc:sldChg>
      <pc:sldChg chg="modSp mod">
        <pc:chgData name="Sarah Butler" userId="abf28457-3819-4474-9aea-7b706b446d0c" providerId="ADAL" clId="{4324E94F-EE8E-4FA6-A582-1ED54B38F065}" dt="2024-07-31T22:53:03.631" v="14" actId="13244"/>
        <pc:sldMkLst>
          <pc:docMk/>
          <pc:sldMk cId="1061032607" sldId="365"/>
        </pc:sldMkLst>
        <pc:spChg chg="ord">
          <ac:chgData name="Sarah Butler" userId="abf28457-3819-4474-9aea-7b706b446d0c" providerId="ADAL" clId="{4324E94F-EE8E-4FA6-A582-1ED54B38F065}" dt="2024-07-31T22:52:55.350" v="11" actId="13244"/>
          <ac:spMkLst>
            <pc:docMk/>
            <pc:sldMk cId="1061032607" sldId="365"/>
            <ac:spMk id="7" creationId="{050DDFD0-E81B-FAC2-D61D-086EAA2A07A8}"/>
          </ac:spMkLst>
        </pc:spChg>
        <pc:spChg chg="ord">
          <ac:chgData name="Sarah Butler" userId="abf28457-3819-4474-9aea-7b706b446d0c" providerId="ADAL" clId="{4324E94F-EE8E-4FA6-A582-1ED54B38F065}" dt="2024-07-31T22:53:00.788" v="13" actId="13244"/>
          <ac:spMkLst>
            <pc:docMk/>
            <pc:sldMk cId="1061032607" sldId="365"/>
            <ac:spMk id="8" creationId="{E4D2EB99-F53B-727A-B28C-8D597F63E3E5}"/>
          </ac:spMkLst>
        </pc:spChg>
        <pc:spChg chg="ord">
          <ac:chgData name="Sarah Butler" userId="abf28457-3819-4474-9aea-7b706b446d0c" providerId="ADAL" clId="{4324E94F-EE8E-4FA6-A582-1ED54B38F065}" dt="2024-07-31T22:52:57.832" v="12" actId="13244"/>
          <ac:spMkLst>
            <pc:docMk/>
            <pc:sldMk cId="1061032607" sldId="365"/>
            <ac:spMk id="9" creationId="{0CA09597-9DAE-E5D7-A3B7-C8E620BD65DE}"/>
          </ac:spMkLst>
        </pc:spChg>
        <pc:graphicFrameChg chg="mod">
          <ac:chgData name="Sarah Butler" userId="abf28457-3819-4474-9aea-7b706b446d0c" providerId="ADAL" clId="{4324E94F-EE8E-4FA6-A582-1ED54B38F065}" dt="2024-07-31T22:53:03.631" v="14" actId="13244"/>
          <ac:graphicFrameMkLst>
            <pc:docMk/>
            <pc:sldMk cId="1061032607" sldId="365"/>
            <ac:graphicFrameMk id="11" creationId="{5F1BB0DB-8866-6E29-0A57-100963348CC5}"/>
          </ac:graphicFrameMkLst>
        </pc:graphicFrameChg>
      </pc:sldChg>
      <pc:sldChg chg="modSp mod">
        <pc:chgData name="Sarah Butler" userId="abf28457-3819-4474-9aea-7b706b446d0c" providerId="ADAL" clId="{4324E94F-EE8E-4FA6-A582-1ED54B38F065}" dt="2024-07-31T22:53:07.725" v="15" actId="13244"/>
        <pc:sldMkLst>
          <pc:docMk/>
          <pc:sldMk cId="263466057" sldId="366"/>
        </pc:sldMkLst>
        <pc:spChg chg="ord">
          <ac:chgData name="Sarah Butler" userId="abf28457-3819-4474-9aea-7b706b446d0c" providerId="ADAL" clId="{4324E94F-EE8E-4FA6-A582-1ED54B38F065}" dt="2024-07-31T22:53:07.725" v="15" actId="13244"/>
          <ac:spMkLst>
            <pc:docMk/>
            <pc:sldMk cId="263466057" sldId="366"/>
            <ac:spMk id="7" creationId="{49800255-62C7-52FC-7626-3B3FEBADF4CA}"/>
          </ac:spMkLst>
        </pc:spChg>
      </pc:sldChg>
      <pc:sldChg chg="modSp mod">
        <pc:chgData name="Sarah Butler" userId="abf28457-3819-4474-9aea-7b706b446d0c" providerId="ADAL" clId="{4324E94F-EE8E-4FA6-A582-1ED54B38F065}" dt="2024-07-31T22:53:40.209" v="25" actId="13244"/>
        <pc:sldMkLst>
          <pc:docMk/>
          <pc:sldMk cId="606373637" sldId="367"/>
        </pc:sldMkLst>
        <pc:spChg chg="ord">
          <ac:chgData name="Sarah Butler" userId="abf28457-3819-4474-9aea-7b706b446d0c" providerId="ADAL" clId="{4324E94F-EE8E-4FA6-A582-1ED54B38F065}" dt="2024-07-31T22:53:29.928" v="21" actId="13244"/>
          <ac:spMkLst>
            <pc:docMk/>
            <pc:sldMk cId="606373637" sldId="367"/>
            <ac:spMk id="7" creationId="{050DDFD0-E81B-FAC2-D61D-086EAA2A07A8}"/>
          </ac:spMkLst>
        </pc:spChg>
        <pc:spChg chg="ord">
          <ac:chgData name="Sarah Butler" userId="abf28457-3819-4474-9aea-7b706b446d0c" providerId="ADAL" clId="{4324E94F-EE8E-4FA6-A582-1ED54B38F065}" dt="2024-07-31T22:53:34.318" v="23" actId="13244"/>
          <ac:spMkLst>
            <pc:docMk/>
            <pc:sldMk cId="606373637" sldId="367"/>
            <ac:spMk id="8" creationId="{E4D2EB99-F53B-727A-B28C-8D597F63E3E5}"/>
          </ac:spMkLst>
        </pc:spChg>
        <pc:spChg chg="ord">
          <ac:chgData name="Sarah Butler" userId="abf28457-3819-4474-9aea-7b706b446d0c" providerId="ADAL" clId="{4324E94F-EE8E-4FA6-A582-1ED54B38F065}" dt="2024-07-31T22:53:32.225" v="22" actId="13244"/>
          <ac:spMkLst>
            <pc:docMk/>
            <pc:sldMk cId="606373637" sldId="367"/>
            <ac:spMk id="9" creationId="{0CA09597-9DAE-E5D7-A3B7-C8E620BD65DE}"/>
          </ac:spMkLst>
        </pc:spChg>
        <pc:graphicFrameChg chg="ord">
          <ac:chgData name="Sarah Butler" userId="abf28457-3819-4474-9aea-7b706b446d0c" providerId="ADAL" clId="{4324E94F-EE8E-4FA6-A582-1ED54B38F065}" dt="2024-07-31T22:53:36.787" v="24" actId="13244"/>
          <ac:graphicFrameMkLst>
            <pc:docMk/>
            <pc:sldMk cId="606373637" sldId="367"/>
            <ac:graphicFrameMk id="12" creationId="{D305A259-7859-5ABC-DCA5-5F76BD64D7FE}"/>
          </ac:graphicFrameMkLst>
        </pc:graphicFrameChg>
        <pc:picChg chg="ord">
          <ac:chgData name="Sarah Butler" userId="abf28457-3819-4474-9aea-7b706b446d0c" providerId="ADAL" clId="{4324E94F-EE8E-4FA6-A582-1ED54B38F065}" dt="2024-07-31T22:53:40.209" v="25" actId="13244"/>
          <ac:picMkLst>
            <pc:docMk/>
            <pc:sldMk cId="606373637" sldId="367"/>
            <ac:picMk id="2" creationId="{B3257EEF-9DCE-954D-0595-91B69C40042E}"/>
          </ac:picMkLst>
        </pc:picChg>
      </pc:sldChg>
      <pc:sldChg chg="modSp mod">
        <pc:chgData name="Sarah Butler" userId="abf28457-3819-4474-9aea-7b706b446d0c" providerId="ADAL" clId="{4324E94F-EE8E-4FA6-A582-1ED54B38F065}" dt="2024-07-31T22:53:24.428" v="20" actId="13244"/>
        <pc:sldMkLst>
          <pc:docMk/>
          <pc:sldMk cId="1141518773" sldId="368"/>
        </pc:sldMkLst>
        <pc:spChg chg="ord">
          <ac:chgData name="Sarah Butler" userId="abf28457-3819-4474-9aea-7b706b446d0c" providerId="ADAL" clId="{4324E94F-EE8E-4FA6-A582-1ED54B38F065}" dt="2024-07-31T22:53:13.631" v="16" actId="13244"/>
          <ac:spMkLst>
            <pc:docMk/>
            <pc:sldMk cId="1141518773" sldId="368"/>
            <ac:spMk id="7" creationId="{050DDFD0-E81B-FAC2-D61D-086EAA2A07A8}"/>
          </ac:spMkLst>
        </pc:spChg>
        <pc:spChg chg="ord">
          <ac:chgData name="Sarah Butler" userId="abf28457-3819-4474-9aea-7b706b446d0c" providerId="ADAL" clId="{4324E94F-EE8E-4FA6-A582-1ED54B38F065}" dt="2024-07-31T22:53:18.914" v="18" actId="13244"/>
          <ac:spMkLst>
            <pc:docMk/>
            <pc:sldMk cId="1141518773" sldId="368"/>
            <ac:spMk id="8" creationId="{E4D2EB99-F53B-727A-B28C-8D597F63E3E5}"/>
          </ac:spMkLst>
        </pc:spChg>
        <pc:spChg chg="ord">
          <ac:chgData name="Sarah Butler" userId="abf28457-3819-4474-9aea-7b706b446d0c" providerId="ADAL" clId="{4324E94F-EE8E-4FA6-A582-1ED54B38F065}" dt="2024-07-31T22:53:16.350" v="17" actId="13244"/>
          <ac:spMkLst>
            <pc:docMk/>
            <pc:sldMk cId="1141518773" sldId="368"/>
            <ac:spMk id="9" creationId="{0CA09597-9DAE-E5D7-A3B7-C8E620BD65DE}"/>
          </ac:spMkLst>
        </pc:spChg>
        <pc:spChg chg="ord">
          <ac:chgData name="Sarah Butler" userId="abf28457-3819-4474-9aea-7b706b446d0c" providerId="ADAL" clId="{4324E94F-EE8E-4FA6-A582-1ED54B38F065}" dt="2024-07-31T22:53:24.428" v="20" actId="13244"/>
          <ac:spMkLst>
            <pc:docMk/>
            <pc:sldMk cId="1141518773" sldId="368"/>
            <ac:spMk id="12" creationId="{0884ECA0-A37F-A2BA-2251-15DFFB8FC5E7}"/>
          </ac:spMkLst>
        </pc:spChg>
        <pc:picChg chg="ord">
          <ac:chgData name="Sarah Butler" userId="abf28457-3819-4474-9aea-7b706b446d0c" providerId="ADAL" clId="{4324E94F-EE8E-4FA6-A582-1ED54B38F065}" dt="2024-07-31T22:53:21.756" v="19" actId="13244"/>
          <ac:picMkLst>
            <pc:docMk/>
            <pc:sldMk cId="1141518773" sldId="368"/>
            <ac:picMk id="5" creationId="{65D7018B-F0CE-0604-E589-C0D19CA747D2}"/>
          </ac:picMkLst>
        </pc:picChg>
      </pc:sldChg>
      <pc:sldChg chg="modSp mod">
        <pc:chgData name="Sarah Butler" userId="abf28457-3819-4474-9aea-7b706b446d0c" providerId="ADAL" clId="{4324E94F-EE8E-4FA6-A582-1ED54B38F065}" dt="2024-07-31T22:53:56.522" v="29" actId="13244"/>
        <pc:sldMkLst>
          <pc:docMk/>
          <pc:sldMk cId="2241674335" sldId="369"/>
        </pc:sldMkLst>
        <pc:spChg chg="ord">
          <ac:chgData name="Sarah Butler" userId="abf28457-3819-4474-9aea-7b706b446d0c" providerId="ADAL" clId="{4324E94F-EE8E-4FA6-A582-1ED54B38F065}" dt="2024-07-31T22:53:50.319" v="27" actId="13244"/>
          <ac:spMkLst>
            <pc:docMk/>
            <pc:sldMk cId="2241674335" sldId="369"/>
            <ac:spMk id="7" creationId="{050DDFD0-E81B-FAC2-D61D-086EAA2A07A8}"/>
          </ac:spMkLst>
        </pc:spChg>
        <pc:spChg chg="ord">
          <ac:chgData name="Sarah Butler" userId="abf28457-3819-4474-9aea-7b706b446d0c" providerId="ADAL" clId="{4324E94F-EE8E-4FA6-A582-1ED54B38F065}" dt="2024-07-31T22:53:56.522" v="29" actId="13244"/>
          <ac:spMkLst>
            <pc:docMk/>
            <pc:sldMk cId="2241674335" sldId="369"/>
            <ac:spMk id="8" creationId="{E4D2EB99-F53B-727A-B28C-8D597F63E3E5}"/>
          </ac:spMkLst>
        </pc:spChg>
        <pc:spChg chg="ord">
          <ac:chgData name="Sarah Butler" userId="abf28457-3819-4474-9aea-7b706b446d0c" providerId="ADAL" clId="{4324E94F-EE8E-4FA6-A582-1ED54B38F065}" dt="2024-07-31T22:53:54.334" v="28" actId="13244"/>
          <ac:spMkLst>
            <pc:docMk/>
            <pc:sldMk cId="2241674335" sldId="369"/>
            <ac:spMk id="9" creationId="{0CA09597-9DAE-E5D7-A3B7-C8E620BD65DE}"/>
          </ac:spMkLst>
        </pc:spChg>
      </pc:sldChg>
      <pc:sldChg chg="modSp mod">
        <pc:chgData name="Sarah Butler" userId="abf28457-3819-4474-9aea-7b706b446d0c" providerId="ADAL" clId="{4324E94F-EE8E-4FA6-A582-1ED54B38F065}" dt="2024-07-31T22:54:00.881" v="30" actId="13244"/>
        <pc:sldMkLst>
          <pc:docMk/>
          <pc:sldMk cId="690166950" sldId="370"/>
        </pc:sldMkLst>
        <pc:spChg chg="ord">
          <ac:chgData name="Sarah Butler" userId="abf28457-3819-4474-9aea-7b706b446d0c" providerId="ADAL" clId="{4324E94F-EE8E-4FA6-A582-1ED54B38F065}" dt="2024-07-31T22:54:00.881" v="30" actId="13244"/>
          <ac:spMkLst>
            <pc:docMk/>
            <pc:sldMk cId="690166950" sldId="370"/>
            <ac:spMk id="7" creationId="{49800255-62C7-52FC-7626-3B3FEBADF4CA}"/>
          </ac:spMkLst>
        </pc:spChg>
      </pc:sldChg>
      <pc:sldChg chg="modSp mod">
        <pc:chgData name="Sarah Butler" userId="abf28457-3819-4474-9aea-7b706b446d0c" providerId="ADAL" clId="{4324E94F-EE8E-4FA6-A582-1ED54B38F065}" dt="2024-07-31T22:54:24.504" v="36" actId="13244"/>
        <pc:sldMkLst>
          <pc:docMk/>
          <pc:sldMk cId="1520645595" sldId="371"/>
        </pc:sldMkLst>
        <pc:spChg chg="ord">
          <ac:chgData name="Sarah Butler" userId="abf28457-3819-4474-9aea-7b706b446d0c" providerId="ADAL" clId="{4324E94F-EE8E-4FA6-A582-1ED54B38F065}" dt="2024-07-31T22:54:24.504" v="36" actId="13244"/>
          <ac:spMkLst>
            <pc:docMk/>
            <pc:sldMk cId="1520645595" sldId="371"/>
            <ac:spMk id="7" creationId="{49800255-62C7-52FC-7626-3B3FEBADF4CA}"/>
          </ac:spMkLst>
        </pc:spChg>
      </pc:sldChg>
      <pc:sldChg chg="modSp mod">
        <pc:chgData name="Sarah Butler" userId="abf28457-3819-4474-9aea-7b706b446d0c" providerId="ADAL" clId="{4324E94F-EE8E-4FA6-A582-1ED54B38F065}" dt="2024-07-31T22:54:37.334" v="40" actId="13244"/>
        <pc:sldMkLst>
          <pc:docMk/>
          <pc:sldMk cId="470953585" sldId="373"/>
        </pc:sldMkLst>
        <pc:spChg chg="ord">
          <ac:chgData name="Sarah Butler" userId="abf28457-3819-4474-9aea-7b706b446d0c" providerId="ADAL" clId="{4324E94F-EE8E-4FA6-A582-1ED54B38F065}" dt="2024-07-31T22:54:29.256" v="37" actId="13244"/>
          <ac:spMkLst>
            <pc:docMk/>
            <pc:sldMk cId="470953585" sldId="373"/>
            <ac:spMk id="7" creationId="{050DDFD0-E81B-FAC2-D61D-086EAA2A07A8}"/>
          </ac:spMkLst>
        </pc:spChg>
        <pc:spChg chg="ord">
          <ac:chgData name="Sarah Butler" userId="abf28457-3819-4474-9aea-7b706b446d0c" providerId="ADAL" clId="{4324E94F-EE8E-4FA6-A582-1ED54B38F065}" dt="2024-07-31T22:54:34.819" v="39" actId="13244"/>
          <ac:spMkLst>
            <pc:docMk/>
            <pc:sldMk cId="470953585" sldId="373"/>
            <ac:spMk id="8" creationId="{E4D2EB99-F53B-727A-B28C-8D597F63E3E5}"/>
          </ac:spMkLst>
        </pc:spChg>
        <pc:spChg chg="ord">
          <ac:chgData name="Sarah Butler" userId="abf28457-3819-4474-9aea-7b706b446d0c" providerId="ADAL" clId="{4324E94F-EE8E-4FA6-A582-1ED54B38F065}" dt="2024-07-31T22:54:32.428" v="38" actId="13244"/>
          <ac:spMkLst>
            <pc:docMk/>
            <pc:sldMk cId="470953585" sldId="373"/>
            <ac:spMk id="9" creationId="{0CA09597-9DAE-E5D7-A3B7-C8E620BD65DE}"/>
          </ac:spMkLst>
        </pc:spChg>
        <pc:graphicFrameChg chg="ord">
          <ac:chgData name="Sarah Butler" userId="abf28457-3819-4474-9aea-7b706b446d0c" providerId="ADAL" clId="{4324E94F-EE8E-4FA6-A582-1ED54B38F065}" dt="2024-07-31T22:54:37.334" v="40" actId="13244"/>
          <ac:graphicFrameMkLst>
            <pc:docMk/>
            <pc:sldMk cId="470953585" sldId="373"/>
            <ac:graphicFrameMk id="4" creationId="{4F9C5912-0C63-F05D-97AA-B7D620D4F6A2}"/>
          </ac:graphicFrameMkLst>
        </pc:graphicFrameChg>
      </pc:sldChg>
      <pc:sldChg chg="modSp mod">
        <pc:chgData name="Sarah Butler" userId="abf28457-3819-4474-9aea-7b706b446d0c" providerId="ADAL" clId="{4324E94F-EE8E-4FA6-A582-1ED54B38F065}" dt="2024-07-31T22:53:45.568" v="26" actId="13244"/>
        <pc:sldMkLst>
          <pc:docMk/>
          <pc:sldMk cId="2427767724" sldId="374"/>
        </pc:sldMkLst>
        <pc:spChg chg="ord">
          <ac:chgData name="Sarah Butler" userId="abf28457-3819-4474-9aea-7b706b446d0c" providerId="ADAL" clId="{4324E94F-EE8E-4FA6-A582-1ED54B38F065}" dt="2024-07-31T22:53:45.568" v="26" actId="13244"/>
          <ac:spMkLst>
            <pc:docMk/>
            <pc:sldMk cId="2427767724" sldId="374"/>
            <ac:spMk id="7" creationId="{49800255-62C7-52FC-7626-3B3FEBADF4CA}"/>
          </ac:spMkLst>
        </pc:spChg>
      </pc:sldChg>
      <pc:sldChg chg="modSp mod">
        <pc:chgData name="Sarah Butler" userId="abf28457-3819-4474-9aea-7b706b446d0c" providerId="ADAL" clId="{4324E94F-EE8E-4FA6-A582-1ED54B38F065}" dt="2024-07-31T22:55:24.592" v="52" actId="13244"/>
        <pc:sldMkLst>
          <pc:docMk/>
          <pc:sldMk cId="1590451850" sldId="375"/>
        </pc:sldMkLst>
        <pc:spChg chg="ord">
          <ac:chgData name="Sarah Butler" userId="abf28457-3819-4474-9aea-7b706b446d0c" providerId="ADAL" clId="{4324E94F-EE8E-4FA6-A582-1ED54B38F065}" dt="2024-07-31T22:55:24.592" v="52" actId="13244"/>
          <ac:spMkLst>
            <pc:docMk/>
            <pc:sldMk cId="1590451850" sldId="375"/>
            <ac:spMk id="7" creationId="{49800255-62C7-52FC-7626-3B3FEBADF4CA}"/>
          </ac:spMkLst>
        </pc:spChg>
      </pc:sldChg>
      <pc:sldChg chg="modSp mod">
        <pc:chgData name="Sarah Butler" userId="abf28457-3819-4474-9aea-7b706b446d0c" providerId="ADAL" clId="{4324E94F-EE8E-4FA6-A582-1ED54B38F065}" dt="2024-07-31T22:54:58.740" v="45" actId="13244"/>
        <pc:sldMkLst>
          <pc:docMk/>
          <pc:sldMk cId="2942768244" sldId="376"/>
        </pc:sldMkLst>
        <pc:spChg chg="ord">
          <ac:chgData name="Sarah Butler" userId="abf28457-3819-4474-9aea-7b706b446d0c" providerId="ADAL" clId="{4324E94F-EE8E-4FA6-A582-1ED54B38F065}" dt="2024-07-31T22:54:58.740" v="45" actId="13244"/>
          <ac:spMkLst>
            <pc:docMk/>
            <pc:sldMk cId="2942768244" sldId="376"/>
            <ac:spMk id="7" creationId="{49800255-62C7-52FC-7626-3B3FEBADF4CA}"/>
          </ac:spMkLst>
        </pc:spChg>
      </pc:sldChg>
      <pc:sldChg chg="modSp mod">
        <pc:chgData name="Sarah Butler" userId="abf28457-3819-4474-9aea-7b706b446d0c" providerId="ADAL" clId="{4324E94F-EE8E-4FA6-A582-1ED54B38F065}" dt="2024-07-31T22:55:08.194" v="48" actId="13244"/>
        <pc:sldMkLst>
          <pc:docMk/>
          <pc:sldMk cId="4202417360" sldId="377"/>
        </pc:sldMkLst>
        <pc:spChg chg="ord">
          <ac:chgData name="Sarah Butler" userId="abf28457-3819-4474-9aea-7b706b446d0c" providerId="ADAL" clId="{4324E94F-EE8E-4FA6-A582-1ED54B38F065}" dt="2024-07-31T22:55:03.678" v="46" actId="13244"/>
          <ac:spMkLst>
            <pc:docMk/>
            <pc:sldMk cId="4202417360" sldId="377"/>
            <ac:spMk id="7" creationId="{050DDFD0-E81B-FAC2-D61D-086EAA2A07A8}"/>
          </ac:spMkLst>
        </pc:spChg>
        <pc:spChg chg="ord">
          <ac:chgData name="Sarah Butler" userId="abf28457-3819-4474-9aea-7b706b446d0c" providerId="ADAL" clId="{4324E94F-EE8E-4FA6-A582-1ED54B38F065}" dt="2024-07-31T22:55:08.194" v="48" actId="13244"/>
          <ac:spMkLst>
            <pc:docMk/>
            <pc:sldMk cId="4202417360" sldId="377"/>
            <ac:spMk id="8" creationId="{E4D2EB99-F53B-727A-B28C-8D597F63E3E5}"/>
          </ac:spMkLst>
        </pc:spChg>
        <pc:spChg chg="ord">
          <ac:chgData name="Sarah Butler" userId="abf28457-3819-4474-9aea-7b706b446d0c" providerId="ADAL" clId="{4324E94F-EE8E-4FA6-A582-1ED54B38F065}" dt="2024-07-31T22:55:05.991" v="47" actId="13244"/>
          <ac:spMkLst>
            <pc:docMk/>
            <pc:sldMk cId="4202417360" sldId="377"/>
            <ac:spMk id="9" creationId="{0CA09597-9DAE-E5D7-A3B7-C8E620BD65DE}"/>
          </ac:spMkLst>
        </pc:spChg>
      </pc:sldChg>
      <pc:sldChg chg="modSp mod">
        <pc:chgData name="Sarah Butler" userId="abf28457-3819-4474-9aea-7b706b446d0c" providerId="ADAL" clId="{4324E94F-EE8E-4FA6-A582-1ED54B38F065}" dt="2024-07-31T22:54:53.272" v="44" actId="13244"/>
        <pc:sldMkLst>
          <pc:docMk/>
          <pc:sldMk cId="1771403579" sldId="378"/>
        </pc:sldMkLst>
        <pc:spChg chg="ord">
          <ac:chgData name="Sarah Butler" userId="abf28457-3819-4474-9aea-7b706b446d0c" providerId="ADAL" clId="{4324E94F-EE8E-4FA6-A582-1ED54B38F065}" dt="2024-07-31T22:54:53.272" v="44" actId="13244"/>
          <ac:spMkLst>
            <pc:docMk/>
            <pc:sldMk cId="1771403579" sldId="378"/>
            <ac:spMk id="3" creationId="{D84F3F36-BD8A-C859-757A-A601401C8211}"/>
          </ac:spMkLst>
        </pc:spChg>
        <pc:spChg chg="ord">
          <ac:chgData name="Sarah Butler" userId="abf28457-3819-4474-9aea-7b706b446d0c" providerId="ADAL" clId="{4324E94F-EE8E-4FA6-A582-1ED54B38F065}" dt="2024-07-31T22:54:43.183" v="41" actId="13244"/>
          <ac:spMkLst>
            <pc:docMk/>
            <pc:sldMk cId="1771403579" sldId="378"/>
            <ac:spMk id="7" creationId="{050DDFD0-E81B-FAC2-D61D-086EAA2A07A8}"/>
          </ac:spMkLst>
        </pc:spChg>
        <pc:spChg chg="ord">
          <ac:chgData name="Sarah Butler" userId="abf28457-3819-4474-9aea-7b706b446d0c" providerId="ADAL" clId="{4324E94F-EE8E-4FA6-A582-1ED54B38F065}" dt="2024-07-31T22:54:47.646" v="43" actId="13244"/>
          <ac:spMkLst>
            <pc:docMk/>
            <pc:sldMk cId="1771403579" sldId="378"/>
            <ac:spMk id="8" creationId="{E4D2EB99-F53B-727A-B28C-8D597F63E3E5}"/>
          </ac:spMkLst>
        </pc:spChg>
        <pc:spChg chg="ord">
          <ac:chgData name="Sarah Butler" userId="abf28457-3819-4474-9aea-7b706b446d0c" providerId="ADAL" clId="{4324E94F-EE8E-4FA6-A582-1ED54B38F065}" dt="2024-07-31T22:54:45.553" v="42" actId="13244"/>
          <ac:spMkLst>
            <pc:docMk/>
            <pc:sldMk cId="1771403579" sldId="378"/>
            <ac:spMk id="9" creationId="{0CA09597-9DAE-E5D7-A3B7-C8E620BD65DE}"/>
          </ac:spMkLst>
        </pc:spChg>
      </pc:sldChg>
      <pc:sldChg chg="modSp mod">
        <pc:chgData name="Sarah Butler" userId="abf28457-3819-4474-9aea-7b706b446d0c" providerId="ADAL" clId="{4324E94F-EE8E-4FA6-A582-1ED54B38F065}" dt="2024-07-31T22:54:17.225" v="35" actId="13244"/>
        <pc:sldMkLst>
          <pc:docMk/>
          <pc:sldMk cId="3531393499" sldId="379"/>
        </pc:sldMkLst>
        <pc:spChg chg="ord">
          <ac:chgData name="Sarah Butler" userId="abf28457-3819-4474-9aea-7b706b446d0c" providerId="ADAL" clId="{4324E94F-EE8E-4FA6-A582-1ED54B38F065}" dt="2024-07-31T22:54:06.084" v="31" actId="13244"/>
          <ac:spMkLst>
            <pc:docMk/>
            <pc:sldMk cId="3531393499" sldId="379"/>
            <ac:spMk id="7" creationId="{A180B4E7-815A-001B-9489-254E379682DC}"/>
          </ac:spMkLst>
        </pc:spChg>
        <pc:spChg chg="ord">
          <ac:chgData name="Sarah Butler" userId="abf28457-3819-4474-9aea-7b706b446d0c" providerId="ADAL" clId="{4324E94F-EE8E-4FA6-A582-1ED54B38F065}" dt="2024-07-31T22:54:12.553" v="33" actId="13244"/>
          <ac:spMkLst>
            <pc:docMk/>
            <pc:sldMk cId="3531393499" sldId="379"/>
            <ac:spMk id="8" creationId="{F77475E3-7E9D-0794-8E33-9EC34D169633}"/>
          </ac:spMkLst>
        </pc:spChg>
        <pc:spChg chg="ord">
          <ac:chgData name="Sarah Butler" userId="abf28457-3819-4474-9aea-7b706b446d0c" providerId="ADAL" clId="{4324E94F-EE8E-4FA6-A582-1ED54B38F065}" dt="2024-07-31T22:54:10.115" v="32" actId="13244"/>
          <ac:spMkLst>
            <pc:docMk/>
            <pc:sldMk cId="3531393499" sldId="379"/>
            <ac:spMk id="9" creationId="{EDE6ED9C-1E45-FB4B-222E-F18EC0CCF94B}"/>
          </ac:spMkLst>
        </pc:spChg>
        <pc:spChg chg="ord">
          <ac:chgData name="Sarah Butler" userId="abf28457-3819-4474-9aea-7b706b446d0c" providerId="ADAL" clId="{4324E94F-EE8E-4FA6-A582-1ED54B38F065}" dt="2024-07-31T22:54:17.225" v="35" actId="13244"/>
          <ac:spMkLst>
            <pc:docMk/>
            <pc:sldMk cId="3531393499" sldId="379"/>
            <ac:spMk id="11" creationId="{2F2DFB5D-3A28-58D4-499D-422674A7526E}"/>
          </ac:spMkLst>
        </pc:spChg>
        <pc:picChg chg="ord">
          <ac:chgData name="Sarah Butler" userId="abf28457-3819-4474-9aea-7b706b446d0c" providerId="ADAL" clId="{4324E94F-EE8E-4FA6-A582-1ED54B38F065}" dt="2024-07-31T22:54:14.991" v="34" actId="13244"/>
          <ac:picMkLst>
            <pc:docMk/>
            <pc:sldMk cId="3531393499" sldId="379"/>
            <ac:picMk id="5" creationId="{2448CC1F-7264-5B4D-8680-9014C17692CF}"/>
          </ac:picMkLst>
        </pc:picChg>
      </pc:sldChg>
      <pc:sldChg chg="modSp mod">
        <pc:chgData name="Sarah Butler" userId="abf28457-3819-4474-9aea-7b706b446d0c" providerId="ADAL" clId="{4324E94F-EE8E-4FA6-A582-1ED54B38F065}" dt="2024-07-31T22:55:36.283" v="56" actId="13244"/>
        <pc:sldMkLst>
          <pc:docMk/>
          <pc:sldMk cId="2570691814" sldId="380"/>
        </pc:sldMkLst>
        <pc:spChg chg="ord">
          <ac:chgData name="Sarah Butler" userId="abf28457-3819-4474-9aea-7b706b446d0c" providerId="ADAL" clId="{4324E94F-EE8E-4FA6-A582-1ED54B38F065}" dt="2024-07-31T22:55:29.945" v="53" actId="13244"/>
          <ac:spMkLst>
            <pc:docMk/>
            <pc:sldMk cId="2570691814" sldId="380"/>
            <ac:spMk id="7" creationId="{7BDB20CF-2246-C1CD-D258-044C668FD556}"/>
          </ac:spMkLst>
        </pc:spChg>
        <pc:spChg chg="ord">
          <ac:chgData name="Sarah Butler" userId="abf28457-3819-4474-9aea-7b706b446d0c" providerId="ADAL" clId="{4324E94F-EE8E-4FA6-A582-1ED54B38F065}" dt="2024-07-31T22:55:34.192" v="55" actId="13244"/>
          <ac:spMkLst>
            <pc:docMk/>
            <pc:sldMk cId="2570691814" sldId="380"/>
            <ac:spMk id="8" creationId="{387FB319-B77B-67B1-5526-4971C2345108}"/>
          </ac:spMkLst>
        </pc:spChg>
        <pc:spChg chg="ord">
          <ac:chgData name="Sarah Butler" userId="abf28457-3819-4474-9aea-7b706b446d0c" providerId="ADAL" clId="{4324E94F-EE8E-4FA6-A582-1ED54B38F065}" dt="2024-07-31T22:55:32.105" v="54" actId="13244"/>
          <ac:spMkLst>
            <pc:docMk/>
            <pc:sldMk cId="2570691814" sldId="380"/>
            <ac:spMk id="9" creationId="{85B824A0-454A-05DE-FE84-F4D39DCAB125}"/>
          </ac:spMkLst>
        </pc:spChg>
        <pc:picChg chg="ord">
          <ac:chgData name="Sarah Butler" userId="abf28457-3819-4474-9aea-7b706b446d0c" providerId="ADAL" clId="{4324E94F-EE8E-4FA6-A582-1ED54B38F065}" dt="2024-07-31T22:55:36.283" v="56" actId="13244"/>
          <ac:picMkLst>
            <pc:docMk/>
            <pc:sldMk cId="2570691814" sldId="380"/>
            <ac:picMk id="2" creationId="{7F32F0EA-6997-9F9D-7C53-EC0DF57DA209}"/>
          </ac:picMkLst>
        </pc:picChg>
      </pc:sldChg>
      <pc:sldChg chg="modSp mod">
        <pc:chgData name="Sarah Butler" userId="abf28457-3819-4474-9aea-7b706b446d0c" providerId="ADAL" clId="{4324E94F-EE8E-4FA6-A582-1ED54B38F065}" dt="2024-07-31T22:55:17.904" v="51" actId="13244"/>
        <pc:sldMkLst>
          <pc:docMk/>
          <pc:sldMk cId="3581210578" sldId="381"/>
        </pc:sldMkLst>
        <pc:spChg chg="ord">
          <ac:chgData name="Sarah Butler" userId="abf28457-3819-4474-9aea-7b706b446d0c" providerId="ADAL" clId="{4324E94F-EE8E-4FA6-A582-1ED54B38F065}" dt="2024-07-31T22:55:13.146" v="49" actId="13244"/>
          <ac:spMkLst>
            <pc:docMk/>
            <pc:sldMk cId="3581210578" sldId="381"/>
            <ac:spMk id="7" creationId="{050DDFD0-E81B-FAC2-D61D-086EAA2A07A8}"/>
          </ac:spMkLst>
        </pc:spChg>
        <pc:spChg chg="ord">
          <ac:chgData name="Sarah Butler" userId="abf28457-3819-4474-9aea-7b706b446d0c" providerId="ADAL" clId="{4324E94F-EE8E-4FA6-A582-1ED54B38F065}" dt="2024-07-31T22:55:17.904" v="51" actId="13244"/>
          <ac:spMkLst>
            <pc:docMk/>
            <pc:sldMk cId="3581210578" sldId="381"/>
            <ac:spMk id="8" creationId="{E4D2EB99-F53B-727A-B28C-8D597F63E3E5}"/>
          </ac:spMkLst>
        </pc:spChg>
        <pc:spChg chg="ord">
          <ac:chgData name="Sarah Butler" userId="abf28457-3819-4474-9aea-7b706b446d0c" providerId="ADAL" clId="{4324E94F-EE8E-4FA6-A582-1ED54B38F065}" dt="2024-07-31T22:55:15.503" v="50" actId="13244"/>
          <ac:spMkLst>
            <pc:docMk/>
            <pc:sldMk cId="3581210578" sldId="381"/>
            <ac:spMk id="9" creationId="{0CA09597-9DAE-E5D7-A3B7-C8E620BD65DE}"/>
          </ac:spMkLst>
        </pc:spChg>
      </pc:sldChg>
      <pc:sldChg chg="modSp mod">
        <pc:chgData name="Sarah Butler" userId="abf28457-3819-4474-9aea-7b706b446d0c" providerId="ADAL" clId="{4324E94F-EE8E-4FA6-A582-1ED54B38F065}" dt="2024-07-31T22:52:33.350" v="5" actId="13244"/>
        <pc:sldMkLst>
          <pc:docMk/>
          <pc:sldMk cId="3357521901" sldId="26336"/>
        </pc:sldMkLst>
        <pc:spChg chg="ord">
          <ac:chgData name="Sarah Butler" userId="abf28457-3819-4474-9aea-7b706b446d0c" providerId="ADAL" clId="{4324E94F-EE8E-4FA6-A582-1ED54B38F065}" dt="2024-07-31T22:52:33.350" v="5" actId="13244"/>
          <ac:spMkLst>
            <pc:docMk/>
            <pc:sldMk cId="3357521901" sldId="26336"/>
            <ac:spMk id="3" creationId="{DF637BA9-DB5E-2457-A795-0B300DBA6F82}"/>
          </ac:spMkLst>
        </pc:spChg>
        <pc:spChg chg="ord">
          <ac:chgData name="Sarah Butler" userId="abf28457-3819-4474-9aea-7b706b446d0c" providerId="ADAL" clId="{4324E94F-EE8E-4FA6-A582-1ED54B38F065}" dt="2024-07-31T22:52:30.428" v="4" actId="13244"/>
          <ac:spMkLst>
            <pc:docMk/>
            <pc:sldMk cId="3357521901" sldId="26336"/>
            <ac:spMk id="5" creationId="{A7E6A87E-8352-0E8F-5677-2D3F86A4C16A}"/>
          </ac:spMkLst>
        </pc:spChg>
      </pc:sldChg>
      <pc:sldChg chg="modSp mod">
        <pc:chgData name="Sarah Butler" userId="abf28457-3819-4474-9aea-7b706b446d0c" providerId="ADAL" clId="{4324E94F-EE8E-4FA6-A582-1ED54B38F065}" dt="2024-07-31T22:55:55.397" v="61" actId="13244"/>
        <pc:sldMkLst>
          <pc:docMk/>
          <pc:sldMk cId="3620451180" sldId="26337"/>
        </pc:sldMkLst>
        <pc:spChg chg="ord">
          <ac:chgData name="Sarah Butler" userId="abf28457-3819-4474-9aea-7b706b446d0c" providerId="ADAL" clId="{4324E94F-EE8E-4FA6-A582-1ED54B38F065}" dt="2024-07-31T22:55:53.301" v="60" actId="13244"/>
          <ac:spMkLst>
            <pc:docMk/>
            <pc:sldMk cId="3620451180" sldId="26337"/>
            <ac:spMk id="2" creationId="{E73FE881-9515-C0C5-FD60-FF7690529199}"/>
          </ac:spMkLst>
        </pc:spChg>
        <pc:spChg chg="ord">
          <ac:chgData name="Sarah Butler" userId="abf28457-3819-4474-9aea-7b706b446d0c" providerId="ADAL" clId="{4324E94F-EE8E-4FA6-A582-1ED54B38F065}" dt="2024-07-31T22:55:55.397" v="61" actId="13244"/>
          <ac:spMkLst>
            <pc:docMk/>
            <pc:sldMk cId="3620451180" sldId="26337"/>
            <ac:spMk id="5" creationId="{BE654030-F7D3-C5A3-C9A0-44C1EB63820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352A1-1379-49FC-9AF9-AD69CC306428}" type="doc">
      <dgm:prSet loTypeId="urn:microsoft.com/office/officeart/2005/8/layout/venn1" loCatId="relationship" qsTypeId="urn:microsoft.com/office/officeart/2005/8/quickstyle/simple1" qsCatId="simple" csTypeId="urn:microsoft.com/office/officeart/2005/8/colors/accent1_2" csCatId="accent1" phldr="1"/>
      <dgm:spPr/>
    </dgm:pt>
    <dgm:pt modelId="{2A5F3E8C-199A-4C1D-A500-8E0581B53F75}">
      <dgm:prSet phldrT="[Text]"/>
      <dgm:spPr/>
      <dgm:t>
        <a:bodyPr/>
        <a:lstStyle/>
        <a:p>
          <a:r>
            <a:rPr lang="en-AU" b="0" i="0" dirty="0">
              <a:solidFill>
                <a:schemeClr val="bg1"/>
              </a:solidFill>
              <a:latin typeface="Arial" panose="020B0604020202020204" pitchFamily="34" charset="0"/>
              <a:cs typeface="Arial" panose="020B0604020202020204" pitchFamily="34" charset="0"/>
            </a:rPr>
            <a:t>Real</a:t>
          </a:r>
        </a:p>
      </dgm:t>
    </dgm:pt>
    <dgm:pt modelId="{8C640725-69C6-4439-A6FD-8B757FC6AA6C}" type="parTrans" cxnId="{D114AE6F-B6EC-40E2-8040-FD36FE1C6A14}">
      <dgm:prSet/>
      <dgm:spPr/>
      <dgm:t>
        <a:bodyPr/>
        <a:lstStyle/>
        <a:p>
          <a:endParaRPr lang="en-AU"/>
        </a:p>
      </dgm:t>
    </dgm:pt>
    <dgm:pt modelId="{44FE39E3-2D5C-46C8-A189-212CC7B264D0}" type="sibTrans" cxnId="{D114AE6F-B6EC-40E2-8040-FD36FE1C6A14}">
      <dgm:prSet/>
      <dgm:spPr/>
      <dgm:t>
        <a:bodyPr/>
        <a:lstStyle/>
        <a:p>
          <a:endParaRPr lang="en-AU"/>
        </a:p>
      </dgm:t>
    </dgm:pt>
    <dgm:pt modelId="{F3D4924B-6AAB-49CE-87E5-F369FB0FA978}">
      <dgm:prSet phldrT="[Text]"/>
      <dgm:spPr/>
      <dgm:t>
        <a:bodyPr/>
        <a:lstStyle/>
        <a:p>
          <a:r>
            <a:rPr lang="en-AU" b="0" i="0" dirty="0">
              <a:solidFill>
                <a:schemeClr val="bg1"/>
              </a:solidFill>
              <a:latin typeface="Arial" panose="020B0604020202020204" pitchFamily="34" charset="0"/>
              <a:cs typeface="Arial" panose="020B0604020202020204" pitchFamily="34" charset="0"/>
            </a:rPr>
            <a:t>Constructed</a:t>
          </a:r>
        </a:p>
      </dgm:t>
    </dgm:pt>
    <dgm:pt modelId="{C0015469-05B7-4517-BC69-1CA22F7178B7}" type="parTrans" cxnId="{0D4A0372-B3BF-434B-8297-4BACB14E4CF0}">
      <dgm:prSet/>
      <dgm:spPr/>
      <dgm:t>
        <a:bodyPr/>
        <a:lstStyle/>
        <a:p>
          <a:endParaRPr lang="en-AU"/>
        </a:p>
      </dgm:t>
    </dgm:pt>
    <dgm:pt modelId="{9F027E8C-DC12-48DA-A481-78AF280B0C53}" type="sibTrans" cxnId="{0D4A0372-B3BF-434B-8297-4BACB14E4CF0}">
      <dgm:prSet/>
      <dgm:spPr/>
      <dgm:t>
        <a:bodyPr/>
        <a:lstStyle/>
        <a:p>
          <a:endParaRPr lang="en-AU"/>
        </a:p>
      </dgm:t>
    </dgm:pt>
    <dgm:pt modelId="{4DBE5E21-90D9-4786-9D04-384A90537865}" type="pres">
      <dgm:prSet presAssocID="{A34352A1-1379-49FC-9AF9-AD69CC306428}" presName="compositeShape" presStyleCnt="0">
        <dgm:presLayoutVars>
          <dgm:chMax val="7"/>
          <dgm:dir/>
          <dgm:resizeHandles val="exact"/>
        </dgm:presLayoutVars>
      </dgm:prSet>
      <dgm:spPr/>
    </dgm:pt>
    <dgm:pt modelId="{BB9B70ED-C818-4DAE-99BA-3BC23A55570A}" type="pres">
      <dgm:prSet presAssocID="{2A5F3E8C-199A-4C1D-A500-8E0581B53F75}" presName="circ1" presStyleLbl="vennNode1" presStyleIdx="0" presStyleCnt="2" custLinFactNeighborX="-363"/>
      <dgm:spPr/>
    </dgm:pt>
    <dgm:pt modelId="{9699C996-D491-481E-8E0F-ECF73102D533}" type="pres">
      <dgm:prSet presAssocID="{2A5F3E8C-199A-4C1D-A500-8E0581B53F75}" presName="circ1Tx" presStyleLbl="revTx" presStyleIdx="0" presStyleCnt="0">
        <dgm:presLayoutVars>
          <dgm:chMax val="0"/>
          <dgm:chPref val="0"/>
          <dgm:bulletEnabled val="1"/>
        </dgm:presLayoutVars>
      </dgm:prSet>
      <dgm:spPr/>
    </dgm:pt>
    <dgm:pt modelId="{46F271B7-47CE-4697-A21F-20DC2E6D0997}" type="pres">
      <dgm:prSet presAssocID="{F3D4924B-6AAB-49CE-87E5-F369FB0FA978}" presName="circ2" presStyleLbl="vennNode1" presStyleIdx="1" presStyleCnt="2"/>
      <dgm:spPr/>
    </dgm:pt>
    <dgm:pt modelId="{E1ABD8F9-BD1E-4853-97D6-0EF3EDC4CE94}" type="pres">
      <dgm:prSet presAssocID="{F3D4924B-6AAB-49CE-87E5-F369FB0FA978}" presName="circ2Tx" presStyleLbl="revTx" presStyleIdx="0" presStyleCnt="0">
        <dgm:presLayoutVars>
          <dgm:chMax val="0"/>
          <dgm:chPref val="0"/>
          <dgm:bulletEnabled val="1"/>
        </dgm:presLayoutVars>
      </dgm:prSet>
      <dgm:spPr/>
    </dgm:pt>
  </dgm:ptLst>
  <dgm:cxnLst>
    <dgm:cxn modelId="{BD3CC338-F4B0-4D73-9698-3949D5F326C3}" type="presOf" srcId="{A34352A1-1379-49FC-9AF9-AD69CC306428}" destId="{4DBE5E21-90D9-4786-9D04-384A90537865}" srcOrd="0" destOrd="0" presId="urn:microsoft.com/office/officeart/2005/8/layout/venn1"/>
    <dgm:cxn modelId="{8C61DD3F-D978-40E2-A845-A06EF37F261E}" type="presOf" srcId="{2A5F3E8C-199A-4C1D-A500-8E0581B53F75}" destId="{BB9B70ED-C818-4DAE-99BA-3BC23A55570A}" srcOrd="0" destOrd="0" presId="urn:microsoft.com/office/officeart/2005/8/layout/venn1"/>
    <dgm:cxn modelId="{EE69535F-7AB7-48AC-8A55-D6C64A477BFA}" type="presOf" srcId="{F3D4924B-6AAB-49CE-87E5-F369FB0FA978}" destId="{46F271B7-47CE-4697-A21F-20DC2E6D0997}" srcOrd="0" destOrd="0" presId="urn:microsoft.com/office/officeart/2005/8/layout/venn1"/>
    <dgm:cxn modelId="{F59AA768-B2F2-4E84-A22C-7D6E526D75F0}" type="presOf" srcId="{F3D4924B-6AAB-49CE-87E5-F369FB0FA978}" destId="{E1ABD8F9-BD1E-4853-97D6-0EF3EDC4CE94}" srcOrd="1" destOrd="0" presId="urn:microsoft.com/office/officeart/2005/8/layout/venn1"/>
    <dgm:cxn modelId="{D114AE6F-B6EC-40E2-8040-FD36FE1C6A14}" srcId="{A34352A1-1379-49FC-9AF9-AD69CC306428}" destId="{2A5F3E8C-199A-4C1D-A500-8E0581B53F75}" srcOrd="0" destOrd="0" parTransId="{8C640725-69C6-4439-A6FD-8B757FC6AA6C}" sibTransId="{44FE39E3-2D5C-46C8-A189-212CC7B264D0}"/>
    <dgm:cxn modelId="{0D4A0372-B3BF-434B-8297-4BACB14E4CF0}" srcId="{A34352A1-1379-49FC-9AF9-AD69CC306428}" destId="{F3D4924B-6AAB-49CE-87E5-F369FB0FA978}" srcOrd="1" destOrd="0" parTransId="{C0015469-05B7-4517-BC69-1CA22F7178B7}" sibTransId="{9F027E8C-DC12-48DA-A481-78AF280B0C53}"/>
    <dgm:cxn modelId="{97A9DBE4-C0FF-4139-847B-C1E3B7DE2FD7}" type="presOf" srcId="{2A5F3E8C-199A-4C1D-A500-8E0581B53F75}" destId="{9699C996-D491-481E-8E0F-ECF73102D533}" srcOrd="1" destOrd="0" presId="urn:microsoft.com/office/officeart/2005/8/layout/venn1"/>
    <dgm:cxn modelId="{6C0397ED-5C94-4295-9F87-831D73E8FA2F}" type="presParOf" srcId="{4DBE5E21-90D9-4786-9D04-384A90537865}" destId="{BB9B70ED-C818-4DAE-99BA-3BC23A55570A}" srcOrd="0" destOrd="0" presId="urn:microsoft.com/office/officeart/2005/8/layout/venn1"/>
    <dgm:cxn modelId="{1D9F0A9F-DACB-4310-9874-9BBFBAAC5401}" type="presParOf" srcId="{4DBE5E21-90D9-4786-9D04-384A90537865}" destId="{9699C996-D491-481E-8E0F-ECF73102D533}" srcOrd="1" destOrd="0" presId="urn:microsoft.com/office/officeart/2005/8/layout/venn1"/>
    <dgm:cxn modelId="{6316AA02-5FBE-4AD4-BD2E-2E8E699CB8B0}" type="presParOf" srcId="{4DBE5E21-90D9-4786-9D04-384A90537865}" destId="{46F271B7-47CE-4697-A21F-20DC2E6D0997}" srcOrd="2" destOrd="0" presId="urn:microsoft.com/office/officeart/2005/8/layout/venn1"/>
    <dgm:cxn modelId="{C2652A64-D5A6-4B6C-B6DC-4737BE2688A8}" type="presParOf" srcId="{4DBE5E21-90D9-4786-9D04-384A90537865}" destId="{E1ABD8F9-BD1E-4853-97D6-0EF3EDC4CE9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70ED-C818-4DAE-99BA-3BC23A55570A}">
      <dsp:nvSpPr>
        <dsp:cNvPr id="0" name=""/>
        <dsp:cNvSpPr/>
      </dsp:nvSpPr>
      <dsp:spPr>
        <a:xfrm>
          <a:off x="116293" y="693197"/>
          <a:ext cx="3150679" cy="31506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AU" sz="2600" b="0" i="0" kern="1200" dirty="0">
              <a:solidFill>
                <a:schemeClr val="bg1"/>
              </a:solidFill>
              <a:latin typeface="Arial" panose="020B0604020202020204" pitchFamily="34" charset="0"/>
              <a:cs typeface="Arial" panose="020B0604020202020204" pitchFamily="34" charset="0"/>
            </a:rPr>
            <a:t>Real</a:t>
          </a:r>
        </a:p>
      </dsp:txBody>
      <dsp:txXfrm>
        <a:off x="556253" y="1064730"/>
        <a:ext cx="1816608" cy="2407613"/>
      </dsp:txXfrm>
    </dsp:sp>
    <dsp:sp modelId="{46F271B7-47CE-4697-A21F-20DC2E6D0997}">
      <dsp:nvSpPr>
        <dsp:cNvPr id="0" name=""/>
        <dsp:cNvSpPr/>
      </dsp:nvSpPr>
      <dsp:spPr>
        <a:xfrm>
          <a:off x="2398490" y="693197"/>
          <a:ext cx="3150679" cy="31506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AU" sz="2600" b="0" i="0" kern="1200" dirty="0">
              <a:solidFill>
                <a:schemeClr val="bg1"/>
              </a:solidFill>
              <a:latin typeface="Arial" panose="020B0604020202020204" pitchFamily="34" charset="0"/>
              <a:cs typeface="Arial" panose="020B0604020202020204" pitchFamily="34" charset="0"/>
            </a:rPr>
            <a:t>Constructed</a:t>
          </a:r>
        </a:p>
      </dsp:txBody>
      <dsp:txXfrm>
        <a:off x="3292601" y="1064730"/>
        <a:ext cx="1816608" cy="240761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1/08/2024</a:t>
            </a:fld>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dirty="0">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C6F825C-382E-4C1A-82AB-BCE4AFD21ABE}" type="datetimeFigureOut">
              <a:rPr lang="en-AU" smtClean="0"/>
              <a:pPr/>
              <a:t>1/08/2024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panose="020B0604020202020204" pitchFamily="34" charset="0"/>
        <a:ea typeface="+mn-ea"/>
        <a:cs typeface="+mn-cs"/>
      </a:defRPr>
    </a:lvl1pPr>
    <a:lvl2pPr marL="609585" algn="l" defTabSz="1219170" rtl="0" eaLnBrk="1" latinLnBrk="0" hangingPunct="1">
      <a:defRPr sz="1600" b="0" i="0" kern="1200">
        <a:solidFill>
          <a:schemeClr val="tx1"/>
        </a:solidFill>
        <a:latin typeface="Arial" panose="020B0604020202020204" pitchFamily="34" charset="0"/>
        <a:ea typeface="+mn-ea"/>
        <a:cs typeface="+mn-cs"/>
      </a:defRPr>
    </a:lvl2pPr>
    <a:lvl3pPr marL="1219170" algn="l" defTabSz="1219170" rtl="0" eaLnBrk="1" latinLnBrk="0" hangingPunct="1">
      <a:defRPr sz="1600" b="0" i="0" kern="1200">
        <a:solidFill>
          <a:schemeClr val="tx1"/>
        </a:solidFill>
        <a:latin typeface="Arial" panose="020B0604020202020204" pitchFamily="34" charset="0"/>
        <a:ea typeface="+mn-ea"/>
        <a:cs typeface="+mn-cs"/>
      </a:defRPr>
    </a:lvl3pPr>
    <a:lvl4pPr marL="1828754" algn="l" defTabSz="1219170" rtl="0" eaLnBrk="1" latinLnBrk="0" hangingPunct="1">
      <a:defRPr sz="1600" b="0" i="0" kern="1200">
        <a:solidFill>
          <a:schemeClr val="tx1"/>
        </a:solidFill>
        <a:latin typeface="Arial" panose="020B0604020202020204" pitchFamily="34" charset="0"/>
        <a:ea typeface="+mn-ea"/>
        <a:cs typeface="+mn-cs"/>
      </a:defRPr>
    </a:lvl4pPr>
    <a:lvl5pPr marL="2438339" algn="l" defTabSz="1219170" rtl="0" eaLnBrk="1" latinLnBrk="0" hangingPunct="1">
      <a:defRPr sz="1600" b="0" i="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the purpose of this PowerPoint is to provide support for </a:t>
            </a:r>
            <a:r>
              <a:rPr lang="en-AU" b="1" dirty="0"/>
              <a:t>Phase 1 </a:t>
            </a:r>
            <a:r>
              <a:rPr lang="en-AU" sz="1800" dirty="0">
                <a:effectLst/>
                <a:ea typeface="Calibri" panose="020F0502020204030204" pitchFamily="34" charset="0"/>
              </a:rPr>
              <a:t>– engaging with the unit and the learning community. It should be used in combination with instructions from Phase 1, sequence 1 of the program and Phase 1, activity 1 – extending ideas of the ‘real’.</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2516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Teacher note: this slide has been used to identify the explicit teaching learning strategy of using effective questioning and should be deleted or hidden when used in a classroom setting. A hinge question is a question that assists the teacher in determining whether they should progress with the lesson content or revisit the content or skill to support student progress.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gradual release of responsibility.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Effective questioning strategies cause all students to think. This creates high engagement classroom environments which improve student achievement (Black and </a:t>
            </a:r>
            <a:r>
              <a:rPr lang="en-AU" dirty="0" err="1"/>
              <a:t>Wiliam</a:t>
            </a:r>
            <a:r>
              <a:rPr lang="en-AU" dirty="0"/>
              <a:t> 2018).</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37595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ask students to respond to the question prompt on the screen. Responses will indicate whether your students are ready to move on to the next stage of this learning sequence.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70671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ea typeface="Calibri" panose="020F0502020204030204" pitchFamily="34" charset="0"/>
              </a:rPr>
              <a:t>The teacher uses the gradual release of responsibility learning process to extend student thinking on the idea of the ‘real’ in Phase 1, activity 1 – extending ideas of the ‘real’. They discuss the reasons for the images chosen and their explanations.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08882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 this slide has been provided as an extra resource containing a larger version of the image. Students may prefer to see the larger imager rather than using the smaller image in the printed resource.</a:t>
            </a:r>
            <a:endParaRPr lang="en-US" b="0" dirty="0"/>
          </a:p>
          <a:p>
            <a:r>
              <a:rPr lang="en-AU" dirty="0"/>
              <a:t>‘We do’ – students are encouraged to engage with the image by providing information for a class brainstorm. </a:t>
            </a:r>
            <a:endParaRPr lang="en-US" dirty="0"/>
          </a:p>
          <a:p>
            <a:r>
              <a:rPr lang="en-AU" dirty="0"/>
              <a:t>’I do’ – the teacher returns to the ‘I do’ step and completes a think aloud process of using the brainstorm to construct sentences to form an explanatory paragraph. </a:t>
            </a:r>
            <a:endParaRPr lang="en-US" dirty="0"/>
          </a:p>
          <a:p>
            <a:r>
              <a:rPr lang="en-AU" dirty="0"/>
              <a:t>‘We do’ – students are instructed to create a checklist in their books of what they see the teacher doing or saying as the teacher constructs the sentences. The class create a collaborative checklist of steps to be used to turn a brainstorm into an explanatory paragraph and copy it into their books.</a:t>
            </a:r>
            <a:endParaRPr lang="en-US" dirty="0"/>
          </a:p>
          <a:p>
            <a:r>
              <a:rPr lang="en-AU" dirty="0"/>
              <a:t>‘We do’ – students are asked to offer suggestions as to how the teacher can improve the paragraph and edit these on the board in a think aloud as they do it.  Other students can add thoughts to each edit through teacher organisation. Students reflect on the strengths of the final paragraph in a class discussion.</a:t>
            </a:r>
            <a:endParaRPr lang="en-US"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229841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ea typeface="Calibri" panose="020F0502020204030204" pitchFamily="34" charset="0"/>
              </a:rPr>
              <a:t>The teacher uses the gradual release of responsibility learning process to extend student thinking on the idea of the ‘real’ in Phase 1, activity 1 – extending ideas of the ‘real’. They discuss the reasons for the images chosen and their explanations.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266049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students are encouraged to apply the new skill of brainstorming and writing an explanatory paragraph using </a:t>
            </a:r>
            <a:r>
              <a:rPr lang="en-AU" sz="1600" dirty="0">
                <a:effectLst/>
                <a:ea typeface="Calibri" panose="020F0502020204030204" pitchFamily="34" charset="0"/>
              </a:rPr>
              <a:t>Phase 1, activity 1 – extending ideas of the ‘real’. </a:t>
            </a:r>
          </a:p>
          <a:p>
            <a:endParaRPr lang="en-AU" dirty="0"/>
          </a:p>
          <a:p>
            <a:r>
              <a:rPr lang="en-AU" b="1" dirty="0"/>
              <a:t>‘You do’ </a:t>
            </a:r>
            <a:r>
              <a:rPr lang="en-AU" dirty="0"/>
              <a:t>– students find an image that represents the provided ideas. They construct explanatory paragraphs using the modelled and guided process used for the first 2 rows and the checklist.  For differentiation, the teacher may choose to allow students to work in pairs or small groups, reduce the number of images and paragraphs or use guided practice with more examples (</a:t>
            </a:r>
            <a:r>
              <a:rPr lang="en-AU" b="1" dirty="0"/>
              <a:t>‘We do’</a:t>
            </a:r>
            <a:r>
              <a:rPr lang="en-AU" b="0" dirty="0"/>
              <a:t>)</a:t>
            </a:r>
            <a:r>
              <a:rPr lang="en-AU" b="1" dirty="0"/>
              <a:t>.</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921288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supports students to consolidate understanding of the differences in ideas.</a:t>
            </a:r>
          </a:p>
          <a:p>
            <a:endParaRPr lang="en-AU" b="0" dirty="0"/>
          </a:p>
          <a:p>
            <a:r>
              <a:rPr lang="en-AU" b="1" dirty="0"/>
              <a:t>‘You do’ </a:t>
            </a:r>
            <a:r>
              <a:rPr lang="en-AU" b="0" dirty="0"/>
              <a:t>– students summarise the reality of the image they selected for freedom.</a:t>
            </a:r>
          </a:p>
          <a:p>
            <a:r>
              <a:rPr lang="en-AU" b="1" dirty="0"/>
              <a:t>‘We do’ </a:t>
            </a:r>
            <a:r>
              <a:rPr lang="en-AU" b="0" dirty="0"/>
              <a:t>– students share their ideas with the class and the teacher categorises them into a table of ideas.</a:t>
            </a:r>
          </a:p>
          <a:p>
            <a:r>
              <a:rPr lang="en-AU" b="1" dirty="0"/>
              <a:t>‘We do’ </a:t>
            </a:r>
            <a:r>
              <a:rPr lang="en-AU" b="0" dirty="0"/>
              <a:t>– class discussion: Why do we have different ideas for each image?</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49410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feedback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Feedback is most useful when it is aligned to the learning intentions and success criteria of a lesson or learning experience (Clarke, Timperley and Hattie 2003). It is most effective when delivered during learning (Clarke 2014).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910906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students engage with the reviewing and refining process.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Students select their best paragraph and complete the traffic lights method of revising their work.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This is an opportune time to introduce </a:t>
            </a:r>
            <a:r>
              <a:rPr lang="en-AU" b="1" dirty="0"/>
              <a:t>Phase 6, activity 5 – actioning feedback</a:t>
            </a:r>
            <a:r>
              <a:rPr lang="en-AU" b="0" dirty="0"/>
              <a:t> to support student development. They seek feedback from a peer.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304906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students engage with the reviewing and refining process.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When the feedback process is complete, students swap back their work and apply the feedback. The teacher should provide feedback to students on their finalised paragraph.</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25024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Teacher note: 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dirty="0">
                <a:solidFill>
                  <a:srgbClr val="333333"/>
                </a:solidFill>
                <a:effectLst/>
                <a:highlight>
                  <a:srgbClr val="FFFFFF"/>
                </a:highlight>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endParaRPr lang="en-AU" dirty="0">
              <a:solidFill>
                <a:srgbClr val="333333"/>
              </a:solidFill>
              <a:effectLst/>
              <a:highlight>
                <a:srgbClr val="FFFFFF"/>
              </a:highlight>
            </a:endParaRPr>
          </a:p>
          <a:p>
            <a:endParaRPr lang="en-AU" dirty="0">
              <a:solidFill>
                <a:srgbClr val="333333"/>
              </a:solidFill>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 (</a:t>
            </a:r>
            <a:r>
              <a:rPr lang="en-AU" dirty="0" err="1">
                <a:solidFill>
                  <a:srgbClr val="333333"/>
                </a:solidFill>
                <a:effectLst/>
                <a:highlight>
                  <a:srgbClr val="FFFFFF"/>
                </a:highlight>
              </a:rPr>
              <a:t>Wiliam</a:t>
            </a:r>
            <a:r>
              <a:rPr lang="en-AU" dirty="0">
                <a:solidFill>
                  <a:srgbClr val="333333"/>
                </a:solidFill>
                <a:effectLst/>
                <a:highlight>
                  <a:srgbClr val="FFFFFF"/>
                </a:highlight>
              </a:rPr>
              <a:t> 2014).</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g</a:t>
            </a:r>
            <a:r>
              <a:rPr lang="en-AU" dirty="0"/>
              <a:t>ive students a sentence stem (the beginning of a sentence) and ask them to turn it into 3 separate sentences using each of the conjunctions. Explain the meaning of each conjunction. This is also a good opportunity to reinforce the fact that a comma comes before a FANBOYS conjunction when joining 2 simple sentences. Ask students to complete each sentence about reality in their books.</a:t>
            </a:r>
          </a:p>
          <a:p>
            <a:endParaRPr lang="en-AU" dirty="0"/>
          </a:p>
          <a:p>
            <a:r>
              <a:rPr lang="en-AU" dirty="0"/>
              <a:t>The teacher can use this as an exit ticket for this learning sequence. It is important that the teacher checks student work to see if they understand the concept of reality being different to everyone. If they do not, it may be necessary to revisit the ideas in a different way.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98697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clarify what students are learning and why. </a:t>
            </a:r>
            <a:endParaRPr lang="en-AU" dirty="0"/>
          </a:p>
          <a:p>
            <a:pPr marL="171450" indent="-171450">
              <a:buFont typeface="Public Sans"/>
              <a:buChar char="•"/>
            </a:pPr>
            <a:r>
              <a:rPr lang="en-AU" dirty="0"/>
              <a:t>Learning intentions and success criteria are best co-constructed with students. Adapt the learning intention as required and add matching success criteria.</a:t>
            </a:r>
          </a:p>
          <a:p>
            <a:pPr marL="171450" indent="-171450">
              <a:buFont typeface="Public Sans"/>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Public Sans"/>
              <a:buChar char="•"/>
            </a:pPr>
            <a:r>
              <a:rPr lang="en-AU" dirty="0"/>
              <a:t>LISC is not necessarily presented at the beginning of the lesson. Teacher needs to consider most effectual time to introduce </a:t>
            </a:r>
          </a:p>
          <a:p>
            <a:pPr marL="171450" indent="-171450">
              <a:buFont typeface="Public Sans"/>
              <a:buChar char="•"/>
            </a:pPr>
            <a:r>
              <a:rPr lang="en-AU" dirty="0"/>
              <a:t>LISC should be revisited during the lesson to support students' evaluation of their learning</a:t>
            </a:r>
          </a:p>
          <a:p>
            <a:pPr marL="171450" indent="-171450">
              <a:buFont typeface="Public Sans"/>
              <a:buChar cha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Review the success criteria with the class. You may need to revisit these as you progress through the lesson sequence. It is recommended that success criteria be created collaboratively with students to suit individual classes.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identify representations of the ‘real’ in my own thoughts and ideas and in social media</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reflect on how the ‘real’ is different for different people.</a:t>
            </a:r>
          </a:p>
          <a:p>
            <a:pPr marL="171450" indent="-171450">
              <a:buFont typeface="Public Sans"/>
              <a:buChar char="•"/>
            </a:pPr>
            <a:endParaRPr lang="en-AU"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Teacher note: 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t>Teachers actively support students to make connections within and across knowledge, skills and understanding as well as to prior learning experiences. Learning is a change to long term memory. Long-term memory is a network of overlapping information with many connections (AERO 2024b), which are called schemas (CESE 2017).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a:t>
            </a:r>
            <a:r>
              <a:rPr lang="en-AU" dirty="0"/>
              <a:t>tudents follow the instructions on the screen to create a brainstorm. They share their ideas with the class.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03969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be encouraged to consider the following aspects of social media use to respond to this activity:</a:t>
            </a:r>
          </a:p>
          <a:p>
            <a:pPr marL="285750" indent="-285750">
              <a:buFont typeface="Arial" panose="020B0604020202020204" pitchFamily="34" charset="0"/>
              <a:buChar char="•"/>
            </a:pPr>
            <a:r>
              <a:rPr lang="en-AU" dirty="0"/>
              <a:t>When you take a selfie to post on social media, do you: use filters, take several photos to find the perfect picture, pose in a particular way, have a particular background … ?</a:t>
            </a:r>
          </a:p>
          <a:p>
            <a:pPr marL="285750" indent="-285750">
              <a:buFont typeface="Arial" panose="020B0604020202020204" pitchFamily="34" charset="0"/>
              <a:buChar char="•"/>
            </a:pPr>
            <a:r>
              <a:rPr lang="en-AU" dirty="0"/>
              <a:t>Do you take photos of particular meals you eat? Are they a true representation of your life?</a:t>
            </a:r>
          </a:p>
          <a:p>
            <a:pPr marL="285750" indent="-285750">
              <a:buFont typeface="Arial" panose="020B0604020202020204" pitchFamily="34" charset="0"/>
              <a:buChar char="•"/>
            </a:pPr>
            <a:r>
              <a:rPr lang="en-AU" dirty="0"/>
              <a:t>Do you post candid shots? Do you let your parents snap and post candid photos?</a:t>
            </a:r>
          </a:p>
          <a:p>
            <a:pPr marL="285750" indent="-285750">
              <a:buFont typeface="Arial" panose="020B0604020202020204" pitchFamily="34" charset="0"/>
              <a:buChar char="•"/>
            </a:pPr>
            <a:r>
              <a:rPr lang="en-AU" dirty="0"/>
              <a:t>Do you think others do these things?</a:t>
            </a:r>
          </a:p>
          <a:p>
            <a:pPr marL="285750" indent="-285750">
              <a:buFont typeface="Arial" panose="020B0604020202020204" pitchFamily="34" charset="0"/>
              <a:buChar char="•"/>
            </a:pPr>
            <a:r>
              <a:rPr lang="en-AU" dirty="0"/>
              <a:t>Do you think AI is used to make a post more appealing?</a:t>
            </a:r>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32298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ea typeface="Calibri" panose="020F0502020204030204" pitchFamily="34" charset="0"/>
              </a:rPr>
              <a:t>The teacher uses the gradual release of responsibility learning process to extend student thinking on the idea of the ‘real’ in Phase 1, activity 1 – extending ideas of the ‘real’. They discuss the reasons for the images chosen and their explanations.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509357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dirty="0"/>
              <a:t>: As part of the </a:t>
            </a:r>
            <a:r>
              <a:rPr lang="en-AU" b="1" dirty="0"/>
              <a:t>‘We do’ </a:t>
            </a:r>
            <a:r>
              <a:rPr lang="en-AU" dirty="0"/>
              <a:t>step of gradual release, the teacher leads a class discussion to prompt ideas in response to the image. </a:t>
            </a:r>
          </a:p>
          <a:p>
            <a:r>
              <a:rPr lang="en-AU" dirty="0"/>
              <a:t>‘</a:t>
            </a:r>
            <a:r>
              <a:rPr lang="en-AU" b="1" dirty="0"/>
              <a:t>I do’ </a:t>
            </a:r>
            <a:r>
              <a:rPr lang="en-AU" dirty="0"/>
              <a:t>– the teacher records ideas on the board to create a class brainstorm.</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42349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in this step of gradual release of responsibility, the teacher is demonstrating the skill of how to use brainstorming to create a response, so students can later apply it to the remaining images for </a:t>
            </a:r>
            <a:r>
              <a:rPr lang="en-AU" b="1" dirty="0"/>
              <a:t>Phase 1, activity 1 – extending ideas of the ‘real’.</a:t>
            </a:r>
          </a:p>
          <a:p>
            <a:endParaRPr lang="en-AU" b="1" dirty="0"/>
          </a:p>
          <a:p>
            <a:r>
              <a:rPr lang="en-AU" b="1" dirty="0"/>
              <a:t>‘I do’ </a:t>
            </a:r>
            <a:r>
              <a:rPr lang="en-AU" dirty="0"/>
              <a:t>– the teacher should use a think aloud to model how to turn the brainstorm items into an explanation of what the ‘real’ is on a larger whole world basis. Students should be encouraged to engage with the explanation which may include both ideas and structural elements. This is a good opportunity to incorporate embedded literacy of punctuation, sentence construction and embedded clauses as identified in the program. When examining the modelled explanation, explicit vocabulary instruction may be required for vocabulary such as: pollution, emissions, and ecosystem.</a:t>
            </a:r>
          </a:p>
          <a:p>
            <a:endParaRPr lang="en-AU" dirty="0"/>
          </a:p>
          <a:p>
            <a:r>
              <a:rPr lang="en-AU" dirty="0"/>
              <a:t>The explanation on the slide is only part of the response. The complete text can be located in </a:t>
            </a:r>
            <a:r>
              <a:rPr lang="en-AU" b="1" dirty="0"/>
              <a:t>Phase 1, activity 1 – extending ideas of the ‘real’</a:t>
            </a:r>
            <a:r>
              <a:rPr lang="en-AU"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456009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b="0" i="0">
                <a:solidFill>
                  <a:schemeClr val="tx1"/>
                </a:solidFill>
                <a:latin typeface="Arial" panose="020B0604020202020204" pitchFamily="34" charset="0"/>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b="0" i="0">
                <a:latin typeface="Arial" panose="020B0604020202020204" pitchFamily="34" charset="0"/>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4"/>
              </a:solidFill>
              <a:latin typeface="Arial" panose="020B0604020202020204" pitchFamily="34" charset="0"/>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b="0" i="0" dirty="0">
                <a:solidFill>
                  <a:srgbClr val="CDD3D6"/>
                </a:solidFill>
                <a:latin typeface="Arial" panose="020B0604020202020204" pitchFamily="34" charset="0"/>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i="0" kern="1200" dirty="0" smtClean="0">
                <a:solidFill>
                  <a:schemeClr val="accent1"/>
                </a:solidFill>
                <a:latin typeface="Arial" panose="020B0604020202020204" pitchFamily="34" charset="0"/>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i="0" kern="1200" dirty="0" smtClean="0">
                <a:solidFill>
                  <a:schemeClr val="accent1"/>
                </a:solidFill>
                <a:latin typeface="Arial" panose="020B0604020202020204" pitchFamily="34" charset="0"/>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i="0" kern="1200" dirty="0" smtClean="0">
                <a:solidFill>
                  <a:schemeClr val="tx1"/>
                </a:solidFill>
                <a:latin typeface="Arial" panose="020B0604020202020204" pitchFamily="34" charset="0"/>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tx2">
                  <a:lumMod val="40000"/>
                  <a:lumOff val="60000"/>
                </a:schemeClr>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b="0" i="0">
                <a:latin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b="0" i="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b="0" i="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lvl1pPr>
              <a:defRPr b="0" i="0"/>
            </a:lvl1pPr>
          </a:lstStyle>
          <a:p>
            <a:r>
              <a:rPr lang="en-US" dirty="0"/>
              <a:t>Click icon to add picture</a:t>
            </a:r>
            <a:endParaRPr lang="en-AU" dirty="0"/>
          </a:p>
        </p:txBody>
      </p:sp>
    </p:spTree>
    <p:extLst>
      <p:ext uri="{BB962C8B-B14F-4D97-AF65-F5344CB8AC3E}">
        <p14:creationId xmlns:p14="http://schemas.microsoft.com/office/powerpoint/2010/main" val="361153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09450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lvl1pPr>
              <a:defRPr b="0" i="0"/>
            </a:lvl1p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b="0" i="0">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b="0" i="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73644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0080000" cy="545601"/>
          </a:xfrm>
        </p:spPr>
        <p:txBody>
          <a:bodyPr/>
          <a:lstStyle>
            <a:lvl1pPr>
              <a:defRPr b="0" i="0">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7035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0080000" cy="545601"/>
          </a:xfrm>
        </p:spPr>
        <p:txBody>
          <a:bodyPr/>
          <a:lstStyle>
            <a:lvl1pPr>
              <a:defRPr b="0" i="0">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b="0" i="0"/>
            </a:lvl1pPr>
            <a:lvl2pPr>
              <a:defRPr b="0" i="0"/>
            </a:lvl2pPr>
            <a:lvl4pPr>
              <a:defRPr b="0" i="0"/>
            </a:lvl4pPr>
            <a:lvl5pPr>
              <a:defRPr b="0" i="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369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0080000" cy="545601"/>
          </a:xfrm>
        </p:spPr>
        <p:txBody>
          <a:bodyPr/>
          <a:lstStyle>
            <a:lvl1pPr>
              <a:defRPr b="0" i="0">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497013"/>
            <a:ext cx="5507037" cy="4879975"/>
          </a:xfrm>
        </p:spPr>
        <p:txBody>
          <a:bodyPr/>
          <a:lstStyle>
            <a:lvl1pPr>
              <a:defRPr b="0" i="0"/>
            </a:lvl1pPr>
            <a:lvl2pPr>
              <a:defRPr b="0" i="0"/>
            </a:lvl2pPr>
            <a:lvl4pPr>
              <a:defRPr b="0" i="0"/>
            </a:lvl4pPr>
            <a:lvl5pPr>
              <a:defRPr b="0" i="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096000" y="1497013"/>
            <a:ext cx="5507038" cy="4879975"/>
          </a:xfrm>
        </p:spPr>
        <p:txBody>
          <a:bodyPr/>
          <a:lstStyle>
            <a:lvl1pPr>
              <a:defRPr b="0" i="0"/>
            </a:lvl1pPr>
          </a:lstStyle>
          <a:p>
            <a:endParaRPr lang="en-AU" dirty="0"/>
          </a:p>
        </p:txBody>
      </p:sp>
    </p:spTree>
    <p:extLst>
      <p:ext uri="{BB962C8B-B14F-4D97-AF65-F5344CB8AC3E}">
        <p14:creationId xmlns:p14="http://schemas.microsoft.com/office/powerpoint/2010/main" val="29123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lvl1pPr>
              <a:defRPr b="0" i="0"/>
            </a:lvl1p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5400000" cy="554400"/>
          </a:xfrm>
        </p:spPr>
        <p:txBody>
          <a:bodyPr/>
          <a:lstStyle>
            <a:lvl1pPr>
              <a:defRPr b="0" i="0">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b="0" i="0"/>
            </a:lvl1pPr>
            <a:lvl2pPr>
              <a:defRPr b="0" i="0"/>
            </a:lvl2pPr>
            <a:lvl4pPr>
              <a:defRPr b="0" i="0"/>
            </a:lvl4pPr>
            <a:lvl5pPr>
              <a:defRPr b="0" i="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1489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27879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b="0" i="0">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b="0" i="0">
                <a:latin typeface="Arial" panose="020B0604020202020204" pitchFamily="34" charset="0"/>
                <a:cs typeface="Arial" panose="020B0604020202020204" pitchFamily="34" charset="0"/>
              </a:defRPr>
            </a:lvl1pPr>
            <a:lvl2pPr>
              <a:lnSpc>
                <a:spcPct val="150000"/>
              </a:lnSpc>
              <a:defRPr sz="1200" b="0" i="0"/>
            </a:lvl2pPr>
            <a:lvl3pPr>
              <a:lnSpc>
                <a:spcPct val="150000"/>
              </a:lnSpc>
              <a:defRPr/>
            </a:lvl3pPr>
            <a:lvl4pPr>
              <a:lnSpc>
                <a:spcPct val="150000"/>
              </a:lnSpc>
              <a:defRPr sz="1200" b="0" i="0"/>
            </a:lvl4pPr>
            <a:lvl5pPr>
              <a:lnSpc>
                <a:spcPct val="150000"/>
              </a:lnSpc>
              <a:defRPr sz="1200" b="0" i="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95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b="0" i="0">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6533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bg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bg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bg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bg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b="0" i="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1" name="Google Shape;11;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panose="020B0604020202020204" pitchFamily="34" charset="0"/>
                <a:ea typeface="Arial" panose="020B0604020202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835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accent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accent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accent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accent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dirty="0"/>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b="0" i="0">
                <a:solidFill>
                  <a:schemeClr val="tx1"/>
                </a:solidFill>
                <a:latin typeface="Arial" panose="020B0604020202020204" pitchFamily="34" charset="0"/>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0" i="0" kern="1200">
          <a:solidFill>
            <a:schemeClr val="tx1"/>
          </a:solidFill>
          <a:latin typeface="Arial" panose="020B0604020202020204" pitchFamily="34" charset="0"/>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b="0" i="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b="0" i="0">
                <a:solidFill>
                  <a:schemeClr val="tx1"/>
                </a:solidFill>
                <a:latin typeface="Arial" panose="020B0604020202020204" pitchFamily="34" charset="0"/>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3118570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photos/a-group-of-kangaroos-are-standing-in-the-grass-mDCparQGpKo?utm_content=creditCopyText&amp;utm_medium=referral&amp;utm_source=unsplash"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hyperlink" Target="https://unsplash.com/license" TargetMode="External"/><Relationship Id="rId4" Type="http://schemas.openxmlformats.org/officeDocument/2006/relationships/hyperlink" Target="https://unsplash.com/@rachelschauerman?utm_content=creditCopyText&amp;utm_medium=referral&amp;utm_source=unsplash"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hyperlink" Target="https://curriculum.nsw.edu.au/" TargetMode="External"/><Relationship Id="rId3" Type="http://schemas.openxmlformats.org/officeDocument/2006/relationships/hyperlink" Target="https://www.edresearch.edu.au/summaries-explainers/explainers/explicit-instruction" TargetMode="External"/><Relationship Id="rId7" Type="http://schemas.openxmlformats.org/officeDocument/2006/relationships/hyperlink" Target="https://educationstandards.nsw.edu.au/wps/portal/nesa/home" TargetMode="External"/><Relationship Id="rId2" Type="http://schemas.openxmlformats.org/officeDocument/2006/relationships/hyperlink" Target="https://www.edresearch.edu.au/guides-resources/practice-guides/explain-learning-objectives" TargetMode="External"/><Relationship Id="rId1" Type="http://schemas.openxmlformats.org/officeDocument/2006/relationships/slideLayout" Target="../slideLayouts/slideLayout28.xml"/><Relationship Id="rId6" Type="http://schemas.openxmlformats.org/officeDocument/2006/relationships/hyperlink" Target="https://educationstandards.nsw.edu.au/wps/portal/nesa/mini-footer/copyright" TargetMode="External"/><Relationship Id="rId5" Type="http://schemas.openxmlformats.org/officeDocument/2006/relationships/hyperlink" Target="https://education.nsw.gov.au/about-us/education-data-and-research/cese/publications/literature-reviews/cognitive-load-theory" TargetMode="External"/><Relationship Id="rId4" Type="http://schemas.openxmlformats.org/officeDocument/2006/relationships/hyperlink" Target="https://www.researchgate.net/publication/323964092_Classroom_assessment_and_pedagog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explicit-teaching-strategies" TargetMode="External"/><Relationship Id="rId2" Type="http://schemas.openxmlformats.org/officeDocument/2006/relationships/hyperlink" Target="https://app.education.nsw.gov.au/digital-learning-selector/LearningActivity/Browser?cache_id=f77b0" TargetMode="External"/><Relationship Id="rId1" Type="http://schemas.openxmlformats.org/officeDocument/2006/relationships/slideLayout" Target="../slideLayouts/slideLayout19.xml"/><Relationship Id="rId5" Type="http://schemas.openxmlformats.org/officeDocument/2006/relationships/hyperlink" Target="https://www.ascd.org/el/articles/the-right-questions-the-right-way" TargetMode="External"/><Relationship Id="rId4" Type="http://schemas.openxmlformats.org/officeDocument/2006/relationships/hyperlink" Target="https://education.nsw.gov.au/about-us/education-data-and-research/cese/publications/research-reports/what-works-best-2020-update/explicit-teaching-driving-learning-and-engagement"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photos/a-group-of-garbage-floating-in-the-ocean-FxnqdmKBJps?utm_content=creditCopyText&amp;utm_medium=referral&amp;utm_source=unsplash"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hyperlink" Target="https://unsplash.com/license" TargetMode="External"/><Relationship Id="rId4" Type="http://schemas.openxmlformats.org/officeDocument/2006/relationships/hyperlink" Target="https://unsplash.com/@naja_bertolt_jensen?utm_content=creditCopyText&amp;utm_medium=referral&amp;utm_source=unsplas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unsplash.com/license" TargetMode="External"/><Relationship Id="rId5" Type="http://schemas.openxmlformats.org/officeDocument/2006/relationships/hyperlink" Target="https://unsplash.com/@naja_bertolt_jensen?utm_content=creditCopyText&amp;utm_medium=referral&amp;utm_source=unsplash" TargetMode="External"/><Relationship Id="rId4" Type="http://schemas.openxmlformats.org/officeDocument/2006/relationships/hyperlink" Target="https://unsplash.com/photos/a-group-of-garbage-floating-in-the-ocean-FxnqdmKBJps?utm_content=creditCopyText&amp;utm_medium=referral&amp;utm_source=unspla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7EE13F1-C451-2289-996F-496431E4876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3924000"/>
            <a:ext cx="12192000" cy="2934000"/>
          </a:xfrm>
        </p:spPr>
      </p:pic>
      <p:sp>
        <p:nvSpPr>
          <p:cNvPr id="3" name="Footer Placeholder 2">
            <a:extLst>
              <a:ext uri="{FF2B5EF4-FFF2-40B4-BE49-F238E27FC236}">
                <a16:creationId xmlns:a16="http://schemas.microsoft.com/office/drawing/2014/main" id="{051FD8CF-C27E-C7B4-97DE-0F9F22B120CF}"/>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NSW Department of Education</a:t>
            </a:r>
            <a:endParaRPr lang="en-AU"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A9F2C521-17E8-A120-76F6-E77B2A78F3C2}"/>
              </a:ext>
            </a:extLst>
          </p:cNvPr>
          <p:cNvSpPr>
            <a:spLocks noGrp="1"/>
          </p:cNvSpPr>
          <p:nvPr>
            <p:ph type="body" sz="quarter" idx="15"/>
          </p:nvPr>
        </p:nvSpPr>
        <p:spPr>
          <a:xfrm>
            <a:off x="359997" y="2357168"/>
            <a:ext cx="7781467" cy="855102"/>
          </a:xfrm>
        </p:spPr>
        <p:txBody>
          <a:bodyPr/>
          <a:lstStyle/>
          <a:p>
            <a:r>
              <a:rPr lang="en-AU" dirty="0">
                <a:latin typeface="Arial" panose="020B0604020202020204" pitchFamily="34" charset="0"/>
                <a:cs typeface="Arial" panose="020B0604020202020204" pitchFamily="34" charset="0"/>
              </a:rPr>
              <a:t>Phase 1, activity 1 – What does ‘real’ mean? – PowerPoint   </a:t>
            </a:r>
          </a:p>
          <a:p>
            <a:endParaRPr lang="en-AU" dirty="0"/>
          </a:p>
        </p:txBody>
      </p:sp>
      <p:sp>
        <p:nvSpPr>
          <p:cNvPr id="2" name="Title 1">
            <a:extLst>
              <a:ext uri="{FF2B5EF4-FFF2-40B4-BE49-F238E27FC236}">
                <a16:creationId xmlns:a16="http://schemas.microsoft.com/office/drawing/2014/main" id="{B8880DCA-C293-2152-55AF-E5B31D2DB58B}"/>
              </a:ext>
            </a:extLst>
          </p:cNvPr>
          <p:cNvSpPr>
            <a:spLocks noGrp="1"/>
          </p:cNvSpPr>
          <p:nvPr>
            <p:ph type="ctrTitle"/>
          </p:nvPr>
        </p:nvSpPr>
        <p:spPr>
          <a:xfrm>
            <a:off x="359998" y="360000"/>
            <a:ext cx="11322807" cy="1422305"/>
          </a:xfrm>
        </p:spPr>
        <p:txBody>
          <a:bodyPr/>
          <a:lstStyle/>
          <a:p>
            <a:r>
              <a:rPr lang="en-AU" dirty="0">
                <a:latin typeface="Arial" panose="020B0604020202020204" pitchFamily="34" charset="0"/>
                <a:cs typeface="Arial" panose="020B0604020202020204" pitchFamily="34" charset="0"/>
              </a:rPr>
              <a:t>Year 8, Term 2 – transport me to the ‘real’</a:t>
            </a:r>
          </a:p>
        </p:txBody>
      </p:sp>
    </p:spTree>
    <p:extLst>
      <p:ext uri="{BB962C8B-B14F-4D97-AF65-F5344CB8AC3E}">
        <p14:creationId xmlns:p14="http://schemas.microsoft.com/office/powerpoint/2010/main" val="24816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10</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Using effective questioning </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776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71430" y="1620000"/>
            <a:ext cx="11355750" cy="951750"/>
          </a:xfrm>
        </p:spPr>
        <p:txBody>
          <a:bodyPr vert="horz" lIns="0" tIns="0" rIns="0" bIns="0" rtlCol="0" anchor="t">
            <a:normAutofit fontScale="92500" lnSpcReduction="20000"/>
          </a:bodyPr>
          <a:lstStyle/>
          <a:p>
            <a:r>
              <a:rPr lang="en-AU" sz="1700" dirty="0">
                <a:latin typeface="Arial" panose="020B0604020202020204" pitchFamily="34" charset="0"/>
                <a:cs typeface="Arial" panose="020B0604020202020204" pitchFamily="34" charset="0"/>
              </a:rPr>
              <a:t>On a sticky note, write your name and your answer to the following question:</a:t>
            </a:r>
          </a:p>
          <a:p>
            <a:pPr marL="457200" indent="-457200">
              <a:buAutoNum type="arabicPeriod"/>
            </a:pPr>
            <a:r>
              <a:rPr lang="en-AU" sz="1700" dirty="0">
                <a:latin typeface="Arial" panose="020B0604020202020204" pitchFamily="34" charset="0"/>
                <a:cs typeface="Arial" panose="020B0604020202020204" pitchFamily="34" charset="0"/>
              </a:rPr>
              <a:t>Why do images mean different things to different people?</a:t>
            </a:r>
          </a:p>
          <a:p>
            <a:endParaRPr lang="en-AU" dirty="0"/>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dirty="0">
                <a:latin typeface="Arial" panose="020B0604020202020204" pitchFamily="34" charset="0"/>
                <a:cs typeface="Arial" panose="020B0604020202020204" pitchFamily="34" charset="0"/>
              </a:rPr>
              <a:t>What do you know?</a:t>
            </a:r>
          </a:p>
        </p:txBody>
      </p:sp>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latin typeface="Arial" panose="020B0604020202020204" pitchFamily="34" charset="0"/>
                <a:cs typeface="Arial" panose="020B0604020202020204" pitchFamily="34" charset="0"/>
              </a:rPr>
              <a:t>Checking for understanding </a:t>
            </a:r>
          </a:p>
        </p:txBody>
      </p:sp>
    </p:spTree>
    <p:extLst>
      <p:ext uri="{BB962C8B-B14F-4D97-AF65-F5344CB8AC3E}">
        <p14:creationId xmlns:p14="http://schemas.microsoft.com/office/powerpoint/2010/main" val="224167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12</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1795709"/>
          </a:xfrm>
        </p:spPr>
        <p:txBody>
          <a:bodyPr/>
          <a:lstStyle/>
          <a:p>
            <a:r>
              <a:rPr lang="en-US" dirty="0">
                <a:latin typeface="Arial" panose="020B0604020202020204" pitchFamily="34" charset="0"/>
                <a:cs typeface="Arial" panose="020B0604020202020204" pitchFamily="34" charset="0"/>
              </a:rPr>
              <a:t>Gradual release of  responsibility – guided practice or ‘We do’</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16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00A951-04BC-857B-278C-ED5C65D0B9F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dirty="0"/>
          </a:p>
        </p:txBody>
      </p:sp>
      <p:sp>
        <p:nvSpPr>
          <p:cNvPr id="11" name="TextBox 10">
            <a:extLst>
              <a:ext uri="{FF2B5EF4-FFF2-40B4-BE49-F238E27FC236}">
                <a16:creationId xmlns:a16="http://schemas.microsoft.com/office/drawing/2014/main" id="{2F2DFB5D-3A28-58D4-499D-422674A7526E}"/>
              </a:ext>
            </a:extLst>
          </p:cNvPr>
          <p:cNvSpPr txBox="1"/>
          <p:nvPr/>
        </p:nvSpPr>
        <p:spPr>
          <a:xfrm>
            <a:off x="5040630" y="6038553"/>
            <a:ext cx="6803370" cy="16222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5000"/>
              </a:lnSpc>
              <a:spcAft>
                <a:spcPts val="800"/>
              </a:spcAft>
            </a:pPr>
            <a:r>
              <a:rPr lang="en-AU" sz="1000" u="sng" kern="100" dirty="0">
                <a:solidFill>
                  <a:srgbClr val="0F4761"/>
                </a:solidFill>
                <a:effectLst/>
                <a:latin typeface="Arial" panose="020B0604020202020204" pitchFamily="34" charset="0"/>
                <a:ea typeface="Aptos" panose="020B0004020202020204" pitchFamily="34" charset="0"/>
                <a:cs typeface="Arial" panose="020B0604020202020204" pitchFamily="34" charset="0"/>
                <a:hlinkClick r:id="rId3"/>
              </a:rPr>
              <a:t>A group of kangaroos are standing in the grass</a:t>
            </a:r>
            <a:r>
              <a:rPr lang="en-AU" sz="1000" kern="100" dirty="0">
                <a:effectLst/>
                <a:latin typeface="Arial" panose="020B0604020202020204" pitchFamily="34" charset="0"/>
                <a:ea typeface="Aptos" panose="020B0004020202020204" pitchFamily="34" charset="0"/>
                <a:cs typeface="Arial" panose="020B0604020202020204" pitchFamily="34" charset="0"/>
              </a:rPr>
              <a:t> by </a:t>
            </a:r>
            <a:r>
              <a:rPr lang="en-AU" sz="1000" u="sng" kern="100" dirty="0">
                <a:solidFill>
                  <a:srgbClr val="0F4761"/>
                </a:solidFill>
                <a:effectLst/>
                <a:latin typeface="Arial" panose="020B0604020202020204" pitchFamily="34" charset="0"/>
                <a:ea typeface="Aptos" panose="020B0004020202020204" pitchFamily="34" charset="0"/>
                <a:cs typeface="Arial" panose="020B0604020202020204" pitchFamily="34" charset="0"/>
                <a:hlinkClick r:id="rId4"/>
              </a:rPr>
              <a:t>Rachel </a:t>
            </a:r>
            <a:r>
              <a:rPr lang="en-AU" sz="1000" u="sng" kern="100" dirty="0" err="1">
                <a:solidFill>
                  <a:srgbClr val="0F4761"/>
                </a:solidFill>
                <a:effectLst/>
                <a:latin typeface="Arial" panose="020B0604020202020204" pitchFamily="34" charset="0"/>
                <a:ea typeface="Aptos" panose="020B0004020202020204" pitchFamily="34" charset="0"/>
                <a:cs typeface="Arial" panose="020B0604020202020204" pitchFamily="34" charset="0"/>
                <a:hlinkClick r:id="rId4"/>
              </a:rPr>
              <a:t>Schauerman</a:t>
            </a:r>
            <a:r>
              <a:rPr lang="en-AU" sz="1000" kern="100" dirty="0">
                <a:effectLst/>
                <a:latin typeface="Arial" panose="020B0604020202020204" pitchFamily="34" charset="0"/>
                <a:ea typeface="Aptos" panose="020B0004020202020204" pitchFamily="34" charset="0"/>
                <a:cs typeface="Arial" panose="020B0604020202020204" pitchFamily="34" charset="0"/>
              </a:rPr>
              <a:t> is licensed under </a:t>
            </a:r>
            <a:r>
              <a:rPr lang="en-AU" sz="1000" u="sng" kern="100" dirty="0">
                <a:solidFill>
                  <a:srgbClr val="0F4761"/>
                </a:solidFill>
                <a:effectLst/>
                <a:latin typeface="Arial" panose="020B0604020202020204" pitchFamily="34" charset="0"/>
                <a:ea typeface="Aptos" panose="020B0004020202020204" pitchFamily="34" charset="0"/>
                <a:cs typeface="Arial" panose="020B0604020202020204" pitchFamily="34" charset="0"/>
                <a:hlinkClick r:id="rId5"/>
              </a:rPr>
              <a:t> </a:t>
            </a:r>
            <a:r>
              <a:rPr lang="en-AU" sz="1000" u="sng" kern="100" dirty="0" err="1">
                <a:solidFill>
                  <a:srgbClr val="0F4761"/>
                </a:solidFill>
                <a:effectLst/>
                <a:latin typeface="Arial" panose="020B0604020202020204" pitchFamily="34" charset="0"/>
                <a:ea typeface="Aptos" panose="020B0004020202020204" pitchFamily="34" charset="0"/>
                <a:cs typeface="Arial" panose="020B0604020202020204" pitchFamily="34" charset="0"/>
                <a:hlinkClick r:id="rId5"/>
              </a:rPr>
              <a:t>Unsplash</a:t>
            </a:r>
            <a:r>
              <a:rPr lang="en-AU" sz="1000" u="sng" kern="100" dirty="0">
                <a:solidFill>
                  <a:srgbClr val="0F4761"/>
                </a:solidFill>
                <a:effectLst/>
                <a:latin typeface="Arial" panose="020B0604020202020204" pitchFamily="34" charset="0"/>
                <a:ea typeface="Aptos" panose="020B0004020202020204" pitchFamily="34" charset="0"/>
                <a:cs typeface="Arial" panose="020B0604020202020204" pitchFamily="34" charset="0"/>
                <a:hlinkClick r:id="rId5"/>
              </a:rPr>
              <a:t> License</a:t>
            </a:r>
            <a:r>
              <a:rPr lang="en-AU" sz="1000" kern="100" dirty="0">
                <a:effectLst/>
                <a:latin typeface="Arial" panose="020B0604020202020204" pitchFamily="34" charset="0"/>
                <a:ea typeface="Aptos" panose="020B0004020202020204" pitchFamily="34" charset="0"/>
                <a:cs typeface="Arial" panose="020B0604020202020204" pitchFamily="34" charset="0"/>
              </a:rPr>
              <a:t>.</a:t>
            </a:r>
          </a:p>
        </p:txBody>
      </p:sp>
      <p:pic>
        <p:nvPicPr>
          <p:cNvPr id="5" name="Picture 4" descr="A group of kangaroos are standing in the grass.">
            <a:extLst>
              <a:ext uri="{FF2B5EF4-FFF2-40B4-BE49-F238E27FC236}">
                <a16:creationId xmlns:a16="http://schemas.microsoft.com/office/drawing/2014/main" id="{2448CC1F-7264-5B4D-8680-9014C17692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0630" y="1410166"/>
            <a:ext cx="6791370" cy="4576460"/>
          </a:xfrm>
          <a:prstGeom prst="rect">
            <a:avLst/>
          </a:prstGeom>
        </p:spPr>
      </p:pic>
      <p:sp>
        <p:nvSpPr>
          <p:cNvPr id="8" name="Content Placeholder 7">
            <a:extLst>
              <a:ext uri="{FF2B5EF4-FFF2-40B4-BE49-F238E27FC236}">
                <a16:creationId xmlns:a16="http://schemas.microsoft.com/office/drawing/2014/main" id="{F77475E3-7E9D-0794-8E33-9EC34D169633}"/>
              </a:ext>
            </a:extLst>
          </p:cNvPr>
          <p:cNvSpPr>
            <a:spLocks noGrp="1"/>
          </p:cNvSpPr>
          <p:nvPr>
            <p:ph sz="half" idx="1"/>
          </p:nvPr>
        </p:nvSpPr>
        <p:spPr>
          <a:xfrm>
            <a:off x="360000" y="1584000"/>
            <a:ext cx="3558914" cy="4499998"/>
          </a:xfrm>
        </p:spPr>
        <p:txBody>
          <a:bodyPr vert="horz" lIns="0" tIns="0" rIns="0" bIns="0" rtlCol="0" anchor="t">
            <a:noAutofit/>
          </a:bodyPr>
          <a:lstStyle/>
          <a:p>
            <a:pPr marL="342900" indent="-342900">
              <a:buAutoNum type="arabicPeriod"/>
            </a:pPr>
            <a:r>
              <a:rPr lang="en-GB" sz="1600" dirty="0">
                <a:latin typeface="Arial" panose="020B0604020202020204" pitchFamily="34" charset="0"/>
                <a:cs typeface="Arial" panose="020B0604020202020204" pitchFamily="34" charset="0"/>
              </a:rPr>
              <a:t>What is this image representing? </a:t>
            </a:r>
            <a:endParaRPr lang="en-US"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What is the reality of this image? Explain using examples. </a:t>
            </a:r>
          </a:p>
        </p:txBody>
      </p:sp>
      <p:sp>
        <p:nvSpPr>
          <p:cNvPr id="9" name="Text Placeholder 8">
            <a:extLst>
              <a:ext uri="{FF2B5EF4-FFF2-40B4-BE49-F238E27FC236}">
                <a16:creationId xmlns:a16="http://schemas.microsoft.com/office/drawing/2014/main" id="{EDE6ED9C-1E45-FB4B-222E-F18EC0CCF94B}"/>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Responding to the image</a:t>
            </a:r>
            <a:endParaRPr lang="en-GB" dirty="0">
              <a:solidFill>
                <a:srgbClr val="000000"/>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A180B4E7-815A-001B-9489-254E379682DC}"/>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Creating an explanation</a:t>
            </a:r>
            <a:endParaRPr lang="en-GB" dirty="0">
              <a:solidFill>
                <a:srgbClr val="00000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53139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14</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1624259"/>
          </a:xfrm>
        </p:spPr>
        <p:txBody>
          <a:bodyPr/>
          <a:lstStyle/>
          <a:p>
            <a:r>
              <a:rPr lang="en-US" dirty="0">
                <a:latin typeface="Arial" panose="020B0604020202020204" pitchFamily="34" charset="0"/>
                <a:cs typeface="Arial" panose="020B0604020202020204" pitchFamily="34" charset="0"/>
              </a:rPr>
              <a:t>Gradual release of  responsibility – independent practice or ‘You do’</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6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latin typeface="Arial" panose="020B0604020202020204" pitchFamily="34" charset="0"/>
                <a:cs typeface="Arial" panose="020B0604020202020204" pitchFamily="34" charset="0"/>
              </a:rPr>
              <a:pPr>
                <a:lnSpc>
                  <a:spcPct val="90000"/>
                </a:lnSpc>
                <a:spcAft>
                  <a:spcPts val="600"/>
                </a:spcAft>
              </a:pPr>
              <a:t>15</a:t>
            </a:fld>
            <a:endParaRPr lang="en-AU"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4F9C5912-0C63-F05D-97AA-B7D620D4F6A2}"/>
              </a:ext>
            </a:extLst>
          </p:cNvPr>
          <p:cNvGraphicFramePr>
            <a:graphicFrameLocks noGrp="1"/>
          </p:cNvGraphicFramePr>
          <p:nvPr>
            <p:extLst>
              <p:ext uri="{D42A27DB-BD31-4B8C-83A1-F6EECF244321}">
                <p14:modId xmlns:p14="http://schemas.microsoft.com/office/powerpoint/2010/main" val="3773456295"/>
              </p:ext>
            </p:extLst>
          </p:nvPr>
        </p:nvGraphicFramePr>
        <p:xfrm>
          <a:off x="360000" y="3394582"/>
          <a:ext cx="5177200" cy="2480900"/>
        </p:xfrm>
        <a:graphic>
          <a:graphicData uri="http://schemas.openxmlformats.org/drawingml/2006/table">
            <a:tbl>
              <a:tblPr firstRow="1" bandRow="1">
                <a:tableStyleId>{69012ECD-51FC-41F1-AA8D-1B2483CD663E}</a:tableStyleId>
              </a:tblPr>
              <a:tblGrid>
                <a:gridCol w="5177200">
                  <a:extLst>
                    <a:ext uri="{9D8B030D-6E8A-4147-A177-3AD203B41FA5}">
                      <a16:colId xmlns:a16="http://schemas.microsoft.com/office/drawing/2014/main" val="4057467655"/>
                    </a:ext>
                  </a:extLst>
                </a:gridCol>
              </a:tblGrid>
              <a:tr h="496180">
                <a:tc>
                  <a:txBody>
                    <a:bodyPr/>
                    <a:lstStyle/>
                    <a:p>
                      <a:r>
                        <a:rPr lang="en-AU" sz="1600" b="1" i="0" dirty="0">
                          <a:latin typeface="Arial" panose="020B0604020202020204" pitchFamily="34" charset="0"/>
                          <a:cs typeface="Arial" panose="020B0604020202020204" pitchFamily="34" charset="0"/>
                        </a:rPr>
                        <a:t>Idea</a:t>
                      </a:r>
                    </a:p>
                  </a:txBody>
                  <a:tcPr/>
                </a:tc>
                <a:extLst>
                  <a:ext uri="{0D108BD9-81ED-4DB2-BD59-A6C34878D82A}">
                    <a16:rowId xmlns:a16="http://schemas.microsoft.com/office/drawing/2014/main" val="1608020615"/>
                  </a:ext>
                </a:extLst>
              </a:tr>
              <a:tr h="496180">
                <a:tc>
                  <a:txBody>
                    <a:bodyPr/>
                    <a:lstStyle/>
                    <a:p>
                      <a:pPr>
                        <a:lnSpc>
                          <a:spcPct val="150000"/>
                        </a:lnSpc>
                        <a:spcBef>
                          <a:spcPts val="1200"/>
                        </a:spcBef>
                        <a:spcAft>
                          <a:spcPts val="600"/>
                        </a:spcAft>
                      </a:pPr>
                      <a:r>
                        <a:rPr lang="en-AU" sz="1600" b="0" i="0" dirty="0">
                          <a:solidFill>
                            <a:schemeClr val="tx1"/>
                          </a:solidFill>
                          <a:effectLst/>
                          <a:latin typeface="Arial" panose="020B0604020202020204" pitchFamily="34" charset="0"/>
                          <a:cs typeface="Arial" panose="020B0604020202020204" pitchFamily="34" charset="0"/>
                        </a:rPr>
                        <a:t>Youth rights</a:t>
                      </a:r>
                      <a:endParaRPr lang="en-AU" sz="16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46750945"/>
                  </a:ext>
                </a:extLst>
              </a:tr>
              <a:tr h="496180">
                <a:tc>
                  <a:txBody>
                    <a:bodyPr/>
                    <a:lstStyle/>
                    <a:p>
                      <a:pPr>
                        <a:lnSpc>
                          <a:spcPct val="150000"/>
                        </a:lnSpc>
                        <a:spcBef>
                          <a:spcPts val="1200"/>
                        </a:spcBef>
                        <a:spcAft>
                          <a:spcPts val="600"/>
                        </a:spcAft>
                      </a:pPr>
                      <a:r>
                        <a:rPr lang="en-AU" sz="1600" b="0" i="0" dirty="0">
                          <a:solidFill>
                            <a:srgbClr val="000000"/>
                          </a:solidFill>
                          <a:effectLst/>
                          <a:latin typeface="Arial" panose="020B0604020202020204" pitchFamily="34" charset="0"/>
                          <a:cs typeface="Arial" panose="020B0604020202020204" pitchFamily="34" charset="0"/>
                        </a:rPr>
                        <a:t>Freedom</a:t>
                      </a:r>
                      <a:endParaRPr lang="en-AU"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3329391"/>
                  </a:ext>
                </a:extLst>
              </a:tr>
              <a:tr h="496180">
                <a:tc>
                  <a:txBody>
                    <a:bodyPr/>
                    <a:lstStyle/>
                    <a:p>
                      <a:pPr>
                        <a:lnSpc>
                          <a:spcPct val="150000"/>
                        </a:lnSpc>
                        <a:spcBef>
                          <a:spcPts val="1200"/>
                        </a:spcBef>
                        <a:spcAft>
                          <a:spcPts val="600"/>
                        </a:spcAft>
                      </a:pPr>
                      <a:r>
                        <a:rPr lang="en-AU" sz="1600" b="0" i="0" dirty="0">
                          <a:solidFill>
                            <a:srgbClr val="000000"/>
                          </a:solidFill>
                          <a:effectLst/>
                          <a:latin typeface="Arial" panose="020B0604020202020204" pitchFamily="34" charset="0"/>
                          <a:cs typeface="Arial" panose="020B0604020202020204" pitchFamily="34" charset="0"/>
                        </a:rPr>
                        <a:t>Power</a:t>
                      </a:r>
                      <a:endParaRPr lang="en-AU"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89939486"/>
                  </a:ext>
                </a:extLst>
              </a:tr>
              <a:tr h="496180">
                <a:tc>
                  <a:txBody>
                    <a:bodyPr/>
                    <a:lstStyle/>
                    <a:p>
                      <a:pPr>
                        <a:lnSpc>
                          <a:spcPct val="150000"/>
                        </a:lnSpc>
                        <a:spcBef>
                          <a:spcPts val="1200"/>
                        </a:spcBef>
                        <a:spcAft>
                          <a:spcPts val="600"/>
                        </a:spcAft>
                      </a:pPr>
                      <a:r>
                        <a:rPr lang="en-AU" sz="1600" b="0" i="0" dirty="0">
                          <a:solidFill>
                            <a:srgbClr val="000000"/>
                          </a:solidFill>
                          <a:effectLst/>
                          <a:latin typeface="Arial" panose="020B0604020202020204" pitchFamily="34" charset="0"/>
                          <a:cs typeface="Arial" panose="020B0604020202020204" pitchFamily="34" charset="0"/>
                        </a:rPr>
                        <a:t>TikTok</a:t>
                      </a:r>
                      <a:endParaRPr lang="en-AU" sz="16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3287239"/>
                  </a:ext>
                </a:extLst>
              </a:tr>
            </a:tbl>
          </a:graphicData>
        </a:graphic>
      </p:graphicFrame>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11484000" cy="1387648"/>
          </a:xfrm>
        </p:spPr>
        <p:txBody>
          <a:bodyPr>
            <a:normAutofit/>
          </a:bodyPr>
          <a:lstStyle/>
          <a:p>
            <a:r>
              <a:rPr lang="en-AU" sz="1600" dirty="0">
                <a:latin typeface="Arial" panose="020B0604020202020204" pitchFamily="34" charset="0"/>
                <a:cs typeface="Arial" panose="020B0604020202020204" pitchFamily="34" charset="0"/>
              </a:rPr>
              <a:t>Use </a:t>
            </a:r>
            <a:r>
              <a:rPr lang="en-AU" sz="1600" b="1" dirty="0">
                <a:latin typeface="Arial" panose="020B0604020202020204" pitchFamily="34" charset="0"/>
                <a:cs typeface="Arial" panose="020B0604020202020204" pitchFamily="34" charset="0"/>
              </a:rPr>
              <a:t>Phase 1, activity 1 – extending ideas of the ‘real’ </a:t>
            </a:r>
            <a:r>
              <a:rPr lang="en-AU" sz="1600" dirty="0">
                <a:latin typeface="Arial" panose="020B0604020202020204" pitchFamily="34" charset="0"/>
                <a:cs typeface="Arial" panose="020B0604020202020204" pitchFamily="34" charset="0"/>
              </a:rPr>
              <a:t>to:</a:t>
            </a:r>
          </a:p>
          <a:p>
            <a:pPr marL="342900" indent="-342900">
              <a:buFont typeface="+mj-lt"/>
              <a:buAutoNum type="arabicPeriod"/>
            </a:pPr>
            <a:r>
              <a:rPr lang="en-AU" sz="1600" dirty="0">
                <a:latin typeface="Arial" panose="020B0604020202020204" pitchFamily="34" charset="0"/>
                <a:cs typeface="Arial" panose="020B0604020202020204" pitchFamily="34" charset="0"/>
              </a:rPr>
              <a:t>Find an image that represents each idea in the first column.</a:t>
            </a:r>
          </a:p>
          <a:p>
            <a:pPr marL="342900" indent="-342900">
              <a:buFont typeface="+mj-lt"/>
              <a:buAutoNum type="arabicPeriod"/>
            </a:pPr>
            <a:r>
              <a:rPr lang="en-AU" sz="1600" dirty="0">
                <a:latin typeface="Arial" panose="020B0604020202020204" pitchFamily="34" charset="0"/>
                <a:cs typeface="Arial" panose="020B0604020202020204" pitchFamily="34" charset="0"/>
              </a:rPr>
              <a:t>Write an explanation of the reality of each image. Explain using examples.  </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dirty="0">
                <a:latin typeface="Arial" panose="020B0604020202020204" pitchFamily="34" charset="0"/>
                <a:cs typeface="Arial" panose="020B0604020202020204" pitchFamily="34" charset="0"/>
              </a:rPr>
              <a:t>Responding to the images</a:t>
            </a:r>
          </a:p>
        </p:txBody>
      </p:sp>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latin typeface="Arial" panose="020B0604020202020204" pitchFamily="34" charset="0"/>
                <a:cs typeface="Arial" panose="020B0604020202020204" pitchFamily="34" charset="0"/>
              </a:rPr>
              <a:t>Extending your understanding </a:t>
            </a:r>
            <a:r>
              <a:rPr lang="en-AU" dirty="0">
                <a:solidFill>
                  <a:schemeClr val="bg1"/>
                </a:solidFill>
                <a:latin typeface="Arial" panose="020B0604020202020204" pitchFamily="34" charset="0"/>
                <a:cs typeface="Arial" panose="020B0604020202020204" pitchFamily="34" charset="0"/>
              </a:rPr>
              <a:t>(</a:t>
            </a:r>
            <a:r>
              <a:rPr lang="en-AU" dirty="0">
                <a:solidFill>
                  <a:schemeClr val="bg1"/>
                </a:solidFill>
                <a:cs typeface="Arial" panose="020B0604020202020204" pitchFamily="34" charset="0"/>
              </a:rPr>
              <a:t>1)</a:t>
            </a:r>
          </a:p>
        </p:txBody>
      </p:sp>
    </p:spTree>
    <p:extLst>
      <p:ext uri="{BB962C8B-B14F-4D97-AF65-F5344CB8AC3E}">
        <p14:creationId xmlns:p14="http://schemas.microsoft.com/office/powerpoint/2010/main" val="47095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16</a:t>
            </a:fld>
            <a:endParaRPr lang="en-AU"/>
          </a:p>
        </p:txBody>
      </p:sp>
      <p:graphicFrame>
        <p:nvGraphicFramePr>
          <p:cNvPr id="4" name="Table 3" descr="Example of table to be completed in class discussion. Column headings are Type of image used, Reality of the image, Other realities.">
            <a:extLst>
              <a:ext uri="{FF2B5EF4-FFF2-40B4-BE49-F238E27FC236}">
                <a16:creationId xmlns:a16="http://schemas.microsoft.com/office/drawing/2014/main" id="{4F9C5912-0C63-F05D-97AA-B7D620D4F6A2}"/>
              </a:ext>
            </a:extLst>
          </p:cNvPr>
          <p:cNvGraphicFramePr>
            <a:graphicFrameLocks noGrp="1"/>
          </p:cNvGraphicFramePr>
          <p:nvPr>
            <p:extLst>
              <p:ext uri="{D42A27DB-BD31-4B8C-83A1-F6EECF244321}">
                <p14:modId xmlns:p14="http://schemas.microsoft.com/office/powerpoint/2010/main" val="4200444532"/>
              </p:ext>
            </p:extLst>
          </p:nvPr>
        </p:nvGraphicFramePr>
        <p:xfrm>
          <a:off x="7166611" y="1643968"/>
          <a:ext cx="4665390" cy="3283516"/>
        </p:xfrm>
        <a:graphic>
          <a:graphicData uri="http://schemas.openxmlformats.org/drawingml/2006/table">
            <a:tbl>
              <a:tblPr firstRow="1" bandRow="1">
                <a:tableStyleId>{69012ECD-51FC-41F1-AA8D-1B2483CD663E}</a:tableStyleId>
              </a:tblPr>
              <a:tblGrid>
                <a:gridCol w="1555130">
                  <a:extLst>
                    <a:ext uri="{9D8B030D-6E8A-4147-A177-3AD203B41FA5}">
                      <a16:colId xmlns:a16="http://schemas.microsoft.com/office/drawing/2014/main" val="4057467655"/>
                    </a:ext>
                  </a:extLst>
                </a:gridCol>
                <a:gridCol w="1555130">
                  <a:extLst>
                    <a:ext uri="{9D8B030D-6E8A-4147-A177-3AD203B41FA5}">
                      <a16:colId xmlns:a16="http://schemas.microsoft.com/office/drawing/2014/main" val="2192687198"/>
                    </a:ext>
                  </a:extLst>
                </a:gridCol>
                <a:gridCol w="1555130">
                  <a:extLst>
                    <a:ext uri="{9D8B030D-6E8A-4147-A177-3AD203B41FA5}">
                      <a16:colId xmlns:a16="http://schemas.microsoft.com/office/drawing/2014/main" val="2966526060"/>
                    </a:ext>
                  </a:extLst>
                </a:gridCol>
              </a:tblGrid>
              <a:tr h="733472">
                <a:tc>
                  <a:txBody>
                    <a:bodyPr/>
                    <a:lstStyle/>
                    <a:p>
                      <a:r>
                        <a:rPr lang="en-AU" sz="1600" b="1" i="0" dirty="0">
                          <a:latin typeface="Arial" panose="020B0604020202020204" pitchFamily="34" charset="0"/>
                          <a:cs typeface="Arial" panose="020B0604020202020204" pitchFamily="34" charset="0"/>
                        </a:rPr>
                        <a:t>Type of image used</a:t>
                      </a:r>
                    </a:p>
                  </a:txBody>
                  <a:tcPr/>
                </a:tc>
                <a:tc>
                  <a:txBody>
                    <a:bodyPr/>
                    <a:lstStyle/>
                    <a:p>
                      <a:r>
                        <a:rPr lang="en-AU" sz="1600" b="1" i="0" dirty="0">
                          <a:latin typeface="Arial" panose="020B0604020202020204" pitchFamily="34" charset="0"/>
                          <a:cs typeface="Arial" panose="020B0604020202020204" pitchFamily="34" charset="0"/>
                        </a:rPr>
                        <a:t>Reality of the image</a:t>
                      </a:r>
                    </a:p>
                  </a:txBody>
                  <a:tcPr/>
                </a:tc>
                <a:tc>
                  <a:txBody>
                    <a:bodyPr/>
                    <a:lstStyle/>
                    <a:p>
                      <a:r>
                        <a:rPr lang="en-AU" sz="1600" b="1" i="0" dirty="0">
                          <a:latin typeface="Arial" panose="020B0604020202020204" pitchFamily="34" charset="0"/>
                          <a:cs typeface="Arial" panose="020B0604020202020204" pitchFamily="34" charset="0"/>
                        </a:rPr>
                        <a:t>Other realities</a:t>
                      </a:r>
                    </a:p>
                  </a:txBody>
                  <a:tcPr/>
                </a:tc>
                <a:extLst>
                  <a:ext uri="{0D108BD9-81ED-4DB2-BD59-A6C34878D82A}">
                    <a16:rowId xmlns:a16="http://schemas.microsoft.com/office/drawing/2014/main" val="1608020615"/>
                  </a:ext>
                </a:extLst>
              </a:tr>
              <a:tr h="637511">
                <a:tc>
                  <a:txBody>
                    <a:bodyPr/>
                    <a:lstStyle/>
                    <a:p>
                      <a:pPr>
                        <a:lnSpc>
                          <a:spcPct val="150000"/>
                        </a:lnSpc>
                        <a:spcBef>
                          <a:spcPts val="1200"/>
                        </a:spcBef>
                        <a:spcAft>
                          <a:spcPts val="600"/>
                        </a:spcAft>
                      </a:pPr>
                      <a:endParaRPr lang="en-AU"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46750945"/>
                  </a:ext>
                </a:extLst>
              </a:tr>
              <a:tr h="637511">
                <a:tc>
                  <a:txBody>
                    <a:bodyPr/>
                    <a:lstStyle/>
                    <a:p>
                      <a:pPr>
                        <a:lnSpc>
                          <a:spcPct val="150000"/>
                        </a:lnSpc>
                        <a:spcBef>
                          <a:spcPts val="1200"/>
                        </a:spcBef>
                        <a:spcAft>
                          <a:spcPts val="600"/>
                        </a:spcAft>
                      </a:pPr>
                      <a:endParaRPr lang="en-AU"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3329391"/>
                  </a:ext>
                </a:extLst>
              </a:tr>
              <a:tr h="637511">
                <a:tc>
                  <a:txBody>
                    <a:bodyPr/>
                    <a:lstStyle/>
                    <a:p>
                      <a:pPr>
                        <a:lnSpc>
                          <a:spcPct val="150000"/>
                        </a:lnSpc>
                        <a:spcBef>
                          <a:spcPts val="1200"/>
                        </a:spcBef>
                        <a:spcAft>
                          <a:spcPts val="600"/>
                        </a:spcAft>
                      </a:pPr>
                      <a:endParaRPr lang="en-AU"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89939486"/>
                  </a:ext>
                </a:extLst>
              </a:tr>
              <a:tr h="637511">
                <a:tc>
                  <a:txBody>
                    <a:bodyPr/>
                    <a:lstStyle/>
                    <a:p>
                      <a:pPr>
                        <a:lnSpc>
                          <a:spcPct val="150000"/>
                        </a:lnSpc>
                        <a:spcBef>
                          <a:spcPts val="1200"/>
                        </a:spcBef>
                        <a:spcAft>
                          <a:spcPts val="600"/>
                        </a:spcAft>
                      </a:pPr>
                      <a:endParaRPr lang="en-AU"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3287239"/>
                  </a:ext>
                </a:extLst>
              </a:tr>
            </a:tbl>
          </a:graphicData>
        </a:graphic>
      </p:graphicFrame>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6646590" cy="3272040"/>
          </a:xfrm>
        </p:spPr>
        <p:txBody>
          <a:bodyPr vert="horz" lIns="0" tIns="0" rIns="0" bIns="0" rtlCol="0" anchor="t">
            <a:normAutofit lnSpcReduction="10000"/>
          </a:bodyPr>
          <a:lstStyle/>
          <a:p>
            <a:pPr marL="457200" indent="-457200">
              <a:buFont typeface="+mj-lt"/>
              <a:buAutoNum type="arabicPeriod"/>
            </a:pPr>
            <a:r>
              <a:rPr lang="en-AU" sz="1600" dirty="0">
                <a:latin typeface="Arial" panose="020B0604020202020204" pitchFamily="34" charset="0"/>
                <a:cs typeface="Arial" panose="020B0604020202020204" pitchFamily="34" charset="0"/>
              </a:rPr>
              <a:t>After completing your paragraphs, summarise the reality of the image for </a:t>
            </a:r>
            <a:r>
              <a:rPr lang="en-AU" sz="1600" b="1" dirty="0">
                <a:latin typeface="Arial" panose="020B0604020202020204" pitchFamily="34" charset="0"/>
                <a:cs typeface="Arial" panose="020B0604020202020204" pitchFamily="34" charset="0"/>
              </a:rPr>
              <a:t>freedom</a:t>
            </a:r>
            <a:r>
              <a:rPr lang="en-AU" sz="1600" dirty="0">
                <a:latin typeface="Arial" panose="020B0604020202020204" pitchFamily="34" charset="0"/>
                <a:cs typeface="Arial" panose="020B0604020202020204" pitchFamily="34" charset="0"/>
              </a:rPr>
              <a:t>.</a:t>
            </a:r>
          </a:p>
          <a:p>
            <a:pPr marL="457200" indent="-457200">
              <a:buFont typeface="+mj-lt"/>
              <a:buAutoNum type="arabicPeriod"/>
            </a:pPr>
            <a:r>
              <a:rPr lang="en-AU" sz="1600" dirty="0">
                <a:latin typeface="Arial" panose="020B0604020202020204" pitchFamily="34" charset="0"/>
                <a:cs typeface="Arial" panose="020B0604020202020204" pitchFamily="34" charset="0"/>
              </a:rPr>
              <a:t>Share your ideas in a class discussion.</a:t>
            </a:r>
          </a:p>
          <a:p>
            <a:pPr marL="457200" indent="-457200">
              <a:buFont typeface="+mj-lt"/>
              <a:buAutoNum type="arabicPeriod"/>
            </a:pPr>
            <a:r>
              <a:rPr lang="en-AU" sz="1600" dirty="0">
                <a:latin typeface="Arial" panose="020B0604020202020204" pitchFamily="34" charset="0"/>
                <a:cs typeface="Arial" panose="020B0604020202020204" pitchFamily="34" charset="0"/>
              </a:rPr>
              <a:t>The teacher will categorise these into a class table. </a:t>
            </a:r>
          </a:p>
          <a:p>
            <a:pPr marL="457200" indent="-457200">
              <a:buFont typeface="+mj-lt"/>
              <a:buAutoNum type="arabicPeriod"/>
            </a:pPr>
            <a:r>
              <a:rPr lang="en-AU" sz="1600" dirty="0">
                <a:latin typeface="Arial" panose="020B0604020202020204" pitchFamily="34" charset="0"/>
                <a:cs typeface="Arial" panose="020B0604020202020204" pitchFamily="34" charset="0"/>
              </a:rPr>
              <a:t>Class discussion: Why do we have different ideas for each image?</a:t>
            </a:r>
          </a:p>
          <a:p>
            <a:r>
              <a:rPr lang="en-AU" sz="1600" dirty="0">
                <a:latin typeface="Arial" panose="020B0604020202020204" pitchFamily="34" charset="0"/>
                <a:cs typeface="Arial" panose="020B0604020202020204" pitchFamily="34" charset="0"/>
              </a:rPr>
              <a:t>Tip: remember, a summary usually provides a short overview of the who, what, when, where, why and how of a topic.</a:t>
            </a:r>
          </a:p>
          <a:p>
            <a:pPr marL="342900" indent="-342900">
              <a:buFont typeface="+mj-lt"/>
              <a:buAutoNum type="arabicPeriod"/>
            </a:pPr>
            <a:endParaRPr lang="en-AU" sz="1600" dirty="0"/>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dirty="0">
                <a:latin typeface="Arial" panose="020B0604020202020204" pitchFamily="34" charset="0"/>
                <a:cs typeface="Arial" panose="020B0604020202020204" pitchFamily="34" charset="0"/>
              </a:rPr>
              <a:t>Reflecting on responses</a:t>
            </a:r>
          </a:p>
        </p:txBody>
      </p:sp>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latin typeface="Arial" panose="020B0604020202020204" pitchFamily="34" charset="0"/>
                <a:cs typeface="Arial" panose="020B0604020202020204" pitchFamily="34" charset="0"/>
              </a:rPr>
              <a:t>Extending your understanding </a:t>
            </a:r>
            <a:r>
              <a:rPr lang="en-AU" dirty="0">
                <a:solidFill>
                  <a:schemeClr val="bg1"/>
                </a:solidFill>
                <a:latin typeface="Arial" panose="020B0604020202020204" pitchFamily="34" charset="0"/>
                <a:cs typeface="Arial" panose="020B0604020202020204" pitchFamily="34" charset="0"/>
              </a:rPr>
              <a:t>(</a:t>
            </a:r>
            <a:r>
              <a:rPr lang="en-AU" dirty="0">
                <a:solidFill>
                  <a:schemeClr val="bg1"/>
                </a:solidFill>
                <a:cs typeface="Arial" panose="020B0604020202020204" pitchFamily="34" charset="0"/>
              </a:rPr>
              <a:t>2)</a:t>
            </a:r>
          </a:p>
        </p:txBody>
      </p:sp>
    </p:spTree>
    <p:extLst>
      <p:ext uri="{BB962C8B-B14F-4D97-AF65-F5344CB8AC3E}">
        <p14:creationId xmlns:p14="http://schemas.microsoft.com/office/powerpoint/2010/main" val="177140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17</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Using effective feedback </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76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18</a:t>
            </a:fld>
            <a:endParaRPr lang="en-AU" dirty="0"/>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11484000" cy="4449330"/>
          </a:xfrm>
        </p:spPr>
        <p:txBody>
          <a:bodyPr vert="horz" lIns="0" tIns="0" rIns="0" bIns="0" rtlCol="0" anchor="t">
            <a:normAutofit/>
          </a:bodyPr>
          <a:lstStyle/>
          <a:p>
            <a:pPr marL="457200" indent="-457200">
              <a:buFont typeface="+mj-lt"/>
              <a:buAutoNum type="arabicPeriod"/>
            </a:pPr>
            <a:r>
              <a:rPr lang="en-AU" sz="1600" dirty="0">
                <a:latin typeface="Arial" panose="020B0604020202020204" pitchFamily="34" charset="0"/>
                <a:cs typeface="Arial" panose="020B0604020202020204" pitchFamily="34" charset="0"/>
              </a:rPr>
              <a:t>Select your best paragraph.</a:t>
            </a:r>
          </a:p>
          <a:p>
            <a:pPr marL="457200" indent="-457200">
              <a:buFont typeface="+mj-lt"/>
              <a:buAutoNum type="arabicPeriod"/>
            </a:pPr>
            <a:r>
              <a:rPr lang="en-AU" sz="1600" dirty="0">
                <a:latin typeface="Arial" panose="020B0604020202020204" pitchFamily="34" charset="0"/>
                <a:cs typeface="Arial" panose="020B0604020202020204" pitchFamily="34" charset="0"/>
              </a:rPr>
              <a:t>Use </a:t>
            </a:r>
            <a:r>
              <a:rPr lang="en-AU" sz="1600" b="1" dirty="0">
                <a:latin typeface="Arial" panose="020B0604020202020204" pitchFamily="34" charset="0"/>
                <a:cs typeface="Arial" panose="020B0604020202020204" pitchFamily="34" charset="0"/>
              </a:rPr>
              <a:t>Phase 6, activity 5 – actioning feedback </a:t>
            </a:r>
            <a:r>
              <a:rPr lang="en-AU" sz="1600" dirty="0">
                <a:latin typeface="Arial" panose="020B0604020202020204" pitchFamily="34" charset="0"/>
                <a:cs typeface="Arial" panose="020B0604020202020204" pitchFamily="34" charset="0"/>
              </a:rPr>
              <a:t>to guide your revision of your work.</a:t>
            </a:r>
          </a:p>
          <a:p>
            <a:r>
              <a:rPr lang="en-AU" sz="1600" b="1" dirty="0">
                <a:latin typeface="Arial" panose="020B0604020202020204" pitchFamily="34" charset="0"/>
                <a:cs typeface="Arial" panose="020B0604020202020204" pitchFamily="34" charset="0"/>
              </a:rPr>
              <a:t>Step 1 – revise </a:t>
            </a:r>
          </a:p>
          <a:p>
            <a:pPr marL="457200" indent="-457200">
              <a:buFont typeface="+mj-lt"/>
              <a:buAutoNum type="arabicPeriod"/>
            </a:pPr>
            <a:r>
              <a:rPr lang="en-AU" sz="1600" dirty="0">
                <a:latin typeface="Arial" panose="020B0604020202020204" pitchFamily="34" charset="0"/>
                <a:cs typeface="Arial" panose="020B0604020202020204" pitchFamily="34" charset="0"/>
              </a:rPr>
              <a:t>Read and highlight in green the sections of your response where you have done well. On a green sticky note, make points about how you can keep these successes in your next draft.</a:t>
            </a:r>
          </a:p>
          <a:p>
            <a:pPr marL="457200" indent="-457200">
              <a:buFont typeface="+mj-lt"/>
              <a:buAutoNum type="arabicPeriod"/>
            </a:pPr>
            <a:r>
              <a:rPr lang="en-AU" sz="1600" dirty="0">
                <a:latin typeface="Arial" panose="020B0604020202020204" pitchFamily="34" charset="0"/>
                <a:cs typeface="Arial" panose="020B0604020202020204" pitchFamily="34" charset="0"/>
              </a:rPr>
              <a:t>Read and highlight in orange sections of your work that were identified as needing improvement, which you know how to improve. On an orange sticky note, explain how you will refine your writing to implement the feedback provided.</a:t>
            </a:r>
          </a:p>
          <a:p>
            <a:pPr marL="457200" indent="-457200">
              <a:buFont typeface="+mj-lt"/>
              <a:buAutoNum type="arabicPeriod"/>
            </a:pPr>
            <a:r>
              <a:rPr lang="en-AU" sz="1600" dirty="0">
                <a:latin typeface="Arial" panose="020B0604020202020204" pitchFamily="34" charset="0"/>
                <a:cs typeface="Arial" panose="020B0604020202020204" pitchFamily="34" charset="0"/>
              </a:rPr>
              <a:t>Read and highlight in red the sections of your work that were identified as needing improvement, which you don’t know how to improve. On a red sticky note labelled ‘ask’, write questions to ask a peer.</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dirty="0">
                <a:latin typeface="Arial" panose="020B0604020202020204" pitchFamily="34" charset="0"/>
                <a:cs typeface="Arial" panose="020B0604020202020204" pitchFamily="34" charset="0"/>
              </a:rPr>
              <a:t>The ‘traffic lights’ method – Step 1 </a:t>
            </a:r>
          </a:p>
        </p:txBody>
      </p:sp>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latin typeface="Arial" panose="020B0604020202020204" pitchFamily="34" charset="0"/>
                <a:cs typeface="Arial" panose="020B0604020202020204" pitchFamily="34" charset="0"/>
              </a:rPr>
              <a:t>Monitoring and revising </a:t>
            </a:r>
            <a:r>
              <a:rPr lang="en-AU" dirty="0">
                <a:solidFill>
                  <a:schemeClr val="bg1"/>
                </a:solidFill>
                <a:cs typeface="Arial" panose="020B0604020202020204" pitchFamily="34" charset="0"/>
              </a:rPr>
              <a:t>(1)</a:t>
            </a:r>
          </a:p>
        </p:txBody>
      </p:sp>
    </p:spTree>
    <p:extLst>
      <p:ext uri="{BB962C8B-B14F-4D97-AF65-F5344CB8AC3E}">
        <p14:creationId xmlns:p14="http://schemas.microsoft.com/office/powerpoint/2010/main" val="420241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19</a:t>
            </a:fld>
            <a:endParaRPr lang="en-AU" dirty="0"/>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11293520" cy="2917710"/>
          </a:xfrm>
        </p:spPr>
        <p:txBody>
          <a:bodyPr vert="horz" lIns="0" tIns="0" rIns="0" bIns="0" rtlCol="0" anchor="t">
            <a:normAutofit/>
          </a:bodyPr>
          <a:lstStyle/>
          <a:p>
            <a:pPr marL="457200" indent="-457200">
              <a:buFont typeface="+mj-lt"/>
              <a:buAutoNum type="arabicPeriod"/>
            </a:pPr>
            <a:r>
              <a:rPr lang="en-AU" sz="1600" dirty="0">
                <a:latin typeface="Arial" panose="020B0604020202020204" pitchFamily="34" charset="0"/>
                <a:cs typeface="Arial" panose="020B0604020202020204" pitchFamily="34" charset="0"/>
              </a:rPr>
              <a:t>Select your best paragraph.</a:t>
            </a:r>
          </a:p>
          <a:p>
            <a:pPr marL="457200" indent="-457200">
              <a:buFont typeface="+mj-lt"/>
              <a:buAutoNum type="arabicPeriod"/>
            </a:pPr>
            <a:r>
              <a:rPr lang="en-AU" sz="1600" dirty="0">
                <a:latin typeface="Arial" panose="020B0604020202020204" pitchFamily="34" charset="0"/>
                <a:cs typeface="Arial" panose="020B0604020202020204" pitchFamily="34" charset="0"/>
              </a:rPr>
              <a:t>Use </a:t>
            </a:r>
            <a:r>
              <a:rPr lang="en-AU" sz="1600" b="1" dirty="0">
                <a:latin typeface="Arial" panose="020B0604020202020204" pitchFamily="34" charset="0"/>
                <a:cs typeface="Arial" panose="020B0604020202020204" pitchFamily="34" charset="0"/>
              </a:rPr>
              <a:t>Phase 6, activity 5 – actioning feedback </a:t>
            </a:r>
            <a:r>
              <a:rPr lang="en-AU" sz="1600" dirty="0">
                <a:latin typeface="Arial" panose="020B0604020202020204" pitchFamily="34" charset="0"/>
                <a:cs typeface="Arial" panose="020B0604020202020204" pitchFamily="34" charset="0"/>
              </a:rPr>
              <a:t>to guide your revision of your work.</a:t>
            </a:r>
          </a:p>
          <a:p>
            <a:r>
              <a:rPr lang="en-AU" sz="1600" b="1" dirty="0">
                <a:latin typeface="Arial" panose="020B0604020202020204" pitchFamily="34" charset="0"/>
                <a:cs typeface="Arial" panose="020B0604020202020204" pitchFamily="34" charset="0"/>
              </a:rPr>
              <a:t>Step 2 – refine and rewrite</a:t>
            </a:r>
          </a:p>
          <a:p>
            <a:pPr marL="457200" indent="-457200">
              <a:buFont typeface="+mj-lt"/>
              <a:buAutoNum type="arabicPeriod"/>
            </a:pPr>
            <a:r>
              <a:rPr lang="en-AU" sz="1600" dirty="0">
                <a:latin typeface="Arial" panose="020B0604020202020204" pitchFamily="34" charset="0"/>
                <a:cs typeface="Arial" panose="020B0604020202020204" pitchFamily="34" charset="0"/>
              </a:rPr>
              <a:t>Refine your response based on the traffic light strategy. Seek clarification or advice from your peer on areas that you have highlighted in red. </a:t>
            </a:r>
          </a:p>
          <a:p>
            <a:pPr marL="457200" indent="-457200">
              <a:buFont typeface="+mj-lt"/>
              <a:buAutoNum type="arabicPeriod"/>
            </a:pPr>
            <a:r>
              <a:rPr lang="en-AU" sz="1600" dirty="0">
                <a:latin typeface="Arial" panose="020B0604020202020204" pitchFamily="34" charset="0"/>
                <a:cs typeface="Arial" panose="020B0604020202020204" pitchFamily="34" charset="0"/>
              </a:rPr>
              <a:t>Submit your work to your teacher.</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dirty="0">
                <a:latin typeface="Arial" panose="020B0604020202020204" pitchFamily="34" charset="0"/>
                <a:cs typeface="Arial" panose="020B0604020202020204" pitchFamily="34" charset="0"/>
              </a:rPr>
              <a:t>The ‘traffic lights’ method  - Step 2</a:t>
            </a:r>
          </a:p>
        </p:txBody>
      </p:sp>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latin typeface="Arial" panose="020B0604020202020204" pitchFamily="34" charset="0"/>
                <a:cs typeface="Arial" panose="020B0604020202020204" pitchFamily="34" charset="0"/>
              </a:rPr>
              <a:t>Monitoring and revising </a:t>
            </a:r>
            <a:r>
              <a:rPr lang="en-AU" dirty="0">
                <a:solidFill>
                  <a:schemeClr val="bg1"/>
                </a:solidFill>
                <a:cs typeface="Arial" panose="020B0604020202020204" pitchFamily="34" charset="0"/>
              </a:rPr>
              <a:t>(2)</a:t>
            </a:r>
          </a:p>
        </p:txBody>
      </p:sp>
    </p:spTree>
    <p:extLst>
      <p:ext uri="{BB962C8B-B14F-4D97-AF65-F5344CB8AC3E}">
        <p14:creationId xmlns:p14="http://schemas.microsoft.com/office/powerpoint/2010/main" val="35812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9905858" cy="1728485"/>
          </a:xfrm>
        </p:spPr>
        <p:txBody>
          <a:bodyPr/>
          <a:lstStyle/>
          <a:p>
            <a:r>
              <a:rPr lang="en-AU" dirty="0">
                <a:latin typeface="Arial" panose="020B0604020202020204" pitchFamily="34" charset="0"/>
                <a:cs typeface="Arial" panose="020B0604020202020204" pitchFamily="34" charset="0"/>
              </a:rPr>
              <a:t>Sharing learning intentions and success criteria</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20</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Checking for understanding  </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9D8DB2-3213-E8F6-4DCB-251FC46A0553}"/>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21</a:t>
            </a:fld>
            <a:endParaRPr lang="en-AU"/>
          </a:p>
        </p:txBody>
      </p:sp>
      <p:pic>
        <p:nvPicPr>
          <p:cNvPr id="2" name="Picture Placeholder 10" descr="Teacher and student sitting at a desk.">
            <a:extLst>
              <a:ext uri="{FF2B5EF4-FFF2-40B4-BE49-F238E27FC236}">
                <a16:creationId xmlns:a16="http://schemas.microsoft.com/office/drawing/2014/main" id="{7F32F0EA-6997-9F9D-7C53-EC0DF57DA209}"/>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b="-4"/>
          <a:stretch/>
        </p:blipFill>
        <p:spPr>
          <a:xfrm rot="21198164">
            <a:off x="8497994" y="1966625"/>
            <a:ext cx="2548889" cy="3635736"/>
          </a:xfrm>
          <a:noFill/>
        </p:spPr>
      </p:pic>
      <p:sp>
        <p:nvSpPr>
          <p:cNvPr id="8" name="Content Placeholder 7">
            <a:extLst>
              <a:ext uri="{FF2B5EF4-FFF2-40B4-BE49-F238E27FC236}">
                <a16:creationId xmlns:a16="http://schemas.microsoft.com/office/drawing/2014/main" id="{387FB319-B77B-67B1-5526-4971C2345108}"/>
              </a:ext>
            </a:extLst>
          </p:cNvPr>
          <p:cNvSpPr>
            <a:spLocks noGrp="1"/>
          </p:cNvSpPr>
          <p:nvPr>
            <p:ph sz="half" idx="1"/>
          </p:nvPr>
        </p:nvSpPr>
        <p:spPr>
          <a:xfrm>
            <a:off x="360000" y="1584001"/>
            <a:ext cx="7300640" cy="3760159"/>
          </a:xfrm>
        </p:spPr>
        <p:txBody>
          <a:bodyPr>
            <a:normAutofit/>
          </a:bodyPr>
          <a:lstStyle/>
          <a:p>
            <a:r>
              <a:rPr lang="en-AU" sz="1600" dirty="0">
                <a:latin typeface="Arial" panose="020B0604020202020204" pitchFamily="34" charset="0"/>
                <a:cs typeface="Arial" panose="020B0604020202020204" pitchFamily="34" charset="0"/>
              </a:rPr>
              <a:t>Write 3 sentences using the conjunctions: because, </a:t>
            </a:r>
            <a:r>
              <a:rPr lang="en-AU" sz="1600" i="1" dirty="0">
                <a:latin typeface="Arial" panose="020B0604020202020204" pitchFamily="34" charset="0"/>
                <a:cs typeface="Arial" panose="020B0604020202020204" pitchFamily="34" charset="0"/>
              </a:rPr>
              <a:t>but</a:t>
            </a:r>
            <a:r>
              <a:rPr lang="en-AU" sz="1600" dirty="0">
                <a:latin typeface="Arial" panose="020B0604020202020204" pitchFamily="34" charset="0"/>
                <a:cs typeface="Arial" panose="020B0604020202020204" pitchFamily="34" charset="0"/>
              </a:rPr>
              <a:t>, so.</a:t>
            </a:r>
          </a:p>
          <a:p>
            <a:pPr marL="342900" lvl="0" indent="-342900">
              <a:lnSpc>
                <a:spcPct val="150000"/>
              </a:lnSpc>
              <a:spcBef>
                <a:spcPts val="1200"/>
              </a:spcBef>
              <a:spcAft>
                <a:spcPts val="600"/>
              </a:spcAft>
              <a:buFont typeface="Symbol" panose="05050102010706020507" pitchFamily="18" charset="2"/>
              <a:buChar char=""/>
            </a:pPr>
            <a:r>
              <a:rPr lang="en-AU" sz="1600" b="1" dirty="0">
                <a:effectLst/>
                <a:latin typeface="Arial" panose="020B0604020202020204" pitchFamily="34" charset="0"/>
                <a:ea typeface="Calibri" panose="020F0502020204030204" pitchFamily="34" charset="0"/>
                <a:cs typeface="Arial" panose="020B0604020202020204" pitchFamily="34" charset="0"/>
              </a:rPr>
              <a:t>Because</a:t>
            </a:r>
            <a:r>
              <a:rPr lang="en-AU" sz="1600" dirty="0">
                <a:effectLst/>
                <a:latin typeface="Arial" panose="020B0604020202020204" pitchFamily="34" charset="0"/>
                <a:ea typeface="Calibri" panose="020F0502020204030204" pitchFamily="34" charset="0"/>
                <a:cs typeface="Arial" panose="020B0604020202020204" pitchFamily="34" charset="0"/>
              </a:rPr>
              <a:t> explains why something is true.</a:t>
            </a:r>
          </a:p>
          <a:p>
            <a:pPr marL="342900" lvl="0" indent="-342900">
              <a:lnSpc>
                <a:spcPct val="150000"/>
              </a:lnSpc>
              <a:spcBef>
                <a:spcPts val="1200"/>
              </a:spcBef>
              <a:spcAft>
                <a:spcPts val="600"/>
              </a:spcAft>
              <a:buFont typeface="Symbol" panose="05050102010706020507" pitchFamily="18" charset="2"/>
              <a:buChar char=""/>
            </a:pPr>
            <a:r>
              <a:rPr lang="en-AU" sz="1600" b="1" dirty="0">
                <a:effectLst/>
                <a:latin typeface="Arial" panose="020B0604020202020204" pitchFamily="34" charset="0"/>
                <a:ea typeface="Calibri" panose="020F0502020204030204" pitchFamily="34" charset="0"/>
                <a:cs typeface="Arial" panose="020B0604020202020204" pitchFamily="34" charset="0"/>
              </a:rPr>
              <a:t>But</a:t>
            </a:r>
            <a:r>
              <a:rPr lang="en-AU" sz="1600" dirty="0">
                <a:effectLst/>
                <a:latin typeface="Arial" panose="020B0604020202020204" pitchFamily="34" charset="0"/>
                <a:ea typeface="Calibri" panose="020F0502020204030204" pitchFamily="34" charset="0"/>
                <a:cs typeface="Arial" panose="020B0604020202020204" pitchFamily="34" charset="0"/>
              </a:rPr>
              <a:t> indicates a change of direction – similar to a U-turn.</a:t>
            </a:r>
          </a:p>
          <a:p>
            <a:pPr marL="342900" lvl="0" indent="-342900">
              <a:lnSpc>
                <a:spcPct val="150000"/>
              </a:lnSpc>
              <a:spcBef>
                <a:spcPts val="1200"/>
              </a:spcBef>
              <a:spcAft>
                <a:spcPts val="600"/>
              </a:spcAft>
              <a:buFont typeface="Symbol" panose="05050102010706020507" pitchFamily="18" charset="2"/>
              <a:buChar char=""/>
            </a:pPr>
            <a:r>
              <a:rPr lang="en-AU" sz="1600" b="1" dirty="0">
                <a:effectLst/>
                <a:latin typeface="Arial" panose="020B0604020202020204" pitchFamily="34" charset="0"/>
                <a:ea typeface="Calibri" panose="020F0502020204030204" pitchFamily="34" charset="0"/>
                <a:cs typeface="Arial" panose="020B0604020202020204" pitchFamily="34" charset="0"/>
              </a:rPr>
              <a:t>So</a:t>
            </a:r>
            <a:r>
              <a:rPr lang="en-AU" sz="1600" dirty="0">
                <a:effectLst/>
                <a:latin typeface="Arial" panose="020B0604020202020204" pitchFamily="34" charset="0"/>
                <a:ea typeface="Calibri" panose="020F0502020204030204" pitchFamily="34" charset="0"/>
                <a:cs typeface="Arial" panose="020B0604020202020204" pitchFamily="34" charset="0"/>
              </a:rPr>
              <a:t> tells us what happens as a result of something else (cause and effect)</a:t>
            </a:r>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Reality is different to everyone </a:t>
            </a:r>
            <a:r>
              <a:rPr lang="en-AU" sz="1600" b="1" dirty="0">
                <a:latin typeface="Arial" panose="020B0604020202020204" pitchFamily="34" charset="0"/>
                <a:cs typeface="Arial" panose="020B0604020202020204" pitchFamily="34" charset="0"/>
              </a:rPr>
              <a:t>because</a:t>
            </a:r>
            <a:r>
              <a:rPr lang="en-AU" sz="1600" dirty="0">
                <a:latin typeface="Arial" panose="020B0604020202020204" pitchFamily="34" charset="0"/>
                <a:cs typeface="Arial" panose="020B0604020202020204" pitchFamily="34" charset="0"/>
              </a:rPr>
              <a:t> …</a:t>
            </a:r>
          </a:p>
          <a:p>
            <a:r>
              <a:rPr lang="en-AU" sz="1600" dirty="0">
                <a:latin typeface="Arial" panose="020B0604020202020204" pitchFamily="34" charset="0"/>
                <a:cs typeface="Arial" panose="020B0604020202020204" pitchFamily="34" charset="0"/>
              </a:rPr>
              <a:t>Reality is different to everyone, </a:t>
            </a:r>
            <a:r>
              <a:rPr lang="en-AU" sz="1600" b="1" dirty="0">
                <a:latin typeface="Arial" panose="020B0604020202020204" pitchFamily="34" charset="0"/>
                <a:cs typeface="Arial" panose="020B0604020202020204" pitchFamily="34" charset="0"/>
              </a:rPr>
              <a:t>but</a:t>
            </a:r>
            <a:r>
              <a:rPr lang="en-AU" sz="1600" dirty="0">
                <a:latin typeface="Arial" panose="020B0604020202020204" pitchFamily="34" charset="0"/>
                <a:cs typeface="Arial" panose="020B0604020202020204" pitchFamily="34" charset="0"/>
              </a:rPr>
              <a:t> …</a:t>
            </a:r>
          </a:p>
          <a:p>
            <a:r>
              <a:rPr lang="en-AU" sz="1600" dirty="0">
                <a:latin typeface="Arial" panose="020B0604020202020204" pitchFamily="34" charset="0"/>
                <a:cs typeface="Arial" panose="020B0604020202020204" pitchFamily="34" charset="0"/>
              </a:rPr>
              <a:t>Reality is different to everyone, </a:t>
            </a:r>
            <a:r>
              <a:rPr lang="en-AU" sz="1600" b="1" dirty="0">
                <a:latin typeface="Arial" panose="020B0604020202020204" pitchFamily="34" charset="0"/>
                <a:cs typeface="Arial" panose="020B0604020202020204" pitchFamily="34" charset="0"/>
              </a:rPr>
              <a:t>so</a:t>
            </a:r>
            <a:r>
              <a:rPr lang="en-AU" sz="1600" dirty="0">
                <a:latin typeface="Arial" panose="020B0604020202020204" pitchFamily="34" charset="0"/>
                <a:cs typeface="Arial" panose="020B0604020202020204" pitchFamily="34" charset="0"/>
              </a:rPr>
              <a:t> …</a:t>
            </a:r>
          </a:p>
        </p:txBody>
      </p:sp>
      <p:sp>
        <p:nvSpPr>
          <p:cNvPr id="9" name="Text Placeholder 8">
            <a:extLst>
              <a:ext uri="{FF2B5EF4-FFF2-40B4-BE49-F238E27FC236}">
                <a16:creationId xmlns:a16="http://schemas.microsoft.com/office/drawing/2014/main" id="{85B824A0-454A-05DE-FE84-F4D39DCAB125}"/>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latin typeface="Arial" panose="020B0604020202020204" pitchFamily="34" charset="0"/>
                <a:cs typeface="Arial" panose="020B0604020202020204" pitchFamily="34" charset="0"/>
              </a:rPr>
              <a:t>Checking for understanding of the ‘real’ </a:t>
            </a:r>
          </a:p>
        </p:txBody>
      </p:sp>
      <p:sp>
        <p:nvSpPr>
          <p:cNvPr id="7" name="Title 6">
            <a:extLst>
              <a:ext uri="{FF2B5EF4-FFF2-40B4-BE49-F238E27FC236}">
                <a16:creationId xmlns:a16="http://schemas.microsoft.com/office/drawing/2014/main" id="{7BDB20CF-2246-C1CD-D258-044C668FD556}"/>
              </a:ext>
            </a:extLst>
          </p:cNvPr>
          <p:cNvSpPr>
            <a:spLocks noGrp="1"/>
          </p:cNvSpPr>
          <p:nvPr>
            <p:ph type="title"/>
          </p:nvPr>
        </p:nvSpPr>
        <p:spPr>
          <a:xfrm>
            <a:off x="360000" y="360000"/>
            <a:ext cx="10080000" cy="545601"/>
          </a:xfrm>
        </p:spPr>
        <p:txBody>
          <a:bodyPr anchor="t">
            <a:normAutofit/>
          </a:bodyPr>
          <a:lstStyle/>
          <a:p>
            <a:r>
              <a:rPr lang="en-AU" dirty="0">
                <a:latin typeface="Arial" panose="020B0604020202020204" pitchFamily="34" charset="0"/>
                <a:cs typeface="Arial" panose="020B0604020202020204" pitchFamily="34" charset="0"/>
              </a:rPr>
              <a:t>Checking for understanding</a:t>
            </a:r>
          </a:p>
        </p:txBody>
      </p:sp>
    </p:spTree>
    <p:extLst>
      <p:ext uri="{BB962C8B-B14F-4D97-AF65-F5344CB8AC3E}">
        <p14:creationId xmlns:p14="http://schemas.microsoft.com/office/powerpoint/2010/main" val="257069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dirty="0"/>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1604"/>
            <a:ext cx="11484000" cy="2927351"/>
          </a:xfrm>
        </p:spPr>
        <p:txBody>
          <a:bodyPr/>
          <a:lstStyle/>
          <a:p>
            <a:r>
              <a:rPr lang="en-AU" dirty="0">
                <a:effectLst/>
                <a:latin typeface="Arial" panose="020B0604020202020204" pitchFamily="34" charset="0"/>
                <a:cs typeface="Arial" panose="020B0604020202020204" pitchFamily="34" charset="0"/>
              </a:rPr>
              <a:t>English K–10 Syllabus © NSW Education Standards Authority (NESA) for and on behalf of the Crown in right of the State of New South Wales, 2022.</a:t>
            </a:r>
          </a:p>
          <a:p>
            <a:r>
              <a:rPr lang="en-AU" dirty="0">
                <a:latin typeface="Arial" panose="020B0604020202020204" pitchFamily="34" charset="0"/>
                <a:cs typeface="Arial" panose="020B0604020202020204" pitchFamily="34" charset="0"/>
              </a:rPr>
              <a:t>AERO (Australian Education Research Organisation) (2024a) </a:t>
            </a:r>
            <a:r>
              <a:rPr lang="en-AU" dirty="0">
                <a:solidFill>
                  <a:srgbClr val="146CFD"/>
                </a:solidFill>
                <a:latin typeface="Arial" panose="020B0604020202020204" pitchFamily="34" charset="0"/>
                <a:cs typeface="Arial" panose="020B0604020202020204" pitchFamily="34" charset="0"/>
                <a:hlinkClick r:id="rId2"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dirty="0">
                <a:latin typeface="Arial" panose="020B0604020202020204" pitchFamily="34" charset="0"/>
                <a:cs typeface="Arial" panose="020B0604020202020204" pitchFamily="34" charset="0"/>
              </a:rPr>
              <a:t>, AERO website, accessed 16 April 2024.</a:t>
            </a:r>
          </a:p>
          <a:p>
            <a:r>
              <a:rPr lang="en-AU" dirty="0">
                <a:latin typeface="Arial" panose="020B0604020202020204" pitchFamily="34" charset="0"/>
                <a:cs typeface="Arial" panose="020B0604020202020204" pitchFamily="34" charset="0"/>
              </a:rPr>
              <a:t>AERO (Australian Education Research Organisation) (2024b) </a:t>
            </a:r>
            <a:r>
              <a:rPr lang="en-AU" dirty="0">
                <a:latin typeface="Arial" panose="020B0604020202020204" pitchFamily="34" charset="0"/>
                <a:cs typeface="Arial" panose="020B0604020202020204" pitchFamily="34" charset="0"/>
                <a:hlinkClick r:id="rId3"/>
              </a:rPr>
              <a:t>Why explicit instruction works</a:t>
            </a:r>
            <a:r>
              <a:rPr lang="en-AU" dirty="0">
                <a:latin typeface="Arial" panose="020B0604020202020204" pitchFamily="34" charset="0"/>
                <a:cs typeface="Arial" panose="020B0604020202020204" pitchFamily="34" charset="0"/>
              </a:rPr>
              <a:t>, AERO website, accessed 16 April 2024.</a:t>
            </a:r>
          </a:p>
          <a:p>
            <a:r>
              <a:rPr lang="en-AU" dirty="0">
                <a:latin typeface="Arial" panose="020B0604020202020204" pitchFamily="34" charset="0"/>
                <a:cs typeface="Arial" panose="020B0604020202020204" pitchFamily="34" charset="0"/>
              </a:rPr>
              <a:t>Black P and </a:t>
            </a:r>
            <a:r>
              <a:rPr lang="en-AU" dirty="0" err="1">
                <a:latin typeface="Arial" panose="020B0604020202020204" pitchFamily="34" charset="0"/>
                <a:cs typeface="Arial" panose="020B0604020202020204" pitchFamily="34" charset="0"/>
              </a:rPr>
              <a:t>Wiliam</a:t>
            </a:r>
            <a:r>
              <a:rPr lang="en-AU" dirty="0">
                <a:latin typeface="Arial" panose="020B0604020202020204" pitchFamily="34" charset="0"/>
                <a:cs typeface="Arial" panose="020B0604020202020204" pitchFamily="34" charset="0"/>
              </a:rPr>
              <a:t> D (2018) ‘</a:t>
            </a:r>
            <a:r>
              <a:rPr lang="en-AU" dirty="0">
                <a:latin typeface="Arial" panose="020B0604020202020204" pitchFamily="34" charset="0"/>
                <a:cs typeface="Arial" panose="020B0604020202020204" pitchFamily="34" charset="0"/>
                <a:hlinkClick r:id="rId4"/>
              </a:rPr>
              <a:t>Classroom assessment and pedagogy</a:t>
            </a:r>
            <a:r>
              <a:rPr lang="en-AU" dirty="0">
                <a:latin typeface="Arial" panose="020B0604020202020204" pitchFamily="34" charset="0"/>
                <a:cs typeface="Arial" panose="020B0604020202020204" pitchFamily="34" charset="0"/>
              </a:rPr>
              <a:t>’, Assessment in Education Principles Policy and Practice, 25(1):1–25.</a:t>
            </a:r>
          </a:p>
          <a:p>
            <a:r>
              <a:rPr lang="en-AU" dirty="0">
                <a:latin typeface="Arial" panose="020B0604020202020204" pitchFamily="34" charset="0"/>
                <a:cs typeface="Arial" panose="020B0604020202020204" pitchFamily="34" charset="0"/>
              </a:rPr>
              <a:t>CESE (Centre for Education Statistics and Evaluation) (2017) </a:t>
            </a:r>
            <a:r>
              <a:rPr lang="en-AU" dirty="0">
                <a:latin typeface="Arial" panose="020B0604020202020204" pitchFamily="34" charset="0"/>
                <a:cs typeface="Arial" panose="020B0604020202020204" pitchFamily="34" charset="0"/>
                <a:hlinkClick r:id="rId5"/>
              </a:rPr>
              <a:t>Cognitive load theory: Research that teachers really need to understand</a:t>
            </a:r>
            <a:r>
              <a:rPr lang="en-AU" dirty="0">
                <a:latin typeface="Arial" panose="020B0604020202020204" pitchFamily="34" charset="0"/>
                <a:cs typeface="Arial" panose="020B0604020202020204" pitchFamily="34" charset="0"/>
              </a:rPr>
              <a:t>, NSW Department of Education, accessed 16 April 2024.</a:t>
            </a:r>
          </a:p>
          <a:p>
            <a:r>
              <a:rPr lang="en-AU" dirty="0">
                <a:latin typeface="Arial" panose="020B0604020202020204" pitchFamily="34" charset="0"/>
                <a:cs typeface="Arial" panose="020B0604020202020204" pitchFamily="34" charset="0"/>
              </a:rPr>
              <a:t>Clarke S (2014) Outstanding formative assessment: culture and practice, Hodder Education, Great Britain.</a:t>
            </a:r>
          </a:p>
          <a:p>
            <a:endParaRPr lang="en-AU" dirty="0"/>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References (1)</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133020-534B-1436-1223-640C02469109}"/>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23</a:t>
            </a:fld>
            <a:endParaRPr lang="en-AU" dirty="0"/>
          </a:p>
        </p:txBody>
      </p:sp>
      <p:sp>
        <p:nvSpPr>
          <p:cNvPr id="5" name="Text Placeholder 4">
            <a:extLst>
              <a:ext uri="{FF2B5EF4-FFF2-40B4-BE49-F238E27FC236}">
                <a16:creationId xmlns:a16="http://schemas.microsoft.com/office/drawing/2014/main" id="{BE654030-F7D3-C5A3-C9A0-44C1EB638209}"/>
              </a:ext>
            </a:extLst>
          </p:cNvPr>
          <p:cNvSpPr>
            <a:spLocks noGrp="1"/>
          </p:cNvSpPr>
          <p:nvPr>
            <p:ph type="body" sz="quarter" idx="19"/>
          </p:nvPr>
        </p:nvSpPr>
        <p:spPr>
          <a:xfrm>
            <a:off x="360000" y="1862942"/>
            <a:ext cx="11484000" cy="3326278"/>
          </a:xfrm>
        </p:spPr>
        <p:txBody>
          <a:bodyPr/>
          <a:lstStyle/>
          <a:p>
            <a:r>
              <a:rPr lang="en-AU" sz="1200" dirty="0">
                <a:latin typeface="Arial" panose="020B0604020202020204" pitchFamily="34" charset="0"/>
                <a:cs typeface="Arial" panose="020B0604020202020204" pitchFamily="34" charset="0"/>
              </a:rPr>
              <a:t>Clarke S, Timperley H, Hattie J (2003) Unlocking formative assessment: Practical strategies for enhancing students’ learning in the primary and intermediate classroom, Hodder Moa Beckett, Auckland NZ, 2003.</a:t>
            </a:r>
          </a:p>
          <a:p>
            <a:r>
              <a:rPr lang="en-AU" sz="1200" dirty="0">
                <a:latin typeface="Arial" panose="020B0604020202020204" pitchFamily="34" charset="0"/>
                <a:cs typeface="Arial" panose="020B0604020202020204" pitchFamily="34" charset="0"/>
              </a:rPr>
              <a:t>Griffin P (2018) Assessment for teaching, Cambridge University Press. </a:t>
            </a:r>
          </a:p>
          <a:p>
            <a:r>
              <a:rPr lang="en-AU" sz="1200" dirty="0">
                <a:latin typeface="Arial" panose="020B0604020202020204" pitchFamily="34" charset="0"/>
                <a:cs typeface="Arial" panose="020B0604020202020204" pitchFamily="34" charset="0"/>
              </a:rPr>
              <a:t>State of New South Wales (Department of Education) (n.d.) </a:t>
            </a:r>
            <a:r>
              <a:rPr lang="en-AU" sz="1200" dirty="0">
                <a:latin typeface="Arial" panose="020B0604020202020204" pitchFamily="34" charset="0"/>
                <a:cs typeface="Arial" panose="020B0604020202020204" pitchFamily="34" charset="0"/>
                <a:hlinkClick r:id="rId2"/>
              </a:rPr>
              <a:t>Digital Learning Selector,</a:t>
            </a:r>
            <a:r>
              <a:rPr lang="en-AU" sz="1200" dirty="0">
                <a:latin typeface="Arial" panose="020B0604020202020204" pitchFamily="34" charset="0"/>
                <a:cs typeface="Arial" panose="020B0604020202020204" pitchFamily="34" charset="0"/>
              </a:rPr>
              <a:t> NSW Department of Education website, accessed 5 April 2024. </a:t>
            </a:r>
          </a:p>
          <a:p>
            <a:r>
              <a:rPr lang="en-AU" sz="1200" dirty="0">
                <a:latin typeface="Arial" panose="020B0604020202020204" pitchFamily="34" charset="0"/>
                <a:cs typeface="Arial" panose="020B0604020202020204" pitchFamily="34" charset="0"/>
              </a:rPr>
              <a:t>State of New South Wales (Department of Education) (2024) </a:t>
            </a:r>
            <a:r>
              <a:rPr lang="en-AU" sz="1200" dirty="0">
                <a:latin typeface="Arial" panose="020B0604020202020204" pitchFamily="34" charset="0"/>
                <a:cs typeface="Arial" panose="020B0604020202020204" pitchFamily="34" charset="0"/>
                <a:hlinkClick r:id="rId3"/>
              </a:rPr>
              <a:t>Explicit teaching strategies</a:t>
            </a:r>
            <a:r>
              <a:rPr lang="en-AU" sz="1200" dirty="0">
                <a:latin typeface="Arial" panose="020B0604020202020204" pitchFamily="34" charset="0"/>
                <a:cs typeface="Arial" panose="020B0604020202020204" pitchFamily="34" charset="0"/>
              </a:rPr>
              <a:t>, NSW Department of Education website, accessed 5 April 2024. </a:t>
            </a:r>
          </a:p>
          <a:p>
            <a:pPr>
              <a:lnSpc>
                <a:spcPct val="150000"/>
              </a:lnSpc>
              <a:spcBef>
                <a:spcPts val="1200"/>
              </a:spcBef>
              <a:spcAft>
                <a:spcPts val="600"/>
              </a:spcAft>
            </a:pPr>
            <a:r>
              <a:rPr lang="en-AU" sz="1200" dirty="0">
                <a:latin typeface="Arial" panose="020B0604020202020204" pitchFamily="34" charset="0"/>
                <a:cs typeface="Arial" panose="020B0604020202020204" pitchFamily="34" charset="0"/>
              </a:rPr>
              <a:t>State of New South Wales (Department of Education) (2024) </a:t>
            </a:r>
            <a:r>
              <a:rPr lang="en-AU" sz="1200" dirty="0">
                <a:latin typeface="Arial" panose="020B0604020202020204" pitchFamily="34" charset="0"/>
                <a:cs typeface="Arial" panose="020B0604020202020204" pitchFamily="34" charset="0"/>
                <a:hlinkClick r:id="rId4"/>
              </a:rPr>
              <a:t>Explicit teaching – Driving learning and engagement</a:t>
            </a:r>
            <a:r>
              <a:rPr lang="en-AU" sz="1200" dirty="0">
                <a:latin typeface="Arial" panose="020B0604020202020204" pitchFamily="34" charset="0"/>
                <a:cs typeface="Arial" panose="020B0604020202020204" pitchFamily="34" charset="0"/>
              </a:rPr>
              <a:t>, Centre for Education Statistics and Evaluation website, accessed 5 April 2024.</a:t>
            </a:r>
          </a:p>
          <a:p>
            <a:pPr>
              <a:spcBef>
                <a:spcPts val="1200"/>
              </a:spcBef>
              <a:spcAft>
                <a:spcPts val="600"/>
              </a:spcAft>
            </a:pPr>
            <a:r>
              <a:rPr lang="en-AU" sz="1200" dirty="0" err="1">
                <a:latin typeface="Arial" panose="020B0604020202020204" pitchFamily="34" charset="0"/>
                <a:cs typeface="Arial" panose="020B0604020202020204" pitchFamily="34" charset="0"/>
              </a:rPr>
              <a:t>Wiliam</a:t>
            </a:r>
            <a:r>
              <a:rPr lang="en-AU" sz="1200" dirty="0">
                <a:latin typeface="Arial" panose="020B0604020202020204" pitchFamily="34" charset="0"/>
                <a:cs typeface="Arial" panose="020B0604020202020204" pitchFamily="34" charset="0"/>
              </a:rPr>
              <a:t> D (2014) ‘</a:t>
            </a:r>
            <a:r>
              <a:rPr lang="en-AU" sz="1200" dirty="0">
                <a:latin typeface="Arial" panose="020B0604020202020204" pitchFamily="34" charset="0"/>
                <a:cs typeface="Arial" panose="020B0604020202020204" pitchFamily="34" charset="0"/>
                <a:hlinkClick r:id="rId5"/>
              </a:rPr>
              <a:t>The right questions, the right way </a:t>
            </a:r>
            <a:r>
              <a:rPr lang="en-AU" sz="1200" dirty="0">
                <a:latin typeface="Arial" panose="020B0604020202020204" pitchFamily="34" charset="0"/>
                <a:cs typeface="Arial" panose="020B0604020202020204" pitchFamily="34" charset="0"/>
              </a:rPr>
              <a:t>’, Educational Leadership, 71(6).</a:t>
            </a:r>
          </a:p>
          <a:p>
            <a:pPr>
              <a:lnSpc>
                <a:spcPct val="150000"/>
              </a:lnSpc>
              <a:spcBef>
                <a:spcPts val="1200"/>
              </a:spcBef>
              <a:spcAft>
                <a:spcPts val="600"/>
              </a:spcAft>
            </a:pPr>
            <a:endParaRPr lang="en-AU" sz="1200" dirty="0">
              <a:latin typeface="Arial" panose="020B0604020202020204" pitchFamily="34" charset="0"/>
              <a:cs typeface="Arial" panose="020B0604020202020204" pitchFamily="34" charset="0"/>
            </a:endParaRPr>
          </a:p>
          <a:p>
            <a:endParaRPr lang="en-AU" dirty="0"/>
          </a:p>
        </p:txBody>
      </p:sp>
      <p:sp>
        <p:nvSpPr>
          <p:cNvPr id="2" name="Title 1">
            <a:extLst>
              <a:ext uri="{FF2B5EF4-FFF2-40B4-BE49-F238E27FC236}">
                <a16:creationId xmlns:a16="http://schemas.microsoft.com/office/drawing/2014/main" id="{E73FE881-9515-C0C5-FD60-FF7690529199}"/>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References (2)</a:t>
            </a:r>
          </a:p>
        </p:txBody>
      </p:sp>
    </p:spTree>
    <p:extLst>
      <p:ext uri="{BB962C8B-B14F-4D97-AF65-F5344CB8AC3E}">
        <p14:creationId xmlns:p14="http://schemas.microsoft.com/office/powerpoint/2010/main" val="362045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24</a:t>
            </a:fld>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Copyright Act 1968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2023.</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 State of New South Wales (Department of Education), 2024</a:t>
            </a:r>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Arial" panose="020B0604020202020204" pitchFamily="34" charset="0"/>
                <a:cs typeface="Arial" panose="020B0604020202020204" pitchFamily="34" charset="0"/>
              </a:rPr>
              <a:t>Copyright</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u="none" strike="noStrike" kern="1200" cap="none" spc="0" normalizeH="0" baseline="0" noProof="0" dirty="0">
              <a:ln>
                <a:noFill/>
              </a:ln>
              <a:solidFill>
                <a:srgbClr val="22272B"/>
              </a:solidFill>
              <a:effectLst/>
              <a:uLnTx/>
              <a:uFillTx/>
              <a:ea typeface="+mn-ea"/>
              <a:cs typeface="+mn-cs"/>
            </a:endParaRP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44521"/>
            <a:ext cx="11303000" cy="363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Learning intentions</a:t>
            </a:r>
            <a:endParaRPr lang="en-AU" sz="2000" dirty="0">
              <a:solidFill>
                <a:schemeClr val="accent1"/>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chemeClr val="accent1"/>
                </a:solidFill>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understand the subjective nature of what constitutes the ‘real’</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understand the purpose of the podcast form.</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dirty="0">
                <a:solidFill>
                  <a:schemeClr val="accent1"/>
                </a:solidFill>
                <a:latin typeface="Arial" panose="020B0604020202020204" pitchFamily="34" charset="0"/>
                <a:cs typeface="Arial" panose="020B0604020202020204" pitchFamily="34" charset="0"/>
              </a:rPr>
              <a:t>[these could be co-constructed with the class or used as per the notes].</a:t>
            </a:r>
            <a:endParaRPr kumimoji="0" lang="en-US" sz="200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Public Sans"/>
              <a:buChar char="•"/>
              <a:tabLst/>
              <a:defRPr/>
            </a:pPr>
            <a:endParaRPr kumimoji="0" lang="en-US" sz="200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Arial" panose="020B0604020202020204" pitchFamily="34" charset="0"/>
              </a:rPr>
              <a:t>Learning intentions and success criteria</a:t>
            </a:r>
          </a:p>
        </p:txBody>
      </p:sp>
    </p:spTree>
    <p:extLst>
      <p:ext uri="{BB962C8B-B14F-4D97-AF65-F5344CB8AC3E}">
        <p14:creationId xmlns:p14="http://schemas.microsoft.com/office/powerpoint/2010/main" val="335752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Connecting learning </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pic>
        <p:nvPicPr>
          <p:cNvPr id="2" name="Picture Placeholder 6" descr="A student sitting at a desk with books.&#10;.&#10;">
            <a:extLst>
              <a:ext uri="{FF2B5EF4-FFF2-40B4-BE49-F238E27FC236}">
                <a16:creationId xmlns:a16="http://schemas.microsoft.com/office/drawing/2014/main" id="{92BB5A48-428C-5B2F-ACE7-BEDBC1FD63F9}"/>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p:pic>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5558791" cy="1648980"/>
          </a:xfrm>
        </p:spPr>
        <p:txBody>
          <a:bodyPr/>
          <a:lstStyle/>
          <a:p>
            <a:r>
              <a:rPr lang="en-AU" sz="1600" dirty="0">
                <a:latin typeface="Arial" panose="020B0604020202020204" pitchFamily="34" charset="0"/>
                <a:cs typeface="Arial" panose="020B0604020202020204" pitchFamily="34" charset="0"/>
              </a:rPr>
              <a:t>In pairs, create a brainstorm for: </a:t>
            </a:r>
          </a:p>
          <a:p>
            <a:r>
              <a:rPr lang="en-AU" sz="1600" dirty="0">
                <a:solidFill>
                  <a:schemeClr val="accent2"/>
                </a:solidFill>
                <a:latin typeface="Arial" panose="020B0604020202020204" pitchFamily="34" charset="0"/>
                <a:cs typeface="Arial" panose="020B0604020202020204" pitchFamily="34" charset="0"/>
              </a:rPr>
              <a:t>What does ‘real’ mean and why does it matter?</a:t>
            </a:r>
          </a:p>
          <a:p>
            <a:r>
              <a:rPr lang="en-AU" sz="1600" dirty="0">
                <a:latin typeface="Arial" panose="020B0604020202020204" pitchFamily="34" charset="0"/>
                <a:cs typeface="Arial" panose="020B0604020202020204" pitchFamily="34" charset="0"/>
              </a:rPr>
              <a:t>Share your ideas with the class.</a:t>
            </a:r>
            <a:endParaRPr lang="en-AU"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Think Pair Share</a:t>
            </a:r>
          </a:p>
        </p:txBody>
      </p:sp>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a:xfrm>
            <a:off x="360000" y="360001"/>
            <a:ext cx="10080000" cy="440100"/>
          </a:xfrm>
        </p:spPr>
        <p:txBody>
          <a:bodyPr/>
          <a:lstStyle/>
          <a:p>
            <a:r>
              <a:rPr lang="en-AU" dirty="0">
                <a:latin typeface="Arial" panose="020B0604020202020204" pitchFamily="34" charset="0"/>
                <a:cs typeface="Arial" panose="020B0604020202020204" pitchFamily="34" charset="0"/>
              </a:rPr>
              <a:t>What is the ‘real’? </a:t>
            </a:r>
            <a:r>
              <a:rPr lang="en-AU" dirty="0">
                <a:solidFill>
                  <a:schemeClr val="bg1"/>
                </a:solidFill>
                <a:cs typeface="Arial" panose="020B0604020202020204" pitchFamily="34" charset="0"/>
              </a:rPr>
              <a:t>(1)</a:t>
            </a:r>
          </a:p>
        </p:txBody>
      </p:sp>
    </p:spTree>
    <p:extLst>
      <p:ext uri="{BB962C8B-B14F-4D97-AF65-F5344CB8AC3E}">
        <p14:creationId xmlns:p14="http://schemas.microsoft.com/office/powerpoint/2010/main" val="379264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graphicFrame>
        <p:nvGraphicFramePr>
          <p:cNvPr id="11" name="Content Placeholder 10" descr="Venn diagram with Real in left circle and Constructed in right circle.">
            <a:extLst>
              <a:ext uri="{FF2B5EF4-FFF2-40B4-BE49-F238E27FC236}">
                <a16:creationId xmlns:a16="http://schemas.microsoft.com/office/drawing/2014/main" id="{5F1BB0DB-8866-6E29-0A57-100963348CC5}"/>
              </a:ext>
            </a:extLst>
          </p:cNvPr>
          <p:cNvGraphicFramePr>
            <a:graphicFrameLocks noGrp="1"/>
          </p:cNvGraphicFramePr>
          <p:nvPr>
            <p:ph type="pic" sz="quarter" idx="19"/>
            <p:extLst>
              <p:ext uri="{D42A27DB-BD31-4B8C-83A1-F6EECF244321}">
                <p14:modId xmlns:p14="http://schemas.microsoft.com/office/powerpoint/2010/main" val="2040684870"/>
              </p:ext>
            </p:extLst>
          </p:nvPr>
        </p:nvGraphicFramePr>
        <p:xfrm>
          <a:off x="6096000" y="1527810"/>
          <a:ext cx="5676900" cy="453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5332140" cy="3306330"/>
          </a:xfrm>
        </p:spPr>
        <p:txBody>
          <a:bodyPr vert="horz" lIns="0" tIns="0" rIns="0" bIns="0" rtlCol="0" anchor="t">
            <a:noAutofit/>
          </a:bodyPr>
          <a:lstStyle/>
          <a:p>
            <a:pPr marL="342900" indent="-342900">
              <a:lnSpc>
                <a:spcPct val="150000"/>
              </a:lnSpc>
              <a:buAutoNum type="arabicPeriod"/>
            </a:pPr>
            <a:r>
              <a:rPr lang="en-AU" sz="1600" dirty="0">
                <a:latin typeface="Arial" panose="020B0604020202020204" pitchFamily="34" charset="0"/>
                <a:cs typeface="Arial" panose="020B0604020202020204" pitchFamily="34" charset="0"/>
              </a:rPr>
              <a:t>Are Facebook, TikTok and other forms of social media ‘real’? </a:t>
            </a:r>
            <a:endParaRPr lang="en-US" sz="1600" dirty="0">
              <a:latin typeface="Arial" panose="020B0604020202020204" pitchFamily="34" charset="0"/>
              <a:cs typeface="Arial" panose="020B0604020202020204" pitchFamily="34" charset="0"/>
            </a:endParaRPr>
          </a:p>
          <a:p>
            <a:pPr marL="342900" indent="-342900">
              <a:lnSpc>
                <a:spcPct val="150000"/>
              </a:lnSpc>
              <a:buAutoNum type="arabicPeriod"/>
            </a:pPr>
            <a:r>
              <a:rPr lang="en-AU" sz="1600" dirty="0">
                <a:latin typeface="Arial" panose="020B0604020202020204" pitchFamily="34" charset="0"/>
                <a:cs typeface="Arial" panose="020B0604020202020204" pitchFamily="34" charset="0"/>
              </a:rPr>
              <a:t>Are the posts and images you put on social media ‘real’, constructed or a combination of both? </a:t>
            </a:r>
          </a:p>
          <a:p>
            <a:pPr marL="342900" indent="-342900">
              <a:lnSpc>
                <a:spcPct val="150000"/>
              </a:lnSpc>
              <a:buAutoNum type="arabicPeriod"/>
            </a:pPr>
            <a:r>
              <a:rPr lang="en-AU" sz="1600" dirty="0">
                <a:latin typeface="Arial" panose="020B0604020202020204" pitchFamily="34" charset="0"/>
                <a:cs typeface="Arial" panose="020B0604020202020204" pitchFamily="34" charset="0"/>
              </a:rPr>
              <a:t>Complete the Venn diagram with a partner.</a:t>
            </a:r>
          </a:p>
          <a:p>
            <a:pPr marL="342900" indent="-342900">
              <a:lnSpc>
                <a:spcPct val="150000"/>
              </a:lnSpc>
              <a:buAutoNum type="arabicPeriod"/>
            </a:pPr>
            <a:r>
              <a:rPr lang="en-AU" sz="1600" dirty="0">
                <a:latin typeface="Arial" panose="020B0604020202020204" pitchFamily="34" charset="0"/>
                <a:cs typeface="Arial" panose="020B0604020202020204" pitchFamily="34" charset="0"/>
              </a:rPr>
              <a:t>Share your ideas with the class using examples to support your ideas.</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Think Pair Share</a:t>
            </a:r>
          </a:p>
        </p:txBody>
      </p:sp>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How does social media represent the ‘real’? </a:t>
            </a:r>
          </a:p>
        </p:txBody>
      </p:sp>
    </p:spTree>
    <p:extLst>
      <p:ext uri="{BB962C8B-B14F-4D97-AF65-F5344CB8AC3E}">
        <p14:creationId xmlns:p14="http://schemas.microsoft.com/office/powerpoint/2010/main" val="106103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7</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1578539"/>
          </a:xfrm>
        </p:spPr>
        <p:txBody>
          <a:bodyPr/>
          <a:lstStyle/>
          <a:p>
            <a:r>
              <a:rPr lang="en-US" dirty="0">
                <a:latin typeface="Arial" panose="020B0604020202020204" pitchFamily="34" charset="0"/>
                <a:cs typeface="Arial" panose="020B0604020202020204" pitchFamily="34" charset="0"/>
              </a:rPr>
              <a:t>Gradual release of  responsibility – modelled practice or ‘I do’</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dirty="0"/>
          </a:p>
        </p:txBody>
      </p:sp>
      <p:sp>
        <p:nvSpPr>
          <p:cNvPr id="12" name="TextBox 11">
            <a:extLst>
              <a:ext uri="{FF2B5EF4-FFF2-40B4-BE49-F238E27FC236}">
                <a16:creationId xmlns:a16="http://schemas.microsoft.com/office/drawing/2014/main" id="{0884ECA0-A37F-A2BA-2251-15DFFB8FC5E7}"/>
              </a:ext>
            </a:extLst>
          </p:cNvPr>
          <p:cNvSpPr txBox="1"/>
          <p:nvPr/>
        </p:nvSpPr>
        <p:spPr>
          <a:xfrm>
            <a:off x="5897880" y="5970540"/>
            <a:ext cx="6079843" cy="294953"/>
          </a:xfrm>
          <a:prstGeom prst="rect">
            <a:avLst/>
          </a:prstGeom>
          <a:noFill/>
        </p:spPr>
        <p:txBody>
          <a:bodyPr wrap="square">
            <a:spAutoFit/>
          </a:bodyPr>
          <a:lstStyle/>
          <a:p>
            <a:pPr>
              <a:lnSpc>
                <a:spcPct val="150000"/>
              </a:lnSpc>
              <a:spcBef>
                <a:spcPts val="1200"/>
              </a:spcBef>
              <a:spcAft>
                <a:spcPts val="600"/>
              </a:spcAft>
            </a:pPr>
            <a:r>
              <a:rPr lang="en-AU" sz="1000" dirty="0">
                <a:latin typeface="Arial" panose="020B0604020202020204" pitchFamily="34" charset="0"/>
                <a:cs typeface="Arial" panose="020B0604020202020204" pitchFamily="34" charset="0"/>
                <a:hlinkClick r:id="rId3" tooltip="https://unsplash.com/photos/a-group-of-garbage-floating-in-the-ocean-FxnqdmKBJps?utm_content=creditCopyText&amp;utm_medium=referral&amp;utm_source=unsplash"/>
              </a:rPr>
              <a:t>A group of garbage floating in the ocean</a:t>
            </a:r>
            <a:r>
              <a:rPr lang="en-AU" sz="1000" dirty="0">
                <a:latin typeface="Arial" panose="020B0604020202020204" pitchFamily="34" charset="0"/>
                <a:cs typeface="Arial" panose="020B0604020202020204" pitchFamily="34" charset="0"/>
              </a:rPr>
              <a:t> by </a:t>
            </a:r>
            <a:r>
              <a:rPr lang="en-AU" sz="1000" dirty="0" err="1">
                <a:latin typeface="Arial" panose="020B0604020202020204" pitchFamily="34" charset="0"/>
                <a:cs typeface="Arial" panose="020B0604020202020204" pitchFamily="34" charset="0"/>
                <a:hlinkClick r:id="rId4" tooltip="https://unsplash.com/@naja_bertolt_jensen?utm_content=creditCopyText&amp;utm_medium=referral&amp;utm_source=unsplash"/>
              </a:rPr>
              <a:t>Naja</a:t>
            </a:r>
            <a:r>
              <a:rPr lang="en-AU" sz="1000" dirty="0">
                <a:latin typeface="Arial" panose="020B0604020202020204" pitchFamily="34" charset="0"/>
                <a:cs typeface="Arial" panose="020B0604020202020204" pitchFamily="34" charset="0"/>
                <a:hlinkClick r:id="rId4" tooltip="https://unsplash.com/@naja_bertolt_jensen?utm_content=creditCopyText&amp;utm_medium=referral&amp;utm_source=unsplash"/>
              </a:rPr>
              <a:t> Bertolt Jensen</a:t>
            </a:r>
            <a:r>
              <a:rPr lang="en-AU" sz="1000" dirty="0">
                <a:latin typeface="Arial" panose="020B0604020202020204" pitchFamily="34" charset="0"/>
                <a:cs typeface="Arial" panose="020B0604020202020204" pitchFamily="34" charset="0"/>
              </a:rPr>
              <a:t> is licensed under </a:t>
            </a:r>
            <a:r>
              <a:rPr lang="en-AU" sz="1000" dirty="0">
                <a:latin typeface="Arial" panose="020B0604020202020204" pitchFamily="34" charset="0"/>
                <a:cs typeface="Arial" panose="020B0604020202020204" pitchFamily="34" charset="0"/>
                <a:hlinkClick r:id="rId5" tooltip="https://unsplash.com/license"/>
              </a:rPr>
              <a:t> </a:t>
            </a:r>
            <a:r>
              <a:rPr lang="en-AU" sz="1000" dirty="0" err="1">
                <a:latin typeface="Arial" panose="020B0604020202020204" pitchFamily="34" charset="0"/>
                <a:cs typeface="Arial" panose="020B0604020202020204" pitchFamily="34" charset="0"/>
                <a:hlinkClick r:id="rId5" tooltip="https://unsplash.com/license"/>
              </a:rPr>
              <a:t>Unsplash</a:t>
            </a:r>
            <a:r>
              <a:rPr lang="en-AU" sz="1000" dirty="0">
                <a:latin typeface="Arial" panose="020B0604020202020204" pitchFamily="34" charset="0"/>
                <a:cs typeface="Arial" panose="020B0604020202020204" pitchFamily="34" charset="0"/>
                <a:hlinkClick r:id="rId5" tooltip="https://unsplash.com/license"/>
              </a:rPr>
              <a:t> License</a:t>
            </a:r>
            <a:r>
              <a:rPr lang="en-AU" sz="1000" dirty="0">
                <a:latin typeface="Arial" panose="020B0604020202020204" pitchFamily="34" charset="0"/>
                <a:cs typeface="Arial" panose="020B0604020202020204" pitchFamily="34" charset="0"/>
              </a:rPr>
              <a:t>.</a:t>
            </a:r>
            <a:endParaRPr lang="en-AU"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Content Placeholder 4" descr="Garbage floating in the ocean.">
            <a:extLst>
              <a:ext uri="{FF2B5EF4-FFF2-40B4-BE49-F238E27FC236}">
                <a16:creationId xmlns:a16="http://schemas.microsoft.com/office/drawing/2014/main" id="{65D7018B-F0CE-0604-E589-C0D19CA747D2}"/>
              </a:ext>
            </a:extLst>
          </p:cNvPr>
          <p:cNvPicPr>
            <a:picLocks noGrp="1" noChangeAspect="1"/>
          </p:cNvPicPr>
          <p:nvPr>
            <p:ph type="pic" sz="quarter" idx="19"/>
          </p:nvPr>
        </p:nvPicPr>
        <p:blipFill>
          <a:blip r:embed="rId6" cstate="screen">
            <a:extLst>
              <a:ext uri="{28A0092B-C50C-407E-A947-70E740481C1C}">
                <a14:useLocalDpi xmlns:a14="http://schemas.microsoft.com/office/drawing/2010/main"/>
              </a:ext>
            </a:extLst>
          </a:blip>
          <a:srcRect/>
          <a:stretch/>
        </p:blipFill>
        <p:spPr>
          <a:xfrm>
            <a:off x="6167100" y="1440594"/>
            <a:ext cx="5676900" cy="4535997"/>
          </a:xfrm>
          <a:prstGeom prst="rect">
            <a:avLst/>
          </a:prstGeom>
        </p:spPr>
      </p:pic>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5558791" cy="1443240"/>
          </a:xfrm>
        </p:spPr>
        <p:txBody>
          <a:bodyPr>
            <a:normAutofit/>
          </a:bodyPr>
          <a:lstStyle/>
          <a:p>
            <a:pPr marL="342900" indent="-342900">
              <a:buFont typeface="+mj-lt"/>
              <a:buAutoNum type="arabicPeriod"/>
            </a:pPr>
            <a:r>
              <a:rPr lang="en-AU" sz="1600" dirty="0">
                <a:latin typeface="Arial" panose="020B0604020202020204" pitchFamily="34" charset="0"/>
                <a:cs typeface="Arial" panose="020B0604020202020204" pitchFamily="34" charset="0"/>
              </a:rPr>
              <a:t>Examine the image. </a:t>
            </a:r>
          </a:p>
          <a:p>
            <a:pPr marL="342900" indent="-342900">
              <a:buFont typeface="+mj-lt"/>
              <a:buAutoNum type="arabicPeriod"/>
            </a:pPr>
            <a:r>
              <a:rPr lang="en-AU" sz="1600" dirty="0">
                <a:latin typeface="Arial" panose="020B0604020202020204" pitchFamily="34" charset="0"/>
                <a:cs typeface="Arial" panose="020B0604020202020204" pitchFamily="34" charset="0"/>
              </a:rPr>
              <a:t>What does it represent?</a:t>
            </a:r>
          </a:p>
          <a:p>
            <a:pPr marL="342900" indent="-342900">
              <a:buFont typeface="+mj-lt"/>
              <a:buAutoNum type="arabicPeriod"/>
            </a:pPr>
            <a:r>
              <a:rPr lang="en-AU" sz="1600" dirty="0">
                <a:latin typeface="Arial" panose="020B0604020202020204" pitchFamily="34" charset="0"/>
                <a:cs typeface="Arial" panose="020B0604020202020204" pitchFamily="34" charset="0"/>
              </a:rPr>
              <a:t>What is the real situation of this image?</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US" dirty="0">
                <a:latin typeface="Arial" panose="020B0604020202020204" pitchFamily="34" charset="0"/>
                <a:cs typeface="Arial" panose="020B0604020202020204" pitchFamily="34" charset="0"/>
              </a:rPr>
              <a:t>Class discussion</a:t>
            </a:r>
            <a:r>
              <a:rPr lang="en-AU" dirty="0">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latin typeface="Arial" panose="020B0604020202020204" pitchFamily="34" charset="0"/>
                <a:cs typeface="Arial" panose="020B0604020202020204" pitchFamily="34" charset="0"/>
              </a:rPr>
              <a:t>What is the ‘real’? </a:t>
            </a:r>
            <a:r>
              <a:rPr lang="en-AU" dirty="0">
                <a:solidFill>
                  <a:schemeClr val="bg1"/>
                </a:solidFill>
                <a:latin typeface="Arial" panose="020B0604020202020204" pitchFamily="34" charset="0"/>
                <a:cs typeface="Arial" panose="020B0604020202020204" pitchFamily="34" charset="0"/>
              </a:rPr>
              <a:t>(</a:t>
            </a:r>
            <a:r>
              <a:rPr lang="en-AU" dirty="0">
                <a:solidFill>
                  <a:schemeClr val="bg1"/>
                </a:solidFill>
                <a:cs typeface="Arial" panose="020B0604020202020204" pitchFamily="34" charset="0"/>
              </a:rPr>
              <a:t>2)</a:t>
            </a:r>
          </a:p>
        </p:txBody>
      </p:sp>
    </p:spTree>
    <p:extLst>
      <p:ext uri="{BB962C8B-B14F-4D97-AF65-F5344CB8AC3E}">
        <p14:creationId xmlns:p14="http://schemas.microsoft.com/office/powerpoint/2010/main" val="114151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dirty="0"/>
          </a:p>
        </p:txBody>
      </p:sp>
      <p:pic>
        <p:nvPicPr>
          <p:cNvPr id="2" name="Picture 1" descr="Garbage floating in the ocean.">
            <a:extLst>
              <a:ext uri="{FF2B5EF4-FFF2-40B4-BE49-F238E27FC236}">
                <a16:creationId xmlns:a16="http://schemas.microsoft.com/office/drawing/2014/main" id="{B3257EEF-9DCE-954D-0595-91B69C4004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7595" y="3627176"/>
            <a:ext cx="2563265" cy="1922906"/>
          </a:xfrm>
          <a:prstGeom prst="rect">
            <a:avLst/>
          </a:prstGeom>
        </p:spPr>
      </p:pic>
      <p:graphicFrame>
        <p:nvGraphicFramePr>
          <p:cNvPr id="12" name="Table 11">
            <a:extLst>
              <a:ext uri="{FF2B5EF4-FFF2-40B4-BE49-F238E27FC236}">
                <a16:creationId xmlns:a16="http://schemas.microsoft.com/office/drawing/2014/main" id="{D305A259-7859-5ABC-DCA5-5F76BD64D7FE}"/>
              </a:ext>
            </a:extLst>
          </p:cNvPr>
          <p:cNvGraphicFramePr>
            <a:graphicFrameLocks noGrp="1"/>
          </p:cNvGraphicFramePr>
          <p:nvPr>
            <p:extLst>
              <p:ext uri="{D42A27DB-BD31-4B8C-83A1-F6EECF244321}">
                <p14:modId xmlns:p14="http://schemas.microsoft.com/office/powerpoint/2010/main" val="2709487940"/>
              </p:ext>
            </p:extLst>
          </p:nvPr>
        </p:nvGraphicFramePr>
        <p:xfrm>
          <a:off x="360000" y="3034164"/>
          <a:ext cx="11401470" cy="2943726"/>
        </p:xfrm>
        <a:graphic>
          <a:graphicData uri="http://schemas.openxmlformats.org/drawingml/2006/table">
            <a:tbl>
              <a:tblPr firstRow="1" bandRow="1">
                <a:tableStyleId>{69012ECD-51FC-41F1-AA8D-1B2483CD663E}</a:tableStyleId>
              </a:tblPr>
              <a:tblGrid>
                <a:gridCol w="1288026">
                  <a:extLst>
                    <a:ext uri="{9D8B030D-6E8A-4147-A177-3AD203B41FA5}">
                      <a16:colId xmlns:a16="http://schemas.microsoft.com/office/drawing/2014/main" val="2525089509"/>
                    </a:ext>
                  </a:extLst>
                </a:gridCol>
                <a:gridCol w="3552624">
                  <a:extLst>
                    <a:ext uri="{9D8B030D-6E8A-4147-A177-3AD203B41FA5}">
                      <a16:colId xmlns:a16="http://schemas.microsoft.com/office/drawing/2014/main" val="2668192885"/>
                    </a:ext>
                  </a:extLst>
                </a:gridCol>
                <a:gridCol w="6560820">
                  <a:extLst>
                    <a:ext uri="{9D8B030D-6E8A-4147-A177-3AD203B41FA5}">
                      <a16:colId xmlns:a16="http://schemas.microsoft.com/office/drawing/2014/main" val="2800486820"/>
                    </a:ext>
                  </a:extLst>
                </a:gridCol>
              </a:tblGrid>
              <a:tr h="566389">
                <a:tc>
                  <a:txBody>
                    <a:bodyPr/>
                    <a:lstStyle/>
                    <a:p>
                      <a:pPr>
                        <a:lnSpc>
                          <a:spcPct val="150000"/>
                        </a:lnSpc>
                        <a:spcBef>
                          <a:spcPts val="1200"/>
                        </a:spcBef>
                        <a:spcAft>
                          <a:spcPts val="600"/>
                        </a:spcAft>
                      </a:pPr>
                      <a:r>
                        <a:rPr lang="en-AU" sz="1600" dirty="0">
                          <a:solidFill>
                            <a:srgbClr val="FFFFFF"/>
                          </a:solidFill>
                          <a:effectLst/>
                          <a:latin typeface="Arial" panose="020B0604020202020204" pitchFamily="34" charset="0"/>
                          <a:cs typeface="Arial" panose="020B0604020202020204" pitchFamily="34" charset="0"/>
                        </a:rPr>
                        <a:t>The ‘real’</a:t>
                      </a:r>
                      <a:endParaRPr lang="en-AU" sz="1600" dirty="0">
                        <a:effectLst/>
                        <a:latin typeface="Arial" panose="020B060402020202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r>
                        <a:rPr lang="en-AU" sz="1600" dirty="0">
                          <a:solidFill>
                            <a:srgbClr val="FFFFFF"/>
                          </a:solidFill>
                          <a:effectLst/>
                          <a:latin typeface="Arial" panose="020B0604020202020204" pitchFamily="34" charset="0"/>
                          <a:cs typeface="Arial" panose="020B0604020202020204" pitchFamily="34" charset="0"/>
                        </a:rPr>
                        <a:t>Image that represents the ‘real’</a:t>
                      </a:r>
                      <a:endParaRPr lang="en-AU" sz="1600" dirty="0">
                        <a:effectLst/>
                        <a:latin typeface="Arial" panose="020B060402020202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r>
                        <a:rPr lang="en-AU" sz="1600" dirty="0">
                          <a:solidFill>
                            <a:srgbClr val="FFFFFF"/>
                          </a:solidFill>
                          <a:effectLst/>
                          <a:latin typeface="Arial" panose="020B0604020202020204" pitchFamily="34" charset="0"/>
                          <a:cs typeface="Arial" panose="020B0604020202020204" pitchFamily="34" charset="0"/>
                        </a:rPr>
                        <a:t>Explanation of what the ‘real’ is on a larger whole world basis </a:t>
                      </a:r>
                      <a:endParaRPr lang="en-AU" sz="16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92292376"/>
                  </a:ext>
                </a:extLst>
              </a:tr>
              <a:tr h="2377337">
                <a:tc>
                  <a:txBody>
                    <a:bodyPr/>
                    <a:lstStyle/>
                    <a:p>
                      <a:r>
                        <a:rPr lang="en-AU" sz="1600" dirty="0">
                          <a:latin typeface="Arial" panose="020B0604020202020204" pitchFamily="34" charset="0"/>
                          <a:cs typeface="Arial" panose="020B0604020202020204" pitchFamily="34" charset="0"/>
                        </a:rPr>
                        <a:t>Pollution</a:t>
                      </a:r>
                    </a:p>
                  </a:txBody>
                  <a:tcPr/>
                </a:tc>
                <a:tc>
                  <a:txBody>
                    <a:bodyPr/>
                    <a:lstStyle/>
                    <a:p>
                      <a:endParaRPr lang="en-AU" dirty="0">
                        <a:latin typeface="Arial" panose="020B0604020202020204" pitchFamily="34" charset="0"/>
                        <a:cs typeface="Arial" panose="020B0604020202020204" pitchFamily="34" charset="0"/>
                      </a:endParaRPr>
                    </a:p>
                    <a:p>
                      <a:endParaRPr lang="en-AU" sz="1800" kern="1200" dirty="0">
                        <a:solidFill>
                          <a:srgbClr val="22272B"/>
                        </a:solidFill>
                        <a:effectLst/>
                        <a:latin typeface="Arial" panose="020B0604020202020204" pitchFamily="34" charset="0"/>
                        <a:cs typeface="Arial" panose="020B0604020202020204" pitchFamily="34" charset="0"/>
                      </a:endParaRPr>
                    </a:p>
                    <a:p>
                      <a:endParaRPr lang="en-AU" sz="1800" kern="1200" dirty="0">
                        <a:solidFill>
                          <a:srgbClr val="22272B"/>
                        </a:solidFill>
                        <a:effectLst/>
                        <a:latin typeface="Arial" panose="020B0604020202020204" pitchFamily="34" charset="0"/>
                        <a:cs typeface="Arial" panose="020B0604020202020204" pitchFamily="34" charset="0"/>
                      </a:endParaRPr>
                    </a:p>
                    <a:p>
                      <a:endParaRPr lang="en-AU" sz="1800" kern="1200" dirty="0">
                        <a:solidFill>
                          <a:srgbClr val="22272B"/>
                        </a:solidFill>
                        <a:effectLst/>
                        <a:latin typeface="Arial" panose="020B0604020202020204" pitchFamily="34" charset="0"/>
                        <a:cs typeface="Arial" panose="020B0604020202020204" pitchFamily="34" charset="0"/>
                      </a:endParaRPr>
                    </a:p>
                    <a:p>
                      <a:endParaRPr lang="en-AU" sz="1800" kern="1200" dirty="0">
                        <a:solidFill>
                          <a:srgbClr val="22272B"/>
                        </a:solidFill>
                        <a:effectLst/>
                        <a:latin typeface="Arial" panose="020B0604020202020204" pitchFamily="34" charset="0"/>
                        <a:cs typeface="Arial" panose="020B0604020202020204" pitchFamily="34" charset="0"/>
                      </a:endParaRPr>
                    </a:p>
                    <a:p>
                      <a:endParaRPr lang="en-AU" sz="1800" kern="1200" dirty="0">
                        <a:solidFill>
                          <a:srgbClr val="22272B"/>
                        </a:solidFill>
                        <a:effectLst/>
                        <a:latin typeface="Arial" panose="020B0604020202020204" pitchFamily="34" charset="0"/>
                        <a:cs typeface="Arial" panose="020B0604020202020204" pitchFamily="34" charset="0"/>
                      </a:endParaRPr>
                    </a:p>
                    <a:p>
                      <a:endParaRPr lang="en-AU" sz="1800" kern="1200" dirty="0">
                        <a:solidFill>
                          <a:srgbClr val="22272B"/>
                        </a:solidFill>
                        <a:effectLst/>
                        <a:latin typeface="Arial" panose="020B0604020202020204" pitchFamily="34" charset="0"/>
                        <a:cs typeface="Arial" panose="020B0604020202020204" pitchFamily="34" charset="0"/>
                      </a:endParaRPr>
                    </a:p>
                    <a:p>
                      <a:r>
                        <a:rPr lang="en-AU" sz="1000" dirty="0">
                          <a:latin typeface="Arial" panose="020B0604020202020204" pitchFamily="34" charset="0"/>
                          <a:cs typeface="Arial" panose="020B0604020202020204" pitchFamily="34" charset="0"/>
                          <a:hlinkClick r:id="rId4" tooltip="https://unsplash.com/photos/a-group-of-garbage-floating-in-the-ocean-FxnqdmKBJps?utm_content=creditCopyText&amp;utm_medium=referral&amp;utm_source=unsplash"/>
                        </a:rPr>
                        <a:t>A group of garbage floating in the ocean</a:t>
                      </a:r>
                      <a:r>
                        <a:rPr lang="en-AU" sz="1000" dirty="0">
                          <a:latin typeface="Arial" panose="020B0604020202020204" pitchFamily="34" charset="0"/>
                          <a:cs typeface="Arial" panose="020B0604020202020204" pitchFamily="34" charset="0"/>
                        </a:rPr>
                        <a:t> by </a:t>
                      </a:r>
                      <a:r>
                        <a:rPr lang="en-AU" sz="1000" dirty="0" err="1">
                          <a:latin typeface="Arial" panose="020B0604020202020204" pitchFamily="34" charset="0"/>
                          <a:cs typeface="Arial" panose="020B0604020202020204" pitchFamily="34" charset="0"/>
                          <a:hlinkClick r:id="rId5" tooltip="https://unsplash.com/@naja_bertolt_jensen?utm_content=creditCopyText&amp;utm_medium=referral&amp;utm_source=unsplash"/>
                        </a:rPr>
                        <a:t>Naja</a:t>
                      </a:r>
                      <a:r>
                        <a:rPr lang="en-AU" sz="1000" dirty="0">
                          <a:latin typeface="Arial" panose="020B0604020202020204" pitchFamily="34" charset="0"/>
                          <a:cs typeface="Arial" panose="020B0604020202020204" pitchFamily="34" charset="0"/>
                          <a:hlinkClick r:id="rId5" tooltip="https://unsplash.com/@naja_bertolt_jensen?utm_content=creditCopyText&amp;utm_medium=referral&amp;utm_source=unsplash"/>
                        </a:rPr>
                        <a:t> Bertolt Jensen</a:t>
                      </a:r>
                      <a:r>
                        <a:rPr lang="en-AU" sz="1000" dirty="0">
                          <a:latin typeface="Arial" panose="020B0604020202020204" pitchFamily="34" charset="0"/>
                          <a:cs typeface="Arial" panose="020B0604020202020204" pitchFamily="34" charset="0"/>
                        </a:rPr>
                        <a:t> is licensed under </a:t>
                      </a:r>
                      <a:r>
                        <a:rPr lang="en-AU" sz="1000" dirty="0">
                          <a:latin typeface="Arial" panose="020B0604020202020204" pitchFamily="34" charset="0"/>
                          <a:cs typeface="Arial" panose="020B0604020202020204" pitchFamily="34" charset="0"/>
                          <a:hlinkClick r:id="rId6" tooltip="https://unsplash.com/license"/>
                        </a:rPr>
                        <a:t> </a:t>
                      </a:r>
                      <a:r>
                        <a:rPr lang="en-AU" sz="1000" dirty="0" err="1">
                          <a:latin typeface="Arial" panose="020B0604020202020204" pitchFamily="34" charset="0"/>
                          <a:cs typeface="Arial" panose="020B0604020202020204" pitchFamily="34" charset="0"/>
                          <a:hlinkClick r:id="rId6" tooltip="https://unsplash.com/license"/>
                        </a:rPr>
                        <a:t>Unsplash</a:t>
                      </a:r>
                      <a:r>
                        <a:rPr lang="en-AU" sz="1000" dirty="0">
                          <a:latin typeface="Arial" panose="020B0604020202020204" pitchFamily="34" charset="0"/>
                          <a:cs typeface="Arial" panose="020B0604020202020204" pitchFamily="34" charset="0"/>
                          <a:hlinkClick r:id="rId6" tooltip="https://unsplash.com/license"/>
                        </a:rPr>
                        <a:t> License</a:t>
                      </a:r>
                      <a:r>
                        <a:rPr lang="en-AU" sz="1000" dirty="0">
                          <a:latin typeface="Arial" panose="020B0604020202020204" pitchFamily="34" charset="0"/>
                          <a:cs typeface="Arial" panose="020B0604020202020204" pitchFamily="34" charset="0"/>
                        </a:rPr>
                        <a:t>.</a:t>
                      </a:r>
                      <a:endParaRPr lang="en-AU" sz="1000" dirty="0">
                        <a:solidFill>
                          <a:srgbClr val="22272B"/>
                        </a:solidFill>
                        <a:latin typeface="Arial" panose="020B0604020202020204" pitchFamily="34" charset="0"/>
                        <a:cs typeface="Arial" panose="020B0604020202020204" pitchFamily="34" charset="0"/>
                      </a:endParaRPr>
                    </a:p>
                  </a:txBody>
                  <a:tcPr/>
                </a:tc>
                <a:tc>
                  <a:txBody>
                    <a:bodyPr/>
                    <a:lstStyle/>
                    <a:p>
                      <a:pPr>
                        <a:lnSpc>
                          <a:spcPct val="100000"/>
                        </a:lnSpc>
                        <a:spcBef>
                          <a:spcPts val="1200"/>
                        </a:spcBef>
                        <a:spcAft>
                          <a:spcPts val="600"/>
                        </a:spcAft>
                      </a:pPr>
                      <a:r>
                        <a:rPr lang="en-AU" sz="1600" dirty="0">
                          <a:solidFill>
                            <a:srgbClr val="22272B"/>
                          </a:solidFill>
                          <a:effectLst/>
                          <a:latin typeface="Arial" panose="020B0604020202020204" pitchFamily="34" charset="0"/>
                          <a:cs typeface="Arial" panose="020B0604020202020204" pitchFamily="34" charset="0"/>
                        </a:rPr>
                        <a:t>This image shows an example of water pollution. It shows plastic rubbish floating in the ocean. Many people think that pollution is just rubbish on the ground or emissions coming out of smokestacks because they do not understand the problem. The real situation about pollution is that there are many forms of pollution, but water pollution is one that is having a huge effect on the world’s ecosystem … </a:t>
                      </a:r>
                      <a:endParaRPr lang="en-AU" sz="16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83371495"/>
                  </a:ext>
                </a:extLst>
              </a:tr>
            </a:tbl>
          </a:graphicData>
        </a:graphic>
      </p:graphicFrame>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452102"/>
            <a:ext cx="11484000" cy="1372378"/>
          </a:xfrm>
        </p:spPr>
        <p:txBody>
          <a:bodyPr vert="horz" lIns="0" tIns="0" rIns="0" bIns="0" rtlCol="0" anchor="t">
            <a:normAutofit/>
          </a:bodyPr>
          <a:lstStyle/>
          <a:p>
            <a:pPr marL="342900" indent="-342900">
              <a:buFont typeface="+mj-lt"/>
              <a:buAutoNum type="arabicPeriod"/>
            </a:pPr>
            <a:r>
              <a:rPr lang="en-AU" sz="1600" dirty="0">
                <a:latin typeface="Arial" panose="020B0604020202020204" pitchFamily="34" charset="0"/>
                <a:cs typeface="Arial" panose="020B0604020202020204" pitchFamily="34" charset="0"/>
              </a:rPr>
              <a:t>What is this image about? </a:t>
            </a:r>
          </a:p>
          <a:p>
            <a:pPr marL="342900" indent="-342900">
              <a:buFont typeface="+mj-lt"/>
              <a:buAutoNum type="arabicPeriod"/>
            </a:pPr>
            <a:r>
              <a:rPr lang="en-AU" sz="1600" dirty="0">
                <a:solidFill>
                  <a:schemeClr val="tx2"/>
                </a:solidFill>
                <a:latin typeface="Arial" panose="020B0604020202020204" pitchFamily="34" charset="0"/>
                <a:cs typeface="Arial" panose="020B0604020202020204" pitchFamily="34" charset="0"/>
              </a:rPr>
              <a:t>Pollution</a:t>
            </a:r>
            <a:endParaRPr lang="en-AU" sz="1600" dirty="0">
              <a:solidFill>
                <a:srgbClr val="22272B"/>
              </a:solidFill>
              <a:latin typeface="Arial" panose="020B0604020202020204" pitchFamily="34" charset="0"/>
              <a:cs typeface="Arial" panose="020B0604020202020204" pitchFamily="34" charset="0"/>
            </a:endParaRPr>
          </a:p>
          <a:p>
            <a:pPr marL="342900" indent="-342900">
              <a:buAutoNum type="arabicPeriod"/>
            </a:pPr>
            <a:r>
              <a:rPr lang="en-AU" sz="1600" dirty="0">
                <a:solidFill>
                  <a:srgbClr val="22272B"/>
                </a:solidFill>
                <a:latin typeface="Arial" panose="020B0604020202020204" pitchFamily="34" charset="0"/>
                <a:cs typeface="Arial" panose="020B0604020202020204" pitchFamily="34" charset="0"/>
              </a:rPr>
              <a:t>What</a:t>
            </a:r>
            <a:r>
              <a:rPr lang="en-AU" sz="1600" dirty="0">
                <a:latin typeface="Arial" panose="020B0604020202020204" pitchFamily="34" charset="0"/>
                <a:cs typeface="Arial" panose="020B0604020202020204" pitchFamily="34" charset="0"/>
              </a:rPr>
              <a:t> is the reality of this image? Explain using examples. </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dirty="0">
                <a:latin typeface="Arial" panose="020B0604020202020204" pitchFamily="34" charset="0"/>
                <a:cs typeface="Arial" panose="020B0604020202020204" pitchFamily="34" charset="0"/>
              </a:rPr>
              <a:t>Responding to the image</a:t>
            </a:r>
          </a:p>
        </p:txBody>
      </p:sp>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latin typeface="Arial" panose="020B0604020202020204" pitchFamily="34" charset="0"/>
                <a:cs typeface="Arial" panose="020B0604020202020204" pitchFamily="34" charset="0"/>
              </a:rPr>
              <a:t>Looking closer</a:t>
            </a:r>
          </a:p>
        </p:txBody>
      </p:sp>
    </p:spTree>
    <p:extLst>
      <p:ext uri="{BB962C8B-B14F-4D97-AF65-F5344CB8AC3E}">
        <p14:creationId xmlns:p14="http://schemas.microsoft.com/office/powerpoint/2010/main" val="60637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C23 1906376  curriculum-reform-template-2023" id="{BB11CB4D-1562-4494-BA01-496FF8A07ED5}" vid="{0DAB4B9D-FB22-47B2-9867-499DF21D4774}"/>
    </a:ext>
  </a:extLst>
</a:theme>
</file>

<file path=ppt/theme/theme2.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C Student template 2025.potx  -  Last saved by user" id="{C1EB4067-0898-43DE-90EC-73FD959F61F0}" vid="{894E5768-2847-41B1-932C-1B6B7A26BE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952276-0ffc-400f-87df-2cbf77b6677b">
      <Terms xmlns="http://schemas.microsoft.com/office/infopath/2007/PartnerControls"/>
    </lcf76f155ced4ddcb4097134ff3c332f>
    <TaxCatchAll xmlns="4d48f0d6-3af1-491e-8994-5b73aa39f9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E20D1C8E37B4489036A323D6088B4F" ma:contentTypeVersion="18" ma:contentTypeDescription="Create a new document." ma:contentTypeScope="" ma:versionID="87ba834bb9aace979a0c580803b0a234">
  <xsd:schema xmlns:xsd="http://www.w3.org/2001/XMLSchema" xmlns:xs="http://www.w3.org/2001/XMLSchema" xmlns:p="http://schemas.microsoft.com/office/2006/metadata/properties" xmlns:ns2="fe952276-0ffc-400f-87df-2cbf77b6677b" xmlns:ns3="4d48f0d6-3af1-491e-8994-5b73aa39f95f" targetNamespace="http://schemas.microsoft.com/office/2006/metadata/properties" ma:root="true" ma:fieldsID="5d11f06a6551d6c9b9711a4c98d216bb" ns2:_="" ns3:_="">
    <xsd:import namespace="fe952276-0ffc-400f-87df-2cbf77b6677b"/>
    <xsd:import namespace="4d48f0d6-3af1-491e-8994-5b73aa39f9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52276-0ffc-400f-87df-2cbf77b66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48f0d6-3af1-491e-8994-5b73aa39f9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61dcde-c2ca-4798-a5fb-723e5b7914b1}" ma:internalName="TaxCatchAll" ma:showField="CatchAllData" ma:web="4d48f0d6-3af1-491e-8994-5b73aa39f9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3680DAA2-907E-4CB5-B016-D0DA35A045BF}">
  <ds:schemaRefs>
    <ds:schemaRef ds:uri="http://purl.org/dc/elements/1.1/"/>
    <ds:schemaRef ds:uri="http://schemas.microsoft.com/office/2006/metadata/properties"/>
    <ds:schemaRef ds:uri="http://purl.org/dc/dcmitype/"/>
    <ds:schemaRef ds:uri="http://www.w3.org/XML/1998/namespace"/>
    <ds:schemaRef ds:uri="http://purl.org/dc/terms/"/>
    <ds:schemaRef ds:uri="http://schemas.microsoft.com/office/2006/documentManagement/types"/>
    <ds:schemaRef ds:uri="4d48f0d6-3af1-491e-8994-5b73aa39f95f"/>
    <ds:schemaRef ds:uri="http://schemas.microsoft.com/office/infopath/2007/PartnerControls"/>
    <ds:schemaRef ds:uri="http://schemas.openxmlformats.org/package/2006/metadata/core-properties"/>
    <ds:schemaRef ds:uri="fe952276-0ffc-400f-87df-2cbf77b6677b"/>
  </ds:schemaRefs>
</ds:datastoreItem>
</file>

<file path=customXml/itemProps3.xml><?xml version="1.0" encoding="utf-8"?>
<ds:datastoreItem xmlns:ds="http://schemas.openxmlformats.org/officeDocument/2006/customXml" ds:itemID="{6EFB73C3-9ED0-4A27-8EA7-E9EFBE28FEC4}">
  <ds:schemaRefs>
    <ds:schemaRef ds:uri="4d48f0d6-3af1-491e-8994-5b73aa39f95f"/>
    <ds:schemaRef ds:uri="fe952276-0ffc-400f-87df-2cbf77b667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4-6-Phase 1, activity 1 – what does real mean - PowerPoint</Template>
  <TotalTime>868</TotalTime>
  <Words>4208</Words>
  <Application>Microsoft Office PowerPoint</Application>
  <PresentationFormat>Widescreen</PresentationFormat>
  <Paragraphs>260</Paragraphs>
  <Slides>24</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Public Sans</vt:lpstr>
      <vt:lpstr>Times New Roman</vt:lpstr>
      <vt:lpstr>Symbol</vt:lpstr>
      <vt:lpstr>Public Sans Light</vt:lpstr>
      <vt:lpstr>Arial</vt:lpstr>
      <vt:lpstr>Public Sans SemiBold</vt:lpstr>
      <vt:lpstr>Calibri</vt:lpstr>
      <vt:lpstr>NSWG Corporate</vt:lpstr>
      <vt:lpstr>1_NSWG Corporate</vt:lpstr>
      <vt:lpstr>Year 8, Term 2 – transport me to the ‘real’</vt:lpstr>
      <vt:lpstr>Sharing learning intentions and success criteria</vt:lpstr>
      <vt:lpstr>Learning intentions and success criteria</vt:lpstr>
      <vt:lpstr>Connecting learning </vt:lpstr>
      <vt:lpstr>What is the ‘real’? (1)</vt:lpstr>
      <vt:lpstr>How does social media represent the ‘real’? </vt:lpstr>
      <vt:lpstr>Gradual release of  responsibility – modelled practice or ‘I do’</vt:lpstr>
      <vt:lpstr>What is the ‘real’? (2)</vt:lpstr>
      <vt:lpstr>Looking closer</vt:lpstr>
      <vt:lpstr>Using effective questioning </vt:lpstr>
      <vt:lpstr>Checking for understanding </vt:lpstr>
      <vt:lpstr>Gradual release of  responsibility – guided practice or ‘We do’</vt:lpstr>
      <vt:lpstr>Creating an explanation </vt:lpstr>
      <vt:lpstr>Gradual release of  responsibility – independent practice or ‘You do’</vt:lpstr>
      <vt:lpstr>Extending your understanding (1)</vt:lpstr>
      <vt:lpstr>Extending your understanding (2)</vt:lpstr>
      <vt:lpstr>Using effective feedback </vt:lpstr>
      <vt:lpstr>Monitoring and revising (1)</vt:lpstr>
      <vt:lpstr>Monitoring and revising (2)</vt:lpstr>
      <vt:lpstr>Checking for understanding  </vt:lpstr>
      <vt:lpstr>Checking for understanding</vt:lpstr>
      <vt:lpstr>References (1)</vt:lpstr>
      <vt:lpstr>References (2)</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activity 1 – What does ‘real’ mean?</dc:title>
  <dc:creator>NSW Department of Education</dc:creator>
  <dcterms:created xsi:type="dcterms:W3CDTF">2024-06-04T08:51:23Z</dcterms:created>
  <dcterms:modified xsi:type="dcterms:W3CDTF">2024-07-31T22:56:11Z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0x01010018E20D1C8E37B4489036A323D6088B4F</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