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4"/>
  </p:sldMasterIdLst>
  <p:notesMasterIdLst>
    <p:notesMasterId r:id="rId34"/>
  </p:notesMasterIdLst>
  <p:handoutMasterIdLst>
    <p:handoutMasterId r:id="rId35"/>
  </p:handoutMasterIdLst>
  <p:sldIdLst>
    <p:sldId id="269" r:id="rId5"/>
    <p:sldId id="271" r:id="rId6"/>
    <p:sldId id="26336" r:id="rId7"/>
    <p:sldId id="388" r:id="rId8"/>
    <p:sldId id="363" r:id="rId9"/>
    <p:sldId id="375" r:id="rId10"/>
    <p:sldId id="373" r:id="rId11"/>
    <p:sldId id="377" r:id="rId12"/>
    <p:sldId id="372" r:id="rId13"/>
    <p:sldId id="389" r:id="rId14"/>
    <p:sldId id="376" r:id="rId15"/>
    <p:sldId id="367" r:id="rId16"/>
    <p:sldId id="368" r:id="rId17"/>
    <p:sldId id="369" r:id="rId18"/>
    <p:sldId id="370" r:id="rId19"/>
    <p:sldId id="382" r:id="rId20"/>
    <p:sldId id="378" r:id="rId21"/>
    <p:sldId id="391" r:id="rId22"/>
    <p:sldId id="371" r:id="rId23"/>
    <p:sldId id="380" r:id="rId24"/>
    <p:sldId id="379" r:id="rId25"/>
    <p:sldId id="392" r:id="rId26"/>
    <p:sldId id="381" r:id="rId27"/>
    <p:sldId id="384" r:id="rId28"/>
    <p:sldId id="383" r:id="rId29"/>
    <p:sldId id="385" r:id="rId30"/>
    <p:sldId id="360" r:id="rId31"/>
    <p:sldId id="26337" r:id="rId32"/>
    <p:sldId id="361" r:id="rId33"/>
  </p:sldIdLst>
  <p:sldSz cx="12192000" cy="6858000"/>
  <p:notesSz cx="6858000" cy="9144000"/>
  <p:embeddedFontLst>
    <p:embeddedFont>
      <p:font typeface="Public Sans" panose="020B0604020202020204" charset="0"/>
      <p:regular r:id="rId36"/>
      <p:bold r:id="rId37"/>
      <p:italic r:id="rId38"/>
      <p:boldItalic r:id="rId39"/>
    </p:embeddedFont>
    <p:embeddedFont>
      <p:font typeface="Public Sans Light" panose="020B0604020202020204" charset="0"/>
      <p:regular r:id="rId40"/>
      <p:italic r:id="rId41"/>
    </p:embeddedFont>
    <p:embeddedFont>
      <p:font typeface="Public Sans SemiBold" panose="020B0604020202020204" charset="0"/>
      <p:regular r:id="rId42"/>
      <p:bold r:id="rId43"/>
      <p:italic r:id="rId44"/>
      <p:boldItalic r:id="rId45"/>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s" id="{23C607E6-51AF-49F5-9C2D-C1C94399B444}">
          <p14:sldIdLst>
            <p14:sldId id="269"/>
            <p14:sldId id="271"/>
            <p14:sldId id="26336"/>
            <p14:sldId id="388"/>
            <p14:sldId id="363"/>
            <p14:sldId id="375"/>
            <p14:sldId id="373"/>
            <p14:sldId id="377"/>
            <p14:sldId id="372"/>
            <p14:sldId id="389"/>
            <p14:sldId id="376"/>
            <p14:sldId id="367"/>
            <p14:sldId id="368"/>
            <p14:sldId id="369"/>
            <p14:sldId id="370"/>
            <p14:sldId id="382"/>
            <p14:sldId id="378"/>
            <p14:sldId id="391"/>
            <p14:sldId id="371"/>
            <p14:sldId id="380"/>
            <p14:sldId id="379"/>
            <p14:sldId id="392"/>
            <p14:sldId id="381"/>
            <p14:sldId id="384"/>
            <p14:sldId id="383"/>
            <p14:sldId id="385"/>
            <p14:sldId id="360"/>
            <p14:sldId id="26337"/>
            <p14:sldId id="361"/>
          </p14:sldIdLst>
        </p14:section>
      </p14:sectionLst>
    </p:ex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E4C05D1C-CEDD-1AD6-A43D-323E8D5253F7}" name="Susan HODDINOTT (susanhoddinott)" initials="SH" userId="S::SUSAN.HODDINOTT@det.nsw.edu.au::b7ed93e1-6335-4552-bba4-9830f0266fa0" providerId="AD"/>
  <p188:author id="{7AD4B447-7F0D-42AF-0FDE-FAE33A397EB1}" name="Danielle De Redder" initials="DD" userId="S::Danielle.deRedder@det.nsw.edu.au::90c2f8e5-e57e-4891-92e6-f485cbc59344" providerId="AD"/>
  <p188:author id="{9E900F56-96F0-A2C5-2EC5-4A5CA6B1A37B}" name="Nadine Cannings" initials="NC" userId="S::Nadine.Cannings@det.nsw.edu.au::edc68fe4-7015-48b6-a6c0-a33df6c27bb6" providerId="AD"/>
  <p188:author id="{FAA49185-EE96-76D8-B997-27D35C680BEE}" name="Maureen O'Keefe" initials="MO" userId="S::Maureen.OKeefe5@det.nsw.edu.au::468623b9-9c4e-4b2f-9db4-30ddd450a219" providerId="AD"/>
  <p188:author id="{2A0D7FAD-0FB2-89A2-E109-6D5DBB098FD9}" name="Kylie Davis" initials="KD" userId="S::kylie.davis28@det.nsw.edu.au::7921ae33-6528-458f-bbd6-4afd26153ed1" providerId="AD"/>
  <p188:author id="{0606A3CA-6F05-3355-22CB-B2A216D2CAB2}" name="Susan HODDINOTT (susanhoddinott)" initials="S(" userId="S::susan.hoddinott@det.nsw.edu.au::b7ed93e1-6335-4552-bba4-9830f0266fa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DD3D6"/>
    <a:srgbClr val="EBEBEB"/>
    <a:srgbClr val="00296C"/>
    <a:srgbClr val="146CFD"/>
    <a:srgbClr val="0070C0"/>
    <a:srgbClr val="CBEDFD"/>
    <a:srgbClr val="002664"/>
    <a:srgbClr val="0046B8"/>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70" autoAdjust="0"/>
    <p:restoredTop sz="80136" autoAdjust="0"/>
  </p:normalViewPr>
  <p:slideViewPr>
    <p:cSldViewPr snapToGrid="0">
      <p:cViewPr varScale="1">
        <p:scale>
          <a:sx n="102" d="100"/>
          <a:sy n="102" d="100"/>
        </p:scale>
        <p:origin x="132" y="216"/>
      </p:cViewPr>
      <p:guideLst>
        <p:guide orient="horz" pos="2160"/>
        <p:guide pos="3863"/>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font" Target="fonts/font4.fntdata"/><Relationship Id="rId21" Type="http://schemas.openxmlformats.org/officeDocument/2006/relationships/slide" Target="slides/slide17.xml"/><Relationship Id="rId34" Type="http://schemas.openxmlformats.org/officeDocument/2006/relationships/notesMaster" Target="notesMasters/notesMaster1.xml"/><Relationship Id="rId42" Type="http://schemas.openxmlformats.org/officeDocument/2006/relationships/font" Target="fonts/font7.fntdata"/><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font" Target="fonts/font2.fntdata"/><Relationship Id="rId40" Type="http://schemas.openxmlformats.org/officeDocument/2006/relationships/font" Target="fonts/font5.fntdata"/><Relationship Id="rId45" Type="http://schemas.openxmlformats.org/officeDocument/2006/relationships/font" Target="fonts/font10.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font" Target="fonts/font1.fntdata"/><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font" Target="fonts/font9.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43" Type="http://schemas.openxmlformats.org/officeDocument/2006/relationships/font" Target="fonts/font8.fntdata"/><Relationship Id="rId48" Type="http://schemas.openxmlformats.org/officeDocument/2006/relationships/theme" Target="theme/theme1.xml"/><Relationship Id="rId8" Type="http://schemas.openxmlformats.org/officeDocument/2006/relationships/slide" Target="slides/slide4.xml"/><Relationship Id="rId51" Type="http://schemas.microsoft.com/office/2018/10/relationships/authors" Targe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font" Target="fonts/font3.fntdata"/><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font" Target="fonts/font6.fntdata"/><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Butler" userId="abf28457-3819-4474-9aea-7b706b446d0c" providerId="ADAL" clId="{39B6D680-3D05-4EE2-9190-D77020B7FB5B}"/>
    <pc:docChg chg="modSld">
      <pc:chgData name="Sarah Butler" userId="abf28457-3819-4474-9aea-7b706b446d0c" providerId="ADAL" clId="{39B6D680-3D05-4EE2-9190-D77020B7FB5B}" dt="2024-07-31T22:31:14.587" v="91" actId="13244"/>
      <pc:docMkLst>
        <pc:docMk/>
      </pc:docMkLst>
      <pc:sldChg chg="modSp mod">
        <pc:chgData name="Sarah Butler" userId="abf28457-3819-4474-9aea-7b706b446d0c" providerId="ADAL" clId="{39B6D680-3D05-4EE2-9190-D77020B7FB5B}" dt="2024-07-31T22:24:37.618" v="2" actId="13244"/>
        <pc:sldMkLst>
          <pc:docMk/>
          <pc:sldMk cId="2481631140" sldId="269"/>
        </pc:sldMkLst>
        <pc:spChg chg="ord">
          <ac:chgData name="Sarah Butler" userId="abf28457-3819-4474-9aea-7b706b446d0c" providerId="ADAL" clId="{39B6D680-3D05-4EE2-9190-D77020B7FB5B}" dt="2024-07-31T22:24:30.747" v="0" actId="13244"/>
          <ac:spMkLst>
            <pc:docMk/>
            <pc:sldMk cId="2481631140" sldId="269"/>
            <ac:spMk id="2" creationId="{B8880DCA-C293-2152-55AF-E5B31D2DB58B}"/>
          </ac:spMkLst>
        </pc:spChg>
        <pc:spChg chg="ord">
          <ac:chgData name="Sarah Butler" userId="abf28457-3819-4474-9aea-7b706b446d0c" providerId="ADAL" clId="{39B6D680-3D05-4EE2-9190-D77020B7FB5B}" dt="2024-07-31T22:24:37.618" v="2" actId="13244"/>
          <ac:spMkLst>
            <pc:docMk/>
            <pc:sldMk cId="2481631140" sldId="269"/>
            <ac:spMk id="3" creationId="{051FD8CF-C27E-C7B4-97DE-0F9F22B120CF}"/>
          </ac:spMkLst>
        </pc:spChg>
        <pc:spChg chg="ord">
          <ac:chgData name="Sarah Butler" userId="abf28457-3819-4474-9aea-7b706b446d0c" providerId="ADAL" clId="{39B6D680-3D05-4EE2-9190-D77020B7FB5B}" dt="2024-07-31T22:24:34.118" v="1" actId="13244"/>
          <ac:spMkLst>
            <pc:docMk/>
            <pc:sldMk cId="2481631140" sldId="269"/>
            <ac:spMk id="7" creationId="{A9F2C521-17E8-A120-76F6-E77B2A78F3C2}"/>
          </ac:spMkLst>
        </pc:spChg>
      </pc:sldChg>
      <pc:sldChg chg="modSp mod">
        <pc:chgData name="Sarah Butler" userId="abf28457-3819-4474-9aea-7b706b446d0c" providerId="ADAL" clId="{39B6D680-3D05-4EE2-9190-D77020B7FB5B}" dt="2024-07-31T22:24:44.962" v="3" actId="13244"/>
        <pc:sldMkLst>
          <pc:docMk/>
          <pc:sldMk cId="2028193910" sldId="271"/>
        </pc:sldMkLst>
        <pc:spChg chg="ord">
          <ac:chgData name="Sarah Butler" userId="abf28457-3819-4474-9aea-7b706b446d0c" providerId="ADAL" clId="{39B6D680-3D05-4EE2-9190-D77020B7FB5B}" dt="2024-07-31T22:24:44.962" v="3" actId="13244"/>
          <ac:spMkLst>
            <pc:docMk/>
            <pc:sldMk cId="2028193910" sldId="271"/>
            <ac:spMk id="7" creationId="{49800255-62C7-52FC-7626-3B3FEBADF4CA}"/>
          </ac:spMkLst>
        </pc:spChg>
      </pc:sldChg>
      <pc:sldChg chg="modSp mod">
        <pc:chgData name="Sarah Butler" userId="abf28457-3819-4474-9aea-7b706b446d0c" providerId="ADAL" clId="{39B6D680-3D05-4EE2-9190-D77020B7FB5B}" dt="2024-07-31T22:30:34.712" v="84" actId="13244"/>
        <pc:sldMkLst>
          <pc:docMk/>
          <pc:sldMk cId="1181014578" sldId="360"/>
        </pc:sldMkLst>
        <pc:spChg chg="ord">
          <ac:chgData name="Sarah Butler" userId="abf28457-3819-4474-9aea-7b706b446d0c" providerId="ADAL" clId="{39B6D680-3D05-4EE2-9190-D77020B7FB5B}" dt="2024-07-31T22:30:29.373" v="82" actId="13244"/>
          <ac:spMkLst>
            <pc:docMk/>
            <pc:sldMk cId="1181014578" sldId="360"/>
            <ac:spMk id="3" creationId="{CA8966FD-9600-3EC7-EF10-06492353388E}"/>
          </ac:spMkLst>
        </pc:spChg>
        <pc:spChg chg="ord">
          <ac:chgData name="Sarah Butler" userId="abf28457-3819-4474-9aea-7b706b446d0c" providerId="ADAL" clId="{39B6D680-3D05-4EE2-9190-D77020B7FB5B}" dt="2024-07-31T22:30:34.712" v="84" actId="13244"/>
          <ac:spMkLst>
            <pc:docMk/>
            <pc:sldMk cId="1181014578" sldId="360"/>
            <ac:spMk id="4" creationId="{B7C07B50-96D9-2E35-E2CE-3139F6377F08}"/>
          </ac:spMkLst>
        </pc:spChg>
        <pc:spChg chg="ord">
          <ac:chgData name="Sarah Butler" userId="abf28457-3819-4474-9aea-7b706b446d0c" providerId="ADAL" clId="{39B6D680-3D05-4EE2-9190-D77020B7FB5B}" dt="2024-07-31T22:30:32.297" v="83" actId="13244"/>
          <ac:spMkLst>
            <pc:docMk/>
            <pc:sldMk cId="1181014578" sldId="360"/>
            <ac:spMk id="6" creationId="{EABCE76F-41B1-7EE2-14F1-DC744150DE0C}"/>
          </ac:spMkLst>
        </pc:spChg>
      </pc:sldChg>
      <pc:sldChg chg="modSp mod delCm">
        <pc:chgData name="Sarah Butler" userId="abf28457-3819-4474-9aea-7b706b446d0c" providerId="ADAL" clId="{39B6D680-3D05-4EE2-9190-D77020B7FB5B}" dt="2024-07-31T22:31:14.587" v="91" actId="13244"/>
        <pc:sldMkLst>
          <pc:docMk/>
          <pc:sldMk cId="3820411759" sldId="361"/>
        </pc:sldMkLst>
        <pc:spChg chg="ord">
          <ac:chgData name="Sarah Butler" userId="abf28457-3819-4474-9aea-7b706b446d0c" providerId="ADAL" clId="{39B6D680-3D05-4EE2-9190-D77020B7FB5B}" dt="2024-07-31T22:31:09.166" v="89" actId="13244"/>
          <ac:spMkLst>
            <pc:docMk/>
            <pc:sldMk cId="3820411759" sldId="361"/>
            <ac:spMk id="3" creationId="{02146F84-0A22-2DEF-978C-013AB2B0CDA6}"/>
          </ac:spMkLst>
        </pc:spChg>
        <pc:spChg chg="ord">
          <ac:chgData name="Sarah Butler" userId="abf28457-3819-4474-9aea-7b706b446d0c" providerId="ADAL" clId="{39B6D680-3D05-4EE2-9190-D77020B7FB5B}" dt="2024-07-31T22:31:11.915" v="90" actId="13244"/>
          <ac:spMkLst>
            <pc:docMk/>
            <pc:sldMk cId="3820411759" sldId="361"/>
            <ac:spMk id="7" creationId="{E762E711-B51D-9854-C2DD-A164FE59F882}"/>
          </ac:spMkLst>
        </pc:spChg>
        <pc:spChg chg="ord">
          <ac:chgData name="Sarah Butler" userId="abf28457-3819-4474-9aea-7b706b446d0c" providerId="ADAL" clId="{39B6D680-3D05-4EE2-9190-D77020B7FB5B}" dt="2024-07-31T22:31:14.587" v="91" actId="13244"/>
          <ac:spMkLst>
            <pc:docMk/>
            <pc:sldMk cId="3820411759" sldId="361"/>
            <ac:spMk id="8" creationId="{F70BB973-8437-BE43-4C71-6089E7F934FA}"/>
          </ac:spMkLst>
        </pc:spChg>
        <pc:extLst>
          <p:ext xmlns:p="http://schemas.openxmlformats.org/presentationml/2006/main" uri="{D6D511B9-2390-475A-947B-AFAB55BFBCF1}">
            <pc226:cmChg xmlns:pc226="http://schemas.microsoft.com/office/powerpoint/2022/06/main/command" chg="del">
              <pc226:chgData name="Sarah Butler" userId="abf28457-3819-4474-9aea-7b706b446d0c" providerId="ADAL" clId="{39B6D680-3D05-4EE2-9190-D77020B7FB5B}" dt="2024-07-31T22:31:01.430" v="88"/>
              <pc2:cmMkLst xmlns:pc2="http://schemas.microsoft.com/office/powerpoint/2019/9/main/command">
                <pc:docMk/>
                <pc:sldMk cId="3820411759" sldId="361"/>
                <pc2:cmMk id="{8CD29630-6D90-4906-8D6F-38DA0FF9E686}"/>
              </pc2:cmMkLst>
            </pc226:cmChg>
          </p:ext>
        </pc:extLst>
      </pc:sldChg>
      <pc:sldChg chg="modSp mod">
        <pc:chgData name="Sarah Butler" userId="abf28457-3819-4474-9aea-7b706b446d0c" providerId="ADAL" clId="{39B6D680-3D05-4EE2-9190-D77020B7FB5B}" dt="2024-07-31T22:25:09.837" v="9" actId="13244"/>
        <pc:sldMkLst>
          <pc:docMk/>
          <pc:sldMk cId="3810240995" sldId="363"/>
        </pc:sldMkLst>
        <pc:spChg chg="ord">
          <ac:chgData name="Sarah Butler" userId="abf28457-3819-4474-9aea-7b706b446d0c" providerId="ADAL" clId="{39B6D680-3D05-4EE2-9190-D77020B7FB5B}" dt="2024-07-31T22:25:04.308" v="7" actId="13244"/>
          <ac:spMkLst>
            <pc:docMk/>
            <pc:sldMk cId="3810240995" sldId="363"/>
            <ac:spMk id="2" creationId="{0E76B06C-24DC-E231-877D-97F5912B09AF}"/>
          </ac:spMkLst>
        </pc:spChg>
        <pc:spChg chg="ord">
          <ac:chgData name="Sarah Butler" userId="abf28457-3819-4474-9aea-7b706b446d0c" providerId="ADAL" clId="{39B6D680-3D05-4EE2-9190-D77020B7FB5B}" dt="2024-07-31T22:25:09.837" v="9" actId="13244"/>
          <ac:spMkLst>
            <pc:docMk/>
            <pc:sldMk cId="3810240995" sldId="363"/>
            <ac:spMk id="3" creationId="{93958CAC-EAFF-DF04-6823-F934C3AB35E2}"/>
          </ac:spMkLst>
        </pc:spChg>
        <pc:spChg chg="ord">
          <ac:chgData name="Sarah Butler" userId="abf28457-3819-4474-9aea-7b706b446d0c" providerId="ADAL" clId="{39B6D680-3D05-4EE2-9190-D77020B7FB5B}" dt="2024-07-31T22:25:07.352" v="8" actId="13244"/>
          <ac:spMkLst>
            <pc:docMk/>
            <pc:sldMk cId="3810240995" sldId="363"/>
            <ac:spMk id="5" creationId="{99C68926-4AD2-CA38-A2C3-12CDBF60FCF2}"/>
          </ac:spMkLst>
        </pc:spChg>
      </pc:sldChg>
      <pc:sldChg chg="modSp mod">
        <pc:chgData name="Sarah Butler" userId="abf28457-3819-4474-9aea-7b706b446d0c" providerId="ADAL" clId="{39B6D680-3D05-4EE2-9190-D77020B7FB5B}" dt="2024-07-31T22:26:53.665" v="31" actId="13244"/>
        <pc:sldMkLst>
          <pc:docMk/>
          <pc:sldMk cId="2405968873" sldId="367"/>
        </pc:sldMkLst>
        <pc:spChg chg="ord">
          <ac:chgData name="Sarah Butler" userId="abf28457-3819-4474-9aea-7b706b446d0c" providerId="ADAL" clId="{39B6D680-3D05-4EE2-9190-D77020B7FB5B}" dt="2024-07-31T22:26:48.072" v="29" actId="13244"/>
          <ac:spMkLst>
            <pc:docMk/>
            <pc:sldMk cId="2405968873" sldId="367"/>
            <ac:spMk id="2" creationId="{A3344FF2-FC0B-172B-8776-4667A2832938}"/>
          </ac:spMkLst>
        </pc:spChg>
        <pc:spChg chg="ord">
          <ac:chgData name="Sarah Butler" userId="abf28457-3819-4474-9aea-7b706b446d0c" providerId="ADAL" clId="{39B6D680-3D05-4EE2-9190-D77020B7FB5B}" dt="2024-07-31T22:26:53.665" v="31" actId="13244"/>
          <ac:spMkLst>
            <pc:docMk/>
            <pc:sldMk cId="2405968873" sldId="367"/>
            <ac:spMk id="7" creationId="{4E15F53E-360A-ECDC-0513-AA6984C315A6}"/>
          </ac:spMkLst>
        </pc:spChg>
        <pc:spChg chg="ord">
          <ac:chgData name="Sarah Butler" userId="abf28457-3819-4474-9aea-7b706b446d0c" providerId="ADAL" clId="{39B6D680-3D05-4EE2-9190-D77020B7FB5B}" dt="2024-07-31T22:26:50.777" v="30" actId="13244"/>
          <ac:spMkLst>
            <pc:docMk/>
            <pc:sldMk cId="2405968873" sldId="367"/>
            <ac:spMk id="8" creationId="{451244D8-04C0-D61B-A27F-5FF517198CB6}"/>
          </ac:spMkLst>
        </pc:spChg>
      </pc:sldChg>
      <pc:sldChg chg="modSp mod">
        <pc:chgData name="Sarah Butler" userId="abf28457-3819-4474-9aea-7b706b446d0c" providerId="ADAL" clId="{39B6D680-3D05-4EE2-9190-D77020B7FB5B}" dt="2024-07-31T22:27:21.930" v="36" actId="13244"/>
        <pc:sldMkLst>
          <pc:docMk/>
          <pc:sldMk cId="1514687629" sldId="368"/>
        </pc:sldMkLst>
        <pc:spChg chg="ord">
          <ac:chgData name="Sarah Butler" userId="abf28457-3819-4474-9aea-7b706b446d0c" providerId="ADAL" clId="{39B6D680-3D05-4EE2-9190-D77020B7FB5B}" dt="2024-07-31T22:26:58.321" v="32" actId="13244"/>
          <ac:spMkLst>
            <pc:docMk/>
            <pc:sldMk cId="1514687629" sldId="368"/>
            <ac:spMk id="2" creationId="{F1CF5614-13D2-A435-382F-73507D8CCB7F}"/>
          </ac:spMkLst>
        </pc:spChg>
        <pc:spChg chg="ord">
          <ac:chgData name="Sarah Butler" userId="abf28457-3819-4474-9aea-7b706b446d0c" providerId="ADAL" clId="{39B6D680-3D05-4EE2-9190-D77020B7FB5B}" dt="2024-07-31T22:27:21.930" v="36" actId="13244"/>
          <ac:spMkLst>
            <pc:docMk/>
            <pc:sldMk cId="1514687629" sldId="368"/>
            <ac:spMk id="3" creationId="{72B83A60-4C8F-DF68-2993-7EEE60D0731C}"/>
          </ac:spMkLst>
        </pc:spChg>
        <pc:spChg chg="ord">
          <ac:chgData name="Sarah Butler" userId="abf28457-3819-4474-9aea-7b706b446d0c" providerId="ADAL" clId="{39B6D680-3D05-4EE2-9190-D77020B7FB5B}" dt="2024-07-31T22:27:15.759" v="35" actId="13244"/>
          <ac:spMkLst>
            <pc:docMk/>
            <pc:sldMk cId="1514687629" sldId="368"/>
            <ac:spMk id="4" creationId="{C900BEFE-F02A-5F1D-0863-7F15A3B05A17}"/>
          </ac:spMkLst>
        </pc:spChg>
        <pc:spChg chg="ord">
          <ac:chgData name="Sarah Butler" userId="abf28457-3819-4474-9aea-7b706b446d0c" providerId="ADAL" clId="{39B6D680-3D05-4EE2-9190-D77020B7FB5B}" dt="2024-07-31T22:27:01.024" v="33" actId="13244"/>
          <ac:spMkLst>
            <pc:docMk/>
            <pc:sldMk cId="1514687629" sldId="368"/>
            <ac:spMk id="5" creationId="{9CCDCA85-679C-4DE9-A568-E01A41FBA9DF}"/>
          </ac:spMkLst>
        </pc:spChg>
        <pc:spChg chg="ord">
          <ac:chgData name="Sarah Butler" userId="abf28457-3819-4474-9aea-7b706b446d0c" providerId="ADAL" clId="{39B6D680-3D05-4EE2-9190-D77020B7FB5B}" dt="2024-07-31T22:27:03.681" v="34" actId="13244"/>
          <ac:spMkLst>
            <pc:docMk/>
            <pc:sldMk cId="1514687629" sldId="368"/>
            <ac:spMk id="7" creationId="{B617411D-0E40-9796-6D80-562654FCFC89}"/>
          </ac:spMkLst>
        </pc:spChg>
      </pc:sldChg>
      <pc:sldChg chg="modSp mod">
        <pc:chgData name="Sarah Butler" userId="abf28457-3819-4474-9aea-7b706b446d0c" providerId="ADAL" clId="{39B6D680-3D05-4EE2-9190-D77020B7FB5B}" dt="2024-07-31T22:27:39.708" v="41" actId="13244"/>
        <pc:sldMkLst>
          <pc:docMk/>
          <pc:sldMk cId="2528163128" sldId="369"/>
        </pc:sldMkLst>
        <pc:spChg chg="ord">
          <ac:chgData name="Sarah Butler" userId="abf28457-3819-4474-9aea-7b706b446d0c" providerId="ADAL" clId="{39B6D680-3D05-4EE2-9190-D77020B7FB5B}" dt="2024-07-31T22:27:28.792" v="37" actId="13244"/>
          <ac:spMkLst>
            <pc:docMk/>
            <pc:sldMk cId="2528163128" sldId="369"/>
            <ac:spMk id="2" creationId="{5B02A553-6C1E-E9EF-83A3-8A9408B7D1D1}"/>
          </ac:spMkLst>
        </pc:spChg>
        <pc:spChg chg="ord">
          <ac:chgData name="Sarah Butler" userId="abf28457-3819-4474-9aea-7b706b446d0c" providerId="ADAL" clId="{39B6D680-3D05-4EE2-9190-D77020B7FB5B}" dt="2024-07-31T22:27:34.712" v="39" actId="13244"/>
          <ac:spMkLst>
            <pc:docMk/>
            <pc:sldMk cId="2528163128" sldId="369"/>
            <ac:spMk id="3" creationId="{23F1EDC6-974C-E146-31C1-B9B5D224D9A0}"/>
          </ac:spMkLst>
        </pc:spChg>
        <pc:spChg chg="ord">
          <ac:chgData name="Sarah Butler" userId="abf28457-3819-4474-9aea-7b706b446d0c" providerId="ADAL" clId="{39B6D680-3D05-4EE2-9190-D77020B7FB5B}" dt="2024-07-31T22:27:31.779" v="38" actId="13244"/>
          <ac:spMkLst>
            <pc:docMk/>
            <pc:sldMk cId="2528163128" sldId="369"/>
            <ac:spMk id="5" creationId="{A1248F5A-B5E0-9BE1-0940-C1436AA2141E}"/>
          </ac:spMkLst>
        </pc:spChg>
        <pc:spChg chg="ord">
          <ac:chgData name="Sarah Butler" userId="abf28457-3819-4474-9aea-7b706b446d0c" providerId="ADAL" clId="{39B6D680-3D05-4EE2-9190-D77020B7FB5B}" dt="2024-07-31T22:27:37.384" v="40" actId="13244"/>
          <ac:spMkLst>
            <pc:docMk/>
            <pc:sldMk cId="2528163128" sldId="369"/>
            <ac:spMk id="7" creationId="{317317D4-52F4-F650-ED61-E355B552C31B}"/>
          </ac:spMkLst>
        </pc:spChg>
        <pc:spChg chg="ord">
          <ac:chgData name="Sarah Butler" userId="abf28457-3819-4474-9aea-7b706b446d0c" providerId="ADAL" clId="{39B6D680-3D05-4EE2-9190-D77020B7FB5B}" dt="2024-07-31T22:27:39.708" v="41" actId="13244"/>
          <ac:spMkLst>
            <pc:docMk/>
            <pc:sldMk cId="2528163128" sldId="369"/>
            <ac:spMk id="10" creationId="{A9F50C48-56BC-5CB9-03F9-38B5F0D1CEB5}"/>
          </ac:spMkLst>
        </pc:spChg>
      </pc:sldChg>
      <pc:sldChg chg="modSp mod">
        <pc:chgData name="Sarah Butler" userId="abf28457-3819-4474-9aea-7b706b446d0c" providerId="ADAL" clId="{39B6D680-3D05-4EE2-9190-D77020B7FB5B}" dt="2024-07-31T22:27:55.040" v="44" actId="13244"/>
        <pc:sldMkLst>
          <pc:docMk/>
          <pc:sldMk cId="398494389" sldId="370"/>
        </pc:sldMkLst>
        <pc:spChg chg="ord">
          <ac:chgData name="Sarah Butler" userId="abf28457-3819-4474-9aea-7b706b446d0c" providerId="ADAL" clId="{39B6D680-3D05-4EE2-9190-D77020B7FB5B}" dt="2024-07-31T22:27:50.033" v="42" actId="13244"/>
          <ac:spMkLst>
            <pc:docMk/>
            <pc:sldMk cId="398494389" sldId="370"/>
            <ac:spMk id="2" creationId="{299C3913-C667-F4C0-7E57-0A38E89EB282}"/>
          </ac:spMkLst>
        </pc:spChg>
        <pc:spChg chg="ord">
          <ac:chgData name="Sarah Butler" userId="abf28457-3819-4474-9aea-7b706b446d0c" providerId="ADAL" clId="{39B6D680-3D05-4EE2-9190-D77020B7FB5B}" dt="2024-07-31T22:27:55.040" v="44" actId="13244"/>
          <ac:spMkLst>
            <pc:docMk/>
            <pc:sldMk cId="398494389" sldId="370"/>
            <ac:spMk id="3" creationId="{59D625DE-CD0C-77C2-E224-398DDE76888B}"/>
          </ac:spMkLst>
        </pc:spChg>
        <pc:spChg chg="ord">
          <ac:chgData name="Sarah Butler" userId="abf28457-3819-4474-9aea-7b706b446d0c" providerId="ADAL" clId="{39B6D680-3D05-4EE2-9190-D77020B7FB5B}" dt="2024-07-31T22:27:52.556" v="43" actId="13244"/>
          <ac:spMkLst>
            <pc:docMk/>
            <pc:sldMk cId="398494389" sldId="370"/>
            <ac:spMk id="6" creationId="{B56C938A-E137-4CFA-1C6F-E78BA74D53EB}"/>
          </ac:spMkLst>
        </pc:spChg>
      </pc:sldChg>
      <pc:sldChg chg="modSp mod">
        <pc:chgData name="Sarah Butler" userId="abf28457-3819-4474-9aea-7b706b446d0c" providerId="ADAL" clId="{39B6D680-3D05-4EE2-9190-D77020B7FB5B}" dt="2024-07-31T22:28:52.665" v="57" actId="13244"/>
        <pc:sldMkLst>
          <pc:docMk/>
          <pc:sldMk cId="854750579" sldId="371"/>
        </pc:sldMkLst>
        <pc:spChg chg="ord">
          <ac:chgData name="Sarah Butler" userId="abf28457-3819-4474-9aea-7b706b446d0c" providerId="ADAL" clId="{39B6D680-3D05-4EE2-9190-D77020B7FB5B}" dt="2024-07-31T22:28:37.275" v="54" actId="13244"/>
          <ac:spMkLst>
            <pc:docMk/>
            <pc:sldMk cId="854750579" sldId="371"/>
            <ac:spMk id="2" creationId="{F8AD8018-F572-FAB5-282D-143A00CF724E}"/>
          </ac:spMkLst>
        </pc:spChg>
        <pc:spChg chg="ord">
          <ac:chgData name="Sarah Butler" userId="abf28457-3819-4474-9aea-7b706b446d0c" providerId="ADAL" clId="{39B6D680-3D05-4EE2-9190-D77020B7FB5B}" dt="2024-07-31T22:28:42.821" v="56" actId="13244"/>
          <ac:spMkLst>
            <pc:docMk/>
            <pc:sldMk cId="854750579" sldId="371"/>
            <ac:spMk id="3" creationId="{5CE35245-8045-B372-927F-67E725E7A5E4}"/>
          </ac:spMkLst>
        </pc:spChg>
        <pc:spChg chg="ord">
          <ac:chgData name="Sarah Butler" userId="abf28457-3819-4474-9aea-7b706b446d0c" providerId="ADAL" clId="{39B6D680-3D05-4EE2-9190-D77020B7FB5B}" dt="2024-07-31T22:28:40.103" v="55" actId="13244"/>
          <ac:spMkLst>
            <pc:docMk/>
            <pc:sldMk cId="854750579" sldId="371"/>
            <ac:spMk id="5" creationId="{CA08A369-7E69-0095-5BEE-F71D5D2CA3D1}"/>
          </ac:spMkLst>
        </pc:spChg>
        <pc:graphicFrameChg chg="ord">
          <ac:chgData name="Sarah Butler" userId="abf28457-3819-4474-9aea-7b706b446d0c" providerId="ADAL" clId="{39B6D680-3D05-4EE2-9190-D77020B7FB5B}" dt="2024-07-31T22:28:52.665" v="57" actId="13244"/>
          <ac:graphicFrameMkLst>
            <pc:docMk/>
            <pc:sldMk cId="854750579" sldId="371"/>
            <ac:graphicFrameMk id="6" creationId="{010B6BAF-F5DC-B4AA-F9EE-2A1D641BE331}"/>
          </ac:graphicFrameMkLst>
        </pc:graphicFrameChg>
      </pc:sldChg>
      <pc:sldChg chg="modSp mod">
        <pc:chgData name="Sarah Butler" userId="abf28457-3819-4474-9aea-7b706b446d0c" providerId="ADAL" clId="{39B6D680-3D05-4EE2-9190-D77020B7FB5B}" dt="2024-07-31T22:25:55.274" v="21" actId="13244"/>
        <pc:sldMkLst>
          <pc:docMk/>
          <pc:sldMk cId="2182931520" sldId="372"/>
        </pc:sldMkLst>
        <pc:spChg chg="ord">
          <ac:chgData name="Sarah Butler" userId="abf28457-3819-4474-9aea-7b706b446d0c" providerId="ADAL" clId="{39B6D680-3D05-4EE2-9190-D77020B7FB5B}" dt="2024-07-31T22:25:50.571" v="19" actId="13244"/>
          <ac:spMkLst>
            <pc:docMk/>
            <pc:sldMk cId="2182931520" sldId="372"/>
            <ac:spMk id="2" creationId="{3D9E9981-3EF2-F2CF-5558-3390A7756509}"/>
          </ac:spMkLst>
        </pc:spChg>
        <pc:spChg chg="ord">
          <ac:chgData name="Sarah Butler" userId="abf28457-3819-4474-9aea-7b706b446d0c" providerId="ADAL" clId="{39B6D680-3D05-4EE2-9190-D77020B7FB5B}" dt="2024-07-31T22:25:55.274" v="21" actId="13244"/>
          <ac:spMkLst>
            <pc:docMk/>
            <pc:sldMk cId="2182931520" sldId="372"/>
            <ac:spMk id="3" creationId="{DE9C6ED8-D6EA-AB42-0E3F-FA3DDA2A5A8D}"/>
          </ac:spMkLst>
        </pc:spChg>
        <pc:spChg chg="ord">
          <ac:chgData name="Sarah Butler" userId="abf28457-3819-4474-9aea-7b706b446d0c" providerId="ADAL" clId="{39B6D680-3D05-4EE2-9190-D77020B7FB5B}" dt="2024-07-31T22:25:53.034" v="20" actId="13244"/>
          <ac:spMkLst>
            <pc:docMk/>
            <pc:sldMk cId="2182931520" sldId="372"/>
            <ac:spMk id="5" creationId="{84970B6E-CB50-8FB3-B5BD-66AB82C67D62}"/>
          </ac:spMkLst>
        </pc:spChg>
      </pc:sldChg>
      <pc:sldChg chg="modSp mod">
        <pc:chgData name="Sarah Butler" userId="abf28457-3819-4474-9aea-7b706b446d0c" providerId="ADAL" clId="{39B6D680-3D05-4EE2-9190-D77020B7FB5B}" dt="2024-07-31T22:25:33.462" v="15" actId="13244"/>
        <pc:sldMkLst>
          <pc:docMk/>
          <pc:sldMk cId="3142006658" sldId="373"/>
        </pc:sldMkLst>
        <pc:spChg chg="ord">
          <ac:chgData name="Sarah Butler" userId="abf28457-3819-4474-9aea-7b706b446d0c" providerId="ADAL" clId="{39B6D680-3D05-4EE2-9190-D77020B7FB5B}" dt="2024-07-31T22:25:28.224" v="13" actId="13244"/>
          <ac:spMkLst>
            <pc:docMk/>
            <pc:sldMk cId="3142006658" sldId="373"/>
            <ac:spMk id="2" creationId="{0E76B06C-24DC-E231-877D-97F5912B09AF}"/>
          </ac:spMkLst>
        </pc:spChg>
        <pc:spChg chg="ord">
          <ac:chgData name="Sarah Butler" userId="abf28457-3819-4474-9aea-7b706b446d0c" providerId="ADAL" clId="{39B6D680-3D05-4EE2-9190-D77020B7FB5B}" dt="2024-07-31T22:25:33.462" v="15" actId="13244"/>
          <ac:spMkLst>
            <pc:docMk/>
            <pc:sldMk cId="3142006658" sldId="373"/>
            <ac:spMk id="3" creationId="{93958CAC-EAFF-DF04-6823-F934C3AB35E2}"/>
          </ac:spMkLst>
        </pc:spChg>
        <pc:spChg chg="ord">
          <ac:chgData name="Sarah Butler" userId="abf28457-3819-4474-9aea-7b706b446d0c" providerId="ADAL" clId="{39B6D680-3D05-4EE2-9190-D77020B7FB5B}" dt="2024-07-31T22:25:30.680" v="14" actId="13244"/>
          <ac:spMkLst>
            <pc:docMk/>
            <pc:sldMk cId="3142006658" sldId="373"/>
            <ac:spMk id="5" creationId="{99C68926-4AD2-CA38-A2C3-12CDBF60FCF2}"/>
          </ac:spMkLst>
        </pc:spChg>
      </pc:sldChg>
      <pc:sldChg chg="modSp mod">
        <pc:chgData name="Sarah Butler" userId="abf28457-3819-4474-9aea-7b706b446d0c" providerId="ADAL" clId="{39B6D680-3D05-4EE2-9190-D77020B7FB5B}" dt="2024-07-31T22:25:22.817" v="12" actId="13244"/>
        <pc:sldMkLst>
          <pc:docMk/>
          <pc:sldMk cId="4209325775" sldId="375"/>
        </pc:sldMkLst>
        <pc:spChg chg="ord">
          <ac:chgData name="Sarah Butler" userId="abf28457-3819-4474-9aea-7b706b446d0c" providerId="ADAL" clId="{39B6D680-3D05-4EE2-9190-D77020B7FB5B}" dt="2024-07-31T22:25:17.352" v="10" actId="13244"/>
          <ac:spMkLst>
            <pc:docMk/>
            <pc:sldMk cId="4209325775" sldId="375"/>
            <ac:spMk id="2" creationId="{5EF3BE34-07FC-A7E6-77B0-44E6041EC71E}"/>
          </ac:spMkLst>
        </pc:spChg>
        <pc:spChg chg="ord">
          <ac:chgData name="Sarah Butler" userId="abf28457-3819-4474-9aea-7b706b446d0c" providerId="ADAL" clId="{39B6D680-3D05-4EE2-9190-D77020B7FB5B}" dt="2024-07-31T22:25:22.817" v="12" actId="13244"/>
          <ac:spMkLst>
            <pc:docMk/>
            <pc:sldMk cId="4209325775" sldId="375"/>
            <ac:spMk id="3" creationId="{EF94EB8D-EFB0-CF56-7086-7004FDAB9907}"/>
          </ac:spMkLst>
        </pc:spChg>
        <pc:spChg chg="ord">
          <ac:chgData name="Sarah Butler" userId="abf28457-3819-4474-9aea-7b706b446d0c" providerId="ADAL" clId="{39B6D680-3D05-4EE2-9190-D77020B7FB5B}" dt="2024-07-31T22:25:19.993" v="11" actId="13244"/>
          <ac:spMkLst>
            <pc:docMk/>
            <pc:sldMk cId="4209325775" sldId="375"/>
            <ac:spMk id="5" creationId="{EC5D23D4-6BB5-41C3-FD6C-7A4BD943F918}"/>
          </ac:spMkLst>
        </pc:spChg>
      </pc:sldChg>
      <pc:sldChg chg="modSp mod">
        <pc:chgData name="Sarah Butler" userId="abf28457-3819-4474-9aea-7b706b446d0c" providerId="ADAL" clId="{39B6D680-3D05-4EE2-9190-D77020B7FB5B}" dt="2024-07-31T22:26:28.915" v="28" actId="13244"/>
        <pc:sldMkLst>
          <pc:docMk/>
          <pc:sldMk cId="3323403535" sldId="376"/>
        </pc:sldMkLst>
        <pc:spChg chg="ord">
          <ac:chgData name="Sarah Butler" userId="abf28457-3819-4474-9aea-7b706b446d0c" providerId="ADAL" clId="{39B6D680-3D05-4EE2-9190-D77020B7FB5B}" dt="2024-07-31T22:26:06.680" v="23" actId="13244"/>
          <ac:spMkLst>
            <pc:docMk/>
            <pc:sldMk cId="3323403535" sldId="376"/>
            <ac:spMk id="2" creationId="{381AF7E6-00BD-6ABA-3D0E-A4D2858FAE27}"/>
          </ac:spMkLst>
        </pc:spChg>
        <pc:spChg chg="ord">
          <ac:chgData name="Sarah Butler" userId="abf28457-3819-4474-9aea-7b706b446d0c" providerId="ADAL" clId="{39B6D680-3D05-4EE2-9190-D77020B7FB5B}" dt="2024-07-31T22:26:14.868" v="25" actId="13244"/>
          <ac:spMkLst>
            <pc:docMk/>
            <pc:sldMk cId="3323403535" sldId="376"/>
            <ac:spMk id="3" creationId="{1957B9AF-316A-77ED-A231-7E091441925F}"/>
          </ac:spMkLst>
        </pc:spChg>
        <pc:spChg chg="ord">
          <ac:chgData name="Sarah Butler" userId="abf28457-3819-4474-9aea-7b706b446d0c" providerId="ADAL" clId="{39B6D680-3D05-4EE2-9190-D77020B7FB5B}" dt="2024-07-31T22:26:28.915" v="28" actId="13244"/>
          <ac:spMkLst>
            <pc:docMk/>
            <pc:sldMk cId="3323403535" sldId="376"/>
            <ac:spMk id="4" creationId="{3F4764E8-BAD7-D033-297B-A18BB3A0B7A3}"/>
          </ac:spMkLst>
        </pc:spChg>
        <pc:spChg chg="ord">
          <ac:chgData name="Sarah Butler" userId="abf28457-3819-4474-9aea-7b706b446d0c" providerId="ADAL" clId="{39B6D680-3D05-4EE2-9190-D77020B7FB5B}" dt="2024-07-31T22:26:09.243" v="24" actId="13244"/>
          <ac:spMkLst>
            <pc:docMk/>
            <pc:sldMk cId="3323403535" sldId="376"/>
            <ac:spMk id="5" creationId="{6284EEF7-BA4E-246A-4789-CDEC0C06BD7B}"/>
          </ac:spMkLst>
        </pc:spChg>
        <pc:spChg chg="ord">
          <ac:chgData name="Sarah Butler" userId="abf28457-3819-4474-9aea-7b706b446d0c" providerId="ADAL" clId="{39B6D680-3D05-4EE2-9190-D77020B7FB5B}" dt="2024-07-31T22:26:20.384" v="27" actId="13244"/>
          <ac:spMkLst>
            <pc:docMk/>
            <pc:sldMk cId="3323403535" sldId="376"/>
            <ac:spMk id="6" creationId="{965F2B63-E678-E16D-93C3-9FFBC0B5A50F}"/>
          </ac:spMkLst>
        </pc:spChg>
        <pc:spChg chg="ord">
          <ac:chgData name="Sarah Butler" userId="abf28457-3819-4474-9aea-7b706b446d0c" providerId="ADAL" clId="{39B6D680-3D05-4EE2-9190-D77020B7FB5B}" dt="2024-07-31T22:26:17.868" v="26" actId="13244"/>
          <ac:spMkLst>
            <pc:docMk/>
            <pc:sldMk cId="3323403535" sldId="376"/>
            <ac:spMk id="12" creationId="{C7CE20ED-596A-9B2B-594C-E14871C1137E}"/>
          </ac:spMkLst>
        </pc:spChg>
      </pc:sldChg>
      <pc:sldChg chg="modSp mod">
        <pc:chgData name="Sarah Butler" userId="abf28457-3819-4474-9aea-7b706b446d0c" providerId="ADAL" clId="{39B6D680-3D05-4EE2-9190-D77020B7FB5B}" dt="2024-07-31T22:25:45.774" v="18" actId="13244"/>
        <pc:sldMkLst>
          <pc:docMk/>
          <pc:sldMk cId="826645282" sldId="377"/>
        </pc:sldMkLst>
        <pc:spChg chg="ord">
          <ac:chgData name="Sarah Butler" userId="abf28457-3819-4474-9aea-7b706b446d0c" providerId="ADAL" clId="{39B6D680-3D05-4EE2-9190-D77020B7FB5B}" dt="2024-07-31T22:25:40.915" v="16" actId="13244"/>
          <ac:spMkLst>
            <pc:docMk/>
            <pc:sldMk cId="826645282" sldId="377"/>
            <ac:spMk id="2" creationId="{5EF3BE34-07FC-A7E6-77B0-44E6041EC71E}"/>
          </ac:spMkLst>
        </pc:spChg>
        <pc:spChg chg="ord">
          <ac:chgData name="Sarah Butler" userId="abf28457-3819-4474-9aea-7b706b446d0c" providerId="ADAL" clId="{39B6D680-3D05-4EE2-9190-D77020B7FB5B}" dt="2024-07-31T22:25:45.774" v="18" actId="13244"/>
          <ac:spMkLst>
            <pc:docMk/>
            <pc:sldMk cId="826645282" sldId="377"/>
            <ac:spMk id="3" creationId="{EF94EB8D-EFB0-CF56-7086-7004FDAB9907}"/>
          </ac:spMkLst>
        </pc:spChg>
        <pc:spChg chg="ord">
          <ac:chgData name="Sarah Butler" userId="abf28457-3819-4474-9aea-7b706b446d0c" providerId="ADAL" clId="{39B6D680-3D05-4EE2-9190-D77020B7FB5B}" dt="2024-07-31T22:25:43.118" v="17" actId="13244"/>
          <ac:spMkLst>
            <pc:docMk/>
            <pc:sldMk cId="826645282" sldId="377"/>
            <ac:spMk id="5" creationId="{EC5D23D4-6BB5-41C3-FD6C-7A4BD943F918}"/>
          </ac:spMkLst>
        </pc:spChg>
      </pc:sldChg>
      <pc:sldChg chg="modSp mod">
        <pc:chgData name="Sarah Butler" userId="abf28457-3819-4474-9aea-7b706b446d0c" providerId="ADAL" clId="{39B6D680-3D05-4EE2-9190-D77020B7FB5B}" dt="2024-07-31T22:28:28.659" v="52" actId="13244"/>
        <pc:sldMkLst>
          <pc:docMk/>
          <pc:sldMk cId="2271049788" sldId="378"/>
        </pc:sldMkLst>
        <pc:spChg chg="ord">
          <ac:chgData name="Sarah Butler" userId="abf28457-3819-4474-9aea-7b706b446d0c" providerId="ADAL" clId="{39B6D680-3D05-4EE2-9190-D77020B7FB5B}" dt="2024-07-31T22:28:14.462" v="48" actId="13244"/>
          <ac:spMkLst>
            <pc:docMk/>
            <pc:sldMk cId="2271049788" sldId="378"/>
            <ac:spMk id="2" creationId="{5B02A553-6C1E-E9EF-83A3-8A9408B7D1D1}"/>
          </ac:spMkLst>
        </pc:spChg>
        <pc:spChg chg="ord">
          <ac:chgData name="Sarah Butler" userId="abf28457-3819-4474-9aea-7b706b446d0c" providerId="ADAL" clId="{39B6D680-3D05-4EE2-9190-D77020B7FB5B}" dt="2024-07-31T22:28:19.962" v="50" actId="13244"/>
          <ac:spMkLst>
            <pc:docMk/>
            <pc:sldMk cId="2271049788" sldId="378"/>
            <ac:spMk id="3" creationId="{CFA448E3-CB14-891F-EFCD-1D5D411E9F19}"/>
          </ac:spMkLst>
        </pc:spChg>
        <pc:spChg chg="ord">
          <ac:chgData name="Sarah Butler" userId="abf28457-3819-4474-9aea-7b706b446d0c" providerId="ADAL" clId="{39B6D680-3D05-4EE2-9190-D77020B7FB5B}" dt="2024-07-31T22:28:16.977" v="49" actId="13244"/>
          <ac:spMkLst>
            <pc:docMk/>
            <pc:sldMk cId="2271049788" sldId="378"/>
            <ac:spMk id="5" creationId="{A1248F5A-B5E0-9BE1-0940-C1436AA2141E}"/>
          </ac:spMkLst>
        </pc:spChg>
        <pc:spChg chg="ord">
          <ac:chgData name="Sarah Butler" userId="abf28457-3819-4474-9aea-7b706b446d0c" providerId="ADAL" clId="{39B6D680-3D05-4EE2-9190-D77020B7FB5B}" dt="2024-07-31T22:28:22.243" v="51" actId="13244"/>
          <ac:spMkLst>
            <pc:docMk/>
            <pc:sldMk cId="2271049788" sldId="378"/>
            <ac:spMk id="7" creationId="{317317D4-52F4-F650-ED61-E355B552C31B}"/>
          </ac:spMkLst>
        </pc:spChg>
        <pc:spChg chg="ord">
          <ac:chgData name="Sarah Butler" userId="abf28457-3819-4474-9aea-7b706b446d0c" providerId="ADAL" clId="{39B6D680-3D05-4EE2-9190-D77020B7FB5B}" dt="2024-07-31T22:28:28.659" v="52" actId="13244"/>
          <ac:spMkLst>
            <pc:docMk/>
            <pc:sldMk cId="2271049788" sldId="378"/>
            <ac:spMk id="8" creationId="{4F5167BE-D1AF-0CBF-4FFD-9C73A22BC211}"/>
          </ac:spMkLst>
        </pc:spChg>
      </pc:sldChg>
      <pc:sldChg chg="modSp mod">
        <pc:chgData name="Sarah Butler" userId="abf28457-3819-4474-9aea-7b706b446d0c" providerId="ADAL" clId="{39B6D680-3D05-4EE2-9190-D77020B7FB5B}" dt="2024-07-31T22:29:26.665" v="66" actId="13244"/>
        <pc:sldMkLst>
          <pc:docMk/>
          <pc:sldMk cId="2730697618" sldId="379"/>
        </pc:sldMkLst>
        <pc:spChg chg="ord">
          <ac:chgData name="Sarah Butler" userId="abf28457-3819-4474-9aea-7b706b446d0c" providerId="ADAL" clId="{39B6D680-3D05-4EE2-9190-D77020B7FB5B}" dt="2024-07-31T22:29:14.758" v="63" actId="13244"/>
          <ac:spMkLst>
            <pc:docMk/>
            <pc:sldMk cId="2730697618" sldId="379"/>
            <ac:spMk id="2" creationId="{EFB05E8C-9303-3F1A-993E-A22BC16A67E6}"/>
          </ac:spMkLst>
        </pc:spChg>
        <pc:spChg chg="ord">
          <ac:chgData name="Sarah Butler" userId="abf28457-3819-4474-9aea-7b706b446d0c" providerId="ADAL" clId="{39B6D680-3D05-4EE2-9190-D77020B7FB5B}" dt="2024-07-31T22:29:17.274" v="64" actId="13244"/>
          <ac:spMkLst>
            <pc:docMk/>
            <pc:sldMk cId="2730697618" sldId="379"/>
            <ac:spMk id="4" creationId="{60C99350-98AD-872B-6B55-D6FF3072DF4C}"/>
          </ac:spMkLst>
        </pc:spChg>
        <pc:spChg chg="ord">
          <ac:chgData name="Sarah Butler" userId="abf28457-3819-4474-9aea-7b706b446d0c" providerId="ADAL" clId="{39B6D680-3D05-4EE2-9190-D77020B7FB5B}" dt="2024-07-31T22:29:21.337" v="65" actId="13244"/>
          <ac:spMkLst>
            <pc:docMk/>
            <pc:sldMk cId="2730697618" sldId="379"/>
            <ac:spMk id="5" creationId="{AC783356-8F60-AD21-CBC8-C308712F08F2}"/>
          </ac:spMkLst>
        </pc:spChg>
        <pc:graphicFrameChg chg="ord">
          <ac:chgData name="Sarah Butler" userId="abf28457-3819-4474-9aea-7b706b446d0c" providerId="ADAL" clId="{39B6D680-3D05-4EE2-9190-D77020B7FB5B}" dt="2024-07-31T22:29:26.665" v="66" actId="13244"/>
          <ac:graphicFrameMkLst>
            <pc:docMk/>
            <pc:sldMk cId="2730697618" sldId="379"/>
            <ac:graphicFrameMk id="7" creationId="{43FC51C0-F344-290B-3A9D-E17E3008329F}"/>
          </ac:graphicFrameMkLst>
        </pc:graphicFrameChg>
      </pc:sldChg>
      <pc:sldChg chg="modSp mod">
        <pc:chgData name="Sarah Butler" userId="abf28457-3819-4474-9aea-7b706b446d0c" providerId="ADAL" clId="{39B6D680-3D05-4EE2-9190-D77020B7FB5B}" dt="2024-07-31T22:29:09.546" v="62" actId="13244"/>
        <pc:sldMkLst>
          <pc:docMk/>
          <pc:sldMk cId="290939223" sldId="380"/>
        </pc:sldMkLst>
        <pc:spChg chg="ord">
          <ac:chgData name="Sarah Butler" userId="abf28457-3819-4474-9aea-7b706b446d0c" providerId="ADAL" clId="{39B6D680-3D05-4EE2-9190-D77020B7FB5B}" dt="2024-07-31T22:28:59.132" v="58" actId="13244"/>
          <ac:spMkLst>
            <pc:docMk/>
            <pc:sldMk cId="290939223" sldId="380"/>
            <ac:spMk id="2" creationId="{37FBB9B4-7C50-AE16-FF02-73C8686F0E28}"/>
          </ac:spMkLst>
        </pc:spChg>
        <pc:spChg chg="ord">
          <ac:chgData name="Sarah Butler" userId="abf28457-3819-4474-9aea-7b706b446d0c" providerId="ADAL" clId="{39B6D680-3D05-4EE2-9190-D77020B7FB5B}" dt="2024-07-31T22:29:05.930" v="61" actId="13244"/>
          <ac:spMkLst>
            <pc:docMk/>
            <pc:sldMk cId="290939223" sldId="380"/>
            <ac:spMk id="3" creationId="{9D76AE95-B178-0870-F8FC-478653C882E5}"/>
          </ac:spMkLst>
        </pc:spChg>
        <pc:spChg chg="ord">
          <ac:chgData name="Sarah Butler" userId="abf28457-3819-4474-9aea-7b706b446d0c" providerId="ADAL" clId="{39B6D680-3D05-4EE2-9190-D77020B7FB5B}" dt="2024-07-31T22:29:01.436" v="59" actId="13244"/>
          <ac:spMkLst>
            <pc:docMk/>
            <pc:sldMk cId="290939223" sldId="380"/>
            <ac:spMk id="5" creationId="{13043DB6-AD7A-6CED-E888-7FC9B9E85E0A}"/>
          </ac:spMkLst>
        </pc:spChg>
        <pc:graphicFrameChg chg="ord">
          <ac:chgData name="Sarah Butler" userId="abf28457-3819-4474-9aea-7b706b446d0c" providerId="ADAL" clId="{39B6D680-3D05-4EE2-9190-D77020B7FB5B}" dt="2024-07-31T22:29:09.546" v="62" actId="13244"/>
          <ac:graphicFrameMkLst>
            <pc:docMk/>
            <pc:sldMk cId="290939223" sldId="380"/>
            <ac:graphicFrameMk id="8" creationId="{C7A4F1A0-3C27-845A-1503-5C8207D1A153}"/>
          </ac:graphicFrameMkLst>
        </pc:graphicFrameChg>
      </pc:sldChg>
      <pc:sldChg chg="modSp mod">
        <pc:chgData name="Sarah Butler" userId="abf28457-3819-4474-9aea-7b706b446d0c" providerId="ADAL" clId="{39B6D680-3D05-4EE2-9190-D77020B7FB5B}" dt="2024-07-31T22:29:44.571" v="71" actId="13244"/>
        <pc:sldMkLst>
          <pc:docMk/>
          <pc:sldMk cId="2916829677" sldId="381"/>
        </pc:sldMkLst>
        <pc:spChg chg="ord">
          <ac:chgData name="Sarah Butler" userId="abf28457-3819-4474-9aea-7b706b446d0c" providerId="ADAL" clId="{39B6D680-3D05-4EE2-9190-D77020B7FB5B}" dt="2024-07-31T22:29:35.602" v="68" actId="13244"/>
          <ac:spMkLst>
            <pc:docMk/>
            <pc:sldMk cId="2916829677" sldId="381"/>
            <ac:spMk id="2" creationId="{C522A523-6734-CA0A-449F-23549E56B513}"/>
          </ac:spMkLst>
        </pc:spChg>
        <pc:spChg chg="ord">
          <ac:chgData name="Sarah Butler" userId="abf28457-3819-4474-9aea-7b706b446d0c" providerId="ADAL" clId="{39B6D680-3D05-4EE2-9190-D77020B7FB5B}" dt="2024-07-31T22:29:38.180" v="69" actId="13244"/>
          <ac:spMkLst>
            <pc:docMk/>
            <pc:sldMk cId="2916829677" sldId="381"/>
            <ac:spMk id="5" creationId="{8578DCA0-9351-E113-F7D3-B458F8D27B96}"/>
          </ac:spMkLst>
        </pc:spChg>
        <pc:spChg chg="ord">
          <ac:chgData name="Sarah Butler" userId="abf28457-3819-4474-9aea-7b706b446d0c" providerId="ADAL" clId="{39B6D680-3D05-4EE2-9190-D77020B7FB5B}" dt="2024-07-31T22:29:41.055" v="70" actId="13244"/>
          <ac:spMkLst>
            <pc:docMk/>
            <pc:sldMk cId="2916829677" sldId="381"/>
            <ac:spMk id="8" creationId="{4AAF8318-250D-6392-ADB8-95E0780C2F76}"/>
          </ac:spMkLst>
        </pc:spChg>
        <pc:graphicFrameChg chg="ord">
          <ac:chgData name="Sarah Butler" userId="abf28457-3819-4474-9aea-7b706b446d0c" providerId="ADAL" clId="{39B6D680-3D05-4EE2-9190-D77020B7FB5B}" dt="2024-07-31T22:29:44.571" v="71" actId="13244"/>
          <ac:graphicFrameMkLst>
            <pc:docMk/>
            <pc:sldMk cId="2916829677" sldId="381"/>
            <ac:graphicFrameMk id="3" creationId="{EA47D2BC-32DC-7BAF-5A65-FE8906192D6B}"/>
          </ac:graphicFrameMkLst>
        </pc:graphicFrameChg>
      </pc:sldChg>
      <pc:sldChg chg="modSp mod">
        <pc:chgData name="Sarah Butler" userId="abf28457-3819-4474-9aea-7b706b446d0c" providerId="ADAL" clId="{39B6D680-3D05-4EE2-9190-D77020B7FB5B}" dt="2024-07-31T22:28:08.696" v="47" actId="13244"/>
        <pc:sldMkLst>
          <pc:docMk/>
          <pc:sldMk cId="3913838081" sldId="382"/>
        </pc:sldMkLst>
        <pc:spChg chg="ord">
          <ac:chgData name="Sarah Butler" userId="abf28457-3819-4474-9aea-7b706b446d0c" providerId="ADAL" clId="{39B6D680-3D05-4EE2-9190-D77020B7FB5B}" dt="2024-07-31T22:28:03.977" v="45" actId="13244"/>
          <ac:spMkLst>
            <pc:docMk/>
            <pc:sldMk cId="3913838081" sldId="382"/>
            <ac:spMk id="2" creationId="{299C3913-C667-F4C0-7E57-0A38E89EB282}"/>
          </ac:spMkLst>
        </pc:spChg>
        <pc:spChg chg="ord">
          <ac:chgData name="Sarah Butler" userId="abf28457-3819-4474-9aea-7b706b446d0c" providerId="ADAL" clId="{39B6D680-3D05-4EE2-9190-D77020B7FB5B}" dt="2024-07-31T22:28:08.696" v="47" actId="13244"/>
          <ac:spMkLst>
            <pc:docMk/>
            <pc:sldMk cId="3913838081" sldId="382"/>
            <ac:spMk id="3" creationId="{59D625DE-CD0C-77C2-E224-398DDE76888B}"/>
          </ac:spMkLst>
        </pc:spChg>
        <pc:spChg chg="ord">
          <ac:chgData name="Sarah Butler" userId="abf28457-3819-4474-9aea-7b706b446d0c" providerId="ADAL" clId="{39B6D680-3D05-4EE2-9190-D77020B7FB5B}" dt="2024-07-31T22:28:06.306" v="46" actId="13244"/>
          <ac:spMkLst>
            <pc:docMk/>
            <pc:sldMk cId="3913838081" sldId="382"/>
            <ac:spMk id="5" creationId="{B4F9C760-8821-E31D-2BD4-8F3377E1C7A7}"/>
          </ac:spMkLst>
        </pc:spChg>
      </pc:sldChg>
      <pc:sldChg chg="modSp mod">
        <pc:chgData name="Sarah Butler" userId="abf28457-3819-4474-9aea-7b706b446d0c" providerId="ADAL" clId="{39B6D680-3D05-4EE2-9190-D77020B7FB5B}" dt="2024-07-31T22:30:11.717" v="78" actId="13244"/>
        <pc:sldMkLst>
          <pc:docMk/>
          <pc:sldMk cId="1509890912" sldId="383"/>
        </pc:sldMkLst>
        <pc:spChg chg="ord">
          <ac:chgData name="Sarah Butler" userId="abf28457-3819-4474-9aea-7b706b446d0c" providerId="ADAL" clId="{39B6D680-3D05-4EE2-9190-D77020B7FB5B}" dt="2024-07-31T22:30:05.727" v="76" actId="13244"/>
          <ac:spMkLst>
            <pc:docMk/>
            <pc:sldMk cId="1509890912" sldId="383"/>
            <ac:spMk id="2" creationId="{C522A523-6734-CA0A-449F-23549E56B513}"/>
          </ac:spMkLst>
        </pc:spChg>
        <pc:spChg chg="ord">
          <ac:chgData name="Sarah Butler" userId="abf28457-3819-4474-9aea-7b706b446d0c" providerId="ADAL" clId="{39B6D680-3D05-4EE2-9190-D77020B7FB5B}" dt="2024-07-31T22:30:11.717" v="78" actId="13244"/>
          <ac:spMkLst>
            <pc:docMk/>
            <pc:sldMk cId="1509890912" sldId="383"/>
            <ac:spMk id="3" creationId="{8AC38A62-5DD3-BF26-9478-54318534A47A}"/>
          </ac:spMkLst>
        </pc:spChg>
        <pc:spChg chg="ord">
          <ac:chgData name="Sarah Butler" userId="abf28457-3819-4474-9aea-7b706b446d0c" providerId="ADAL" clId="{39B6D680-3D05-4EE2-9190-D77020B7FB5B}" dt="2024-07-31T22:30:08.634" v="77" actId="13244"/>
          <ac:spMkLst>
            <pc:docMk/>
            <pc:sldMk cId="1509890912" sldId="383"/>
            <ac:spMk id="5" creationId="{8578DCA0-9351-E113-F7D3-B458F8D27B96}"/>
          </ac:spMkLst>
        </pc:spChg>
      </pc:sldChg>
      <pc:sldChg chg="modSp mod">
        <pc:chgData name="Sarah Butler" userId="abf28457-3819-4474-9aea-7b706b446d0c" providerId="ADAL" clId="{39B6D680-3D05-4EE2-9190-D77020B7FB5B}" dt="2024-07-31T22:30:01.899" v="75" actId="13244"/>
        <pc:sldMkLst>
          <pc:docMk/>
          <pc:sldMk cId="955927019" sldId="384"/>
        </pc:sldMkLst>
        <pc:spChg chg="ord">
          <ac:chgData name="Sarah Butler" userId="abf28457-3819-4474-9aea-7b706b446d0c" providerId="ADAL" clId="{39B6D680-3D05-4EE2-9190-D77020B7FB5B}" dt="2024-07-31T22:29:51.884" v="72" actId="13244"/>
          <ac:spMkLst>
            <pc:docMk/>
            <pc:sldMk cId="955927019" sldId="384"/>
            <ac:spMk id="2" creationId="{C522A523-6734-CA0A-449F-23549E56B513}"/>
          </ac:spMkLst>
        </pc:spChg>
        <pc:spChg chg="ord">
          <ac:chgData name="Sarah Butler" userId="abf28457-3819-4474-9aea-7b706b446d0c" providerId="ADAL" clId="{39B6D680-3D05-4EE2-9190-D77020B7FB5B}" dt="2024-07-31T22:29:55.930" v="73" actId="13244"/>
          <ac:spMkLst>
            <pc:docMk/>
            <pc:sldMk cId="955927019" sldId="384"/>
            <ac:spMk id="5" creationId="{8578DCA0-9351-E113-F7D3-B458F8D27B96}"/>
          </ac:spMkLst>
        </pc:spChg>
        <pc:spChg chg="ord">
          <ac:chgData name="Sarah Butler" userId="abf28457-3819-4474-9aea-7b706b446d0c" providerId="ADAL" clId="{39B6D680-3D05-4EE2-9190-D77020B7FB5B}" dt="2024-07-31T22:29:58.540" v="74" actId="13244"/>
          <ac:spMkLst>
            <pc:docMk/>
            <pc:sldMk cId="955927019" sldId="384"/>
            <ac:spMk id="8" creationId="{4AAF8318-250D-6392-ADB8-95E0780C2F76}"/>
          </ac:spMkLst>
        </pc:spChg>
        <pc:graphicFrameChg chg="ord">
          <ac:chgData name="Sarah Butler" userId="abf28457-3819-4474-9aea-7b706b446d0c" providerId="ADAL" clId="{39B6D680-3D05-4EE2-9190-D77020B7FB5B}" dt="2024-07-31T22:30:01.899" v="75" actId="13244"/>
          <ac:graphicFrameMkLst>
            <pc:docMk/>
            <pc:sldMk cId="955927019" sldId="384"/>
            <ac:graphicFrameMk id="3" creationId="{60B8FD87-07BF-528D-8A1E-0305F30C7541}"/>
          </ac:graphicFrameMkLst>
        </pc:graphicFrameChg>
      </pc:sldChg>
      <pc:sldChg chg="modSp mod">
        <pc:chgData name="Sarah Butler" userId="abf28457-3819-4474-9aea-7b706b446d0c" providerId="ADAL" clId="{39B6D680-3D05-4EE2-9190-D77020B7FB5B}" dt="2024-07-31T22:30:23.415" v="81" actId="13244"/>
        <pc:sldMkLst>
          <pc:docMk/>
          <pc:sldMk cId="1260548503" sldId="385"/>
        </pc:sldMkLst>
        <pc:spChg chg="ord">
          <ac:chgData name="Sarah Butler" userId="abf28457-3819-4474-9aea-7b706b446d0c" providerId="ADAL" clId="{39B6D680-3D05-4EE2-9190-D77020B7FB5B}" dt="2024-07-31T22:30:16.993" v="79" actId="13244"/>
          <ac:spMkLst>
            <pc:docMk/>
            <pc:sldMk cId="1260548503" sldId="385"/>
            <ac:spMk id="2" creationId="{135887BC-AAD7-CE3A-5021-E5FE1B648A76}"/>
          </ac:spMkLst>
        </pc:spChg>
        <pc:spChg chg="ord">
          <ac:chgData name="Sarah Butler" userId="abf28457-3819-4474-9aea-7b706b446d0c" providerId="ADAL" clId="{39B6D680-3D05-4EE2-9190-D77020B7FB5B}" dt="2024-07-31T22:30:23.415" v="81" actId="13244"/>
          <ac:spMkLst>
            <pc:docMk/>
            <pc:sldMk cId="1260548503" sldId="385"/>
            <ac:spMk id="3" creationId="{2EA2B655-99A6-E198-3542-6CDBE3713C76}"/>
          </ac:spMkLst>
        </pc:spChg>
        <pc:spChg chg="ord">
          <ac:chgData name="Sarah Butler" userId="abf28457-3819-4474-9aea-7b706b446d0c" providerId="ADAL" clId="{39B6D680-3D05-4EE2-9190-D77020B7FB5B}" dt="2024-07-31T22:30:21.399" v="80" actId="13244"/>
          <ac:spMkLst>
            <pc:docMk/>
            <pc:sldMk cId="1260548503" sldId="385"/>
            <ac:spMk id="5" creationId="{9C370A1A-E660-40B5-D307-BBB415E4E309}"/>
          </ac:spMkLst>
        </pc:spChg>
      </pc:sldChg>
      <pc:sldChg chg="modSp mod">
        <pc:chgData name="Sarah Butler" userId="abf28457-3819-4474-9aea-7b706b446d0c" providerId="ADAL" clId="{39B6D680-3D05-4EE2-9190-D77020B7FB5B}" dt="2024-07-31T22:25:00.165" v="6" actId="13244"/>
        <pc:sldMkLst>
          <pc:docMk/>
          <pc:sldMk cId="3721054911" sldId="388"/>
        </pc:sldMkLst>
        <pc:spChg chg="ord">
          <ac:chgData name="Sarah Butler" userId="abf28457-3819-4474-9aea-7b706b446d0c" providerId="ADAL" clId="{39B6D680-3D05-4EE2-9190-D77020B7FB5B}" dt="2024-07-31T22:25:00.165" v="6" actId="13244"/>
          <ac:spMkLst>
            <pc:docMk/>
            <pc:sldMk cId="3721054911" sldId="388"/>
            <ac:spMk id="7" creationId="{49800255-62C7-52FC-7626-3B3FEBADF4CA}"/>
          </ac:spMkLst>
        </pc:spChg>
      </pc:sldChg>
      <pc:sldChg chg="modSp mod">
        <pc:chgData name="Sarah Butler" userId="abf28457-3819-4474-9aea-7b706b446d0c" providerId="ADAL" clId="{39B6D680-3D05-4EE2-9190-D77020B7FB5B}" dt="2024-07-31T22:26:00.743" v="22" actId="13244"/>
        <pc:sldMkLst>
          <pc:docMk/>
          <pc:sldMk cId="1590451850" sldId="389"/>
        </pc:sldMkLst>
        <pc:spChg chg="ord">
          <ac:chgData name="Sarah Butler" userId="abf28457-3819-4474-9aea-7b706b446d0c" providerId="ADAL" clId="{39B6D680-3D05-4EE2-9190-D77020B7FB5B}" dt="2024-07-31T22:26:00.743" v="22" actId="13244"/>
          <ac:spMkLst>
            <pc:docMk/>
            <pc:sldMk cId="1590451850" sldId="389"/>
            <ac:spMk id="7" creationId="{49800255-62C7-52FC-7626-3B3FEBADF4CA}"/>
          </ac:spMkLst>
        </pc:spChg>
      </pc:sldChg>
      <pc:sldChg chg="modSp mod">
        <pc:chgData name="Sarah Butler" userId="abf28457-3819-4474-9aea-7b706b446d0c" providerId="ADAL" clId="{39B6D680-3D05-4EE2-9190-D77020B7FB5B}" dt="2024-07-31T22:28:33.743" v="53" actId="13244"/>
        <pc:sldMkLst>
          <pc:docMk/>
          <pc:sldMk cId="1520645595" sldId="391"/>
        </pc:sldMkLst>
        <pc:spChg chg="ord">
          <ac:chgData name="Sarah Butler" userId="abf28457-3819-4474-9aea-7b706b446d0c" providerId="ADAL" clId="{39B6D680-3D05-4EE2-9190-D77020B7FB5B}" dt="2024-07-31T22:28:33.743" v="53" actId="13244"/>
          <ac:spMkLst>
            <pc:docMk/>
            <pc:sldMk cId="1520645595" sldId="391"/>
            <ac:spMk id="7" creationId="{49800255-62C7-52FC-7626-3B3FEBADF4CA}"/>
          </ac:spMkLst>
        </pc:spChg>
      </pc:sldChg>
      <pc:sldChg chg="modSp mod">
        <pc:chgData name="Sarah Butler" userId="abf28457-3819-4474-9aea-7b706b446d0c" providerId="ADAL" clId="{39B6D680-3D05-4EE2-9190-D77020B7FB5B}" dt="2024-07-31T22:29:30.883" v="67" actId="13244"/>
        <pc:sldMkLst>
          <pc:docMk/>
          <pc:sldMk cId="1785472587" sldId="392"/>
        </pc:sldMkLst>
        <pc:spChg chg="ord">
          <ac:chgData name="Sarah Butler" userId="abf28457-3819-4474-9aea-7b706b446d0c" providerId="ADAL" clId="{39B6D680-3D05-4EE2-9190-D77020B7FB5B}" dt="2024-07-31T22:29:30.883" v="67" actId="13244"/>
          <ac:spMkLst>
            <pc:docMk/>
            <pc:sldMk cId="1785472587" sldId="392"/>
            <ac:spMk id="7" creationId="{49800255-62C7-52FC-7626-3B3FEBADF4CA}"/>
          </ac:spMkLst>
        </pc:spChg>
      </pc:sldChg>
      <pc:sldChg chg="modSp mod">
        <pc:chgData name="Sarah Butler" userId="abf28457-3819-4474-9aea-7b706b446d0c" providerId="ADAL" clId="{39B6D680-3D05-4EE2-9190-D77020B7FB5B}" dt="2024-07-31T22:24:51.618" v="5" actId="13244"/>
        <pc:sldMkLst>
          <pc:docMk/>
          <pc:sldMk cId="3357521901" sldId="26336"/>
        </pc:sldMkLst>
        <pc:spChg chg="ord">
          <ac:chgData name="Sarah Butler" userId="abf28457-3819-4474-9aea-7b706b446d0c" providerId="ADAL" clId="{39B6D680-3D05-4EE2-9190-D77020B7FB5B}" dt="2024-07-31T22:24:51.618" v="5" actId="13244"/>
          <ac:spMkLst>
            <pc:docMk/>
            <pc:sldMk cId="3357521901" sldId="26336"/>
            <ac:spMk id="3" creationId="{DF637BA9-DB5E-2457-A795-0B300DBA6F82}"/>
          </ac:spMkLst>
        </pc:spChg>
        <pc:spChg chg="ord">
          <ac:chgData name="Sarah Butler" userId="abf28457-3819-4474-9aea-7b706b446d0c" providerId="ADAL" clId="{39B6D680-3D05-4EE2-9190-D77020B7FB5B}" dt="2024-07-31T22:24:49.212" v="4" actId="13244"/>
          <ac:spMkLst>
            <pc:docMk/>
            <pc:sldMk cId="3357521901" sldId="26336"/>
            <ac:spMk id="5" creationId="{A7E6A87E-8352-0E8F-5677-2D3F86A4C16A}"/>
          </ac:spMkLst>
        </pc:spChg>
      </pc:sldChg>
      <pc:sldChg chg="modSp mod">
        <pc:chgData name="Sarah Butler" userId="abf28457-3819-4474-9aea-7b706b446d0c" providerId="ADAL" clId="{39B6D680-3D05-4EE2-9190-D77020B7FB5B}" dt="2024-07-31T22:30:48.435" v="87" actId="13244"/>
        <pc:sldMkLst>
          <pc:docMk/>
          <pc:sldMk cId="3620451180" sldId="26337"/>
        </pc:sldMkLst>
        <pc:spChg chg="ord">
          <ac:chgData name="Sarah Butler" userId="abf28457-3819-4474-9aea-7b706b446d0c" providerId="ADAL" clId="{39B6D680-3D05-4EE2-9190-D77020B7FB5B}" dt="2024-07-31T22:30:45.493" v="86" actId="13244"/>
          <ac:spMkLst>
            <pc:docMk/>
            <pc:sldMk cId="3620451180" sldId="26337"/>
            <ac:spMk id="2" creationId="{E73FE881-9515-C0C5-FD60-FF7690529199}"/>
          </ac:spMkLst>
        </pc:spChg>
        <pc:spChg chg="ord">
          <ac:chgData name="Sarah Butler" userId="abf28457-3819-4474-9aea-7b706b446d0c" providerId="ADAL" clId="{39B6D680-3D05-4EE2-9190-D77020B7FB5B}" dt="2024-07-31T22:30:48.435" v="87" actId="13244"/>
          <ac:spMkLst>
            <pc:docMk/>
            <pc:sldMk cId="3620451180" sldId="26337"/>
            <ac:spMk id="3" creationId="{67133020-534B-1436-1223-640C02469109}"/>
          </ac:spMkLst>
        </pc:spChg>
      </pc:sldChg>
    </pc:docChg>
  </pc:docChgLst>
  <pc:docChgLst>
    <pc:chgData name="Sarah Butler" userId="abf28457-3819-4474-9aea-7b706b446d0c" providerId="ADAL" clId="{632A1888-9FED-C74C-AF4A-4653F8CA7C14}"/>
    <pc:docChg chg="modSld">
      <pc:chgData name="Sarah Butler" userId="abf28457-3819-4474-9aea-7b706b446d0c" providerId="ADAL" clId="{632A1888-9FED-C74C-AF4A-4653F8CA7C14}" dt="2024-07-31T22:13:01.770" v="9" actId="14100"/>
      <pc:docMkLst>
        <pc:docMk/>
      </pc:docMkLst>
      <pc:sldChg chg="modSp mod">
        <pc:chgData name="Sarah Butler" userId="abf28457-3819-4474-9aea-7b706b446d0c" providerId="ADAL" clId="{632A1888-9FED-C74C-AF4A-4653F8CA7C14}" dt="2024-07-31T22:13:01.770" v="9" actId="14100"/>
        <pc:sldMkLst>
          <pc:docMk/>
          <pc:sldMk cId="854750579" sldId="371"/>
        </pc:sldMkLst>
        <pc:graphicFrameChg chg="mod modGraphic">
          <ac:chgData name="Sarah Butler" userId="abf28457-3819-4474-9aea-7b706b446d0c" providerId="ADAL" clId="{632A1888-9FED-C74C-AF4A-4653F8CA7C14}" dt="2024-07-31T22:13:01.770" v="9" actId="14100"/>
          <ac:graphicFrameMkLst>
            <pc:docMk/>
            <pc:sldMk cId="854750579" sldId="371"/>
            <ac:graphicFrameMk id="6" creationId="{010B6BAF-F5DC-B4AA-F9EE-2A1D641BE331}"/>
          </ac:graphicFrameMkLst>
        </pc:graphicFrameChg>
      </pc:sldChg>
      <pc:sldChg chg="modSp mod">
        <pc:chgData name="Sarah Butler" userId="abf28457-3819-4474-9aea-7b706b446d0c" providerId="ADAL" clId="{632A1888-9FED-C74C-AF4A-4653F8CA7C14}" dt="2024-07-31T22:11:58.607" v="6" actId="1036"/>
        <pc:sldMkLst>
          <pc:docMk/>
          <pc:sldMk cId="2182931520" sldId="372"/>
        </pc:sldMkLst>
        <pc:spChg chg="mod">
          <ac:chgData name="Sarah Butler" userId="abf28457-3819-4474-9aea-7b706b446d0c" providerId="ADAL" clId="{632A1888-9FED-C74C-AF4A-4653F8CA7C14}" dt="2024-07-31T22:11:58.607" v="6" actId="1036"/>
          <ac:spMkLst>
            <pc:docMk/>
            <pc:sldMk cId="2182931520" sldId="372"/>
            <ac:spMk id="3" creationId="{DE9C6ED8-D6EA-AB42-0E3F-FA3DDA2A5A8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DD2663-3335-4D91-83E7-A6664594AAF7}" type="doc">
      <dgm:prSet loTypeId="urn:microsoft.com/office/officeart/2005/8/layout/venn1" loCatId="relationship" qsTypeId="urn:microsoft.com/office/officeart/2005/8/quickstyle/simple1" qsCatId="simple" csTypeId="urn:microsoft.com/office/officeart/2005/8/colors/accent1_2" csCatId="accent1" phldr="1"/>
      <dgm:spPr/>
    </dgm:pt>
    <dgm:pt modelId="{167D9422-63A0-43A0-939C-462196E02B98}">
      <dgm:prSet phldrT="[Text]"/>
      <dgm:spPr>
        <a:solidFill>
          <a:schemeClr val="accent1">
            <a:alpha val="50000"/>
          </a:schemeClr>
        </a:solidFill>
        <a:ln>
          <a:noFill/>
        </a:ln>
      </dgm:spPr>
      <dgm:t>
        <a:bodyPr/>
        <a:lstStyle/>
        <a:p>
          <a:endParaRPr lang="en-AU"/>
        </a:p>
      </dgm:t>
    </dgm:pt>
    <dgm:pt modelId="{6EA6466D-36B9-4A08-ABCE-E6E4CECFC929}" type="parTrans" cxnId="{C8FCAE65-C98A-4A31-86FC-EABC973A61A6}">
      <dgm:prSet/>
      <dgm:spPr/>
      <dgm:t>
        <a:bodyPr/>
        <a:lstStyle/>
        <a:p>
          <a:endParaRPr lang="en-AU"/>
        </a:p>
      </dgm:t>
    </dgm:pt>
    <dgm:pt modelId="{C8BE6F35-BCCE-42A5-9C2E-D673E34F0E4A}" type="sibTrans" cxnId="{C8FCAE65-C98A-4A31-86FC-EABC973A61A6}">
      <dgm:prSet/>
      <dgm:spPr/>
      <dgm:t>
        <a:bodyPr/>
        <a:lstStyle/>
        <a:p>
          <a:endParaRPr lang="en-AU"/>
        </a:p>
      </dgm:t>
    </dgm:pt>
    <dgm:pt modelId="{723052F7-95C7-4930-9499-7AF198B6E22E}">
      <dgm:prSet phldrT="[Text]"/>
      <dgm:spPr>
        <a:solidFill>
          <a:schemeClr val="tx2">
            <a:alpha val="50000"/>
          </a:schemeClr>
        </a:solidFill>
        <a:ln>
          <a:noFill/>
        </a:ln>
      </dgm:spPr>
      <dgm:t>
        <a:bodyPr/>
        <a:lstStyle/>
        <a:p>
          <a:endParaRPr lang="en-AU"/>
        </a:p>
      </dgm:t>
    </dgm:pt>
    <dgm:pt modelId="{9525246F-3EC9-4FB6-B85F-6749CD0EF734}" type="parTrans" cxnId="{0B0F0B16-32E6-4FCB-95AE-68649C7F8CDA}">
      <dgm:prSet/>
      <dgm:spPr/>
      <dgm:t>
        <a:bodyPr/>
        <a:lstStyle/>
        <a:p>
          <a:endParaRPr lang="en-AU"/>
        </a:p>
      </dgm:t>
    </dgm:pt>
    <dgm:pt modelId="{DE0EE440-DF99-4545-8B80-27F312C56142}" type="sibTrans" cxnId="{0B0F0B16-32E6-4FCB-95AE-68649C7F8CDA}">
      <dgm:prSet/>
      <dgm:spPr/>
      <dgm:t>
        <a:bodyPr/>
        <a:lstStyle/>
        <a:p>
          <a:endParaRPr lang="en-AU"/>
        </a:p>
      </dgm:t>
    </dgm:pt>
    <dgm:pt modelId="{E1FCD570-4506-4BFE-B97D-F000D2F827A1}" type="pres">
      <dgm:prSet presAssocID="{C7DD2663-3335-4D91-83E7-A6664594AAF7}" presName="compositeShape" presStyleCnt="0">
        <dgm:presLayoutVars>
          <dgm:chMax val="7"/>
          <dgm:dir/>
          <dgm:resizeHandles val="exact"/>
        </dgm:presLayoutVars>
      </dgm:prSet>
      <dgm:spPr/>
    </dgm:pt>
    <dgm:pt modelId="{D4E46B21-CBD1-4CD0-908E-496837C2CCC0}" type="pres">
      <dgm:prSet presAssocID="{167D9422-63A0-43A0-939C-462196E02B98}" presName="circ1" presStyleLbl="vennNode1" presStyleIdx="0" presStyleCnt="2" custScaleX="93304" custScaleY="93333" custLinFactNeighborX="7996" custLinFactNeighborY="-1062"/>
      <dgm:spPr/>
    </dgm:pt>
    <dgm:pt modelId="{3D020AE5-1370-48B4-AE82-26576805D346}" type="pres">
      <dgm:prSet presAssocID="{167D9422-63A0-43A0-939C-462196E02B98}" presName="circ1Tx" presStyleLbl="revTx" presStyleIdx="0" presStyleCnt="0">
        <dgm:presLayoutVars>
          <dgm:chMax val="0"/>
          <dgm:chPref val="0"/>
          <dgm:bulletEnabled val="1"/>
        </dgm:presLayoutVars>
      </dgm:prSet>
      <dgm:spPr/>
    </dgm:pt>
    <dgm:pt modelId="{6FEBC1A3-3990-41FC-A4E5-D3D56D88F01E}" type="pres">
      <dgm:prSet presAssocID="{723052F7-95C7-4930-9499-7AF198B6E22E}" presName="circ2" presStyleLbl="vennNode1" presStyleIdx="1" presStyleCnt="2" custScaleX="94998" custScaleY="93296" custLinFactNeighborX="-11992" custLinFactNeighborY="-1320"/>
      <dgm:spPr/>
    </dgm:pt>
    <dgm:pt modelId="{033603BF-DFEC-4A80-B569-3E8BB2FA27BC}" type="pres">
      <dgm:prSet presAssocID="{723052F7-95C7-4930-9499-7AF198B6E22E}" presName="circ2Tx" presStyleLbl="revTx" presStyleIdx="0" presStyleCnt="0">
        <dgm:presLayoutVars>
          <dgm:chMax val="0"/>
          <dgm:chPref val="0"/>
          <dgm:bulletEnabled val="1"/>
        </dgm:presLayoutVars>
      </dgm:prSet>
      <dgm:spPr/>
    </dgm:pt>
  </dgm:ptLst>
  <dgm:cxnLst>
    <dgm:cxn modelId="{0B0F0B16-32E6-4FCB-95AE-68649C7F8CDA}" srcId="{C7DD2663-3335-4D91-83E7-A6664594AAF7}" destId="{723052F7-95C7-4930-9499-7AF198B6E22E}" srcOrd="1" destOrd="0" parTransId="{9525246F-3EC9-4FB6-B85F-6749CD0EF734}" sibTransId="{DE0EE440-DF99-4545-8B80-27F312C56142}"/>
    <dgm:cxn modelId="{F90C3022-5D29-4301-8B33-658933FF1A57}" type="presOf" srcId="{167D9422-63A0-43A0-939C-462196E02B98}" destId="{3D020AE5-1370-48B4-AE82-26576805D346}" srcOrd="1" destOrd="0" presId="urn:microsoft.com/office/officeart/2005/8/layout/venn1"/>
    <dgm:cxn modelId="{C8FCAE65-C98A-4A31-86FC-EABC973A61A6}" srcId="{C7DD2663-3335-4D91-83E7-A6664594AAF7}" destId="{167D9422-63A0-43A0-939C-462196E02B98}" srcOrd="0" destOrd="0" parTransId="{6EA6466D-36B9-4A08-ABCE-E6E4CECFC929}" sibTransId="{C8BE6F35-BCCE-42A5-9C2E-D673E34F0E4A}"/>
    <dgm:cxn modelId="{755DA64C-0C75-4953-B822-E15BC54388A1}" type="presOf" srcId="{723052F7-95C7-4930-9499-7AF198B6E22E}" destId="{6FEBC1A3-3990-41FC-A4E5-D3D56D88F01E}" srcOrd="0" destOrd="0" presId="urn:microsoft.com/office/officeart/2005/8/layout/venn1"/>
    <dgm:cxn modelId="{D81326E9-0A28-4C9A-923D-3A59D7647F98}" type="presOf" srcId="{167D9422-63A0-43A0-939C-462196E02B98}" destId="{D4E46B21-CBD1-4CD0-908E-496837C2CCC0}" srcOrd="0" destOrd="0" presId="urn:microsoft.com/office/officeart/2005/8/layout/venn1"/>
    <dgm:cxn modelId="{B19979D3-4C0A-4924-A83E-00072D480504}" type="presOf" srcId="{C7DD2663-3335-4D91-83E7-A6664594AAF7}" destId="{E1FCD570-4506-4BFE-B97D-F000D2F827A1}" srcOrd="0" destOrd="0" presId="urn:microsoft.com/office/officeart/2005/8/layout/venn1"/>
    <dgm:cxn modelId="{08C617D8-4246-4F6E-9405-DEEEE3FEAE5B}" type="presOf" srcId="{723052F7-95C7-4930-9499-7AF198B6E22E}" destId="{033603BF-DFEC-4A80-B569-3E8BB2FA27BC}" srcOrd="1" destOrd="0" presId="urn:microsoft.com/office/officeart/2005/8/layout/venn1"/>
    <dgm:cxn modelId="{16E4D329-8B62-4E4B-8F9A-A4C0E3506369}" type="presParOf" srcId="{E1FCD570-4506-4BFE-B97D-F000D2F827A1}" destId="{D4E46B21-CBD1-4CD0-908E-496837C2CCC0}" srcOrd="0" destOrd="0" presId="urn:microsoft.com/office/officeart/2005/8/layout/venn1"/>
    <dgm:cxn modelId="{79220003-86CF-4FDF-A8A7-CAA41E661EBA}" type="presParOf" srcId="{E1FCD570-4506-4BFE-B97D-F000D2F827A1}" destId="{3D020AE5-1370-48B4-AE82-26576805D346}" srcOrd="1" destOrd="0" presId="urn:microsoft.com/office/officeart/2005/8/layout/venn1"/>
    <dgm:cxn modelId="{C7F6462C-AB7B-458D-B8AC-53182C8A1674}" type="presParOf" srcId="{E1FCD570-4506-4BFE-B97D-F000D2F827A1}" destId="{6FEBC1A3-3990-41FC-A4E5-D3D56D88F01E}" srcOrd="2" destOrd="0" presId="urn:microsoft.com/office/officeart/2005/8/layout/venn1"/>
    <dgm:cxn modelId="{A40B3CF8-A45A-4EC1-98E3-94427DA482FD}" type="presParOf" srcId="{E1FCD570-4506-4BFE-B97D-F000D2F827A1}" destId="{033603BF-DFEC-4A80-B569-3E8BB2FA27BC}"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E46B21-CBD1-4CD0-908E-496837C2CCC0}">
      <dsp:nvSpPr>
        <dsp:cNvPr id="0" name=""/>
        <dsp:cNvSpPr/>
      </dsp:nvSpPr>
      <dsp:spPr>
        <a:xfrm>
          <a:off x="718060" y="519653"/>
          <a:ext cx="4474119" cy="4475509"/>
        </a:xfrm>
        <a:prstGeom prst="ellipse">
          <a:avLst/>
        </a:prstGeom>
        <a:solidFill>
          <a:schemeClr val="accent1">
            <a:alpha val="5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en-AU" sz="6500" kern="1200"/>
        </a:p>
      </dsp:txBody>
      <dsp:txXfrm>
        <a:off x="1342825" y="1047412"/>
        <a:ext cx="2579672" cy="3419992"/>
      </dsp:txXfrm>
    </dsp:sp>
    <dsp:sp modelId="{6FEBC1A3-3990-41FC-A4E5-D3D56D88F01E}">
      <dsp:nvSpPr>
        <dsp:cNvPr id="0" name=""/>
        <dsp:cNvSpPr/>
      </dsp:nvSpPr>
      <dsp:spPr>
        <a:xfrm>
          <a:off x="3174983" y="508169"/>
          <a:ext cx="4555349" cy="4473735"/>
        </a:xfrm>
        <a:prstGeom prst="ellipse">
          <a:avLst/>
        </a:prstGeom>
        <a:solidFill>
          <a:schemeClr val="tx2">
            <a:alpha val="5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en-AU" sz="6500" kern="1200"/>
        </a:p>
      </dsp:txBody>
      <dsp:txXfrm>
        <a:off x="4467718" y="1035718"/>
        <a:ext cx="2626508" cy="341863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latin typeface="Arial" panose="020B0604020202020204" pitchFamily="34"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Arial" panose="020B0604020202020204" pitchFamily="34" charset="0"/>
              </a:rPr>
              <a:t>1/08/2024</a:t>
            </a:fld>
            <a:endParaRPr lang="en-AU" dirty="0">
              <a:latin typeface="Arial" panose="020B0604020202020204" pitchFamily="34"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latin typeface="Arial" panose="020B0604020202020204" pitchFamily="34"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Arial" panose="020B0604020202020204" pitchFamily="34" charset="0"/>
              </a:rPr>
              <a:t>‹#›</a:t>
            </a:fld>
            <a:endParaRPr lang="en-AU" dirty="0">
              <a:latin typeface="Arial" panose="020B0604020202020204" pitchFamily="34"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EC6F825C-382E-4C1A-82AB-BCE4AFD21ABE}" type="datetimeFigureOut">
              <a:rPr lang="en-AU" smtClean="0"/>
              <a:pPr/>
              <a:t>1/08/2024</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B07158C4-A119-4B78-9DE8-A50001BC31DC}" type="slidenum">
              <a:rPr lang="en-AU" smtClean="0"/>
              <a:pPr/>
              <a:t>‹#›</a:t>
            </a:fld>
            <a:endParaRPr lang="en-AU" dirty="0"/>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panose="020B0604020202020204" pitchFamily="34" charset="0"/>
        <a:ea typeface="+mn-ea"/>
        <a:cs typeface="+mn-cs"/>
      </a:defRPr>
    </a:lvl1pPr>
    <a:lvl2pPr marL="609585" algn="l" defTabSz="1219170" rtl="0" eaLnBrk="1" latinLnBrk="0" hangingPunct="1">
      <a:defRPr sz="1600" b="0" i="0" kern="1200">
        <a:solidFill>
          <a:schemeClr val="tx1"/>
        </a:solidFill>
        <a:latin typeface="Arial" panose="020B0604020202020204" pitchFamily="34" charset="0"/>
        <a:ea typeface="+mn-ea"/>
        <a:cs typeface="+mn-cs"/>
      </a:defRPr>
    </a:lvl2pPr>
    <a:lvl3pPr marL="1219170" algn="l" defTabSz="1219170" rtl="0" eaLnBrk="1" latinLnBrk="0" hangingPunct="1">
      <a:defRPr sz="1600" b="0" i="0" kern="1200">
        <a:solidFill>
          <a:schemeClr val="tx1"/>
        </a:solidFill>
        <a:latin typeface="Arial" panose="020B0604020202020204" pitchFamily="34" charset="0"/>
        <a:ea typeface="+mn-ea"/>
        <a:cs typeface="+mn-cs"/>
      </a:defRPr>
    </a:lvl3pPr>
    <a:lvl4pPr marL="1828754" algn="l" defTabSz="1219170" rtl="0" eaLnBrk="1" latinLnBrk="0" hangingPunct="1">
      <a:defRPr sz="1600" b="0" i="0" kern="1200">
        <a:solidFill>
          <a:schemeClr val="tx1"/>
        </a:solidFill>
        <a:latin typeface="Arial" panose="020B0604020202020204" pitchFamily="34" charset="0"/>
        <a:ea typeface="+mn-ea"/>
        <a:cs typeface="+mn-cs"/>
      </a:defRPr>
    </a:lvl4pPr>
    <a:lvl5pPr marL="2438339" algn="l" defTabSz="1219170" rtl="0" eaLnBrk="1" latinLnBrk="0" hangingPunct="1">
      <a:defRPr sz="1600" b="0" i="0" kern="1200">
        <a:solidFill>
          <a:schemeClr val="tx1"/>
        </a:solidFill>
        <a:latin typeface="Arial" panose="020B0604020202020204" pitchFamily="34"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the purpose of this PowerPoint is to provide support for </a:t>
            </a:r>
            <a:r>
              <a:rPr lang="en-AU" b="1" dirty="0"/>
              <a:t>Phase 3, activity 8 – examining point of view in Parvana.</a:t>
            </a:r>
            <a:r>
              <a:rPr lang="en-AU" sz="1800" dirty="0">
                <a:effectLst/>
                <a:ea typeface="Calibri" panose="020F0502020204030204" pitchFamily="34" charset="0"/>
              </a:rPr>
              <a:t> It should be used in combination with </a:t>
            </a:r>
            <a:r>
              <a:rPr lang="en-AU" dirty="0"/>
              <a:t>the program and the resource book.</a:t>
            </a:r>
          </a:p>
          <a:p>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a:t>
            </a:fld>
            <a:endParaRPr lang="en-AU"/>
          </a:p>
        </p:txBody>
      </p:sp>
    </p:spTree>
    <p:extLst>
      <p:ext uri="{BB962C8B-B14F-4D97-AF65-F5344CB8AC3E}">
        <p14:creationId xmlns:p14="http://schemas.microsoft.com/office/powerpoint/2010/main" val="3251630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b="0" dirty="0"/>
              <a:t>this slide has been used to identify the explicit teaching learning strategy of using effective questioning and should be deleted or hidden when using in a classroom setting. If students cannot adequately respond to this type of question, they should be provided with either whole class instruction in another delivery mode or example, or if only some students are lacking confidence, they could be assisted individually when the class move on to the next stage of learning.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solidFill>
                  <a:srgbClr val="333333"/>
                </a:solidFill>
                <a:effectLst/>
                <a:highlight>
                  <a:srgbClr val="FFFFFF"/>
                </a:highlight>
              </a:rPr>
              <a:t>Teachers analyse the information they collect to make evidence-based instructional decisions. This includes when to move between modelled, guided and independent practice.</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solidFill>
                <a:srgbClr val="333333"/>
              </a:solidFill>
              <a:effectLst/>
              <a:highlight>
                <a:srgbClr val="FFFFFF"/>
              </a:highlight>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solidFill>
                  <a:srgbClr val="333333"/>
                </a:solidFill>
                <a:effectLst/>
                <a:highlight>
                  <a:srgbClr val="FFFFFF"/>
                </a:highlight>
              </a:rPr>
              <a:t>Checking understanding requires teachers to collect the responses of all students (</a:t>
            </a:r>
            <a:r>
              <a:rPr lang="en-AU" dirty="0" err="1">
                <a:solidFill>
                  <a:srgbClr val="333333"/>
                </a:solidFill>
                <a:effectLst/>
                <a:highlight>
                  <a:srgbClr val="FFFFFF"/>
                </a:highlight>
              </a:rPr>
              <a:t>Wiliam</a:t>
            </a:r>
            <a:r>
              <a:rPr lang="en-AU" dirty="0">
                <a:solidFill>
                  <a:srgbClr val="333333"/>
                </a:solidFill>
                <a:effectLst/>
                <a:highlight>
                  <a:srgbClr val="FFFFFF"/>
                </a:highlight>
              </a:rPr>
              <a:t> 2014).</a:t>
            </a:r>
            <a:endParaRPr lang="en-AU" b="0"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10</a:t>
            </a:fld>
            <a:endParaRPr lang="en-AU"/>
          </a:p>
        </p:txBody>
      </p:sp>
    </p:spTree>
    <p:extLst>
      <p:ext uri="{BB962C8B-B14F-4D97-AF65-F5344CB8AC3E}">
        <p14:creationId xmlns:p14="http://schemas.microsoft.com/office/powerpoint/2010/main" val="2461713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students are prompted to add ideas to the Venn diagram identifying similarities and differences of the 2 focus third-person point of views. It may be necessary to assist students individually or as a class if all students do not grasp the learning.</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11</a:t>
            </a:fld>
            <a:endParaRPr lang="en-AU"/>
          </a:p>
        </p:txBody>
      </p:sp>
    </p:spTree>
    <p:extLst>
      <p:ext uri="{BB962C8B-B14F-4D97-AF65-F5344CB8AC3E}">
        <p14:creationId xmlns:p14="http://schemas.microsoft.com/office/powerpoint/2010/main" val="3935317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the class should work through the prompt questions together in guided practice allowing students to make suggestions before showing the suggested response. Each response should be accompanied by class discussion.</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cs typeface="Arial" panose="020B0604020202020204" pitchFamily="34" charset="0"/>
              </a:rPr>
              <a:t>Suggested answer: third-person limited point of view</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cs typeface="Arial" panose="020B0604020202020204" pitchFamily="34" charset="0"/>
              </a:rPr>
              <a:t>Suggested answer: third-person limited point of view is when the narrator of a text relates the story from the protagonist’s point of view. In Parvana, the audience receives narration of the story as Parvana, the protagonist, experiences the story. Readers are only given insight into other characters through dialogue and events where Parvana is present. Third-person limited uses names, Parvana, Mother, the Taliban and pronouns such as she, and they.</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cs typeface="Arial" panose="020B060402020202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12</a:t>
            </a:fld>
            <a:endParaRPr lang="en-AU"/>
          </a:p>
        </p:txBody>
      </p:sp>
    </p:spTree>
    <p:extLst>
      <p:ext uri="{BB962C8B-B14F-4D97-AF65-F5344CB8AC3E}">
        <p14:creationId xmlns:p14="http://schemas.microsoft.com/office/powerpoint/2010/main" val="2470555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50000"/>
              </a:lnSpc>
              <a:spcBef>
                <a:spcPts val="1200"/>
              </a:spcBef>
              <a:spcAft>
                <a:spcPts val="600"/>
              </a:spcAft>
              <a:buClrTx/>
              <a:buSzTx/>
              <a:buFontTx/>
              <a:buNone/>
              <a:tabLst/>
              <a:defRPr/>
            </a:pPr>
            <a:r>
              <a:rPr lang="en-AU" sz="1800" dirty="0">
                <a:effectLst/>
                <a:ea typeface="Calibri" panose="020F0502020204030204" pitchFamily="34" charset="0"/>
              </a:rPr>
              <a:t>Teacher note: students can include research into a range of experiences and events (beyond the limited insights provided by a first-person account).</a:t>
            </a:r>
            <a:r>
              <a:rPr lang="en-AU" sz="1800" dirty="0">
                <a:effectLst/>
              </a:rPr>
              <a:t> </a:t>
            </a:r>
            <a:r>
              <a:rPr lang="en-AU" sz="1800" dirty="0">
                <a:effectLst/>
                <a:ea typeface="Calibri" panose="020F0502020204030204" pitchFamily="34" charset="0"/>
              </a:rPr>
              <a:t> </a:t>
            </a:r>
            <a:endParaRPr lang="en-AU" sz="1800" dirty="0"/>
          </a:p>
          <a:p>
            <a:pPr>
              <a:lnSpc>
                <a:spcPct val="150000"/>
              </a:lnSpc>
              <a:spcBef>
                <a:spcPts val="1200"/>
              </a:spcBef>
              <a:spcAft>
                <a:spcPts val="600"/>
              </a:spcAft>
            </a:pPr>
            <a:endParaRPr lang="en-AU" sz="1800" dirty="0">
              <a:effectLst/>
              <a:ea typeface="Calibri" panose="020F0502020204030204" pitchFamily="34" charset="0"/>
            </a:endParaRPr>
          </a:p>
          <a:p>
            <a:pPr>
              <a:lnSpc>
                <a:spcPct val="150000"/>
              </a:lnSpc>
              <a:spcBef>
                <a:spcPts val="1200"/>
              </a:spcBef>
              <a:spcAft>
                <a:spcPts val="600"/>
              </a:spcAft>
            </a:pPr>
            <a:r>
              <a:rPr lang="en-AU" sz="1800" dirty="0">
                <a:effectLst/>
                <a:ea typeface="Calibri" panose="020F0502020204030204" pitchFamily="34" charset="0"/>
              </a:rPr>
              <a:t>3. Suggested answers:</a:t>
            </a:r>
          </a:p>
          <a:p>
            <a:pPr>
              <a:lnSpc>
                <a:spcPct val="150000"/>
              </a:lnSpc>
              <a:spcBef>
                <a:spcPts val="1200"/>
              </a:spcBef>
              <a:spcAft>
                <a:spcPts val="600"/>
              </a:spcAft>
            </a:pPr>
            <a:r>
              <a:rPr lang="en-AU" sz="1800" dirty="0">
                <a:effectLst/>
                <a:ea typeface="Calibri" panose="020F0502020204030204" pitchFamily="34" charset="0"/>
              </a:rPr>
              <a:t>Authors might use third-person limited point of view for a range of reasons, including:</a:t>
            </a:r>
          </a:p>
          <a:p>
            <a:pPr marL="342900" lvl="0" indent="-342900">
              <a:lnSpc>
                <a:spcPct val="150000"/>
              </a:lnSpc>
              <a:spcBef>
                <a:spcPts val="1200"/>
              </a:spcBef>
              <a:spcAft>
                <a:spcPts val="600"/>
              </a:spcAft>
              <a:buFont typeface="Symbol" panose="05050102010706020507" pitchFamily="18" charset="2"/>
              <a:buChar char=""/>
              <a:tabLst>
                <a:tab pos="228600" algn="l"/>
              </a:tabLst>
            </a:pPr>
            <a:r>
              <a:rPr lang="en-AU" sz="1800" dirty="0">
                <a:effectLst/>
                <a:ea typeface="Calibri" panose="020F0502020204030204" pitchFamily="34" charset="0"/>
              </a:rPr>
              <a:t>They can add more detail and description to characters, setting and events.</a:t>
            </a:r>
          </a:p>
          <a:p>
            <a:pPr marL="342900" lvl="0" indent="-342900">
              <a:lnSpc>
                <a:spcPct val="150000"/>
              </a:lnSpc>
              <a:spcBef>
                <a:spcPts val="1200"/>
              </a:spcBef>
              <a:spcAft>
                <a:spcPts val="600"/>
              </a:spcAft>
              <a:buFont typeface="Symbol" panose="05050102010706020507" pitchFamily="18" charset="2"/>
              <a:buChar char=""/>
              <a:tabLst>
                <a:tab pos="228600" algn="l"/>
              </a:tabLst>
            </a:pPr>
            <a:r>
              <a:rPr lang="en-AU" sz="1800" dirty="0">
                <a:effectLst/>
                <a:ea typeface="Calibri" panose="020F0502020204030204" pitchFamily="34" charset="0"/>
              </a:rPr>
              <a:t>They can create some distance between the reader and the characters when providing descriptions, but not as much distance as third-person omniscient.</a:t>
            </a:r>
          </a:p>
          <a:p>
            <a:pPr marL="342900" lvl="0" indent="-342900">
              <a:lnSpc>
                <a:spcPct val="150000"/>
              </a:lnSpc>
              <a:spcBef>
                <a:spcPts val="1200"/>
              </a:spcBef>
              <a:spcAft>
                <a:spcPts val="600"/>
              </a:spcAft>
              <a:buFont typeface="Symbol" panose="05050102010706020507" pitchFamily="18" charset="2"/>
              <a:buChar char=""/>
              <a:tabLst>
                <a:tab pos="228600" algn="l"/>
              </a:tabLst>
            </a:pPr>
            <a:r>
              <a:rPr lang="en-AU" sz="1800" dirty="0">
                <a:effectLst/>
                <a:ea typeface="Calibri" panose="020F0502020204030204" pitchFamily="34" charset="0"/>
              </a:rPr>
              <a:t>It allows for a more objective representation (than first-person narration), which can result in greater authority and (sometimes) sense of reliability or credibility.</a:t>
            </a:r>
          </a:p>
        </p:txBody>
      </p:sp>
      <p:sp>
        <p:nvSpPr>
          <p:cNvPr id="4" name="Slide Number Placeholder 3"/>
          <p:cNvSpPr>
            <a:spLocks noGrp="1"/>
          </p:cNvSpPr>
          <p:nvPr>
            <p:ph type="sldNum" sz="quarter" idx="5"/>
          </p:nvPr>
        </p:nvSpPr>
        <p:spPr/>
        <p:txBody>
          <a:bodyPr/>
          <a:lstStyle/>
          <a:p>
            <a:fld id="{B07158C4-A119-4B78-9DE8-A50001BC31DC}" type="slidenum">
              <a:rPr lang="en-AU" smtClean="0"/>
              <a:pPr/>
              <a:t>13</a:t>
            </a:fld>
            <a:endParaRPr lang="en-AU"/>
          </a:p>
        </p:txBody>
      </p:sp>
    </p:spTree>
    <p:extLst>
      <p:ext uri="{BB962C8B-B14F-4D97-AF65-F5344CB8AC3E}">
        <p14:creationId xmlns:p14="http://schemas.microsoft.com/office/powerpoint/2010/main" val="14183468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50000"/>
              </a:lnSpc>
              <a:spcBef>
                <a:spcPts val="1200"/>
              </a:spcBef>
              <a:spcAft>
                <a:spcPts val="600"/>
              </a:spcAft>
              <a:buClrTx/>
              <a:buSzTx/>
              <a:buFontTx/>
              <a:buNone/>
              <a:tabLst/>
              <a:defRPr/>
            </a:pPr>
            <a:r>
              <a:rPr lang="en-AU" sz="1800" dirty="0">
                <a:effectLst/>
                <a:ea typeface="Calibri" panose="020F0502020204030204" pitchFamily="34" charset="0"/>
              </a:rPr>
              <a:t>Teacher note: using research can create a more realistic/lifelike representation for readers, who may feel transported to the place/context being described.</a:t>
            </a:r>
            <a:endParaRPr lang="en-AU" sz="1800" dirty="0"/>
          </a:p>
          <a:p>
            <a:pPr>
              <a:lnSpc>
                <a:spcPct val="150000"/>
              </a:lnSpc>
              <a:spcBef>
                <a:spcPts val="1200"/>
              </a:spcBef>
              <a:spcAft>
                <a:spcPts val="600"/>
              </a:spcAft>
            </a:pPr>
            <a:endParaRPr lang="en-AU" sz="1800" dirty="0">
              <a:effectLst/>
              <a:ea typeface="Calibri" panose="020F0502020204030204" pitchFamily="34" charset="0"/>
            </a:endParaRPr>
          </a:p>
          <a:p>
            <a:pPr>
              <a:lnSpc>
                <a:spcPct val="150000"/>
              </a:lnSpc>
              <a:spcBef>
                <a:spcPts val="1200"/>
              </a:spcBef>
              <a:spcAft>
                <a:spcPts val="600"/>
              </a:spcAft>
            </a:pPr>
            <a:r>
              <a:rPr lang="en-AU" sz="1800" dirty="0">
                <a:effectLst/>
                <a:ea typeface="Calibri" panose="020F0502020204030204" pitchFamily="34" charset="0"/>
              </a:rPr>
              <a:t>4. Suggested answers:</a:t>
            </a:r>
          </a:p>
          <a:p>
            <a:pPr>
              <a:lnSpc>
                <a:spcPct val="150000"/>
              </a:lnSpc>
              <a:spcBef>
                <a:spcPts val="1200"/>
              </a:spcBef>
              <a:spcAft>
                <a:spcPts val="600"/>
              </a:spcAft>
            </a:pPr>
            <a:r>
              <a:rPr lang="en-AU" sz="1800" dirty="0">
                <a:effectLst/>
                <a:ea typeface="Calibri" panose="020F0502020204030204" pitchFamily="34" charset="0"/>
              </a:rPr>
              <a:t>Third-person limited point of view can establish a relationship between author and audience by:</a:t>
            </a:r>
          </a:p>
          <a:p>
            <a:pPr marL="342900" lvl="0" indent="-342900">
              <a:lnSpc>
                <a:spcPct val="150000"/>
              </a:lnSpc>
              <a:spcBef>
                <a:spcPts val="1200"/>
              </a:spcBef>
              <a:spcAft>
                <a:spcPts val="600"/>
              </a:spcAft>
              <a:buFont typeface="Symbol" panose="05050102010706020507" pitchFamily="18" charset="2"/>
              <a:buChar char=""/>
              <a:tabLst>
                <a:tab pos="228600" algn="l"/>
              </a:tabLst>
            </a:pPr>
            <a:r>
              <a:rPr lang="en-AU" sz="1800" dirty="0">
                <a:effectLst/>
                <a:ea typeface="Calibri" panose="020F0502020204030204" pitchFamily="34" charset="0"/>
              </a:rPr>
              <a:t>establishing a more credible, authoritative and (seemingly) objective voice that audiences feel they can trust</a:t>
            </a:r>
          </a:p>
          <a:p>
            <a:pPr marL="342900" lvl="0" indent="-342900">
              <a:lnSpc>
                <a:spcPct val="150000"/>
              </a:lnSpc>
              <a:spcBef>
                <a:spcPts val="1200"/>
              </a:spcBef>
              <a:spcAft>
                <a:spcPts val="600"/>
              </a:spcAft>
              <a:buFont typeface="Symbol" panose="05050102010706020507" pitchFamily="18" charset="2"/>
              <a:buChar char=""/>
              <a:tabLst>
                <a:tab pos="228600" algn="l"/>
              </a:tabLst>
            </a:pPr>
            <a:r>
              <a:rPr lang="en-AU" sz="1800" dirty="0">
                <a:effectLst/>
                <a:ea typeface="Calibri" panose="020F0502020204030204" pitchFamily="34" charset="0"/>
              </a:rPr>
              <a:t>developing vivid descriptions of place and events that enable an emotional connection with the audience, who feel a greater sense of empathy and compassion for the characters experiencing the events.</a:t>
            </a:r>
          </a:p>
        </p:txBody>
      </p:sp>
      <p:sp>
        <p:nvSpPr>
          <p:cNvPr id="4" name="Slide Number Placeholder 3"/>
          <p:cNvSpPr>
            <a:spLocks noGrp="1"/>
          </p:cNvSpPr>
          <p:nvPr>
            <p:ph type="sldNum" sz="quarter" idx="5"/>
          </p:nvPr>
        </p:nvSpPr>
        <p:spPr/>
        <p:txBody>
          <a:bodyPr/>
          <a:lstStyle/>
          <a:p>
            <a:fld id="{B07158C4-A119-4B78-9DE8-A50001BC31DC}" type="slidenum">
              <a:rPr lang="en-AU" smtClean="0"/>
              <a:pPr/>
              <a:t>14</a:t>
            </a:fld>
            <a:endParaRPr lang="en-AU"/>
          </a:p>
        </p:txBody>
      </p:sp>
    </p:spTree>
    <p:extLst>
      <p:ext uri="{BB962C8B-B14F-4D97-AF65-F5344CB8AC3E}">
        <p14:creationId xmlns:p14="http://schemas.microsoft.com/office/powerpoint/2010/main" val="2388007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the class should work through the prompt questions together in guided practice allowing students to make suggestions before showing the suggested response. Each response should be accompanied by class discussion.</a:t>
            </a:r>
          </a:p>
          <a:p>
            <a:endParaRPr lang="en-AU" dirty="0">
              <a:cs typeface="Arial" panose="020B0604020202020204" pitchFamily="34" charset="0"/>
            </a:endParaRPr>
          </a:p>
          <a:p>
            <a:r>
              <a:rPr lang="en-AU" dirty="0">
                <a:cs typeface="Arial" panose="020B0604020202020204" pitchFamily="34" charset="0"/>
              </a:rPr>
              <a:t>5. Suggested answer: </a:t>
            </a:r>
          </a:p>
          <a:p>
            <a:r>
              <a:rPr lang="en-AU" sz="1600" dirty="0">
                <a:effectLst/>
                <a:ea typeface="Calibri" panose="020F0502020204030204" pitchFamily="34" charset="0"/>
                <a:cs typeface="Arial" panose="020B0604020202020204" pitchFamily="34" charset="0"/>
              </a:rPr>
              <a:t>Possible limitations of third-person limited point of view could include:</a:t>
            </a:r>
          </a:p>
          <a:p>
            <a:pPr marL="342900" lvl="0" indent="-342900">
              <a:lnSpc>
                <a:spcPct val="150000"/>
              </a:lnSpc>
              <a:spcBef>
                <a:spcPts val="1200"/>
              </a:spcBef>
              <a:spcAft>
                <a:spcPts val="600"/>
              </a:spcAft>
              <a:buFont typeface="Symbol" panose="05050102010706020507" pitchFamily="18" charset="2"/>
              <a:buChar char=""/>
              <a:tabLst>
                <a:tab pos="228600" algn="l"/>
              </a:tabLst>
            </a:pPr>
            <a:r>
              <a:rPr lang="en-AU" sz="1600" dirty="0">
                <a:effectLst/>
                <a:ea typeface="Calibri" panose="020F0502020204030204" pitchFamily="34" charset="0"/>
                <a:cs typeface="Arial" panose="020B0604020202020204" pitchFamily="34" charset="0"/>
              </a:rPr>
              <a:t>when limited to one protagonist readers are not exposed to range of viewpoints and character experiences – may not know or understand how other characters are thinking or feeling about the situation (such as </a:t>
            </a:r>
            <a:r>
              <a:rPr lang="en-AU" sz="1600" dirty="0" err="1">
                <a:effectLst/>
                <a:ea typeface="Calibri" panose="020F0502020204030204" pitchFamily="34" charset="0"/>
                <a:cs typeface="Arial" panose="020B0604020202020204" pitchFamily="34" charset="0"/>
              </a:rPr>
              <a:t>Nooria</a:t>
            </a:r>
            <a:r>
              <a:rPr lang="en-AU" sz="1600" dirty="0">
                <a:effectLst/>
                <a:ea typeface="Calibri" panose="020F0502020204030204" pitchFamily="34" charset="0"/>
                <a:cs typeface="Arial" panose="020B0604020202020204" pitchFamily="34" charset="0"/>
              </a:rPr>
              <a:t>, who we only experience through Parvana’s point of view, which is often critical of her older sister)</a:t>
            </a:r>
          </a:p>
          <a:p>
            <a:pPr marL="285750" indent="-285750">
              <a:buFont typeface="Arial" panose="020B0604020202020204" pitchFamily="34" charset="0"/>
              <a:buChar char="•"/>
            </a:pPr>
            <a:r>
              <a:rPr lang="en-AU" sz="1600" dirty="0">
                <a:effectLst/>
                <a:ea typeface="Calibri" panose="020F0502020204030204" pitchFamily="34" charset="0"/>
                <a:cs typeface="Arial" panose="020B0604020202020204" pitchFamily="34" charset="0"/>
              </a:rPr>
              <a:t>when compared to first-person point of view, third-person results in a distance between the character and the reader via the narrator.</a:t>
            </a:r>
            <a:endParaRPr lang="en-AU" dirty="0">
              <a:cs typeface="Arial" panose="020B0604020202020204" pitchFamily="34" charset="0"/>
            </a:endParaRP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15</a:t>
            </a:fld>
            <a:endParaRPr lang="en-AU"/>
          </a:p>
        </p:txBody>
      </p:sp>
    </p:spTree>
    <p:extLst>
      <p:ext uri="{BB962C8B-B14F-4D97-AF65-F5344CB8AC3E}">
        <p14:creationId xmlns:p14="http://schemas.microsoft.com/office/powerpoint/2010/main" val="361103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the class should work through the prompt questions together in guided practice allowing students to make suggestions before showing the suggested response. Each response should be accompanied by class discussion.</a:t>
            </a:r>
          </a:p>
          <a:p>
            <a:endParaRPr lang="en-AU" dirty="0">
              <a:cs typeface="Arial" panose="020B0604020202020204" pitchFamily="34" charset="0"/>
            </a:endParaRPr>
          </a:p>
          <a:p>
            <a:r>
              <a:rPr lang="en-AU" dirty="0">
                <a:cs typeface="Arial" panose="020B0604020202020204" pitchFamily="34" charset="0"/>
              </a:rPr>
              <a:t>6. Suggested answer:</a:t>
            </a:r>
          </a:p>
          <a:p>
            <a:r>
              <a:rPr lang="en-AU" sz="1600" dirty="0">
                <a:effectLst/>
                <a:ea typeface="Calibri" panose="020F0502020204030204" pitchFamily="34" charset="0"/>
                <a:cs typeface="Arial" panose="020B0604020202020204" pitchFamily="34" charset="0"/>
              </a:rPr>
              <a:t>Third-person limited point of view is highly effective in promoting Ellis’s purpose and values, as </a:t>
            </a:r>
            <a:r>
              <a:rPr lang="en-AU" dirty="0">
                <a:ea typeface="Calibri" panose="020F0502020204030204" pitchFamily="34" charset="0"/>
                <a:cs typeface="Arial" panose="020B0604020202020204" pitchFamily="34" charset="0"/>
              </a:rPr>
              <a:t>readers are able to share with Ellis’s values through the way she describes the challenges of Parvana and her family. The reader can both experience Parvana’s thoughts, feelings and experiences, and be guided by Ellis to understand and empathise with her purpose as a writer. It is a powerful balance: the experiences of the character and the views of the author condemning war, tyranny and hatred, and instead hoping for a peaceful future where all people are safe and treated equally. The third-person limited also allows Ellis to add details from her</a:t>
            </a:r>
            <a:r>
              <a:rPr lang="en-AU" sz="1600" dirty="0">
                <a:effectLst/>
                <a:ea typeface="Calibri" panose="020F0502020204030204" pitchFamily="34" charset="0"/>
                <a:cs typeface="Arial" panose="020B0604020202020204" pitchFamily="34" charset="0"/>
              </a:rPr>
              <a:t> research, evidence and personal experience to inform her narrative voice. The inclusion of historical events and real places all contribute to an authenticity and credibility that this point of view is informed and based on real events.</a:t>
            </a:r>
            <a:endParaRPr lang="en-AU" dirty="0">
              <a:cs typeface="Arial" panose="020B0604020202020204" pitchFamily="34" charset="0"/>
            </a:endParaRP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16</a:t>
            </a:fld>
            <a:endParaRPr lang="en-AU"/>
          </a:p>
        </p:txBody>
      </p:sp>
    </p:spTree>
    <p:extLst>
      <p:ext uri="{BB962C8B-B14F-4D97-AF65-F5344CB8AC3E}">
        <p14:creationId xmlns:p14="http://schemas.microsoft.com/office/powerpoint/2010/main" val="2711071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the class should work through the prompt questions together in guided practice allowing students to make suggestions before showing the suggested response. Each response should be accompanied by class discussion.</a:t>
            </a:r>
          </a:p>
          <a:p>
            <a:endParaRPr lang="en-AU" b="1" dirty="0"/>
          </a:p>
          <a:p>
            <a:r>
              <a:rPr lang="en-AU" b="1" dirty="0"/>
              <a:t>7. Suggested answers:</a:t>
            </a:r>
          </a:p>
          <a:p>
            <a:r>
              <a:rPr lang="en-AU" sz="1800" dirty="0">
                <a:effectLst/>
                <a:ea typeface="Calibri" panose="020F0502020204030204" pitchFamily="34" charset="0"/>
              </a:rPr>
              <a:t>One possible answer to this question could be – the use of limited third-person point of view certainly enables the construction of realistic characters as we are given great insight into the experiences of Parvana and her family, and the lengths they will go to survive the tyranny of war they face in Afghanistan. The descriptions of the family dynamic, such as her sisterly squabbles, or her friendship with </a:t>
            </a:r>
            <a:r>
              <a:rPr lang="en-AU" sz="1800" dirty="0" err="1">
                <a:effectLst/>
                <a:ea typeface="Calibri" panose="020F0502020204030204" pitchFamily="34" charset="0"/>
              </a:rPr>
              <a:t>Shauzia</a:t>
            </a:r>
            <a:r>
              <a:rPr lang="en-AU" sz="1800" dirty="0">
                <a:effectLst/>
                <a:ea typeface="Calibri" panose="020F0502020204030204" pitchFamily="34" charset="0"/>
              </a:rPr>
              <a:t> also enable realistic characters, as they appear to embody realistic or lifelike experiences of family life and adolescence.</a:t>
            </a:r>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17</a:t>
            </a:fld>
            <a:endParaRPr lang="en-AU"/>
          </a:p>
        </p:txBody>
      </p:sp>
    </p:spTree>
    <p:extLst>
      <p:ext uri="{BB962C8B-B14F-4D97-AF65-F5344CB8AC3E}">
        <p14:creationId xmlns:p14="http://schemas.microsoft.com/office/powerpoint/2010/main" val="33073037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this slide has been used to identify the explicit teaching learning strategy and should be deleted or hidden when using in a classroom setting. The strategy of gradual release of responsibility is a flexible process moving between modelled, guided and independent teaching practice responsive to student learning. Students should be supported to move between each practice based on their capabilities and requirements.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dirty="0">
              <a:effectLst/>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dirty="0">
                <a:effectLst/>
                <a:ea typeface="Calibri" panose="020F0502020204030204" pitchFamily="34" charset="0"/>
              </a:rPr>
              <a:t>Teachers deliver a structured and sequenced approach to explicitly teaching new content. Learning is most effective when teachers break new information down and teach it explicitly using explanation, demonstration and modelling. This is especially relevant when students are new to an area (AERO 2024).</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dirty="0">
              <a:effectLst/>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18</a:t>
            </a:fld>
            <a:endParaRPr lang="en-AU"/>
          </a:p>
        </p:txBody>
      </p:sp>
    </p:spTree>
    <p:extLst>
      <p:ext uri="{BB962C8B-B14F-4D97-AF65-F5344CB8AC3E}">
        <p14:creationId xmlns:p14="http://schemas.microsoft.com/office/powerpoint/2010/main" val="4266049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at this point, if you have not done so already, provide students with a worksheet or printed copy of </a:t>
            </a:r>
            <a:r>
              <a:rPr lang="en-AU" b="1" dirty="0"/>
              <a:t>Phase 3, resource 4 – glossary of stylistic devices</a:t>
            </a:r>
            <a:r>
              <a:rPr lang="en-AU" dirty="0"/>
              <a:t>. Note that you may like to build a mix-and-match, cloze or other activity around these definitions, depending on how you would like students to engage with these terms. </a:t>
            </a:r>
          </a:p>
        </p:txBody>
      </p:sp>
      <p:sp>
        <p:nvSpPr>
          <p:cNvPr id="4" name="Slide Number Placeholder 3"/>
          <p:cNvSpPr>
            <a:spLocks noGrp="1"/>
          </p:cNvSpPr>
          <p:nvPr>
            <p:ph type="sldNum" sz="quarter" idx="5"/>
          </p:nvPr>
        </p:nvSpPr>
        <p:spPr/>
        <p:txBody>
          <a:bodyPr/>
          <a:lstStyle/>
          <a:p>
            <a:fld id="{B07158C4-A119-4B78-9DE8-A50001BC31DC}" type="slidenum">
              <a:rPr lang="en-AU" smtClean="0"/>
              <a:pPr/>
              <a:t>19</a:t>
            </a:fld>
            <a:endParaRPr lang="en-AU"/>
          </a:p>
        </p:txBody>
      </p:sp>
    </p:spTree>
    <p:extLst>
      <p:ext uri="{BB962C8B-B14F-4D97-AF65-F5344CB8AC3E}">
        <p14:creationId xmlns:p14="http://schemas.microsoft.com/office/powerpoint/2010/main" val="794483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this slide has been used to identify the Explicit teaching learning strategy and should be deleted or hidden when using in a classroom setting.</a:t>
            </a:r>
          </a:p>
          <a:p>
            <a:endParaRPr lang="en-AU" dirty="0"/>
          </a:p>
          <a:p>
            <a:r>
              <a:rPr lang="en-AU" dirty="0"/>
              <a:t>Sharing learning intentions allows a teacher to effectively communicate learning goals with students. They allow students to connect new learning to existing knowledge, skills and understanding. When used with success criteria students have a clear idea of the learning goal and how to get there (AERO 2024).</a:t>
            </a:r>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6081325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work with students to find a device and a correlating example from the text, complete the table collaboratively as a model. </a:t>
            </a:r>
          </a:p>
        </p:txBody>
      </p:sp>
      <p:sp>
        <p:nvSpPr>
          <p:cNvPr id="4" name="Slide Number Placeholder 3"/>
          <p:cNvSpPr>
            <a:spLocks noGrp="1"/>
          </p:cNvSpPr>
          <p:nvPr>
            <p:ph type="sldNum" sz="quarter" idx="5"/>
          </p:nvPr>
        </p:nvSpPr>
        <p:spPr/>
        <p:txBody>
          <a:bodyPr/>
          <a:lstStyle/>
          <a:p>
            <a:fld id="{B07158C4-A119-4B78-9DE8-A50001BC31DC}" type="slidenum">
              <a:rPr lang="en-AU" smtClean="0"/>
              <a:pPr/>
              <a:t>20</a:t>
            </a:fld>
            <a:endParaRPr lang="en-AU"/>
          </a:p>
        </p:txBody>
      </p:sp>
    </p:spTree>
    <p:extLst>
      <p:ext uri="{BB962C8B-B14F-4D97-AF65-F5344CB8AC3E}">
        <p14:creationId xmlns:p14="http://schemas.microsoft.com/office/powerpoint/2010/main" val="3519086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students work in pairs </a:t>
            </a:r>
            <a:r>
              <a:rPr lang="en-AU" dirty="0"/>
              <a:t>to find a device and a correlating example from the text, complete the table collaboratively as a model. </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21</a:t>
            </a:fld>
            <a:endParaRPr lang="en-AU"/>
          </a:p>
        </p:txBody>
      </p:sp>
    </p:spTree>
    <p:extLst>
      <p:ext uri="{BB962C8B-B14F-4D97-AF65-F5344CB8AC3E}">
        <p14:creationId xmlns:p14="http://schemas.microsoft.com/office/powerpoint/2010/main" val="24830611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b="0" dirty="0"/>
              <a:t>this slide has been used to identify the explicit teaching learning strategy of using effective questioning and should be deleted or hidden when using in a classroom setting. If students cannot adequately respond to this type of question, they should be provided with either whole class instruction in another delivery mode or example, or if only some students are lacking confidence, they could be assisted individually when the class move on to the next stage of learning.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solidFill>
                  <a:srgbClr val="333333"/>
                </a:solidFill>
                <a:effectLst/>
                <a:highlight>
                  <a:srgbClr val="FFFFFF"/>
                </a:highlight>
              </a:rPr>
              <a:t>Teachers analyse the information they collect to make evidence-based instructional decisions. This includes when to move between modelled, guided and independent practice.</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solidFill>
                <a:srgbClr val="333333"/>
              </a:solidFill>
              <a:effectLst/>
              <a:highlight>
                <a:srgbClr val="FFFFFF"/>
              </a:highlight>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solidFill>
                  <a:srgbClr val="333333"/>
                </a:solidFill>
                <a:effectLst/>
                <a:highlight>
                  <a:srgbClr val="FFFFFF"/>
                </a:highlight>
              </a:rPr>
              <a:t>Checking understanding requires teachers to collect the responses of all students (</a:t>
            </a:r>
            <a:r>
              <a:rPr lang="en-AU" dirty="0" err="1">
                <a:solidFill>
                  <a:srgbClr val="333333"/>
                </a:solidFill>
                <a:effectLst/>
                <a:highlight>
                  <a:srgbClr val="FFFFFF"/>
                </a:highlight>
              </a:rPr>
              <a:t>Wiliam</a:t>
            </a:r>
            <a:r>
              <a:rPr lang="en-AU" dirty="0">
                <a:solidFill>
                  <a:srgbClr val="333333"/>
                </a:solidFill>
                <a:effectLst/>
                <a:highlight>
                  <a:srgbClr val="FFFFFF"/>
                </a:highlight>
              </a:rPr>
              <a:t> 2014).</a:t>
            </a:r>
            <a:endParaRPr lang="en-AU" b="0"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22</a:t>
            </a:fld>
            <a:endParaRPr lang="en-AU"/>
          </a:p>
        </p:txBody>
      </p:sp>
    </p:spTree>
    <p:extLst>
      <p:ext uri="{BB962C8B-B14F-4D97-AF65-F5344CB8AC3E}">
        <p14:creationId xmlns:p14="http://schemas.microsoft.com/office/powerpoint/2010/main" val="24617137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a:t>
            </a:r>
            <a:r>
              <a:rPr lang="en-AU" dirty="0"/>
              <a:t>: discuss possible responses with students.</a:t>
            </a:r>
          </a:p>
        </p:txBody>
      </p:sp>
      <p:sp>
        <p:nvSpPr>
          <p:cNvPr id="4" name="Slide Number Placeholder 3"/>
          <p:cNvSpPr>
            <a:spLocks noGrp="1"/>
          </p:cNvSpPr>
          <p:nvPr>
            <p:ph type="sldNum" sz="quarter" idx="5"/>
          </p:nvPr>
        </p:nvSpPr>
        <p:spPr/>
        <p:txBody>
          <a:bodyPr/>
          <a:lstStyle/>
          <a:p>
            <a:fld id="{B07158C4-A119-4B78-9DE8-A50001BC31DC}" type="slidenum">
              <a:rPr lang="en-AU" smtClean="0"/>
              <a:pPr/>
              <a:t>23</a:t>
            </a:fld>
            <a:endParaRPr lang="en-AU"/>
          </a:p>
        </p:txBody>
      </p:sp>
    </p:spTree>
    <p:extLst>
      <p:ext uri="{BB962C8B-B14F-4D97-AF65-F5344CB8AC3E}">
        <p14:creationId xmlns:p14="http://schemas.microsoft.com/office/powerpoint/2010/main" val="23055015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students complete their own analysis table. Depending on your class cohort, this could be done individually, in pairs or in small groups.</a:t>
            </a:r>
          </a:p>
        </p:txBody>
      </p:sp>
      <p:sp>
        <p:nvSpPr>
          <p:cNvPr id="4" name="Slide Number Placeholder 3"/>
          <p:cNvSpPr>
            <a:spLocks noGrp="1"/>
          </p:cNvSpPr>
          <p:nvPr>
            <p:ph type="sldNum" sz="quarter" idx="5"/>
          </p:nvPr>
        </p:nvSpPr>
        <p:spPr/>
        <p:txBody>
          <a:bodyPr/>
          <a:lstStyle/>
          <a:p>
            <a:fld id="{B07158C4-A119-4B78-9DE8-A50001BC31DC}" type="slidenum">
              <a:rPr lang="en-AU" smtClean="0"/>
              <a:pPr/>
              <a:t>24</a:t>
            </a:fld>
            <a:endParaRPr lang="en-AU"/>
          </a:p>
        </p:txBody>
      </p:sp>
    </p:spTree>
    <p:extLst>
      <p:ext uri="{BB962C8B-B14F-4D97-AF65-F5344CB8AC3E}">
        <p14:creationId xmlns:p14="http://schemas.microsoft.com/office/powerpoint/2010/main" val="35494808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dirty="0">
                <a:effectLst/>
                <a:ea typeface="Calibri" panose="020F0502020204030204" pitchFamily="34" charset="0"/>
              </a:rPr>
              <a:t>Teacher note: this information will require students to write in response to their learning. Identify the requirements of the activity with your class. </a:t>
            </a:r>
            <a:r>
              <a:rPr lang="en-AU" sz="1800" dirty="0"/>
              <a:t>Students should now be instructed to write their own response using the knowledge and understanding they have developed.</a:t>
            </a:r>
            <a:endParaRPr lang="en-AU" sz="1800" dirty="0">
              <a:effectLst/>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dirty="0">
                <a:effectLst/>
                <a:ea typeface="Calibri" panose="020F0502020204030204" pitchFamily="34" charset="0"/>
              </a:rPr>
              <a:t>An annotated example is provided on the next slide to unpack with students after they have written. They can then use this model and the class discussion to refine their draft response. </a:t>
            </a:r>
          </a:p>
          <a:p>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25</a:t>
            </a:fld>
            <a:endParaRPr lang="en-AU"/>
          </a:p>
        </p:txBody>
      </p:sp>
    </p:spTree>
    <p:extLst>
      <p:ext uri="{BB962C8B-B14F-4D97-AF65-F5344CB8AC3E}">
        <p14:creationId xmlns:p14="http://schemas.microsoft.com/office/powerpoint/2010/main" val="39610076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chunk the annotated sample and explain what each part is and why it has been used. This could be a good opportunity to incorporate embedded literacy activities such as vocabulary, punctuation and analytical sentences.</a:t>
            </a:r>
          </a:p>
        </p:txBody>
      </p:sp>
      <p:sp>
        <p:nvSpPr>
          <p:cNvPr id="4" name="Slide Number Placeholder 3"/>
          <p:cNvSpPr>
            <a:spLocks noGrp="1"/>
          </p:cNvSpPr>
          <p:nvPr>
            <p:ph type="sldNum" sz="quarter" idx="5"/>
          </p:nvPr>
        </p:nvSpPr>
        <p:spPr/>
        <p:txBody>
          <a:bodyPr/>
          <a:lstStyle/>
          <a:p>
            <a:fld id="{B07158C4-A119-4B78-9DE8-A50001BC31DC}" type="slidenum">
              <a:rPr lang="en-AU" smtClean="0"/>
              <a:pPr/>
              <a:t>26</a:t>
            </a:fld>
            <a:endParaRPr lang="en-AU"/>
          </a:p>
        </p:txBody>
      </p:sp>
    </p:spTree>
    <p:extLst>
      <p:ext uri="{BB962C8B-B14F-4D97-AF65-F5344CB8AC3E}">
        <p14:creationId xmlns:p14="http://schemas.microsoft.com/office/powerpoint/2010/main" val="38483619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27</a:t>
            </a:fld>
            <a:endParaRPr lang="en-AU"/>
          </a:p>
        </p:txBody>
      </p:sp>
    </p:spTree>
    <p:extLst>
      <p:ext uri="{BB962C8B-B14F-4D97-AF65-F5344CB8AC3E}">
        <p14:creationId xmlns:p14="http://schemas.microsoft.com/office/powerpoint/2010/main" val="29853888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29</a:t>
            </a:fld>
            <a:endParaRPr lang="en-AU"/>
          </a:p>
        </p:txBody>
      </p:sp>
    </p:spTree>
    <p:extLst>
      <p:ext uri="{BB962C8B-B14F-4D97-AF65-F5344CB8AC3E}">
        <p14:creationId xmlns:p14="http://schemas.microsoft.com/office/powerpoint/2010/main" val="239313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clarify what students are learning and why. </a:t>
            </a:r>
            <a:endParaRPr lang="en-AU" dirty="0"/>
          </a:p>
          <a:p>
            <a:pPr marL="171450" indent="-171450">
              <a:buFont typeface="Public Sans"/>
              <a:buChar char="•"/>
            </a:pPr>
            <a:r>
              <a:rPr lang="en-AU" dirty="0"/>
              <a:t>Learning intentions and success criteria are best co-constructed with students. Adapt the learning intention as required and add matching success criteria.</a:t>
            </a:r>
          </a:p>
          <a:p>
            <a:pPr marL="171450" indent="-171450">
              <a:buFont typeface="Public Sans"/>
              <a:buChar char="•"/>
            </a:pPr>
            <a:r>
              <a:rPr lang="en-AU" dirty="0"/>
              <a:t>For more information see ⁠AITSL or the NSW Department of Education explicit teaching strategies. </a:t>
            </a:r>
          </a:p>
          <a:p>
            <a:pPr marL="171450" indent="-171450">
              <a:buFont typeface="Public Sans"/>
              <a:buChar char="•"/>
            </a:pPr>
            <a:r>
              <a:rPr lang="en-AU" dirty="0"/>
              <a:t>LISC is not necessarily presented at the beginning of the lesson. Teacher needs to consider most effectual time to introduce </a:t>
            </a:r>
          </a:p>
          <a:p>
            <a:pPr marL="171450" indent="-171450">
              <a:buFont typeface="Public Sans"/>
              <a:buChar char="•"/>
            </a:pPr>
            <a:r>
              <a:rPr lang="en-AU" dirty="0"/>
              <a:t>LISC should be revisited during the lesson to support students' evaluation of their learning</a:t>
            </a:r>
          </a:p>
          <a:p>
            <a:pPr marL="171450" indent="-171450">
              <a:buFont typeface="Public Sans"/>
              <a:buChar cha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Review the success criteria with the class. You may need to revisit these as you progress through the lesson sequence. It is recommended that success criteria be created collaboratively with students to suit individual classes.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Suggested success criteria:</a:t>
            </a:r>
          </a:p>
          <a:p>
            <a:r>
              <a:rPr lang="en-AU" dirty="0">
                <a:cs typeface="Arial" panose="020B0604020202020204" pitchFamily="34" charset="0"/>
              </a:rPr>
              <a:t>I will know I am successful when I can:</a:t>
            </a:r>
          </a:p>
          <a:p>
            <a:pPr marL="285750" indent="-285750">
              <a:buFont typeface="Arial" panose="020B0604020202020204" pitchFamily="34" charset="0"/>
              <a:buChar char="•"/>
            </a:pPr>
            <a:r>
              <a:rPr lang="en-AU" dirty="0">
                <a:cs typeface="Arial" panose="020B0604020202020204" pitchFamily="34" charset="0"/>
              </a:rPr>
              <a:t>explain the effect of third-person limited voice </a:t>
            </a:r>
          </a:p>
          <a:p>
            <a:pPr marL="285750" indent="-285750">
              <a:buFont typeface="Arial" panose="020B0604020202020204" pitchFamily="34" charset="0"/>
              <a:buChar char="•"/>
            </a:pPr>
            <a:r>
              <a:rPr lang="en-AU" dirty="0">
                <a:cs typeface="Arial" panose="020B0604020202020204" pitchFamily="34" charset="0"/>
              </a:rPr>
              <a:t>support this understanding with evidence</a:t>
            </a:r>
          </a:p>
          <a:p>
            <a:pPr marL="285750" indent="-285750">
              <a:buFont typeface="Arial" panose="020B0604020202020204" pitchFamily="34" charset="0"/>
              <a:buChar char="•"/>
            </a:pPr>
            <a:r>
              <a:rPr lang="en-AU" dirty="0">
                <a:cs typeface="Arial" panose="020B0604020202020204" pitchFamily="34" charset="0"/>
              </a:rPr>
              <a:t>express ideas in informative texts about how authors communicate their purpose through point of view.</a:t>
            </a:r>
          </a:p>
          <a:p>
            <a:endParaRPr lang="en-AU" b="1" dirty="0">
              <a:cs typeface="Calibri"/>
            </a:endParaRPr>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D09C5488-DD16-4714-9519-7BE21BA11D4E}" type="slidenum">
              <a:rPr kumimoji="0" lang="en-AU" sz="1200" u="none" strike="noStrike" kern="1200" cap="none" spc="0" normalizeH="0" baseline="0" noProof="0" smtClean="0">
                <a:ln>
                  <a:noFill/>
                </a:ln>
                <a:solidFill>
                  <a:prstClr val="black"/>
                </a:solidFill>
                <a:effectLst/>
                <a:uLnTx/>
                <a:uFillTx/>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a:t>
            </a:fld>
            <a:endParaRPr kumimoji="0" lang="en-AU" sz="120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915126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this slide has been used to identify the Explicit teaching learning strategy and should be deleted or hidden when using in a classroom setting.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Chunking learning into manageable components reduces demand on students’ working memory. Sequencing those chunks in a logical progression supports students to incorporate new information into their mental model, or schema (AERO 2024).</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778521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b="0" dirty="0"/>
              <a:t>the teacher should clarify what point of view is and how it is constructed. The teacher may like to have students copy the definition into a glossary – perhaps by summarising into their own words.</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b="0" dirty="0"/>
              <a:t>Note – the teacher may choose to replace or add to the definition above with the NESA glossary definition from the English K-10 Syllabus: ‘</a:t>
            </a:r>
            <a:r>
              <a:rPr lang="en-AU" dirty="0">
                <a:effectLst/>
                <a:cs typeface="Arial" panose="020B0604020202020204" pitchFamily="34" charset="0"/>
              </a:rPr>
              <a:t>Point of view is the position from which the information and events of a text are intended to be perceived by its audience (you). Point of view is constructed through the narrator and by characters or voices presented within it.’ (NESA 2024) </a:t>
            </a:r>
            <a:endParaRPr lang="en-AU" dirty="0">
              <a:cs typeface="Arial" panose="020B060402020202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a:p>
        </p:txBody>
      </p:sp>
    </p:spTree>
    <p:extLst>
      <p:ext uri="{BB962C8B-B14F-4D97-AF65-F5344CB8AC3E}">
        <p14:creationId xmlns:p14="http://schemas.microsoft.com/office/powerpoint/2010/main" val="3234822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b="0" dirty="0"/>
              <a:t>this slide is aimed at reviewing first person with students. If students are not yet at this point, it may be necessary to spend some time using the gradual release of responsibility to explore understanding of first-person.</a:t>
            </a:r>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170220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b="0" dirty="0"/>
              <a:t>students are introduced to the 2 main types of third-person point of view. Students may be aware of other types or other terminology (third-person objective and third-person subjective, for example); the teacher should judge whether to discuss here or not then focus on these 2 for this lesson. Identify that students will be exploring the 2 types in this lesson.</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a:p>
        </p:txBody>
      </p:sp>
    </p:spTree>
    <p:extLst>
      <p:ext uri="{BB962C8B-B14F-4D97-AF65-F5344CB8AC3E}">
        <p14:creationId xmlns:p14="http://schemas.microsoft.com/office/powerpoint/2010/main" val="1002551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the teacher introduces the idea of third-person limited point of view. The teacher should use this slide in conjunction with ideas in </a:t>
            </a:r>
            <a:r>
              <a:rPr lang="en-AU" b="1" dirty="0"/>
              <a:t>Phase 3, activity 8 – examining point of view in </a:t>
            </a:r>
            <a:r>
              <a:rPr lang="en-AU" b="1" i="1" dirty="0"/>
              <a:t>Parvana</a:t>
            </a:r>
            <a:r>
              <a:rPr lang="en-AU" dirty="0"/>
              <a:t>.</a:t>
            </a:r>
          </a:p>
          <a:p>
            <a:r>
              <a:rPr lang="en-AU" dirty="0"/>
              <a:t>Clarify with students that ‘limited’ here refers to the idea that the chosen character does not know everything. The narrator generally only tells the reader what this character knows and nothing else.</a:t>
            </a:r>
          </a:p>
        </p:txBody>
      </p:sp>
      <p:sp>
        <p:nvSpPr>
          <p:cNvPr id="4" name="Slide Number Placeholder 3"/>
          <p:cNvSpPr>
            <a:spLocks noGrp="1"/>
          </p:cNvSpPr>
          <p:nvPr>
            <p:ph type="sldNum" sz="quarter" idx="5"/>
          </p:nvPr>
        </p:nvSpPr>
        <p:spPr/>
        <p:txBody>
          <a:bodyPr/>
          <a:lstStyle/>
          <a:p>
            <a:fld id="{B07158C4-A119-4B78-9DE8-A50001BC31DC}" type="slidenum">
              <a:rPr lang="en-AU" smtClean="0"/>
              <a:pPr/>
              <a:t>8</a:t>
            </a:fld>
            <a:endParaRPr lang="en-AU"/>
          </a:p>
        </p:txBody>
      </p:sp>
    </p:spTree>
    <p:extLst>
      <p:ext uri="{BB962C8B-B14F-4D97-AF65-F5344CB8AC3E}">
        <p14:creationId xmlns:p14="http://schemas.microsoft.com/office/powerpoint/2010/main" val="2783676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the teacher introduces the idea of third-person omniscient point of view. The teacher should use this slide in conjunction with ideas in </a:t>
            </a:r>
            <a:r>
              <a:rPr lang="en-AU" b="1" dirty="0"/>
              <a:t>Phase 3, activity 8 – examining point of view in </a:t>
            </a:r>
            <a:r>
              <a:rPr lang="en-AU" b="1" i="1" dirty="0"/>
              <a:t>Parvana</a:t>
            </a:r>
            <a:r>
              <a:rPr lang="en-AU" b="1" dirty="0"/>
              <a:t>.</a:t>
            </a:r>
          </a:p>
          <a:p>
            <a:r>
              <a:rPr lang="en-AU" dirty="0"/>
              <a:t>Point out the difference to the third-person limited. In the example above, the narrator can tell us what </a:t>
            </a:r>
            <a:r>
              <a:rPr lang="en-AU" b="1" dirty="0"/>
              <a:t>both</a:t>
            </a:r>
            <a:r>
              <a:rPr lang="en-AU" dirty="0"/>
              <a:t> characters are thinking and feeling.</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9</a:t>
            </a:fld>
            <a:endParaRPr lang="en-AU"/>
          </a:p>
        </p:txBody>
      </p:sp>
    </p:spTree>
    <p:extLst>
      <p:ext uri="{BB962C8B-B14F-4D97-AF65-F5344CB8AC3E}">
        <p14:creationId xmlns:p14="http://schemas.microsoft.com/office/powerpoint/2010/main" val="29511978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accent3"/>
              </a:solidFill>
              <a:latin typeface="Arial" panose="020B0604020202020204" pitchFamily="34" charset="0"/>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b="0" i="0">
                <a:solidFill>
                  <a:schemeClr val="accent1"/>
                </a:solidFill>
                <a:latin typeface="Arial" panose="020B0604020202020204" pitchFamily="34"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7" name="Text Placeholder 51">
            <a:extLst>
              <a:ext uri="{FF2B5EF4-FFF2-40B4-BE49-F238E27FC236}">
                <a16:creationId xmlns:a16="http://schemas.microsoft.com/office/drawing/2014/main" id="{270311DB-5A0B-2C64-FD32-3845AE0AB54C}"/>
              </a:ext>
            </a:extLst>
          </p:cNvPr>
          <p:cNvSpPr>
            <a:spLocks noGrp="1"/>
          </p:cNvSpPr>
          <p:nvPr>
            <p:ph type="body" sz="quarter" idx="12" hasCustomPrompt="1"/>
          </p:nvPr>
        </p:nvSpPr>
        <p:spPr>
          <a:xfrm>
            <a:off x="359998" y="4778427"/>
            <a:ext cx="8532000" cy="424497"/>
          </a:xfrm>
        </p:spPr>
        <p:txBody>
          <a:bodyPr/>
          <a:lstStyle>
            <a:lvl1pPr>
              <a:defRPr sz="1800" b="0" i="0">
                <a:solidFill>
                  <a:schemeClr val="accent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28" name="Text Placeholder 51">
            <a:extLst>
              <a:ext uri="{FF2B5EF4-FFF2-40B4-BE49-F238E27FC236}">
                <a16:creationId xmlns:a16="http://schemas.microsoft.com/office/drawing/2014/main" id="{BFB21B71-10B3-4079-5902-4C0C7A33E13F}"/>
              </a:ext>
            </a:extLst>
          </p:cNvPr>
          <p:cNvSpPr>
            <a:spLocks noGrp="1"/>
          </p:cNvSpPr>
          <p:nvPr>
            <p:ph type="body" sz="quarter" idx="13" hasCustomPrompt="1"/>
          </p:nvPr>
        </p:nvSpPr>
        <p:spPr>
          <a:xfrm>
            <a:off x="9071998" y="4273686"/>
            <a:ext cx="2772001" cy="424497"/>
          </a:xfrm>
        </p:spPr>
        <p:txBody>
          <a:bodyPr/>
          <a:lstStyle>
            <a:lvl1pPr>
              <a:defRPr sz="1800" b="0" i="0">
                <a:solidFill>
                  <a:schemeClr val="accent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29" name="Text Placeholder 51">
            <a:extLst>
              <a:ext uri="{FF2B5EF4-FFF2-40B4-BE49-F238E27FC236}">
                <a16:creationId xmlns:a16="http://schemas.microsoft.com/office/drawing/2014/main" id="{C1729F1B-F7E5-2176-BB52-4A213A278B69}"/>
              </a:ext>
            </a:extLst>
          </p:cNvPr>
          <p:cNvSpPr>
            <a:spLocks noGrp="1"/>
          </p:cNvSpPr>
          <p:nvPr>
            <p:ph type="body" sz="quarter" idx="14" hasCustomPrompt="1"/>
          </p:nvPr>
        </p:nvSpPr>
        <p:spPr>
          <a:xfrm>
            <a:off x="359998" y="4273686"/>
            <a:ext cx="8532000" cy="424497"/>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356856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b="0" i="0">
                <a:solidFill>
                  <a:schemeClr val="tx1"/>
                </a:solidFill>
                <a:latin typeface="Arial" panose="020B0604020202020204" pitchFamily="34" charset="0"/>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dirty="0"/>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b="0" i="0">
                <a:latin typeface="Arial" panose="020B0604020202020204" pitchFamily="34" charset="0"/>
              </a:defRPr>
            </a:lvl1pPr>
          </a:lstStyle>
          <a:p>
            <a:pPr lvl="0"/>
            <a:r>
              <a:rPr lang="en-US" dirty="0"/>
              <a:t>Caption</a:t>
            </a:r>
            <a:endParaRPr lang="en-AU" dirty="0"/>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345732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slid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4DAC1B-834C-7BD5-B0BB-7FE13580EE7C}"/>
              </a:ext>
              <a:ext uri="{C183D7F6-B498-43B3-948B-1728B52AA6E4}">
                <adec:decorative xmlns:adec="http://schemas.microsoft.com/office/drawing/2017/decorative" val="1"/>
              </a:ext>
            </a:extLst>
          </p:cNvPr>
          <p:cNvSpPr>
            <a:spLocks/>
          </p:cNvSpPr>
          <p:nvPr userDrawn="1"/>
        </p:nvSpPr>
        <p:spPr>
          <a:xfrm>
            <a:off x="0" y="1"/>
            <a:ext cx="12192000" cy="13614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3" name="Oval 2">
            <a:extLst>
              <a:ext uri="{FF2B5EF4-FFF2-40B4-BE49-F238E27FC236}">
                <a16:creationId xmlns:a16="http://schemas.microsoft.com/office/drawing/2014/main" id="{B37506F2-F525-5814-9826-7AFD500EC450}"/>
              </a:ext>
              <a:ext uri="{C183D7F6-B498-43B3-948B-1728B52AA6E4}">
                <adec:decorative xmlns:adec="http://schemas.microsoft.com/office/drawing/2017/decorative" val="1"/>
              </a:ext>
            </a:extLst>
          </p:cNvPr>
          <p:cNvSpPr>
            <a:spLocks/>
          </p:cNvSpPr>
          <p:nvPr userDrawn="1"/>
        </p:nvSpPr>
        <p:spPr>
          <a:xfrm rot="15300000">
            <a:off x="11294234" y="197717"/>
            <a:ext cx="1034963" cy="103762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5" name="Oval 4">
            <a:extLst>
              <a:ext uri="{FF2B5EF4-FFF2-40B4-BE49-F238E27FC236}">
                <a16:creationId xmlns:a16="http://schemas.microsoft.com/office/drawing/2014/main" id="{0A512C00-E83C-79F8-F03D-C3C23BD06D81}"/>
              </a:ext>
              <a:ext uri="{C183D7F6-B498-43B3-948B-1728B52AA6E4}">
                <adec:decorative xmlns:adec="http://schemas.microsoft.com/office/drawing/2017/decorative" val="1"/>
              </a:ext>
            </a:extLst>
          </p:cNvPr>
          <p:cNvSpPr>
            <a:spLocks/>
          </p:cNvSpPr>
          <p:nvPr userDrawn="1"/>
        </p:nvSpPr>
        <p:spPr>
          <a:xfrm rot="15300000">
            <a:off x="6996750" y="-1709613"/>
            <a:ext cx="2751951" cy="2759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6" name="Oval 5">
            <a:extLst>
              <a:ext uri="{FF2B5EF4-FFF2-40B4-BE49-F238E27FC236}">
                <a16:creationId xmlns:a16="http://schemas.microsoft.com/office/drawing/2014/main" id="{5AC2B146-1D7B-D829-D8E7-D9D84F534228}"/>
              </a:ext>
              <a:ext uri="{C183D7F6-B498-43B3-948B-1728B52AA6E4}">
                <adec:decorative xmlns:adec="http://schemas.microsoft.com/office/drawing/2017/decorative" val="1"/>
              </a:ext>
            </a:extLst>
          </p:cNvPr>
          <p:cNvSpPr>
            <a:spLocks/>
          </p:cNvSpPr>
          <p:nvPr userDrawn="1"/>
        </p:nvSpPr>
        <p:spPr>
          <a:xfrm rot="15300000">
            <a:off x="9701234" y="640918"/>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7" name="Rectangle: Rounded Corners 6">
            <a:extLst>
              <a:ext uri="{FF2B5EF4-FFF2-40B4-BE49-F238E27FC236}">
                <a16:creationId xmlns:a16="http://schemas.microsoft.com/office/drawing/2014/main" id="{C9DEBC90-31CF-1F88-DB5E-43CFBF8292BC}"/>
              </a:ext>
              <a:ext uri="{C183D7F6-B498-43B3-948B-1728B52AA6E4}">
                <adec:decorative xmlns:adec="http://schemas.microsoft.com/office/drawing/2017/decorative" val="1"/>
              </a:ext>
            </a:extLst>
          </p:cNvPr>
          <p:cNvSpPr>
            <a:spLocks/>
          </p:cNvSpPr>
          <p:nvPr userDrawn="1"/>
        </p:nvSpPr>
        <p:spPr>
          <a:xfrm>
            <a:off x="1" y="1356043"/>
            <a:ext cx="12192000" cy="5501957"/>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8" name="Rectangle: Rounded Corners 7">
            <a:extLst>
              <a:ext uri="{FF2B5EF4-FFF2-40B4-BE49-F238E27FC236}">
                <a16:creationId xmlns:a16="http://schemas.microsoft.com/office/drawing/2014/main" id="{7FF62EBE-2464-DE23-7321-C65DF73A8BB7}"/>
              </a:ext>
              <a:ext uri="{C183D7F6-B498-43B3-948B-1728B52AA6E4}">
                <adec:decorative xmlns:adec="http://schemas.microsoft.com/office/drawing/2017/decorative" val="1"/>
              </a:ext>
            </a:extLst>
          </p:cNvPr>
          <p:cNvSpPr>
            <a:spLocks/>
          </p:cNvSpPr>
          <p:nvPr userDrawn="1"/>
        </p:nvSpPr>
        <p:spPr>
          <a:xfrm>
            <a:off x="232622" y="1527043"/>
            <a:ext cx="11726756" cy="5159957"/>
          </a:xfrm>
          <a:prstGeom prst="roundRect">
            <a:avLst>
              <a:gd name="adj" fmla="val 395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9" name="Rectangle 8">
            <a:extLst>
              <a:ext uri="{FF2B5EF4-FFF2-40B4-BE49-F238E27FC236}">
                <a16:creationId xmlns:a16="http://schemas.microsoft.com/office/drawing/2014/main" id="{A5DAE747-9C91-E811-1664-A182D214D6BE}"/>
              </a:ext>
              <a:ext uri="{C183D7F6-B498-43B3-948B-1728B52AA6E4}">
                <adec:decorative xmlns:adec="http://schemas.microsoft.com/office/drawing/2017/decorative" val="1"/>
              </a:ext>
            </a:extLst>
          </p:cNvPr>
          <p:cNvSpPr>
            <a:spLocks/>
          </p:cNvSpPr>
          <p:nvPr userDrawn="1"/>
        </p:nvSpPr>
        <p:spPr>
          <a:xfrm>
            <a:off x="-140912" y="-1853293"/>
            <a:ext cx="12332912" cy="1853293"/>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10" name="Rectangle 9">
            <a:extLst>
              <a:ext uri="{FF2B5EF4-FFF2-40B4-BE49-F238E27FC236}">
                <a16:creationId xmlns:a16="http://schemas.microsoft.com/office/drawing/2014/main" id="{E9FD4B39-67C3-F21F-71E2-01CE3E74FB63}"/>
              </a:ext>
              <a:ext uri="{C183D7F6-B498-43B3-948B-1728B52AA6E4}">
                <adec:decorative xmlns:adec="http://schemas.microsoft.com/office/drawing/2017/decorative" val="1"/>
              </a:ext>
            </a:extLst>
          </p:cNvPr>
          <p:cNvSpPr>
            <a:spLocks/>
          </p:cNvSpPr>
          <p:nvPr userDrawn="1"/>
        </p:nvSpPr>
        <p:spPr>
          <a:xfrm rot="5400000">
            <a:off x="7606331" y="2406793"/>
            <a:ext cx="9916886" cy="74555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11" name="Title 3">
            <a:extLst>
              <a:ext uri="{FF2B5EF4-FFF2-40B4-BE49-F238E27FC236}">
                <a16:creationId xmlns:a16="http://schemas.microsoft.com/office/drawing/2014/main" id="{6389052F-9E41-61FA-EC7E-98B99BD8FFDF}"/>
              </a:ext>
            </a:extLst>
          </p:cNvPr>
          <p:cNvSpPr>
            <a:spLocks noGrp="1"/>
          </p:cNvSpPr>
          <p:nvPr>
            <p:ph type="title" hasCustomPrompt="1"/>
          </p:nvPr>
        </p:nvSpPr>
        <p:spPr>
          <a:xfrm>
            <a:off x="360000" y="407914"/>
            <a:ext cx="6658020" cy="545601"/>
          </a:xfrm>
        </p:spPr>
        <p:txBody>
          <a:bodyPr/>
          <a:lstStyle>
            <a:lvl1pPr>
              <a:defRPr>
                <a:solidFill>
                  <a:schemeClr val="bg1"/>
                </a:solidFill>
              </a:defRPr>
            </a:lvl1pPr>
          </a:lstStyle>
          <a:p>
            <a:r>
              <a:rPr lang="en-US" dirty="0"/>
              <a:t>Meet the [KLA] team</a:t>
            </a:r>
            <a:endParaRPr lang="en-AU" dirty="0"/>
          </a:p>
        </p:txBody>
      </p:sp>
    </p:spTree>
    <p:extLst>
      <p:ext uri="{BB962C8B-B14F-4D97-AF65-F5344CB8AC3E}">
        <p14:creationId xmlns:p14="http://schemas.microsoft.com/office/powerpoint/2010/main" val="546842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slide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2" name="Rectangle 1">
            <a:extLst>
              <a:ext uri="{FF2B5EF4-FFF2-40B4-BE49-F238E27FC236}">
                <a16:creationId xmlns:a16="http://schemas.microsoft.com/office/drawing/2014/main" id="{236FCCDD-FD1C-C6A0-716F-205A6DA05877}"/>
              </a:ext>
            </a:extLst>
          </p:cNvPr>
          <p:cNvSpPr>
            <a:spLocks/>
          </p:cNvSpPr>
          <p:nvPr userDrawn="1"/>
        </p:nvSpPr>
        <p:spPr>
          <a:xfrm>
            <a:off x="0" y="0"/>
            <a:ext cx="3376827" cy="6858000"/>
          </a:xfrm>
          <a:prstGeom prst="rect">
            <a:avLst/>
          </a:prstGeom>
          <a:solidFill>
            <a:srgbClr val="00266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grpSp>
        <p:nvGrpSpPr>
          <p:cNvPr id="3" name="Group 2">
            <a:extLst>
              <a:ext uri="{FF2B5EF4-FFF2-40B4-BE49-F238E27FC236}">
                <a16:creationId xmlns:a16="http://schemas.microsoft.com/office/drawing/2014/main" id="{E5018918-0483-2699-478B-2ECC7C26DB56}"/>
              </a:ext>
            </a:extLst>
          </p:cNvPr>
          <p:cNvGrpSpPr>
            <a:grpSpLocks/>
          </p:cNvGrpSpPr>
          <p:nvPr userDrawn="1"/>
        </p:nvGrpSpPr>
        <p:grpSpPr>
          <a:xfrm flipH="1">
            <a:off x="-904718" y="2431903"/>
            <a:ext cx="4435322" cy="4833715"/>
            <a:chOff x="-439573" y="2545073"/>
            <a:chExt cx="4435322" cy="4833715"/>
          </a:xfrm>
        </p:grpSpPr>
        <p:sp>
          <p:nvSpPr>
            <p:cNvPr id="5" name="Oval 4">
              <a:extLst>
                <a:ext uri="{FF2B5EF4-FFF2-40B4-BE49-F238E27FC236}">
                  <a16:creationId xmlns:a16="http://schemas.microsoft.com/office/drawing/2014/main" id="{E8C5E266-0174-0A70-3FC4-FD70711A55C1}"/>
                </a:ext>
              </a:extLst>
            </p:cNvPr>
            <p:cNvSpPr>
              <a:spLocks/>
            </p:cNvSpPr>
            <p:nvPr/>
          </p:nvSpPr>
          <p:spPr>
            <a:xfrm>
              <a:off x="756247" y="5728543"/>
              <a:ext cx="1646006" cy="1650245"/>
            </a:xfrm>
            <a:prstGeom prst="ellipse">
              <a:avLst/>
            </a:prstGeom>
            <a:solidFill>
              <a:srgbClr val="FFE6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6" name="Oval 5">
              <a:extLst>
                <a:ext uri="{FF2B5EF4-FFF2-40B4-BE49-F238E27FC236}">
                  <a16:creationId xmlns:a16="http://schemas.microsoft.com/office/drawing/2014/main" id="{2CAF77CB-B8B2-FA4B-D6AD-9E04E492AED2}"/>
                </a:ext>
              </a:extLst>
            </p:cNvPr>
            <p:cNvSpPr>
              <a:spLocks/>
            </p:cNvSpPr>
            <p:nvPr/>
          </p:nvSpPr>
          <p:spPr>
            <a:xfrm>
              <a:off x="1243798" y="2545073"/>
              <a:ext cx="2751951" cy="2759039"/>
            </a:xfrm>
            <a:prstGeom prst="ellipse">
              <a:avLst/>
            </a:prstGeom>
            <a:solidFill>
              <a:srgbClr val="C9ED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7" name="Oval 6">
              <a:extLst>
                <a:ext uri="{FF2B5EF4-FFF2-40B4-BE49-F238E27FC236}">
                  <a16:creationId xmlns:a16="http://schemas.microsoft.com/office/drawing/2014/main" id="{5B557B4D-19A0-A52F-BA0D-AD8A3ED18C60}"/>
                </a:ext>
              </a:extLst>
            </p:cNvPr>
            <p:cNvSpPr>
              <a:spLocks/>
            </p:cNvSpPr>
            <p:nvPr/>
          </p:nvSpPr>
          <p:spPr>
            <a:xfrm>
              <a:off x="-439573" y="3734026"/>
              <a:ext cx="2552016" cy="2552016"/>
            </a:xfrm>
            <a:prstGeom prst="ellipse">
              <a:avLst/>
            </a:prstGeom>
            <a:noFill/>
            <a:ln w="190500">
              <a:solidFill>
                <a:srgbClr val="136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grpSp>
      <p:sp>
        <p:nvSpPr>
          <p:cNvPr id="8" name="Rectangle 7">
            <a:extLst>
              <a:ext uri="{FF2B5EF4-FFF2-40B4-BE49-F238E27FC236}">
                <a16:creationId xmlns:a16="http://schemas.microsoft.com/office/drawing/2014/main" id="{ECDEE502-25E2-E471-DCF0-E20F702CDAD3}"/>
              </a:ext>
            </a:extLst>
          </p:cNvPr>
          <p:cNvSpPr>
            <a:spLocks/>
          </p:cNvSpPr>
          <p:nvPr userDrawn="1"/>
        </p:nvSpPr>
        <p:spPr>
          <a:xfrm>
            <a:off x="2994991" y="0"/>
            <a:ext cx="9197009"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9" name="Rectangle 8">
            <a:extLst>
              <a:ext uri="{FF2B5EF4-FFF2-40B4-BE49-F238E27FC236}">
                <a16:creationId xmlns:a16="http://schemas.microsoft.com/office/drawing/2014/main" id="{DC8E7762-479D-5D38-E3AA-B007883D48B1}"/>
              </a:ext>
            </a:extLst>
          </p:cNvPr>
          <p:cNvSpPr>
            <a:spLocks/>
          </p:cNvSpPr>
          <p:nvPr userDrawn="1"/>
        </p:nvSpPr>
        <p:spPr>
          <a:xfrm rot="5400000">
            <a:off x="-5110380" y="1900026"/>
            <a:ext cx="7193285" cy="302747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10" name="Rectangle 9">
            <a:extLst>
              <a:ext uri="{FF2B5EF4-FFF2-40B4-BE49-F238E27FC236}">
                <a16:creationId xmlns:a16="http://schemas.microsoft.com/office/drawing/2014/main" id="{607BA05C-9702-92F7-7EE4-5E7F6E0804D4}"/>
              </a:ext>
            </a:extLst>
          </p:cNvPr>
          <p:cNvSpPr>
            <a:spLocks/>
          </p:cNvSpPr>
          <p:nvPr userDrawn="1"/>
        </p:nvSpPr>
        <p:spPr>
          <a:xfrm>
            <a:off x="-140912" y="6858000"/>
            <a:ext cx="12332912" cy="66206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bg1"/>
                </a:solidFill>
              </a:defRPr>
            </a:lvl1pPr>
          </a:lstStyle>
          <a:p>
            <a:r>
              <a:rPr lang="en-US" dirty="0"/>
              <a:t>[KLA] Curriculum team</a:t>
            </a:r>
            <a:endParaRPr lang="en-AU" dirty="0"/>
          </a:p>
        </p:txBody>
      </p:sp>
    </p:spTree>
    <p:extLst>
      <p:ext uri="{BB962C8B-B14F-4D97-AF65-F5344CB8AC3E}">
        <p14:creationId xmlns:p14="http://schemas.microsoft.com/office/powerpoint/2010/main" val="262720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slide 3">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25558F-1CCD-6414-E6FE-A684D24944F5}"/>
              </a:ext>
            </a:extLst>
          </p:cNvPr>
          <p:cNvSpPr>
            <a:spLocks/>
          </p:cNvSpPr>
          <p:nvPr userDrawn="1"/>
        </p:nvSpPr>
        <p:spPr>
          <a:xfrm>
            <a:off x="0" y="0"/>
            <a:ext cx="3376827"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13" name="Oval 12">
            <a:extLst>
              <a:ext uri="{FF2B5EF4-FFF2-40B4-BE49-F238E27FC236}">
                <a16:creationId xmlns:a16="http://schemas.microsoft.com/office/drawing/2014/main" id="{437F98C1-7925-B4E1-8A9A-8C1EE050337D}"/>
              </a:ext>
            </a:extLst>
          </p:cNvPr>
          <p:cNvSpPr>
            <a:spLocks/>
          </p:cNvSpPr>
          <p:nvPr userDrawn="1"/>
        </p:nvSpPr>
        <p:spPr>
          <a:xfrm>
            <a:off x="756247" y="5536026"/>
            <a:ext cx="1646006" cy="1650245"/>
          </a:xfrm>
          <a:prstGeom prst="ellipse">
            <a:avLst/>
          </a:prstGeom>
          <a:solidFill>
            <a:srgbClr val="8BE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14" name="Oval 13">
            <a:extLst>
              <a:ext uri="{FF2B5EF4-FFF2-40B4-BE49-F238E27FC236}">
                <a16:creationId xmlns:a16="http://schemas.microsoft.com/office/drawing/2014/main" id="{020BAB49-7DE1-F84C-E4E1-34BC639F9FD2}"/>
              </a:ext>
            </a:extLst>
          </p:cNvPr>
          <p:cNvSpPr>
            <a:spLocks/>
          </p:cNvSpPr>
          <p:nvPr userDrawn="1"/>
        </p:nvSpPr>
        <p:spPr>
          <a:xfrm>
            <a:off x="1243798" y="2352556"/>
            <a:ext cx="2751951" cy="2759039"/>
          </a:xfrm>
          <a:prstGeom prst="ellipse">
            <a:avLst/>
          </a:prstGeom>
          <a:solidFill>
            <a:srgbClr val="136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pic>
        <p:nvPicPr>
          <p:cNvPr id="15" name="Picture 14" descr="A picture containing diagram&#10;&#10;Description automatically generated">
            <a:extLst>
              <a:ext uri="{FF2B5EF4-FFF2-40B4-BE49-F238E27FC236}">
                <a16:creationId xmlns:a16="http://schemas.microsoft.com/office/drawing/2014/main" id="{71120AC0-2B0D-ACEC-657C-3799D27823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27909" y="3220557"/>
            <a:ext cx="4244315" cy="2991557"/>
          </a:xfrm>
          <a:prstGeom prst="rect">
            <a:avLst/>
          </a:prstGeom>
        </p:spPr>
      </p:pic>
      <p:sp>
        <p:nvSpPr>
          <p:cNvPr id="16" name="Rectangle 15">
            <a:extLst>
              <a:ext uri="{FF2B5EF4-FFF2-40B4-BE49-F238E27FC236}">
                <a16:creationId xmlns:a16="http://schemas.microsoft.com/office/drawing/2014/main" id="{DF7763D2-FA9B-CF59-8DB9-74409112DDCD}"/>
              </a:ext>
            </a:extLst>
          </p:cNvPr>
          <p:cNvSpPr>
            <a:spLocks/>
          </p:cNvSpPr>
          <p:nvPr userDrawn="1"/>
        </p:nvSpPr>
        <p:spPr>
          <a:xfrm>
            <a:off x="-140912" y="6854942"/>
            <a:ext cx="12332912" cy="331329"/>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
        <p:nvSpPr>
          <p:cNvPr id="12" name="Title 3">
            <a:extLst>
              <a:ext uri="{FF2B5EF4-FFF2-40B4-BE49-F238E27FC236}">
                <a16:creationId xmlns:a16="http://schemas.microsoft.com/office/drawing/2014/main" id="{9CB69818-EA4E-73F6-A3E9-E96A11112B65}"/>
              </a:ext>
            </a:extLst>
          </p:cNvPr>
          <p:cNvSpPr>
            <a:spLocks noGrp="1"/>
          </p:cNvSpPr>
          <p:nvPr>
            <p:ph type="title" hasCustomPrompt="1"/>
          </p:nvPr>
        </p:nvSpPr>
        <p:spPr>
          <a:xfrm>
            <a:off x="273975" y="312181"/>
            <a:ext cx="2430780" cy="1769538"/>
          </a:xfrm>
        </p:spPr>
        <p:txBody>
          <a:bodyPr/>
          <a:lstStyle>
            <a:lvl1pPr>
              <a:lnSpc>
                <a:spcPct val="110000"/>
              </a:lnSpc>
              <a:defRPr>
                <a:solidFill>
                  <a:schemeClr val="accent1"/>
                </a:solidFill>
              </a:defRPr>
            </a:lvl1pPr>
          </a:lstStyle>
          <a:p>
            <a:r>
              <a:rPr lang="en-US" dirty="0"/>
              <a:t>[KLA] Curriculum team</a:t>
            </a:r>
            <a:endParaRPr lang="en-AU" dirty="0"/>
          </a:p>
        </p:txBody>
      </p:sp>
      <p:sp>
        <p:nvSpPr>
          <p:cNvPr id="17" name="Rectangle 16">
            <a:extLst>
              <a:ext uri="{FF2B5EF4-FFF2-40B4-BE49-F238E27FC236}">
                <a16:creationId xmlns:a16="http://schemas.microsoft.com/office/drawing/2014/main" id="{2F01921D-07D0-1A4B-903A-8BBD2F059D2D}"/>
              </a:ext>
            </a:extLst>
          </p:cNvPr>
          <p:cNvSpPr>
            <a:spLocks/>
          </p:cNvSpPr>
          <p:nvPr userDrawn="1"/>
        </p:nvSpPr>
        <p:spPr>
          <a:xfrm>
            <a:off x="2994991" y="0"/>
            <a:ext cx="9197009" cy="6858000"/>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b="0" i="0" dirty="0">
              <a:latin typeface="Arial" panose="020B0604020202020204" pitchFamily="34" charset="0"/>
            </a:endParaRPr>
          </a:p>
        </p:txBody>
      </p:sp>
    </p:spTree>
    <p:extLst>
      <p:ext uri="{BB962C8B-B14F-4D97-AF65-F5344CB8AC3E}">
        <p14:creationId xmlns:p14="http://schemas.microsoft.com/office/powerpoint/2010/main" val="1193410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11484000" cy="4536000"/>
          </a:xfrm>
        </p:spPr>
        <p:txBody>
          <a:bodyPr/>
          <a:lstStyle>
            <a:lvl1pPr>
              <a:lnSpc>
                <a:spcPct val="150000"/>
              </a:lnSpc>
              <a:defRPr sz="1800" b="0" i="0">
                <a:latin typeface="Arial" panose="020B0604020202020204" pitchFamily="34" charset="0"/>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363389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imag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hasCustomPrompt="1"/>
          </p:nvPr>
        </p:nvSpPr>
        <p:spPr>
          <a:xfrm>
            <a:off x="360000" y="1620000"/>
            <a:ext cx="5558791" cy="4536000"/>
          </a:xfrm>
        </p:spPr>
        <p:txBody>
          <a:bodyPr/>
          <a:lstStyle>
            <a:lvl1pPr>
              <a:lnSpc>
                <a:spcPct val="150000"/>
              </a:lnSpc>
              <a:defRPr sz="1800" b="0" i="0">
                <a:latin typeface="Arial" panose="020B0604020202020204" pitchFamily="34" charset="0"/>
              </a:defRPr>
            </a:lvl1pPr>
            <a:lvl2pPr>
              <a:lnSpc>
                <a:spcPct val="150000"/>
              </a:lnSpc>
              <a:defRPr sz="1800"/>
            </a:lvl2pPr>
            <a:lvl3pPr>
              <a:lnSpc>
                <a:spcPct val="150000"/>
              </a:lnSpc>
              <a:defRPr/>
            </a:lvl3pPr>
            <a:lvl4pPr>
              <a:lnSpc>
                <a:spcPct val="150000"/>
              </a:lnSpc>
              <a:defRPr sz="1800"/>
            </a:lvl4pPr>
            <a:lvl5pPr>
              <a:lnSpc>
                <a:spcPct val="150000"/>
              </a:lnSpc>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Picture Placeholder 4">
            <a:extLst>
              <a:ext uri="{FF2B5EF4-FFF2-40B4-BE49-F238E27FC236}">
                <a16:creationId xmlns:a16="http://schemas.microsoft.com/office/drawing/2014/main" id="{554A4670-F076-65AA-0E0F-9800FA7A267B}"/>
              </a:ext>
            </a:extLst>
          </p:cNvPr>
          <p:cNvSpPr>
            <a:spLocks noGrp="1"/>
          </p:cNvSpPr>
          <p:nvPr>
            <p:ph type="pic" sz="quarter" idx="19"/>
          </p:nvPr>
        </p:nvSpPr>
        <p:spPr>
          <a:xfrm>
            <a:off x="6167438" y="1620000"/>
            <a:ext cx="5676900" cy="4535997"/>
          </a:xfrm>
        </p:spPr>
        <p:txBody>
          <a:bodyPr/>
          <a:lstStyle/>
          <a:p>
            <a:r>
              <a:rPr lang="en-US"/>
              <a:t>Click icon to add picture</a:t>
            </a:r>
            <a:endParaRPr lang="en-AU" dirty="0"/>
          </a:p>
        </p:txBody>
      </p:sp>
    </p:spTree>
    <p:extLst>
      <p:ext uri="{BB962C8B-B14F-4D97-AF65-F5344CB8AC3E}">
        <p14:creationId xmlns:p14="http://schemas.microsoft.com/office/powerpoint/2010/main" val="4249278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docum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7189116"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grpSp>
        <p:nvGrpSpPr>
          <p:cNvPr id="9" name="Group 8">
            <a:extLst>
              <a:ext uri="{FF2B5EF4-FFF2-40B4-BE49-F238E27FC236}">
                <a16:creationId xmlns:a16="http://schemas.microsoft.com/office/drawing/2014/main" id="{CCAAAAF6-B176-935C-A538-693CDE78E927}"/>
              </a:ext>
              <a:ext uri="{C183D7F6-B498-43B3-948B-1728B52AA6E4}">
                <adec:decorative xmlns:adec="http://schemas.microsoft.com/office/drawing/2017/decorative" val="1"/>
              </a:ext>
            </a:extLst>
          </p:cNvPr>
          <p:cNvGrpSpPr/>
          <p:nvPr userDrawn="1"/>
        </p:nvGrpSpPr>
        <p:grpSpPr>
          <a:xfrm>
            <a:off x="8464309" y="1951402"/>
            <a:ext cx="2752016" cy="3643219"/>
            <a:chOff x="735266" y="1125657"/>
            <a:chExt cx="3588486" cy="4493181"/>
          </a:xfrm>
        </p:grpSpPr>
        <p:pic>
          <p:nvPicPr>
            <p:cNvPr id="11" name="Picture 10">
              <a:extLst>
                <a:ext uri="{FF2B5EF4-FFF2-40B4-BE49-F238E27FC236}">
                  <a16:creationId xmlns:a16="http://schemas.microsoft.com/office/drawing/2014/main" id="{39EDA23A-0C57-EE9B-FA55-6F06A3A9B7BD}"/>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693977" flipH="1">
              <a:off x="1490357" y="1390460"/>
              <a:ext cx="2833395" cy="378884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2" name="Picture 11">
              <a:extLst>
                <a:ext uri="{FF2B5EF4-FFF2-40B4-BE49-F238E27FC236}">
                  <a16:creationId xmlns:a16="http://schemas.microsoft.com/office/drawing/2014/main" id="{76254A0B-F936-05B8-17DB-D95588C43D27}"/>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159253">
              <a:off x="1418457" y="1225105"/>
              <a:ext cx="2840013" cy="3797692"/>
            </a:xfrm>
            <a:prstGeom prst="rect">
              <a:avLst/>
            </a:prstGeom>
            <a:ln w="76200">
              <a:solidFill>
                <a:schemeClr val="bg1"/>
              </a:solidFill>
            </a:ln>
            <a:effectLst>
              <a:outerShdw blurRad="292100" dist="139700" dir="2700000" algn="tl" rotWithShape="0">
                <a:schemeClr val="tx1">
                  <a:alpha val="31000"/>
                </a:schemeClr>
              </a:outerShdw>
            </a:effectLst>
          </p:spPr>
        </p:pic>
        <p:pic>
          <p:nvPicPr>
            <p:cNvPr id="13" name="Picture 12">
              <a:extLst>
                <a:ext uri="{FF2B5EF4-FFF2-40B4-BE49-F238E27FC236}">
                  <a16:creationId xmlns:a16="http://schemas.microsoft.com/office/drawing/2014/main" id="{1C524B62-EC36-35CE-09C5-37B1BA311954}"/>
                </a:ext>
              </a:extLst>
            </p:cNvPr>
            <p:cNvPicPr>
              <a:picLocks noChangeAspect="1"/>
            </p:cNvPicPr>
            <p:nvPr/>
          </p:nvPicPr>
          <p:blipFill>
            <a:blip r:embed="rId2">
              <a:extLst>
                <a:ext uri="{28A0092B-C50C-407E-A947-70E740481C1C}">
                  <a14:useLocalDpi xmlns:a14="http://schemas.microsoft.com/office/drawing/2010/main"/>
                </a:ext>
              </a:extLst>
            </a:blip>
            <a:srcRect/>
            <a:stretch/>
          </p:blipFill>
          <p:spPr>
            <a:xfrm rot="21215311">
              <a:off x="735266" y="1125657"/>
              <a:ext cx="3360117" cy="4493181"/>
            </a:xfrm>
            <a:prstGeom prst="rect">
              <a:avLst/>
            </a:prstGeom>
            <a:ln w="76200">
              <a:solidFill>
                <a:schemeClr val="bg1"/>
              </a:solidFill>
            </a:ln>
            <a:effectLst>
              <a:outerShdw blurRad="292100" dist="139700" dir="2700000" algn="tl" rotWithShape="0">
                <a:schemeClr val="tx1">
                  <a:alpha val="31000"/>
                </a:schemeClr>
              </a:outerShdw>
            </a:effectLst>
          </p:spPr>
        </p:pic>
      </p:grpSp>
      <p:sp>
        <p:nvSpPr>
          <p:cNvPr id="6" name="Picture Placeholder 4">
            <a:extLst>
              <a:ext uri="{FF2B5EF4-FFF2-40B4-BE49-F238E27FC236}">
                <a16:creationId xmlns:a16="http://schemas.microsoft.com/office/drawing/2014/main" id="{F7C04AAD-E337-4CAB-A273-C8C3B3CA6921}"/>
              </a:ext>
            </a:extLst>
          </p:cNvPr>
          <p:cNvSpPr>
            <a:spLocks noGrp="1"/>
          </p:cNvSpPr>
          <p:nvPr>
            <p:ph type="pic" sz="quarter" idx="19" hasCustomPrompt="1"/>
          </p:nvPr>
        </p:nvSpPr>
        <p:spPr>
          <a:xfrm rot="21198164">
            <a:off x="8497994" y="1966625"/>
            <a:ext cx="2548889" cy="3635736"/>
          </a:xfrm>
        </p:spPr>
        <p:txBody>
          <a:bodyPr/>
          <a:lstStyle>
            <a:lvl1pPr>
              <a:defRPr/>
            </a:lvl1pPr>
          </a:lstStyle>
          <a:p>
            <a:r>
              <a:rPr lang="en-AU" dirty="0"/>
              <a:t>Document image</a:t>
            </a:r>
          </a:p>
        </p:txBody>
      </p:sp>
    </p:spTree>
    <p:extLst>
      <p:ext uri="{BB962C8B-B14F-4D97-AF65-F5344CB8AC3E}">
        <p14:creationId xmlns:p14="http://schemas.microsoft.com/office/powerpoint/2010/main" val="4148319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llout box">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Content Placeholder 2">
            <a:extLst>
              <a:ext uri="{FF2B5EF4-FFF2-40B4-BE49-F238E27FC236}">
                <a16:creationId xmlns:a16="http://schemas.microsoft.com/office/drawing/2014/main" id="{7264D12D-DAEB-B762-87C4-84AC691386B5}"/>
              </a:ext>
            </a:extLst>
          </p:cNvPr>
          <p:cNvSpPr>
            <a:spLocks noGrp="1"/>
          </p:cNvSpPr>
          <p:nvPr>
            <p:ph sz="half" idx="1" hasCustomPrompt="1"/>
          </p:nvPr>
        </p:nvSpPr>
        <p:spPr>
          <a:xfrm>
            <a:off x="360000" y="1584000"/>
            <a:ext cx="5616000" cy="4499998"/>
          </a:xfrm>
        </p:spPr>
        <p:txBody>
          <a:bodyPr/>
          <a:lstStyle>
            <a:lvl1pPr>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3" name="Rectangle: Rounded Corners 2">
            <a:extLst>
              <a:ext uri="{FF2B5EF4-FFF2-40B4-BE49-F238E27FC236}">
                <a16:creationId xmlns:a16="http://schemas.microsoft.com/office/drawing/2014/main" id="{E9F8B789-3BDD-E51F-0464-C5095105CA0B}"/>
              </a:ext>
            </a:extLst>
          </p:cNvPr>
          <p:cNvSpPr/>
          <p:nvPr userDrawn="1"/>
        </p:nvSpPr>
        <p:spPr>
          <a:xfrm>
            <a:off x="6379535" y="1583989"/>
            <a:ext cx="5452465" cy="4499997"/>
          </a:xfrm>
          <a:prstGeom prst="roundRect">
            <a:avLst>
              <a:gd name="adj" fmla="val 8003"/>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accent4"/>
              </a:solidFill>
              <a:latin typeface="Arial" panose="020B0604020202020204" pitchFamily="34" charset="0"/>
            </a:endParaRPr>
          </a:p>
        </p:txBody>
      </p:sp>
      <p:sp>
        <p:nvSpPr>
          <p:cNvPr id="6" name="Content Placeholder 2">
            <a:extLst>
              <a:ext uri="{FF2B5EF4-FFF2-40B4-BE49-F238E27FC236}">
                <a16:creationId xmlns:a16="http://schemas.microsoft.com/office/drawing/2014/main" id="{6B06FBC2-B6FD-CD3D-EFEE-C13756B43430}"/>
              </a:ext>
            </a:extLst>
          </p:cNvPr>
          <p:cNvSpPr>
            <a:spLocks noGrp="1"/>
          </p:cNvSpPr>
          <p:nvPr>
            <p:ph sz="half" idx="19" hasCustomPrompt="1"/>
          </p:nvPr>
        </p:nvSpPr>
        <p:spPr>
          <a:xfrm>
            <a:off x="6675237" y="1886738"/>
            <a:ext cx="4850456" cy="3869020"/>
          </a:xfrm>
        </p:spPr>
        <p:txBody>
          <a:bodyPr/>
          <a:lstStyle>
            <a:lvl1pPr algn="l">
              <a:defRPr sz="1800"/>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1444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F8871C-2E9B-5DF5-2D4F-5A0C06C39A4C}"/>
              </a:ext>
              <a:ext uri="{C183D7F6-B498-43B3-948B-1728B52AA6E4}">
                <adec:decorative xmlns:adec="http://schemas.microsoft.com/office/drawing/2017/decorative" val="1"/>
              </a:ext>
            </a:extLst>
          </p:cNvPr>
          <p:cNvSpPr txBox="1"/>
          <p:nvPr userDrawn="1"/>
        </p:nvSpPr>
        <p:spPr>
          <a:xfrm>
            <a:off x="3269454" y="-263449"/>
            <a:ext cx="1963103" cy="2827973"/>
          </a:xfrm>
          <a:prstGeom prst="rect">
            <a:avLst/>
          </a:prstGeom>
          <a:noFill/>
        </p:spPr>
        <p:txBody>
          <a:bodyPr wrap="square" lIns="0" tIns="0" rIns="0" bIns="0" rtlCol="0">
            <a:noAutofit/>
          </a:bodyPr>
          <a:lstStyle/>
          <a:p>
            <a:pPr algn="l"/>
            <a:r>
              <a:rPr lang="en-AU" sz="35000" b="0" i="0" dirty="0">
                <a:solidFill>
                  <a:srgbClr val="CDD3D6"/>
                </a:solidFill>
                <a:latin typeface="Arial" panose="020B0604020202020204" pitchFamily="34" charset="0"/>
              </a:rPr>
              <a:t>“</a:t>
            </a:r>
          </a:p>
        </p:txBody>
      </p:sp>
      <p:cxnSp>
        <p:nvCxnSpPr>
          <p:cNvPr id="7" name="Straight Connector 6">
            <a:extLst>
              <a:ext uri="{FF2B5EF4-FFF2-40B4-BE49-F238E27FC236}">
                <a16:creationId xmlns:a16="http://schemas.microsoft.com/office/drawing/2014/main" id="{F9E1E980-8C11-D173-009D-B6A5EFB0E9C9}"/>
              </a:ext>
              <a:ext uri="{C183D7F6-B498-43B3-948B-1728B52AA6E4}">
                <adec:decorative xmlns:adec="http://schemas.microsoft.com/office/drawing/2017/decorative" val="1"/>
              </a:ext>
            </a:extLst>
          </p:cNvPr>
          <p:cNvCxnSpPr/>
          <p:nvPr userDrawn="1"/>
        </p:nvCxnSpPr>
        <p:spPr>
          <a:xfrm>
            <a:off x="3086574" y="359998"/>
            <a:ext cx="0" cy="5976002"/>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14">
            <a:extLst>
              <a:ext uri="{FF2B5EF4-FFF2-40B4-BE49-F238E27FC236}">
                <a16:creationId xmlns:a16="http://schemas.microsoft.com/office/drawing/2014/main" id="{5F96F3EB-62B5-B30A-9550-210C8AC3F128}"/>
              </a:ext>
            </a:extLst>
          </p:cNvPr>
          <p:cNvSpPr>
            <a:spLocks noGrp="1"/>
          </p:cNvSpPr>
          <p:nvPr>
            <p:ph type="body" sz="quarter" idx="14" hasCustomPrompt="1"/>
          </p:nvPr>
        </p:nvSpPr>
        <p:spPr>
          <a:xfrm>
            <a:off x="3511550" y="2036762"/>
            <a:ext cx="8108950" cy="3458057"/>
          </a:xfrm>
        </p:spPr>
        <p:txBody>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lang="en-US" sz="2400" b="0" i="0" kern="1200" dirty="0" smtClean="0">
                <a:solidFill>
                  <a:schemeClr val="accent1"/>
                </a:solidFill>
                <a:latin typeface="Arial" panose="020B0604020202020204" pitchFamily="34" charset="0"/>
                <a:ea typeface="+mn-ea"/>
                <a:cs typeface="+mn-cs"/>
              </a:defRPr>
            </a:lvl1pPr>
          </a:lstStyle>
          <a:p>
            <a:pPr lvl="0"/>
            <a:r>
              <a:rPr lang="en-US" dirty="0"/>
              <a:t>Quote text</a:t>
            </a:r>
          </a:p>
        </p:txBody>
      </p:sp>
      <p:sp>
        <p:nvSpPr>
          <p:cNvPr id="10" name="Text Placeholder 14">
            <a:extLst>
              <a:ext uri="{FF2B5EF4-FFF2-40B4-BE49-F238E27FC236}">
                <a16:creationId xmlns:a16="http://schemas.microsoft.com/office/drawing/2014/main" id="{F1E02FEE-528E-0CDD-0DB4-625A0D610B6A}"/>
              </a:ext>
            </a:extLst>
          </p:cNvPr>
          <p:cNvSpPr>
            <a:spLocks noGrp="1"/>
          </p:cNvSpPr>
          <p:nvPr>
            <p:ph type="body" sz="quarter" idx="15" hasCustomPrompt="1"/>
          </p:nvPr>
        </p:nvSpPr>
        <p:spPr>
          <a:xfrm>
            <a:off x="3526324" y="5494820"/>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800" b="0" i="0" kern="1200" dirty="0" smtClean="0">
                <a:solidFill>
                  <a:schemeClr val="accent1"/>
                </a:solidFill>
                <a:latin typeface="Arial" panose="020B0604020202020204" pitchFamily="34" charset="0"/>
                <a:ea typeface="+mn-ea"/>
                <a:cs typeface="+mn-cs"/>
              </a:defRPr>
            </a:lvl1pPr>
          </a:lstStyle>
          <a:p>
            <a:pPr lvl="0"/>
            <a:r>
              <a:rPr lang="en-US" dirty="0"/>
              <a:t>– Author (</a:t>
            </a:r>
            <a:r>
              <a:rPr lang="en-US" dirty="0" err="1"/>
              <a:t>YYYY:page</a:t>
            </a:r>
            <a:r>
              <a:rPr lang="en-US" dirty="0"/>
              <a:t> number)</a:t>
            </a:r>
          </a:p>
        </p:txBody>
      </p:sp>
      <p:sp>
        <p:nvSpPr>
          <p:cNvPr id="11" name="Text Placeholder 14">
            <a:extLst>
              <a:ext uri="{FF2B5EF4-FFF2-40B4-BE49-F238E27FC236}">
                <a16:creationId xmlns:a16="http://schemas.microsoft.com/office/drawing/2014/main" id="{4727BE8E-6A1C-C35B-FE43-E4276FE9240C}"/>
              </a:ext>
            </a:extLst>
          </p:cNvPr>
          <p:cNvSpPr>
            <a:spLocks noGrp="1"/>
          </p:cNvSpPr>
          <p:nvPr>
            <p:ph type="body" sz="quarter" idx="16" hasCustomPrompt="1"/>
          </p:nvPr>
        </p:nvSpPr>
        <p:spPr>
          <a:xfrm>
            <a:off x="3526324" y="5912861"/>
            <a:ext cx="8108950" cy="423139"/>
          </a:xfrm>
        </p:spPr>
        <p:txBody>
          <a:bodyPr/>
          <a:lstStyle>
            <a:lvl1pPr marL="0" indent="0" algn="r" defTabSz="914377" rtl="0" eaLnBrk="1" latinLnBrk="0" hangingPunct="1">
              <a:lnSpc>
                <a:spcPct val="150000"/>
              </a:lnSpc>
              <a:spcBef>
                <a:spcPts val="0"/>
              </a:spcBef>
              <a:spcAft>
                <a:spcPts val="1200"/>
              </a:spcAft>
              <a:buFont typeface="Arial" panose="020B0604020202020204" pitchFamily="34" charset="0"/>
              <a:buNone/>
              <a:defRPr lang="en-US" sz="1200" b="0" i="0" kern="1200" dirty="0" smtClean="0">
                <a:solidFill>
                  <a:schemeClr val="tx1"/>
                </a:solidFill>
                <a:latin typeface="Arial" panose="020B0604020202020204" pitchFamily="34" charset="0"/>
                <a:ea typeface="+mn-ea"/>
                <a:cs typeface="+mn-cs"/>
              </a:defRPr>
            </a:lvl1pPr>
          </a:lstStyle>
          <a:p>
            <a:pPr lvl="0"/>
            <a:r>
              <a:rPr lang="en-US" dirty="0"/>
              <a:t>Name of text</a:t>
            </a:r>
          </a:p>
        </p:txBody>
      </p:sp>
      <p:pic>
        <p:nvPicPr>
          <p:cNvPr id="13" name="Picture 12">
            <a:extLst>
              <a:ext uri="{FF2B5EF4-FFF2-40B4-BE49-F238E27FC236}">
                <a16:creationId xmlns:a16="http://schemas.microsoft.com/office/drawing/2014/main" id="{0527177B-E69E-4192-EE46-019AE8C241BF}"/>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2669954" cy="6858000"/>
          </a:xfrm>
          <a:prstGeom prst="rect">
            <a:avLst/>
          </a:prstGeom>
        </p:spPr>
      </p:pic>
    </p:spTree>
    <p:extLst>
      <p:ext uri="{BB962C8B-B14F-4D97-AF65-F5344CB8AC3E}">
        <p14:creationId xmlns:p14="http://schemas.microsoft.com/office/powerpoint/2010/main" val="2971782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b="0" i="0">
                <a:solidFill>
                  <a:schemeClr val="accent1"/>
                </a:solidFill>
                <a:latin typeface="Arial" panose="020B0604020202020204" pitchFamily="34" charset="0"/>
              </a:defRPr>
            </a:lvl1pPr>
          </a:lstStyle>
          <a:p>
            <a:r>
              <a:rPr lang="en-US" dirty="0"/>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67628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tx2">
                  <a:lumMod val="40000"/>
                  <a:lumOff val="60000"/>
                </a:schemeClr>
              </a:solidFill>
              <a:latin typeface="Arial" panose="020B0604020202020204" pitchFamily="34" charset="0"/>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b="0" i="0">
                <a:solidFill>
                  <a:schemeClr val="accent1"/>
                </a:solidFill>
                <a:latin typeface="Arial" panose="020B0604020202020204" pitchFamily="34"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
        <p:nvSpPr>
          <p:cNvPr id="2" name="Title 1">
            <a:extLst>
              <a:ext uri="{FF2B5EF4-FFF2-40B4-BE49-F238E27FC236}">
                <a16:creationId xmlns:a16="http://schemas.microsoft.com/office/drawing/2014/main" id="{88C7C230-6728-957B-B6ED-1DD9FE8060FF}"/>
              </a:ext>
            </a:extLst>
          </p:cNvPr>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rgbClr val="00296C"/>
                </a:solidFill>
              </a:defRPr>
            </a:lvl1pPr>
          </a:lstStyle>
          <a:p>
            <a:r>
              <a:rPr lang="en-US"/>
              <a:t>Click to edit Master title style</a:t>
            </a:r>
            <a:endParaRPr lang="en-US" dirty="0"/>
          </a:p>
        </p:txBody>
      </p:sp>
      <p:sp>
        <p:nvSpPr>
          <p:cNvPr id="13" name="Text Placeholder 51">
            <a:extLst>
              <a:ext uri="{FF2B5EF4-FFF2-40B4-BE49-F238E27FC236}">
                <a16:creationId xmlns:a16="http://schemas.microsoft.com/office/drawing/2014/main" id="{ED72B8C4-8D7B-20BD-9B46-1BC97B97697A}"/>
              </a:ext>
            </a:extLst>
          </p:cNvPr>
          <p:cNvSpPr>
            <a:spLocks noGrp="1"/>
          </p:cNvSpPr>
          <p:nvPr>
            <p:ph type="body" sz="quarter" idx="12" hasCustomPrompt="1"/>
          </p:nvPr>
        </p:nvSpPr>
        <p:spPr>
          <a:xfrm>
            <a:off x="359998" y="4778427"/>
            <a:ext cx="8532000" cy="424497"/>
          </a:xfrm>
        </p:spPr>
        <p:txBody>
          <a:bodyPr/>
          <a:lstStyle>
            <a:lvl1pPr>
              <a:defRPr sz="1800" b="0" i="0">
                <a:solidFill>
                  <a:schemeClr val="bg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 presenter title</a:t>
            </a:r>
            <a:endParaRPr lang="en-AU" dirty="0"/>
          </a:p>
        </p:txBody>
      </p:sp>
      <p:sp>
        <p:nvSpPr>
          <p:cNvPr id="15" name="Text Placeholder 51">
            <a:extLst>
              <a:ext uri="{FF2B5EF4-FFF2-40B4-BE49-F238E27FC236}">
                <a16:creationId xmlns:a16="http://schemas.microsoft.com/office/drawing/2014/main" id="{F75C817C-04B0-B672-91D9-B0DBB7B21B4D}"/>
              </a:ext>
            </a:extLst>
          </p:cNvPr>
          <p:cNvSpPr>
            <a:spLocks noGrp="1"/>
          </p:cNvSpPr>
          <p:nvPr>
            <p:ph type="body" sz="quarter" idx="13" hasCustomPrompt="1"/>
          </p:nvPr>
        </p:nvSpPr>
        <p:spPr>
          <a:xfrm>
            <a:off x="9071998" y="4273686"/>
            <a:ext cx="2772001" cy="424497"/>
          </a:xfrm>
        </p:spPr>
        <p:txBody>
          <a:bodyPr/>
          <a:lstStyle>
            <a:lvl1pPr>
              <a:defRPr sz="1800" b="0" i="0">
                <a:solidFill>
                  <a:schemeClr val="bg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6" name="Text Placeholder 51">
            <a:extLst>
              <a:ext uri="{FF2B5EF4-FFF2-40B4-BE49-F238E27FC236}">
                <a16:creationId xmlns:a16="http://schemas.microsoft.com/office/drawing/2014/main" id="{08636096-4E7F-7255-5E0A-F76A98B8F543}"/>
              </a:ext>
            </a:extLst>
          </p:cNvPr>
          <p:cNvSpPr>
            <a:spLocks noGrp="1"/>
          </p:cNvSpPr>
          <p:nvPr>
            <p:ph type="body" sz="quarter" idx="14" hasCustomPrompt="1"/>
          </p:nvPr>
        </p:nvSpPr>
        <p:spPr>
          <a:xfrm>
            <a:off x="359998" y="4273686"/>
            <a:ext cx="8532000" cy="424497"/>
          </a:xfrm>
        </p:spPr>
        <p:txBody>
          <a:bodyPr/>
          <a:lstStyle>
            <a:lvl1pPr>
              <a:defRPr>
                <a:solidFill>
                  <a:schemeClr val="accent4"/>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Tree>
    <p:extLst>
      <p:ext uri="{BB962C8B-B14F-4D97-AF65-F5344CB8AC3E}">
        <p14:creationId xmlns:p14="http://schemas.microsoft.com/office/powerpoint/2010/main" val="4018397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highlight grey">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b="0" i="0">
                <a:solidFill>
                  <a:schemeClr val="accent1"/>
                </a:solidFill>
                <a:latin typeface="Arial" panose="020B0604020202020204" pitchFamily="34" charset="0"/>
              </a:defRPr>
            </a:lvl1pPr>
          </a:lstStyle>
          <a:p>
            <a:r>
              <a:rPr lang="en-US" dirty="0"/>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981264"/>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37084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eature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b="0" i="0" smtClean="0">
                <a:latin typeface="Arial" panose="020B0604020202020204" pitchFamily="34" charset="0"/>
              </a:rPr>
              <a:pPr/>
              <a:t>‹#›</a:t>
            </a:fld>
            <a:endParaRPr lang="en-AU" b="0" i="0" dirty="0">
              <a:latin typeface="Arial" panose="020B0604020202020204" pitchFamily="34" charset="0"/>
            </a:endParaRPr>
          </a:p>
        </p:txBody>
      </p:sp>
    </p:spTree>
    <p:extLst>
      <p:ext uri="{BB962C8B-B14F-4D97-AF65-F5344CB8AC3E}">
        <p14:creationId xmlns:p14="http://schemas.microsoft.com/office/powerpoint/2010/main" val="782107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eatur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261189-1322-1FFF-97C5-10FB07056386}"/>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pic>
        <p:nvPicPr>
          <p:cNvPr id="6" name="Picture 5" descr="NSW Government logo">
            <a:extLst>
              <a:ext uri="{FF2B5EF4-FFF2-40B4-BE49-F238E27FC236}">
                <a16:creationId xmlns:a16="http://schemas.microsoft.com/office/drawing/2014/main" id="{B4244BC1-9C77-D2F1-9025-BA8B21E4D74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7" name="Content Placeholder 3">
            <a:extLst>
              <a:ext uri="{FF2B5EF4-FFF2-40B4-BE49-F238E27FC236}">
                <a16:creationId xmlns:a16="http://schemas.microsoft.com/office/drawing/2014/main" id="{528F89D3-540D-0919-66BC-C469965FC474}"/>
              </a:ext>
            </a:extLst>
          </p:cNvPr>
          <p:cNvSpPr>
            <a:spLocks noGrp="1"/>
          </p:cNvSpPr>
          <p:nvPr>
            <p:ph sz="half" idx="2" hasCustomPrompt="1"/>
          </p:nvPr>
        </p:nvSpPr>
        <p:spPr>
          <a:xfrm>
            <a:off x="7417612" y="1800000"/>
            <a:ext cx="4426387" cy="4554000"/>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2CD69226-3048-02BD-1796-00C8D2EF344F}"/>
              </a:ext>
            </a:extLst>
          </p:cNvPr>
          <p:cNvSpPr>
            <a:spLocks noGrp="1"/>
          </p:cNvSpPr>
          <p:nvPr>
            <p:ph type="body" sz="quarter" idx="17" hasCustomPrompt="1"/>
          </p:nvPr>
        </p:nvSpPr>
        <p:spPr>
          <a:xfrm>
            <a:off x="360363" y="1800001"/>
            <a:ext cx="6443637" cy="4553999"/>
          </a:xfrm>
        </p:spPr>
        <p:txBody>
          <a:bodyPr/>
          <a:lstStyle>
            <a:lvl1pPr>
              <a:defRPr sz="1800"/>
            </a:lvl1pPr>
            <a:lvl2pPr>
              <a:defRPr sz="1800"/>
            </a:lvl2pPr>
            <a:lvl3pPr>
              <a:defRPr sz="1800"/>
            </a:lvl3pPr>
            <a:lvl4pPr>
              <a:defRPr sz="1800"/>
            </a:lvl4pPr>
            <a:lvl5pPr>
              <a:defRPr sz="18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0" name="Title 3">
            <a:extLst>
              <a:ext uri="{FF2B5EF4-FFF2-40B4-BE49-F238E27FC236}">
                <a16:creationId xmlns:a16="http://schemas.microsoft.com/office/drawing/2014/main" id="{62A2E60B-E3FC-EC87-D031-9325EBBDCDC0}"/>
              </a:ext>
            </a:extLst>
          </p:cNvPr>
          <p:cNvSpPr>
            <a:spLocks noGrp="1"/>
          </p:cNvSpPr>
          <p:nvPr>
            <p:ph type="title"/>
          </p:nvPr>
        </p:nvSpPr>
        <p:spPr>
          <a:xfrm>
            <a:off x="360000" y="360000"/>
            <a:ext cx="6444001" cy="545601"/>
          </a:xfrm>
        </p:spPr>
        <p:txBody>
          <a:bodyPr/>
          <a:lstStyle>
            <a:lvl1pPr>
              <a:defRPr>
                <a:solidFill>
                  <a:schemeClr val="accent1"/>
                </a:solidFill>
              </a:defRPr>
            </a:lvl1pPr>
          </a:lstStyle>
          <a:p>
            <a:r>
              <a:rPr lang="en-US"/>
              <a:t>Click to edit Master title style</a:t>
            </a:r>
            <a:endParaRPr lang="en-AU" dirty="0"/>
          </a:p>
        </p:txBody>
      </p:sp>
      <p:sp>
        <p:nvSpPr>
          <p:cNvPr id="15" name="Text Placeholder 10">
            <a:extLst>
              <a:ext uri="{FF2B5EF4-FFF2-40B4-BE49-F238E27FC236}">
                <a16:creationId xmlns:a16="http://schemas.microsoft.com/office/drawing/2014/main" id="{329D4781-7A62-0AEA-9923-4D79CDBAF475}"/>
              </a:ext>
            </a:extLst>
          </p:cNvPr>
          <p:cNvSpPr>
            <a:spLocks noGrp="1"/>
          </p:cNvSpPr>
          <p:nvPr>
            <p:ph type="body" sz="quarter" idx="18" hasCustomPrompt="1"/>
          </p:nvPr>
        </p:nvSpPr>
        <p:spPr>
          <a:xfrm>
            <a:off x="360000" y="980969"/>
            <a:ext cx="6444001"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6" name="Slide Number Placeholder 4">
            <a:extLst>
              <a:ext uri="{FF2B5EF4-FFF2-40B4-BE49-F238E27FC236}">
                <a16:creationId xmlns:a16="http://schemas.microsoft.com/office/drawing/2014/main" id="{F38829E2-5B70-1DB2-DC90-847F05173375}"/>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b="0" i="0" smtClean="0">
                <a:latin typeface="Arial" panose="020B0604020202020204" pitchFamily="34" charset="0"/>
              </a:rPr>
              <a:pPr/>
              <a:t>‹#›</a:t>
            </a:fld>
            <a:endParaRPr lang="en-AU" b="0" i="0" dirty="0">
              <a:latin typeface="Arial" panose="020B0604020202020204" pitchFamily="34" charset="0"/>
            </a:endParaRPr>
          </a:p>
        </p:txBody>
      </p:sp>
    </p:spTree>
    <p:extLst>
      <p:ext uri="{BB962C8B-B14F-4D97-AF65-F5344CB8AC3E}">
        <p14:creationId xmlns:p14="http://schemas.microsoft.com/office/powerpoint/2010/main" val="1118935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eature image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12001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eature image gre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F422DE0-E1CC-D787-19FA-0F7B3D4EAA93}"/>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5" name="Title 1">
            <a:extLst>
              <a:ext uri="{FF2B5EF4-FFF2-40B4-BE49-F238E27FC236}">
                <a16:creationId xmlns:a16="http://schemas.microsoft.com/office/drawing/2014/main" id="{20DE6D46-38D9-2F46-294E-8EAADBDD7D27}"/>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sp>
        <p:nvSpPr>
          <p:cNvPr id="7" name="Slide Number Placeholder 1">
            <a:extLst>
              <a:ext uri="{FF2B5EF4-FFF2-40B4-BE49-F238E27FC236}">
                <a16:creationId xmlns:a16="http://schemas.microsoft.com/office/drawing/2014/main" id="{6EA5BE4F-B9DF-0C17-C0CB-C288DFF237CC}"/>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9" name="Text Placeholder 3">
            <a:extLst>
              <a:ext uri="{FF2B5EF4-FFF2-40B4-BE49-F238E27FC236}">
                <a16:creationId xmlns:a16="http://schemas.microsoft.com/office/drawing/2014/main" id="{92EF9271-D0D5-BFE6-1EE4-F10B54B37AF7}"/>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1" name="Text Placeholder 10">
            <a:extLst>
              <a:ext uri="{FF2B5EF4-FFF2-40B4-BE49-F238E27FC236}">
                <a16:creationId xmlns:a16="http://schemas.microsoft.com/office/drawing/2014/main" id="{A9FF9E72-9D06-B4C4-2E9F-51E8796A0239}"/>
              </a:ext>
            </a:extLst>
          </p:cNvPr>
          <p:cNvSpPr>
            <a:spLocks noGrp="1"/>
          </p:cNvSpPr>
          <p:nvPr>
            <p:ph type="body" sz="quarter" idx="18" hasCustomPrompt="1"/>
          </p:nvPr>
        </p:nvSpPr>
        <p:spPr>
          <a:xfrm>
            <a:off x="5399998" y="982520"/>
            <a:ext cx="5400000" cy="294189"/>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3" name="Picture Placeholder 8">
            <a:extLst>
              <a:ext uri="{FF2B5EF4-FFF2-40B4-BE49-F238E27FC236}">
                <a16:creationId xmlns:a16="http://schemas.microsoft.com/office/drawing/2014/main" id="{A2D38A9A-C242-2929-EF6C-F41B8AF9AAB4}"/>
              </a:ext>
              <a:ext uri="{C183D7F6-B498-43B3-948B-1728B52AA6E4}">
                <adec:decorative xmlns:adec="http://schemas.microsoft.com/office/drawing/2017/decorative" val="1"/>
              </a:ext>
            </a:extLst>
          </p:cNvPr>
          <p:cNvSpPr>
            <a:spLocks noGrp="1"/>
          </p:cNvSpPr>
          <p:nvPr>
            <p:ph type="pic" sz="quarter" idx="13"/>
          </p:nvPr>
        </p:nvSpPr>
        <p:spPr>
          <a:xfrm>
            <a:off x="306805" y="360000"/>
            <a:ext cx="4426388" cy="5976000"/>
          </a:xfrm>
        </p:spPr>
        <p:txBody>
          <a:bodyPr/>
          <a:lstStyle/>
          <a:p>
            <a:r>
              <a:rPr lang="en-US"/>
              <a:t>Click icon to add picture</a:t>
            </a:r>
            <a:endParaRPr lang="en-AU"/>
          </a:p>
        </p:txBody>
      </p:sp>
    </p:spTree>
    <p:extLst>
      <p:ext uri="{BB962C8B-B14F-4D97-AF65-F5344CB8AC3E}">
        <p14:creationId xmlns:p14="http://schemas.microsoft.com/office/powerpoint/2010/main" val="3759513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eature image">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p:nvPr>
        </p:nvSpPr>
        <p:spPr>
          <a:xfrm>
            <a:off x="5400000" y="360000"/>
            <a:ext cx="5400000" cy="554400"/>
          </a:xfrm>
        </p:spPr>
        <p:txBody>
          <a:bodyPr/>
          <a:lstStyle>
            <a:lvl1pPr>
              <a:defRPr>
                <a:solidFill>
                  <a:schemeClr val="accent1"/>
                </a:solidFill>
              </a:defRPr>
            </a:lvl1pPr>
          </a:lstStyle>
          <a:p>
            <a:r>
              <a:rPr lang="en-US"/>
              <a:t>Click to edit Master title style</a:t>
            </a:r>
            <a:endParaRPr lang="en-US" dirty="0"/>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5400000" cy="294189"/>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721998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909472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586807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b="0" i="0" smtClean="0">
                <a:latin typeface="Arial" panose="020B0604020202020204" pitchFamily="34" charset="0"/>
              </a:rPr>
              <a:pPr/>
              <a:t>‹#›</a:t>
            </a:fld>
            <a:endParaRPr lang="en-AU" b="0" i="0" dirty="0">
              <a:latin typeface="Arial" panose="020B0604020202020204" pitchFamily="34" charset="0"/>
            </a:endParaRPr>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b="0" i="0">
                <a:solidFill>
                  <a:schemeClr val="accent4"/>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7603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b="0" i="0">
                <a:latin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52468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accent3"/>
              </a:solidFill>
              <a:latin typeface="Arial" panose="020B0604020202020204" pitchFamily="34" charset="0"/>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428999"/>
            <a:ext cx="4500000" cy="298457"/>
          </a:xfrm>
          <a:prstGeom prst="rect">
            <a:avLst/>
          </a:prstGeom>
        </p:spPr>
        <p:txBody>
          <a:bodyPr vert="horz" lIns="0" tIns="0" rIns="0" bIns="0" rtlCol="0" anchor="b" anchorCtr="0">
            <a:noAutofit/>
          </a:bodyPr>
          <a:lstStyle>
            <a:lvl1pPr algn="l">
              <a:defRPr sz="1400" b="0" i="0">
                <a:solidFill>
                  <a:schemeClr val="accent1"/>
                </a:solidFill>
                <a:latin typeface="Arial" panose="020B0604020202020204" pitchFamily="34" charset="0"/>
              </a:defRPr>
            </a:lvl1pPr>
          </a:lstStyle>
          <a:p>
            <a:r>
              <a:rPr lang="en-US" dirty="0"/>
              <a:t>NSW Department of Education</a:t>
            </a:r>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dirty="0"/>
          </a:p>
        </p:txBody>
      </p:sp>
      <p:sp>
        <p:nvSpPr>
          <p:cNvPr id="9" name="Text Placeholder 51">
            <a:extLst>
              <a:ext uri="{FF2B5EF4-FFF2-40B4-BE49-F238E27FC236}">
                <a16:creationId xmlns:a16="http://schemas.microsoft.com/office/drawing/2014/main" id="{8539577E-818D-2906-641C-DBDD3A298498}"/>
              </a:ext>
            </a:extLst>
          </p:cNvPr>
          <p:cNvSpPr>
            <a:spLocks noGrp="1"/>
          </p:cNvSpPr>
          <p:nvPr>
            <p:ph type="body" sz="quarter" idx="12" hasCustomPrompt="1"/>
          </p:nvPr>
        </p:nvSpPr>
        <p:spPr>
          <a:xfrm>
            <a:off x="4195118" y="2787773"/>
            <a:ext cx="4500001" cy="424497"/>
          </a:xfrm>
        </p:spPr>
        <p:txBody>
          <a:bodyPr/>
          <a:lstStyle>
            <a:lvl1pPr>
              <a:defRPr sz="1800" b="0" i="0">
                <a:solidFill>
                  <a:schemeClr val="accent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title</a:t>
            </a:r>
            <a:endParaRPr lang="en-AU" dirty="0"/>
          </a:p>
        </p:txBody>
      </p:sp>
      <p:sp>
        <p:nvSpPr>
          <p:cNvPr id="10" name="Text Placeholder 51">
            <a:extLst>
              <a:ext uri="{FF2B5EF4-FFF2-40B4-BE49-F238E27FC236}">
                <a16:creationId xmlns:a16="http://schemas.microsoft.com/office/drawing/2014/main" id="{66A72753-E648-3DEC-E37B-76D131698DC4}"/>
              </a:ext>
            </a:extLst>
          </p:cNvPr>
          <p:cNvSpPr>
            <a:spLocks noGrp="1"/>
          </p:cNvSpPr>
          <p:nvPr>
            <p:ph type="body" sz="quarter" idx="14" hasCustomPrompt="1"/>
          </p:nvPr>
        </p:nvSpPr>
        <p:spPr>
          <a:xfrm>
            <a:off x="9071998" y="2357168"/>
            <a:ext cx="2772001" cy="424497"/>
          </a:xfrm>
        </p:spPr>
        <p:txBody>
          <a:bodyPr/>
          <a:lstStyle>
            <a:lvl1pPr>
              <a:defRPr sz="1800" b="0" i="0">
                <a:solidFill>
                  <a:schemeClr val="accent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00 Month YYYY</a:t>
            </a:r>
            <a:endParaRPr lang="en-AU" dirty="0"/>
          </a:p>
        </p:txBody>
      </p:sp>
      <p:sp>
        <p:nvSpPr>
          <p:cNvPr id="12" name="Text Placeholder 51">
            <a:extLst>
              <a:ext uri="{FF2B5EF4-FFF2-40B4-BE49-F238E27FC236}">
                <a16:creationId xmlns:a16="http://schemas.microsoft.com/office/drawing/2014/main" id="{CC2E7161-226A-E92E-A156-32EFBA600856}"/>
              </a:ext>
            </a:extLst>
          </p:cNvPr>
          <p:cNvSpPr>
            <a:spLocks noGrp="1"/>
          </p:cNvSpPr>
          <p:nvPr>
            <p:ph type="body" sz="quarter" idx="15" hasCustomPrompt="1"/>
          </p:nvPr>
        </p:nvSpPr>
        <p:spPr>
          <a:xfrm>
            <a:off x="359998" y="2357168"/>
            <a:ext cx="3458240" cy="855102"/>
          </a:xfrm>
        </p:spPr>
        <p:txBody>
          <a:bodyPr/>
          <a:lstStyle>
            <a:lvl1pPr>
              <a:defRPr sz="1800">
                <a:solidFill>
                  <a:schemeClr val="accent2"/>
                </a:solidFill>
                <a:latin typeface="Public Sans SemiBold" pitchFamily="2"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Subtitle</a:t>
            </a:r>
            <a:endParaRPr lang="en-AU" dirty="0"/>
          </a:p>
        </p:txBody>
      </p:sp>
      <p:sp>
        <p:nvSpPr>
          <p:cNvPr id="13" name="Text Placeholder 51">
            <a:extLst>
              <a:ext uri="{FF2B5EF4-FFF2-40B4-BE49-F238E27FC236}">
                <a16:creationId xmlns:a16="http://schemas.microsoft.com/office/drawing/2014/main" id="{B1069058-209B-FFBB-2663-876FCDF3127A}"/>
              </a:ext>
            </a:extLst>
          </p:cNvPr>
          <p:cNvSpPr>
            <a:spLocks noGrp="1"/>
          </p:cNvSpPr>
          <p:nvPr>
            <p:ph type="body" sz="quarter" idx="16" hasCustomPrompt="1"/>
          </p:nvPr>
        </p:nvSpPr>
        <p:spPr>
          <a:xfrm>
            <a:off x="4195118" y="2353833"/>
            <a:ext cx="4500001" cy="424497"/>
          </a:xfrm>
        </p:spPr>
        <p:txBody>
          <a:bodyPr/>
          <a:lstStyle>
            <a:lvl1pPr>
              <a:defRPr sz="1800" b="0" i="0">
                <a:solidFill>
                  <a:schemeClr val="accent1"/>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Presenter name</a:t>
            </a:r>
            <a:endParaRPr lang="en-AU" dirty="0"/>
          </a:p>
        </p:txBody>
      </p:sp>
    </p:spTree>
    <p:extLst>
      <p:ext uri="{BB962C8B-B14F-4D97-AF65-F5344CB8AC3E}">
        <p14:creationId xmlns:p14="http://schemas.microsoft.com/office/powerpoint/2010/main" val="1787055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4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b="0" i="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9211481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Content highlight blue">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b="0" i="0">
                <a:solidFill>
                  <a:schemeClr val="accent1"/>
                </a:solidFill>
                <a:latin typeface="Arial" panose="020B0604020202020204" pitchFamily="34" charset="0"/>
              </a:defRPr>
            </a:lvl1pPr>
          </a:lstStyle>
          <a:p>
            <a:r>
              <a:rPr lang="en-US" dirty="0"/>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549116"/>
            <a:ext cx="12192000" cy="5308884"/>
          </a:xfrm>
          <a:prstGeom prst="rect">
            <a:avLst/>
          </a:prstGeom>
          <a:solidFill>
            <a:srgbClr val="CBE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5" name="Text Placeholder 10">
            <a:extLst>
              <a:ext uri="{FF2B5EF4-FFF2-40B4-BE49-F238E27FC236}">
                <a16:creationId xmlns:a16="http://schemas.microsoft.com/office/drawing/2014/main" id="{14C244D9-DD08-66EB-5CE3-230309CC0031}"/>
              </a:ext>
            </a:extLst>
          </p:cNvPr>
          <p:cNvSpPr>
            <a:spLocks noGrp="1"/>
          </p:cNvSpPr>
          <p:nvPr>
            <p:ph type="body" sz="quarter" idx="19" hasCustomPrompt="1"/>
          </p:nvPr>
        </p:nvSpPr>
        <p:spPr>
          <a:xfrm>
            <a:off x="360000" y="1862942"/>
            <a:ext cx="11484000" cy="4491058"/>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97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b="0" i="0">
                <a:solidFill>
                  <a:schemeClr val="bg1"/>
                </a:solidFill>
                <a:latin typeface="Arial" panose="020B0604020202020204" pitchFamily="34" charset="0"/>
              </a:defRPr>
            </a:lvl1pPr>
          </a:lstStyle>
          <a:p>
            <a:r>
              <a:rPr lang="en-US" dirty="0"/>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b="0" i="0">
                <a:solidFill>
                  <a:schemeClr val="bg1"/>
                </a:solidFill>
                <a:latin typeface="Arial" panose="020B0604020202020204" pitchFamily="34" charset="0"/>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b="0" i="0">
                <a:solidFill>
                  <a:schemeClr val="accent4"/>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0" i="0">
                <a:solidFill>
                  <a:schemeClr val="bg1"/>
                </a:solidFill>
                <a:latin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b="0" i="0">
                <a:solidFill>
                  <a:schemeClr val="bg1"/>
                </a:solidFill>
                <a:latin typeface="Arial" panose="020B0604020202020204" pitchFamily="34" charset="0"/>
              </a:defRPr>
            </a:lvl1pPr>
          </a:lstStyle>
          <a:p>
            <a:pPr lvl="0"/>
            <a:r>
              <a:rPr lang="en-US" dirty="0"/>
              <a:t>Presenter title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i="0">
                <a:solidFill>
                  <a:schemeClr val="bg1"/>
                </a:solidFill>
                <a:latin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157840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5">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solidFill>
                <a:schemeClr val="bg1"/>
              </a:solidFill>
              <a:latin typeface="Arial" panose="020B0604020202020204" pitchFamily="34"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62363672-DC22-A630-C46A-3AA31F386989}"/>
              </a:ext>
              <a:ext uri="{C183D7F6-B498-43B3-948B-1728B52AA6E4}">
                <adec:decorative xmlns:adec="http://schemas.microsoft.com/office/drawing/2017/decorative" val="1"/>
              </a:ext>
            </a:extLst>
          </p:cNvPr>
          <p:cNvSpPr>
            <a:spLocks noGrp="1"/>
          </p:cNvSpPr>
          <p:nvPr>
            <p:ph type="ftr" sz="quarter" idx="3"/>
          </p:nvPr>
        </p:nvSpPr>
        <p:spPr>
          <a:xfrm>
            <a:off x="539999" y="359998"/>
            <a:ext cx="2576581" cy="252004"/>
          </a:xfrm>
          <a:prstGeom prst="rect">
            <a:avLst/>
          </a:prstGeom>
        </p:spPr>
        <p:txBody>
          <a:bodyPr vert="horz" lIns="0" tIns="0" rIns="0" bIns="0" rtlCol="0" anchor="t">
            <a:noAutofit/>
          </a:bodyPr>
          <a:lstStyle>
            <a:lvl1pPr algn="l">
              <a:defRPr sz="1400" b="0" i="0">
                <a:solidFill>
                  <a:schemeClr val="accent1"/>
                </a:solidFill>
                <a:latin typeface="Arial" panose="020B0604020202020204" pitchFamily="34" charset="0"/>
              </a:defRPr>
            </a:lvl1pPr>
          </a:lstStyle>
          <a:p>
            <a:r>
              <a:rPr lang="en-US" dirty="0"/>
              <a:t>NSW Department of Education</a:t>
            </a:r>
            <a:endParaRPr lang="en-AU" dirty="0"/>
          </a:p>
        </p:txBody>
      </p: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1530002"/>
            <a:ext cx="6255979" cy="2033997"/>
          </a:xfrm>
          <a:ln>
            <a:noFill/>
          </a:ln>
        </p:spPr>
        <p:txBody>
          <a:bodyPr anchor="b">
            <a:noAutofit/>
          </a:bodyPr>
          <a:lstStyle>
            <a:lvl1pPr algn="l">
              <a:lnSpc>
                <a:spcPct val="100000"/>
              </a:lnSpc>
              <a:defRPr sz="4800" b="0" i="0">
                <a:solidFill>
                  <a:schemeClr val="accent1"/>
                </a:solidFill>
                <a:latin typeface="Arial" panose="020B0604020202020204" pitchFamily="34" charset="0"/>
              </a:defRPr>
            </a:lvl1pPr>
          </a:lstStyle>
          <a:p>
            <a:r>
              <a:rPr lang="en-US" dirty="0"/>
              <a:t>Presentation </a:t>
            </a:r>
            <a:br>
              <a:rPr lang="en-US" dirty="0"/>
            </a:br>
            <a:r>
              <a:rPr lang="en-US" dirty="0"/>
              <a:t>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3624180"/>
            <a:ext cx="6255977" cy="1188000"/>
          </a:xfrm>
        </p:spPr>
        <p:txBody>
          <a:bodyPr anchor="t">
            <a:noAutofit/>
          </a:bodyPr>
          <a:lstStyle>
            <a:lvl1pPr>
              <a:defRPr sz="2000" b="0" i="0">
                <a:solidFill>
                  <a:schemeClr val="accent2"/>
                </a:solidFill>
                <a:latin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0" i="0">
                <a:solidFill>
                  <a:schemeClr val="accent1"/>
                </a:solidFill>
                <a:latin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Presenter name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b="0" i="0">
                <a:solidFill>
                  <a:schemeClr val="accent1"/>
                </a:solidFill>
                <a:latin typeface="Arial" panose="020B0604020202020204" pitchFamily="34" charset="0"/>
              </a:defRPr>
            </a:lvl1pPr>
          </a:lstStyle>
          <a:p>
            <a:pPr lvl="0"/>
            <a:r>
              <a:rPr lang="en-US" dirty="0"/>
              <a:t>Presenter title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i="0">
                <a:solidFill>
                  <a:schemeClr val="accent1"/>
                </a:solidFill>
                <a:latin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pic>
        <p:nvPicPr>
          <p:cNvPr id="3" name="Picture 2">
            <a:extLst>
              <a:ext uri="{FF2B5EF4-FFF2-40B4-BE49-F238E27FC236}">
                <a16:creationId xmlns:a16="http://schemas.microsoft.com/office/drawing/2014/main" id="{454040E8-663F-9D55-A412-CF6E1BABF208}"/>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252291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b="0" i="0">
                <a:solidFill>
                  <a:schemeClr val="bg1"/>
                </a:solidFill>
                <a:latin typeface="Arial" panose="020B0604020202020204" pitchFamily="34" charset="0"/>
              </a:defRPr>
            </a:lvl1pPr>
          </a:lstStyle>
          <a:p>
            <a:r>
              <a:rPr lang="en-AU" dirty="0"/>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b="0" i="0">
                <a:solidFill>
                  <a:schemeClr val="bg1"/>
                </a:solidFill>
                <a:latin typeface="Arial" panose="020B0604020202020204" pitchFamily="34" charset="0"/>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b="0" i="0">
                <a:solidFill>
                  <a:schemeClr val="accent4"/>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86467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b="0" i="0">
                <a:solidFill>
                  <a:schemeClr val="accent1"/>
                </a:solidFill>
                <a:latin typeface="Arial" panose="020B0604020202020204" pitchFamily="34" charset="0"/>
              </a:defRPr>
            </a:lvl1pPr>
          </a:lstStyle>
          <a:p>
            <a:r>
              <a:rPr lang="en-AU" dirty="0"/>
              <a:t>NSW Department of Education</a:t>
            </a:r>
          </a:p>
          <a:p>
            <a:endParaRPr lang="en-AU" dirty="0"/>
          </a:p>
        </p:txBody>
      </p: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b="0" i="0">
                <a:solidFill>
                  <a:schemeClr val="accent1"/>
                </a:solidFill>
                <a:latin typeface="Arial" panose="020B0604020202020204" pitchFamily="34" charset="0"/>
              </a:defRPr>
            </a:lvl1pPr>
          </a:lstStyle>
          <a:p>
            <a:pPr>
              <a:lnSpc>
                <a:spcPct val="100000"/>
              </a:lnSpc>
            </a:pPr>
            <a:r>
              <a:rPr lang="en-AU" dirty="0"/>
              <a:t>Divider title</a:t>
            </a:r>
          </a:p>
        </p:txBody>
      </p:sp>
      <p:sp>
        <p:nvSpPr>
          <p:cNvPr id="4" name="Text Placeholder 4">
            <a:extLst>
              <a:ext uri="{FF2B5EF4-FFF2-40B4-BE49-F238E27FC236}">
                <a16:creationId xmlns:a16="http://schemas.microsoft.com/office/drawing/2014/main" id="{E0BFD460-00F6-C078-F72E-C89E7A3AE862}"/>
              </a:ext>
              <a:ext uri="{C183D7F6-B498-43B3-948B-1728B52AA6E4}">
                <adec:decorative xmlns:adec="http://schemas.microsoft.com/office/drawing/2017/decorative" val="0"/>
              </a:ext>
            </a:extLst>
          </p:cNvPr>
          <p:cNvSpPr>
            <a:spLocks noGrp="1"/>
          </p:cNvSpPr>
          <p:nvPr>
            <p:ph type="body" sz="quarter" idx="11" hasCustomPrompt="1"/>
          </p:nvPr>
        </p:nvSpPr>
        <p:spPr>
          <a:xfrm>
            <a:off x="540000" y="2162845"/>
            <a:ext cx="2880000" cy="1638301"/>
          </a:xfrm>
        </p:spPr>
        <p:txBody>
          <a:bodyPr anchor="t">
            <a:noAutofit/>
          </a:bodyPr>
          <a:lstStyle>
            <a:lvl1pPr algn="l">
              <a:lnSpc>
                <a:spcPct val="80000"/>
              </a:lnSpc>
              <a:spcAft>
                <a:spcPts val="0"/>
              </a:spcAft>
              <a:defRPr sz="15000" b="0" i="0">
                <a:solidFill>
                  <a:schemeClr val="accent2"/>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spTree>
    <p:extLst>
      <p:ext uri="{BB962C8B-B14F-4D97-AF65-F5344CB8AC3E}">
        <p14:creationId xmlns:p14="http://schemas.microsoft.com/office/powerpoint/2010/main" val="3836558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3">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b="0" i="0">
                <a:solidFill>
                  <a:schemeClr val="bg1"/>
                </a:solidFill>
                <a:latin typeface="Arial" panose="020B0604020202020204" pitchFamily="34" charset="0"/>
              </a:defRPr>
            </a:lvl1pPr>
          </a:lstStyle>
          <a:p>
            <a:r>
              <a:rPr lang="en-AU" dirty="0"/>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b="0" i="0">
                <a:solidFill>
                  <a:schemeClr val="bg1"/>
                </a:solidFill>
                <a:latin typeface="Arial" panose="020B0604020202020204" pitchFamily="34" charset="0"/>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bg1"/>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b="0" i="0">
                <a:solidFill>
                  <a:schemeClr val="accent4"/>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7" name="Picture 6">
            <a:extLst>
              <a:ext uri="{FF2B5EF4-FFF2-40B4-BE49-F238E27FC236}">
                <a16:creationId xmlns:a16="http://schemas.microsoft.com/office/drawing/2014/main" id="{E1E50149-E853-8C5B-AA8D-D4A37E17848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Tree>
    <p:extLst>
      <p:ext uri="{BB962C8B-B14F-4D97-AF65-F5344CB8AC3E}">
        <p14:creationId xmlns:p14="http://schemas.microsoft.com/office/powerpoint/2010/main" val="1922215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bg>
      <p:bgPr>
        <a:solidFill>
          <a:schemeClr val="accent4"/>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B8FB9B9-103C-CE96-6233-29AE6002CCE6}"/>
              </a:ext>
            </a:extLst>
          </p:cNvPr>
          <p:cNvSpPr/>
          <p:nvPr userDrawn="1"/>
        </p:nvSpPr>
        <p:spPr>
          <a:xfrm>
            <a:off x="11027664" y="210312"/>
            <a:ext cx="950975" cy="10332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0" i="0" dirty="0">
              <a:latin typeface="Arial" panose="020B0604020202020204" pitchFamily="34" charset="0"/>
            </a:endParaRPr>
          </a:p>
        </p:txBody>
      </p:sp>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b="0" i="0">
                <a:solidFill>
                  <a:schemeClr val="accent1"/>
                </a:solidFill>
                <a:latin typeface="Arial" panose="020B0604020202020204" pitchFamily="34" charset="0"/>
              </a:defRPr>
            </a:lvl1pPr>
          </a:lstStyle>
          <a:p>
            <a:r>
              <a:rPr lang="en-AU" dirty="0"/>
              <a:t>NSW Department of Education</a:t>
            </a:r>
          </a:p>
          <a:p>
            <a:endParaRPr lang="en-AU" dirty="0"/>
          </a:p>
        </p:txBody>
      </p:sp>
      <p:sp>
        <p:nvSpPr>
          <p:cNvPr id="2" name="Title 1"/>
          <p:cNvSpPr>
            <a:spLocks noGrp="1"/>
          </p:cNvSpPr>
          <p:nvPr>
            <p:ph type="ctrTitle" hasCustomPrompt="1"/>
          </p:nvPr>
        </p:nvSpPr>
        <p:spPr>
          <a:xfrm>
            <a:off x="540000" y="4152935"/>
            <a:ext cx="6217187" cy="1224000"/>
          </a:xfrm>
          <a:ln>
            <a:noFill/>
          </a:ln>
        </p:spPr>
        <p:txBody>
          <a:bodyPr anchor="t">
            <a:noAutofit/>
          </a:bodyPr>
          <a:lstStyle>
            <a:lvl1pPr algn="l">
              <a:lnSpc>
                <a:spcPct val="110000"/>
              </a:lnSpc>
              <a:defRPr sz="4800" b="0" i="0">
                <a:solidFill>
                  <a:schemeClr val="accent1"/>
                </a:solidFill>
                <a:latin typeface="Arial" panose="020B0604020202020204" pitchFamily="34" charset="0"/>
              </a:defRPr>
            </a:lvl1pPr>
          </a:lstStyle>
          <a:p>
            <a:pPr>
              <a:lnSpc>
                <a:spcPct val="100000"/>
              </a:lnSpc>
            </a:pPr>
            <a:r>
              <a:rPr lang="en-AU" dirty="0"/>
              <a:t>Divider 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1" y="0"/>
            <a:ext cx="5063999" cy="6858000"/>
          </a:xfrm>
        </p:spPr>
        <p:txBody>
          <a:bodyPr/>
          <a:lstStyle>
            <a:lvl1pPr>
              <a:defRPr>
                <a:solidFill>
                  <a:schemeClr val="accent2"/>
                </a:solidFill>
              </a:defRPr>
            </a:lvl1pPr>
          </a:lstStyle>
          <a:p>
            <a:r>
              <a:rPr lang="en-US"/>
              <a:t>Click icon to add picture</a:t>
            </a:r>
            <a:endParaRPr lang="en-AU" dirty="0"/>
          </a:p>
        </p:txBody>
      </p:sp>
      <p:sp>
        <p:nvSpPr>
          <p:cNvPr id="10" name="Text Placeholder 4">
            <a:extLst>
              <a:ext uri="{FF2B5EF4-FFF2-40B4-BE49-F238E27FC236}">
                <a16:creationId xmlns:a16="http://schemas.microsoft.com/office/drawing/2014/main" id="{DA50952E-99C6-4BA0-A8E1-7EE82E8084D5}"/>
              </a:ext>
              <a:ext uri="{C183D7F6-B498-43B3-948B-1728B52AA6E4}">
                <adec:decorative xmlns:adec="http://schemas.microsoft.com/office/drawing/2017/decorative" val="0"/>
              </a:ext>
            </a:extLst>
          </p:cNvPr>
          <p:cNvSpPr>
            <a:spLocks noGrp="1"/>
          </p:cNvSpPr>
          <p:nvPr>
            <p:ph type="body" sz="quarter" idx="11" hasCustomPrompt="1"/>
          </p:nvPr>
        </p:nvSpPr>
        <p:spPr>
          <a:xfrm>
            <a:off x="540000" y="2247899"/>
            <a:ext cx="2880000" cy="1638301"/>
          </a:xfrm>
        </p:spPr>
        <p:txBody>
          <a:bodyPr anchor="t">
            <a:noAutofit/>
          </a:bodyPr>
          <a:lstStyle>
            <a:lvl1pPr algn="l">
              <a:lnSpc>
                <a:spcPct val="80000"/>
              </a:lnSpc>
              <a:spcAft>
                <a:spcPts val="0"/>
              </a:spcAft>
              <a:defRPr sz="15000" b="0" i="0">
                <a:solidFill>
                  <a:schemeClr val="accent2"/>
                </a:solidFill>
                <a:latin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a:t>
            </a:r>
          </a:p>
        </p:txBody>
      </p:sp>
      <p:pic>
        <p:nvPicPr>
          <p:cNvPr id="5" name="Picture 4">
            <a:extLst>
              <a:ext uri="{FF2B5EF4-FFF2-40B4-BE49-F238E27FC236}">
                <a16:creationId xmlns:a16="http://schemas.microsoft.com/office/drawing/2014/main" id="{BE67997B-1EF6-0F8C-A7CA-C69549ADFDA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134780" y="359998"/>
            <a:ext cx="661191" cy="723198"/>
          </a:xfrm>
          <a:prstGeom prst="rect">
            <a:avLst/>
          </a:prstGeom>
        </p:spPr>
      </p:pic>
    </p:spTree>
    <p:extLst>
      <p:ext uri="{BB962C8B-B14F-4D97-AF65-F5344CB8AC3E}">
        <p14:creationId xmlns:p14="http://schemas.microsoft.com/office/powerpoint/2010/main" val="781487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dirty="0"/>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33"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marL="0" marR="0" lvl="0"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22272B"/>
                </a:solidFill>
                <a:effectLst/>
                <a:uLnTx/>
                <a:uFillTx/>
                <a:latin typeface="Public Sans Light"/>
                <a:ea typeface="+mn-ea"/>
                <a:cs typeface="+mn-cs"/>
              </a:rPr>
              <a:t>Click to edit Master text styles</a:t>
            </a:r>
          </a:p>
          <a:p>
            <a:pPr marL="0" marR="0" lvl="1"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22272B"/>
                </a:solidFill>
                <a:effectLst/>
                <a:uLnTx/>
                <a:uFillTx/>
                <a:latin typeface="Public Sans Light"/>
                <a:ea typeface="+mn-ea"/>
                <a:cs typeface="+mn-cs"/>
              </a:rPr>
              <a:t>Second level</a:t>
            </a:r>
          </a:p>
          <a:p>
            <a:pPr marL="0" marR="0" lvl="2"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22272B"/>
                </a:solidFill>
                <a:effectLst/>
                <a:uLnTx/>
                <a:uFillTx/>
                <a:latin typeface="Public Sans Light"/>
                <a:ea typeface="+mn-ea"/>
                <a:cs typeface="+mn-cs"/>
              </a:rPr>
              <a:t>Third level</a:t>
            </a:r>
          </a:p>
          <a:p>
            <a:pPr marL="0" marR="0" lvl="3"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22272B"/>
                </a:solidFill>
                <a:effectLst/>
                <a:uLnTx/>
                <a:uFillTx/>
                <a:latin typeface="Public Sans Light"/>
                <a:ea typeface="+mn-ea"/>
                <a:cs typeface="+mn-cs"/>
              </a:rPr>
              <a:t>Fourth level</a:t>
            </a:r>
          </a:p>
          <a:p>
            <a:pPr marL="0" marR="0" lvl="4" indent="0" algn="l" defTabSz="914377" rtl="0" eaLnBrk="1" fontAlgn="auto" latinLnBrk="0" hangingPunct="1">
              <a:lnSpc>
                <a:spcPct val="150000"/>
              </a:lnSpc>
              <a:spcBef>
                <a:spcPts val="0"/>
              </a:spcBef>
              <a:spcAft>
                <a:spcPts val="120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22272B"/>
                </a:solidFill>
                <a:effectLst/>
                <a:uLnTx/>
                <a:uFillTx/>
                <a:latin typeface="Public Sans Light"/>
                <a:ea typeface="+mn-ea"/>
                <a:cs typeface="+mn-cs"/>
              </a:rPr>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b="0" i="0">
                <a:solidFill>
                  <a:schemeClr val="tx1"/>
                </a:solidFill>
                <a:latin typeface="Arial" panose="020B0604020202020204" pitchFamily="34" charset="0"/>
              </a:defRPr>
            </a:lvl1p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661" r:id="rId1"/>
    <p:sldLayoutId id="2147483703" r:id="rId2"/>
    <p:sldLayoutId id="2147483702" r:id="rId3"/>
    <p:sldLayoutId id="2147483728" r:id="rId4"/>
    <p:sldLayoutId id="2147483729" r:id="rId5"/>
    <p:sldLayoutId id="2147483731" r:id="rId6"/>
    <p:sldLayoutId id="2147483730" r:id="rId7"/>
    <p:sldLayoutId id="2147483732" r:id="rId8"/>
    <p:sldLayoutId id="2147483740" r:id="rId9"/>
    <p:sldLayoutId id="2147483715" r:id="rId10"/>
    <p:sldLayoutId id="2147483736" r:id="rId11"/>
    <p:sldLayoutId id="2147483737" r:id="rId12"/>
    <p:sldLayoutId id="2147483738" r:id="rId13"/>
    <p:sldLayoutId id="2147483716" r:id="rId14"/>
    <p:sldLayoutId id="2147483717" r:id="rId15"/>
    <p:sldLayoutId id="2147483718" r:id="rId16"/>
    <p:sldLayoutId id="2147483719" r:id="rId17"/>
    <p:sldLayoutId id="2147483742" r:id="rId18"/>
    <p:sldLayoutId id="2147483720" r:id="rId19"/>
    <p:sldLayoutId id="2147483733" r:id="rId20"/>
    <p:sldLayoutId id="2147483721" r:id="rId21"/>
    <p:sldLayoutId id="2147483734" r:id="rId22"/>
    <p:sldLayoutId id="2147483722" r:id="rId23"/>
    <p:sldLayoutId id="2147483735" r:id="rId24"/>
    <p:sldLayoutId id="2147483723" r:id="rId25"/>
    <p:sldLayoutId id="2147483724" r:id="rId26"/>
    <p:sldLayoutId id="2147483725" r:id="rId27"/>
    <p:sldLayoutId id="2147483744" r:id="rId28"/>
    <p:sldLayoutId id="2147483745" r:id="rId29"/>
    <p:sldLayoutId id="2147483746" r:id="rId30"/>
    <p:sldLayoutId id="2147483747" r:id="rId3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b="0" i="0" kern="1200">
          <a:solidFill>
            <a:schemeClr val="tx1"/>
          </a:solidFill>
          <a:latin typeface="Arial" panose="020B0604020202020204" pitchFamily="34" charset="0"/>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i="0" kern="1200">
          <a:solidFill>
            <a:schemeClr val="tx1"/>
          </a:solidFill>
          <a:latin typeface="Arial" panose="020B0604020202020204" pitchFamily="34" charset="0"/>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i="0" kern="1200">
          <a:solidFill>
            <a:schemeClr val="tx1"/>
          </a:solidFill>
          <a:latin typeface="Arial" panose="020B0604020202020204" pitchFamily="34" charset="0"/>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b="0" i="0" kern="1200">
          <a:solidFill>
            <a:schemeClr val="tx1"/>
          </a:solidFill>
          <a:latin typeface="Arial" panose="020B0604020202020204" pitchFamily="34" charset="0"/>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b="0" i="0" kern="1200">
          <a:solidFill>
            <a:schemeClr val="tx1"/>
          </a:solidFill>
          <a:latin typeface="Arial" panose="020B0604020202020204"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8" Type="http://schemas.openxmlformats.org/officeDocument/2006/relationships/hyperlink" Target="https://curriculum.nsw.edu.au/" TargetMode="External"/><Relationship Id="rId3" Type="http://schemas.openxmlformats.org/officeDocument/2006/relationships/hyperlink" Target="https://curriculum.nsw.edu.au/learning-areas/english/english-k-10-2022/content" TargetMode="External"/><Relationship Id="rId7" Type="http://schemas.openxmlformats.org/officeDocument/2006/relationships/hyperlink" Target="https://educationstandards.nsw.edu.au/wps/portal/nesa/home" TargetMode="External"/><Relationship Id="rId2" Type="http://schemas.openxmlformats.org/officeDocument/2006/relationships/notesSlide" Target="../notesSlides/notesSlide27.xml"/><Relationship Id="rId1" Type="http://schemas.openxmlformats.org/officeDocument/2006/relationships/slideLayout" Target="../slideLayouts/slideLayout29.xml"/><Relationship Id="rId6" Type="http://schemas.openxmlformats.org/officeDocument/2006/relationships/hyperlink" Target="https://educationstandards.nsw.edu.au/wps/portal/nesa/mini-footer/copyright" TargetMode="External"/><Relationship Id="rId5" Type="http://schemas.openxmlformats.org/officeDocument/2006/relationships/hyperlink" Target="https://curriculum.nsw.edu.au/learning-areas/english/english-k-10-2022/glossary" TargetMode="External"/><Relationship Id="rId4" Type="http://schemas.openxmlformats.org/officeDocument/2006/relationships/hyperlink" Target="https://www.edresearch.edu.au/guides-resources/practice-guides/explain-learning-objectives"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education.nsw.gov.au/teaching-and-learning/curriculum/explicit-teaching/explicit-teaching-strategies" TargetMode="External"/><Relationship Id="rId2" Type="http://schemas.openxmlformats.org/officeDocument/2006/relationships/hyperlink" Target="https://app.education.nsw.gov.au/digital-learning-selector/LearningActivity/Browser?cache_id=f77b0" TargetMode="External"/><Relationship Id="rId1" Type="http://schemas.openxmlformats.org/officeDocument/2006/relationships/slideLayout" Target="../slideLayouts/slideLayout31.xml"/><Relationship Id="rId5" Type="http://schemas.openxmlformats.org/officeDocument/2006/relationships/hyperlink" Target="https://www.ascd.org/el/articles/the-right-questions-the-right-way" TargetMode="External"/><Relationship Id="rId4" Type="http://schemas.openxmlformats.org/officeDocument/2006/relationships/hyperlink" Target="https://education.nsw.gov.au/about-us/education-data-and-research/cese/publications/research-reports/what-works-best-2020-update/explicit-teaching-driving-learning-and-engagement"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28.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17EE13F1-C451-2289-996F-496431E48764}"/>
              </a:ext>
              <a:ext uri="{C183D7F6-B498-43B3-948B-1728B52AA6E4}">
                <adec:decorative xmlns:adec="http://schemas.microsoft.com/office/drawing/2017/decorative" val="1"/>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a:ext>
            </a:extLst>
          </a:blip>
          <a:srcRect/>
          <a:stretch/>
        </p:blipFill>
        <p:spPr>
          <a:xfrm>
            <a:off x="0" y="3924000"/>
            <a:ext cx="12192000" cy="2934000"/>
          </a:xfrm>
        </p:spPr>
      </p:pic>
      <p:sp>
        <p:nvSpPr>
          <p:cNvPr id="3" name="Footer Placeholder 2">
            <a:extLst>
              <a:ext uri="{FF2B5EF4-FFF2-40B4-BE49-F238E27FC236}">
                <a16:creationId xmlns:a16="http://schemas.microsoft.com/office/drawing/2014/main" id="{051FD8CF-C27E-C7B4-97DE-0F9F22B120CF}"/>
              </a:ext>
            </a:extLst>
          </p:cNvPr>
          <p:cNvSpPr>
            <a:spLocks noGrp="1"/>
          </p:cNvSpPr>
          <p:nvPr>
            <p:ph type="ftr" sz="quarter" idx="3"/>
          </p:nvPr>
        </p:nvSpPr>
        <p:spPr/>
        <p:txBody>
          <a:bodyPr/>
          <a:lstStyle/>
          <a:p>
            <a:r>
              <a:rPr lang="en-US" dirty="0">
                <a:latin typeface="Arial" panose="020B0604020202020204" pitchFamily="34" charset="0"/>
                <a:cs typeface="Arial" panose="020B0604020202020204" pitchFamily="34" charset="0"/>
              </a:rPr>
              <a:t>NSW Department of Education</a:t>
            </a:r>
            <a:endParaRPr lang="en-AU" dirty="0">
              <a:latin typeface="Arial" panose="020B0604020202020204" pitchFamily="34" charset="0"/>
              <a:cs typeface="Arial" panose="020B0604020202020204" pitchFamily="34" charset="0"/>
            </a:endParaRPr>
          </a:p>
        </p:txBody>
      </p:sp>
      <p:sp>
        <p:nvSpPr>
          <p:cNvPr id="7" name="Text Placeholder 6">
            <a:extLst>
              <a:ext uri="{FF2B5EF4-FFF2-40B4-BE49-F238E27FC236}">
                <a16:creationId xmlns:a16="http://schemas.microsoft.com/office/drawing/2014/main" id="{A9F2C521-17E8-A120-76F6-E77B2A78F3C2}"/>
              </a:ext>
            </a:extLst>
          </p:cNvPr>
          <p:cNvSpPr>
            <a:spLocks noGrp="1"/>
          </p:cNvSpPr>
          <p:nvPr>
            <p:ph type="body" sz="quarter" idx="15"/>
          </p:nvPr>
        </p:nvSpPr>
        <p:spPr>
          <a:xfrm>
            <a:off x="359997" y="2357168"/>
            <a:ext cx="7781467" cy="855102"/>
          </a:xfrm>
        </p:spPr>
        <p:txBody>
          <a:bodyPr/>
          <a:lstStyle/>
          <a:p>
            <a:r>
              <a:rPr lang="en-AU" dirty="0">
                <a:latin typeface="Arial" panose="020B0604020202020204" pitchFamily="34" charset="0"/>
                <a:cs typeface="Arial" panose="020B0604020202020204" pitchFamily="34" charset="0"/>
              </a:rPr>
              <a:t>Phase 3, activity 8 – examining point of view in Parvana PowerPoint</a:t>
            </a:r>
          </a:p>
          <a:p>
            <a:endParaRPr lang="en-AU" dirty="0"/>
          </a:p>
        </p:txBody>
      </p:sp>
      <p:sp>
        <p:nvSpPr>
          <p:cNvPr id="2" name="Title 1">
            <a:extLst>
              <a:ext uri="{FF2B5EF4-FFF2-40B4-BE49-F238E27FC236}">
                <a16:creationId xmlns:a16="http://schemas.microsoft.com/office/drawing/2014/main" id="{B8880DCA-C293-2152-55AF-E5B31D2DB58B}"/>
              </a:ext>
            </a:extLst>
          </p:cNvPr>
          <p:cNvSpPr>
            <a:spLocks noGrp="1"/>
          </p:cNvSpPr>
          <p:nvPr>
            <p:ph type="ctrTitle"/>
          </p:nvPr>
        </p:nvSpPr>
        <p:spPr>
          <a:xfrm>
            <a:off x="359998" y="360001"/>
            <a:ext cx="11254827" cy="1285437"/>
          </a:xfrm>
        </p:spPr>
        <p:txBody>
          <a:bodyPr/>
          <a:lstStyle/>
          <a:p>
            <a:r>
              <a:rPr lang="en-AU" dirty="0">
                <a:latin typeface="Arial" panose="020B0604020202020204" pitchFamily="34" charset="0"/>
                <a:cs typeface="Arial" panose="020B0604020202020204" pitchFamily="34" charset="0"/>
              </a:rPr>
              <a:t>Year 8, Term 2 – transport me to the ‘real’</a:t>
            </a:r>
          </a:p>
        </p:txBody>
      </p:sp>
    </p:spTree>
    <p:extLst>
      <p:ext uri="{BB962C8B-B14F-4D97-AF65-F5344CB8AC3E}">
        <p14:creationId xmlns:p14="http://schemas.microsoft.com/office/powerpoint/2010/main" val="2481631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1CC9984-1EC5-63F2-1511-A931BD1294B0}"/>
              </a:ext>
            </a:extLst>
          </p:cNvPr>
          <p:cNvSpPr>
            <a:spLocks noGrp="1"/>
          </p:cNvSpPr>
          <p:nvPr>
            <p:ph type="sldNum" sz="quarter" idx="4294967295"/>
          </p:nvPr>
        </p:nvSpPr>
        <p:spPr>
          <a:xfrm>
            <a:off x="11471275" y="6516688"/>
            <a:ext cx="720725" cy="179387"/>
          </a:xfrm>
        </p:spPr>
        <p:txBody>
          <a:bodyPr/>
          <a:lstStyle/>
          <a:p>
            <a:fld id="{10A01DC5-1685-4615-8240-15192985C6A2}" type="slidenum">
              <a:rPr lang="en-AU" smtClean="0"/>
              <a:pPr/>
              <a:t>10</a:t>
            </a:fld>
            <a:endParaRPr lang="en-AU"/>
          </a:p>
        </p:txBody>
      </p:sp>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Checking for understanding </a:t>
            </a:r>
            <a:r>
              <a:rPr lang="en-US" dirty="0">
                <a:solidFill>
                  <a:schemeClr val="accent1"/>
                </a:solidFill>
                <a:cs typeface="Arial" panose="020B0604020202020204" pitchFamily="34" charset="0"/>
              </a:rPr>
              <a:t>(1)</a:t>
            </a:r>
            <a:r>
              <a:rPr lang="en-US" dirty="0">
                <a:cs typeface="Arial" panose="020B0604020202020204" pitchFamily="34" charset="0"/>
              </a:rPr>
              <a:t> </a:t>
            </a:r>
            <a:endParaRPr lang="en-AU" dirty="0">
              <a:cs typeface="Arial" panose="020B0604020202020204" pitchFamily="34" charset="0"/>
            </a:endParaRPr>
          </a:p>
        </p:txBody>
      </p:sp>
    </p:spTree>
    <p:extLst>
      <p:ext uri="{BB962C8B-B14F-4D97-AF65-F5344CB8AC3E}">
        <p14:creationId xmlns:p14="http://schemas.microsoft.com/office/powerpoint/2010/main" val="1590451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F4764E8-BAD7-D033-297B-A18BB3A0B7A3}"/>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11</a:t>
            </a:fld>
            <a:endParaRPr lang="en-AU" dirty="0"/>
          </a:p>
        </p:txBody>
      </p:sp>
      <p:graphicFrame>
        <p:nvGraphicFramePr>
          <p:cNvPr id="11" name="Diagram 10" descr="Venn diagram comparing third-person limited and third-person omniscient">
            <a:extLst>
              <a:ext uri="{FF2B5EF4-FFF2-40B4-BE49-F238E27FC236}">
                <a16:creationId xmlns:a16="http://schemas.microsoft.com/office/drawing/2014/main" id="{109B8645-D4DC-6EEF-87A5-D784C568BED0}"/>
              </a:ext>
            </a:extLst>
          </p:cNvPr>
          <p:cNvGraphicFramePr/>
          <p:nvPr>
            <p:extLst>
              <p:ext uri="{D42A27DB-BD31-4B8C-83A1-F6EECF244321}">
                <p14:modId xmlns:p14="http://schemas.microsoft.com/office/powerpoint/2010/main" val="2761454712"/>
              </p:ext>
            </p:extLst>
          </p:nvPr>
        </p:nvGraphicFramePr>
        <p:xfrm>
          <a:off x="1752000" y="1079333"/>
          <a:ext cx="8640011" cy="5616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965F2B63-E678-E16D-93C3-9FFBC0B5A50F}"/>
              </a:ext>
            </a:extLst>
          </p:cNvPr>
          <p:cNvSpPr txBox="1"/>
          <p:nvPr/>
        </p:nvSpPr>
        <p:spPr>
          <a:xfrm>
            <a:off x="7542653" y="3560287"/>
            <a:ext cx="1779567" cy="522515"/>
          </a:xfrm>
          <a:prstGeom prst="rect">
            <a:avLst/>
          </a:prstGeom>
          <a:noFill/>
          <a:ln>
            <a:noFill/>
          </a:ln>
        </p:spPr>
        <p:txBody>
          <a:bodyPr wrap="square" lIns="0" tIns="0" rIns="0" bIns="0" rtlCol="0">
            <a:noAutofit/>
          </a:bodyPr>
          <a:lstStyle/>
          <a:p>
            <a:pPr algn="l"/>
            <a:r>
              <a:rPr lang="en-AU" sz="1800" dirty="0">
                <a:latin typeface="Arial" panose="020B0604020202020204" pitchFamily="34" charset="0"/>
                <a:cs typeface="Arial" panose="020B0604020202020204" pitchFamily="34" charset="0"/>
              </a:rPr>
              <a:t>Third-person omniscient</a:t>
            </a:r>
          </a:p>
        </p:txBody>
      </p:sp>
      <p:sp>
        <p:nvSpPr>
          <p:cNvPr id="12" name="TextBox 11">
            <a:extLst>
              <a:ext uri="{FF2B5EF4-FFF2-40B4-BE49-F238E27FC236}">
                <a16:creationId xmlns:a16="http://schemas.microsoft.com/office/drawing/2014/main" id="{C7CE20ED-596A-9B2B-594C-E14871C1137E}"/>
              </a:ext>
            </a:extLst>
          </p:cNvPr>
          <p:cNvSpPr txBox="1"/>
          <p:nvPr/>
        </p:nvSpPr>
        <p:spPr>
          <a:xfrm>
            <a:off x="5172695" y="2920226"/>
            <a:ext cx="1622738" cy="1802639"/>
          </a:xfrm>
          <a:prstGeom prst="rect">
            <a:avLst/>
          </a:prstGeom>
          <a:noFill/>
        </p:spPr>
        <p:txBody>
          <a:bodyPr wrap="none" lIns="0" tIns="0" rIns="0" bIns="0" rtlCol="0" anchor="ctr">
            <a:noAutofit/>
          </a:bodyPr>
          <a:lstStyle/>
          <a:p>
            <a:r>
              <a:rPr lang="en-AU" sz="1800" dirty="0">
                <a:solidFill>
                  <a:schemeClr val="bg2"/>
                </a:solidFill>
                <a:latin typeface="Arial" panose="020B0604020202020204" pitchFamily="34" charset="0"/>
                <a:cs typeface="Arial" panose="020B0604020202020204" pitchFamily="34" charset="0"/>
              </a:rPr>
              <a:t>Both use the </a:t>
            </a:r>
          </a:p>
          <a:p>
            <a:r>
              <a:rPr lang="en-AU" sz="1800" dirty="0">
                <a:solidFill>
                  <a:schemeClr val="bg2"/>
                </a:solidFill>
                <a:latin typeface="Arial" panose="020B0604020202020204" pitchFamily="34" charset="0"/>
                <a:cs typeface="Arial" panose="020B0604020202020204" pitchFamily="34" charset="0"/>
              </a:rPr>
              <a:t>pronouns</a:t>
            </a:r>
          </a:p>
          <a:p>
            <a:r>
              <a:rPr lang="en-AU" sz="1800" dirty="0">
                <a:solidFill>
                  <a:schemeClr val="bg2"/>
                </a:solidFill>
                <a:latin typeface="Arial" panose="020B0604020202020204" pitchFamily="34" charset="0"/>
                <a:cs typeface="Arial" panose="020B0604020202020204" pitchFamily="34" charset="0"/>
              </a:rPr>
              <a:t> ‘he’, ‘she’, ‘they’ </a:t>
            </a:r>
          </a:p>
          <a:p>
            <a:r>
              <a:rPr lang="en-AU" sz="1800" dirty="0">
                <a:solidFill>
                  <a:schemeClr val="bg2"/>
                </a:solidFill>
                <a:latin typeface="Arial" panose="020B0604020202020204" pitchFamily="34" charset="0"/>
                <a:cs typeface="Arial" panose="020B0604020202020204" pitchFamily="34" charset="0"/>
              </a:rPr>
              <a:t>and </a:t>
            </a:r>
          </a:p>
          <a:p>
            <a:r>
              <a:rPr lang="en-AU" sz="1800" dirty="0">
                <a:solidFill>
                  <a:schemeClr val="bg2"/>
                </a:solidFill>
                <a:latin typeface="Arial" panose="020B0604020202020204" pitchFamily="34" charset="0"/>
                <a:cs typeface="Arial" panose="020B0604020202020204" pitchFamily="34" charset="0"/>
              </a:rPr>
              <a:t>the character </a:t>
            </a:r>
          </a:p>
          <a:p>
            <a:r>
              <a:rPr lang="en-AU" sz="1800" dirty="0">
                <a:solidFill>
                  <a:schemeClr val="bg2"/>
                </a:solidFill>
                <a:latin typeface="Arial" panose="020B0604020202020204" pitchFamily="34" charset="0"/>
                <a:cs typeface="Arial" panose="020B0604020202020204" pitchFamily="34" charset="0"/>
              </a:rPr>
              <a:t>names</a:t>
            </a:r>
            <a:r>
              <a:rPr lang="en-AU" sz="1800" b="1" dirty="0">
                <a:solidFill>
                  <a:schemeClr val="bg2"/>
                </a:solidFill>
                <a:latin typeface="Arial" panose="020B0604020202020204" pitchFamily="34" charset="0"/>
                <a:cs typeface="Arial" panose="020B0604020202020204" pitchFamily="34" charset="0"/>
              </a:rPr>
              <a:t>.</a:t>
            </a:r>
          </a:p>
        </p:txBody>
      </p:sp>
      <p:sp>
        <p:nvSpPr>
          <p:cNvPr id="3" name="TextBox 2">
            <a:extLst>
              <a:ext uri="{FF2B5EF4-FFF2-40B4-BE49-F238E27FC236}">
                <a16:creationId xmlns:a16="http://schemas.microsoft.com/office/drawing/2014/main" id="{1957B9AF-316A-77ED-A231-7E091441925F}"/>
              </a:ext>
            </a:extLst>
          </p:cNvPr>
          <p:cNvSpPr txBox="1"/>
          <p:nvPr/>
        </p:nvSpPr>
        <p:spPr>
          <a:xfrm>
            <a:off x="2869780" y="3560287"/>
            <a:ext cx="1606915" cy="522515"/>
          </a:xfrm>
          <a:prstGeom prst="rect">
            <a:avLst/>
          </a:prstGeom>
          <a:noFill/>
          <a:ln>
            <a:noFill/>
          </a:ln>
        </p:spPr>
        <p:txBody>
          <a:bodyPr wrap="square" lIns="0" tIns="0" rIns="0" bIns="0" rtlCol="0">
            <a:noAutofit/>
          </a:bodyPr>
          <a:lstStyle/>
          <a:p>
            <a:pPr algn="l"/>
            <a:r>
              <a:rPr lang="en-AU" sz="1800" dirty="0">
                <a:solidFill>
                  <a:schemeClr val="bg1"/>
                </a:solidFill>
                <a:latin typeface="Arial" panose="020B0604020202020204" pitchFamily="34" charset="0"/>
                <a:cs typeface="Arial" panose="020B0604020202020204" pitchFamily="34" charset="0"/>
              </a:rPr>
              <a:t>Third-person limited</a:t>
            </a:r>
          </a:p>
        </p:txBody>
      </p:sp>
      <p:sp>
        <p:nvSpPr>
          <p:cNvPr id="5" name="Text Placeholder 4">
            <a:extLst>
              <a:ext uri="{FF2B5EF4-FFF2-40B4-BE49-F238E27FC236}">
                <a16:creationId xmlns:a16="http://schemas.microsoft.com/office/drawing/2014/main" id="{6284EEF7-BA4E-246A-4789-CDEC0C06BD7B}"/>
              </a:ext>
            </a:extLst>
          </p:cNvPr>
          <p:cNvSpPr>
            <a:spLocks noGrp="1"/>
          </p:cNvSpPr>
          <p:nvPr>
            <p:ph type="body" sz="quarter" idx="18"/>
          </p:nvPr>
        </p:nvSpPr>
        <p:spPr/>
        <p:txBody>
          <a:bodyPr/>
          <a:lstStyle/>
          <a:p>
            <a:r>
              <a:rPr lang="en-AU" dirty="0">
                <a:latin typeface="Arial" panose="020B0604020202020204" pitchFamily="34" charset="0"/>
                <a:cs typeface="Arial" panose="020B0604020202020204" pitchFamily="34" charset="0"/>
              </a:rPr>
              <a:t>Complete the Venn diagram comparing your understanding of the 2 terms </a:t>
            </a:r>
          </a:p>
        </p:txBody>
      </p:sp>
      <p:sp>
        <p:nvSpPr>
          <p:cNvPr id="2" name="Title 1">
            <a:extLst>
              <a:ext uri="{FF2B5EF4-FFF2-40B4-BE49-F238E27FC236}">
                <a16:creationId xmlns:a16="http://schemas.microsoft.com/office/drawing/2014/main" id="{381AF7E6-00BD-6ABA-3D0E-A4D2858FAE27}"/>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Similarities and differences</a:t>
            </a:r>
          </a:p>
        </p:txBody>
      </p:sp>
    </p:spTree>
    <p:extLst>
      <p:ext uri="{BB962C8B-B14F-4D97-AF65-F5344CB8AC3E}">
        <p14:creationId xmlns:p14="http://schemas.microsoft.com/office/powerpoint/2010/main" val="3323403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9C946AE-0BAF-4833-6657-3E0737B25E1D}"/>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12</a:t>
            </a:fld>
            <a:endParaRPr lang="en-AU" dirty="0"/>
          </a:p>
        </p:txBody>
      </p:sp>
      <p:sp>
        <p:nvSpPr>
          <p:cNvPr id="7" name="Content Placeholder 6">
            <a:extLst>
              <a:ext uri="{FF2B5EF4-FFF2-40B4-BE49-F238E27FC236}">
                <a16:creationId xmlns:a16="http://schemas.microsoft.com/office/drawing/2014/main" id="{4E15F53E-360A-ECDC-0513-AA6984C315A6}"/>
              </a:ext>
            </a:extLst>
          </p:cNvPr>
          <p:cNvSpPr>
            <a:spLocks noGrp="1"/>
          </p:cNvSpPr>
          <p:nvPr>
            <p:ph idx="1"/>
          </p:nvPr>
        </p:nvSpPr>
        <p:spPr>
          <a:xfrm>
            <a:off x="372270" y="1587499"/>
            <a:ext cx="11484000" cy="4413953"/>
          </a:xfrm>
        </p:spPr>
        <p:txBody>
          <a:bodyPr/>
          <a:lstStyle/>
          <a:p>
            <a:pPr marL="342900" indent="-342900">
              <a:buAutoNum type="arabicPeriod"/>
            </a:pPr>
            <a:r>
              <a:rPr lang="en-AU" sz="1600" dirty="0">
                <a:latin typeface="Arial" panose="020B0604020202020204" pitchFamily="34" charset="0"/>
                <a:cs typeface="Arial" panose="020B0604020202020204" pitchFamily="34" charset="0"/>
              </a:rPr>
              <a:t>From what point of view is </a:t>
            </a:r>
            <a:r>
              <a:rPr lang="en-AU" sz="1600" i="1" dirty="0">
                <a:latin typeface="Arial" panose="020B0604020202020204" pitchFamily="34" charset="0"/>
                <a:cs typeface="Arial" panose="020B0604020202020204" pitchFamily="34" charset="0"/>
              </a:rPr>
              <a:t>Parvana</a:t>
            </a:r>
            <a:r>
              <a:rPr lang="en-AU" sz="1600" dirty="0">
                <a:latin typeface="Arial" panose="020B0604020202020204" pitchFamily="34" charset="0"/>
                <a:cs typeface="Arial" panose="020B0604020202020204" pitchFamily="34" charset="0"/>
              </a:rPr>
              <a:t> narrated?</a:t>
            </a:r>
          </a:p>
          <a:p>
            <a:pPr marL="342900" indent="-342900">
              <a:buFont typeface="+mj-lt"/>
              <a:buAutoNum type="arabicPeriod"/>
            </a:pPr>
            <a:r>
              <a:rPr lang="en-AU" sz="1600" dirty="0">
                <a:latin typeface="Arial" panose="020B0604020202020204" pitchFamily="34" charset="0"/>
                <a:cs typeface="Arial" panose="020B0604020202020204" pitchFamily="34" charset="0"/>
              </a:rPr>
              <a:t>In your own words, define third-person limited point of view.</a:t>
            </a:r>
          </a:p>
        </p:txBody>
      </p:sp>
      <p:sp>
        <p:nvSpPr>
          <p:cNvPr id="8" name="Text Placeholder 7">
            <a:extLst>
              <a:ext uri="{FF2B5EF4-FFF2-40B4-BE49-F238E27FC236}">
                <a16:creationId xmlns:a16="http://schemas.microsoft.com/office/drawing/2014/main" id="{451244D8-04C0-D61B-A27F-5FF517198CB6}"/>
              </a:ext>
            </a:extLst>
          </p:cNvPr>
          <p:cNvSpPr>
            <a:spLocks noGrp="1"/>
          </p:cNvSpPr>
          <p:nvPr>
            <p:ph type="body" sz="quarter" idx="18"/>
          </p:nvPr>
        </p:nvSpPr>
        <p:spPr/>
        <p:txBody>
          <a:bodyPr/>
          <a:lstStyle/>
          <a:p>
            <a:r>
              <a:rPr lang="en-AU" dirty="0">
                <a:latin typeface="Arial" panose="020B0604020202020204" pitchFamily="34" charset="0"/>
                <a:cs typeface="Arial" panose="020B0604020202020204" pitchFamily="34" charset="0"/>
              </a:rPr>
              <a:t>Phase 3, activity 8 – examining point of view in </a:t>
            </a:r>
            <a:r>
              <a:rPr lang="en-AU" i="1" dirty="0">
                <a:latin typeface="Arial" panose="020B0604020202020204" pitchFamily="34" charset="0"/>
                <a:cs typeface="Arial" panose="020B0604020202020204" pitchFamily="34" charset="0"/>
              </a:rPr>
              <a:t>Parvana</a:t>
            </a:r>
          </a:p>
        </p:txBody>
      </p:sp>
      <p:sp>
        <p:nvSpPr>
          <p:cNvPr id="2" name="Title 1">
            <a:extLst>
              <a:ext uri="{FF2B5EF4-FFF2-40B4-BE49-F238E27FC236}">
                <a16:creationId xmlns:a16="http://schemas.microsoft.com/office/drawing/2014/main" id="{A3344FF2-FC0B-172B-8776-4667A2832938}"/>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2405968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900BEFE-F02A-5F1D-0863-7F15A3B05A17}"/>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13</a:t>
            </a:fld>
            <a:endParaRPr lang="en-AU" dirty="0"/>
          </a:p>
        </p:txBody>
      </p:sp>
      <p:sp>
        <p:nvSpPr>
          <p:cNvPr id="6" name="Cloud 5">
            <a:extLst>
              <a:ext uri="{FF2B5EF4-FFF2-40B4-BE49-F238E27FC236}">
                <a16:creationId xmlns:a16="http://schemas.microsoft.com/office/drawing/2014/main" id="{3F2971AA-FA3F-42CA-E966-715655E252E7}"/>
              </a:ext>
              <a:ext uri="{C183D7F6-B498-43B3-948B-1728B52AA6E4}">
                <adec:decorative xmlns:adec="http://schemas.microsoft.com/office/drawing/2017/decorative" val="1"/>
              </a:ext>
            </a:extLst>
          </p:cNvPr>
          <p:cNvSpPr/>
          <p:nvPr/>
        </p:nvSpPr>
        <p:spPr>
          <a:xfrm>
            <a:off x="1911503" y="1879934"/>
            <a:ext cx="8081630" cy="3868545"/>
          </a:xfrm>
          <a:prstGeom prst="cloud">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latin typeface="Arial" panose="020B0604020202020204" pitchFamily="34" charset="0"/>
            </a:endParaRPr>
          </a:p>
        </p:txBody>
      </p:sp>
      <p:sp>
        <p:nvSpPr>
          <p:cNvPr id="7" name="TextBox 6">
            <a:extLst>
              <a:ext uri="{FF2B5EF4-FFF2-40B4-BE49-F238E27FC236}">
                <a16:creationId xmlns:a16="http://schemas.microsoft.com/office/drawing/2014/main" id="{B617411D-0E40-9796-6D80-562654FCFC89}"/>
              </a:ext>
            </a:extLst>
          </p:cNvPr>
          <p:cNvSpPr txBox="1"/>
          <p:nvPr/>
        </p:nvSpPr>
        <p:spPr>
          <a:xfrm>
            <a:off x="3769111" y="3345366"/>
            <a:ext cx="4526589" cy="782134"/>
          </a:xfrm>
          <a:prstGeom prst="rect">
            <a:avLst/>
          </a:prstGeom>
          <a:noFill/>
        </p:spPr>
        <p:txBody>
          <a:bodyPr wrap="square" lIns="0" tIns="0" rIns="0" bIns="0" rtlCol="0">
            <a:noAutofit/>
          </a:bodyPr>
          <a:lstStyle/>
          <a:p>
            <a:r>
              <a:rPr lang="en-AU" sz="1800" b="1" dirty="0">
                <a:latin typeface="Arial" panose="020B0604020202020204" pitchFamily="34" charset="0"/>
                <a:cs typeface="Arial" panose="020B0604020202020204" pitchFamily="34" charset="0"/>
              </a:rPr>
              <a:t>Why might authors choose to write from a third-person limited point of view?</a:t>
            </a:r>
          </a:p>
        </p:txBody>
      </p:sp>
      <p:sp>
        <p:nvSpPr>
          <p:cNvPr id="3" name="Content Placeholder 2">
            <a:extLst>
              <a:ext uri="{FF2B5EF4-FFF2-40B4-BE49-F238E27FC236}">
                <a16:creationId xmlns:a16="http://schemas.microsoft.com/office/drawing/2014/main" id="{72B83A60-4C8F-DF68-2993-7EEE60D0731C}"/>
              </a:ext>
            </a:extLst>
          </p:cNvPr>
          <p:cNvSpPr>
            <a:spLocks noGrp="1"/>
          </p:cNvSpPr>
          <p:nvPr>
            <p:ph idx="1"/>
          </p:nvPr>
        </p:nvSpPr>
        <p:spPr>
          <a:xfrm>
            <a:off x="360000" y="1620000"/>
            <a:ext cx="11484000" cy="545602"/>
          </a:xfrm>
        </p:spPr>
        <p:txBody>
          <a:bodyPr/>
          <a:lstStyle/>
          <a:p>
            <a:r>
              <a:rPr lang="en-AU" sz="1600" dirty="0"/>
              <a:t>3.</a:t>
            </a:r>
          </a:p>
        </p:txBody>
      </p:sp>
      <p:sp>
        <p:nvSpPr>
          <p:cNvPr id="5" name="Text Placeholder 4">
            <a:extLst>
              <a:ext uri="{FF2B5EF4-FFF2-40B4-BE49-F238E27FC236}">
                <a16:creationId xmlns:a16="http://schemas.microsoft.com/office/drawing/2014/main" id="{9CCDCA85-679C-4DE9-A568-E01A41FBA9DF}"/>
              </a:ext>
            </a:extLst>
          </p:cNvPr>
          <p:cNvSpPr>
            <a:spLocks noGrp="1"/>
          </p:cNvSpPr>
          <p:nvPr>
            <p:ph type="body" sz="quarter" idx="18"/>
          </p:nvPr>
        </p:nvSpPr>
        <p:spPr/>
        <p:txBody>
          <a:bodyPr/>
          <a:lstStyle/>
          <a:p>
            <a:r>
              <a:rPr lang="en-AU" dirty="0">
                <a:latin typeface="Arial" panose="020B0604020202020204" pitchFamily="34" charset="0"/>
                <a:cs typeface="Arial" panose="020B0604020202020204" pitchFamily="34" charset="0"/>
              </a:rPr>
              <a:t>Phase 3, activity 8 – examining point of view in </a:t>
            </a:r>
            <a:r>
              <a:rPr lang="en-AU" i="1" dirty="0">
                <a:latin typeface="Arial" panose="020B0604020202020204" pitchFamily="34" charset="0"/>
                <a:cs typeface="Arial" panose="020B0604020202020204" pitchFamily="34" charset="0"/>
              </a:rPr>
              <a:t>Parvana</a:t>
            </a:r>
          </a:p>
        </p:txBody>
      </p:sp>
      <p:sp>
        <p:nvSpPr>
          <p:cNvPr id="2" name="Title 1">
            <a:extLst>
              <a:ext uri="{FF2B5EF4-FFF2-40B4-BE49-F238E27FC236}">
                <a16:creationId xmlns:a16="http://schemas.microsoft.com/office/drawing/2014/main" id="{F1CF5614-13D2-A435-382F-73507D8CCB7F}"/>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Think Pair Share </a:t>
            </a:r>
            <a:r>
              <a:rPr lang="en-AU" dirty="0">
                <a:solidFill>
                  <a:schemeClr val="bg1"/>
                </a:solidFill>
                <a:cs typeface="Arial" panose="020B0604020202020204" pitchFamily="34" charset="0"/>
              </a:rPr>
              <a:t>(1)</a:t>
            </a:r>
          </a:p>
        </p:txBody>
      </p:sp>
    </p:spTree>
    <p:extLst>
      <p:ext uri="{BB962C8B-B14F-4D97-AF65-F5344CB8AC3E}">
        <p14:creationId xmlns:p14="http://schemas.microsoft.com/office/powerpoint/2010/main" val="1514687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F9FA8A7-02EF-2452-E3F9-79A3B5A0E2D5}"/>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14</a:t>
            </a:fld>
            <a:endParaRPr lang="en-AU"/>
          </a:p>
        </p:txBody>
      </p:sp>
      <p:sp>
        <p:nvSpPr>
          <p:cNvPr id="10" name="Cloud 9">
            <a:extLst>
              <a:ext uri="{FF2B5EF4-FFF2-40B4-BE49-F238E27FC236}">
                <a16:creationId xmlns:a16="http://schemas.microsoft.com/office/drawing/2014/main" id="{A9F50C48-56BC-5CB9-03F9-38B5F0D1CEB5}"/>
              </a:ext>
              <a:ext uri="{C183D7F6-B498-43B3-948B-1728B52AA6E4}">
                <adec:decorative xmlns:adec="http://schemas.microsoft.com/office/drawing/2017/decorative" val="1"/>
              </a:ext>
            </a:extLst>
          </p:cNvPr>
          <p:cNvSpPr/>
          <p:nvPr/>
        </p:nvSpPr>
        <p:spPr>
          <a:xfrm>
            <a:off x="1911503" y="1879934"/>
            <a:ext cx="8081630" cy="3868545"/>
          </a:xfrm>
          <a:prstGeom prst="cloud">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latin typeface="Arial" panose="020B0604020202020204" pitchFamily="34" charset="0"/>
            </a:endParaRPr>
          </a:p>
        </p:txBody>
      </p:sp>
      <p:sp>
        <p:nvSpPr>
          <p:cNvPr id="7" name="TextBox 6">
            <a:extLst>
              <a:ext uri="{FF2B5EF4-FFF2-40B4-BE49-F238E27FC236}">
                <a16:creationId xmlns:a16="http://schemas.microsoft.com/office/drawing/2014/main" id="{317317D4-52F4-F650-ED61-E355B552C31B}"/>
              </a:ext>
            </a:extLst>
          </p:cNvPr>
          <p:cNvSpPr txBox="1"/>
          <p:nvPr/>
        </p:nvSpPr>
        <p:spPr>
          <a:xfrm>
            <a:off x="3302000" y="3348463"/>
            <a:ext cx="5687764" cy="677437"/>
          </a:xfrm>
          <a:prstGeom prst="rect">
            <a:avLst/>
          </a:prstGeom>
          <a:noFill/>
        </p:spPr>
        <p:txBody>
          <a:bodyPr wrap="square" lIns="0" tIns="0" rIns="0" bIns="0" rtlCol="0">
            <a:noAutofit/>
          </a:bodyPr>
          <a:lstStyle/>
          <a:p>
            <a:r>
              <a:rPr lang="en-AU" sz="1800" b="1" dirty="0">
                <a:latin typeface="Arial" panose="020B0604020202020204" pitchFamily="34" charset="0"/>
                <a:cs typeface="Arial" panose="020B0604020202020204" pitchFamily="34" charset="0"/>
              </a:rPr>
              <a:t>How can third-person limited point of view establish a relationship between author and audience? </a:t>
            </a:r>
          </a:p>
        </p:txBody>
      </p:sp>
      <p:sp>
        <p:nvSpPr>
          <p:cNvPr id="3" name="Content Placeholder 2">
            <a:extLst>
              <a:ext uri="{FF2B5EF4-FFF2-40B4-BE49-F238E27FC236}">
                <a16:creationId xmlns:a16="http://schemas.microsoft.com/office/drawing/2014/main" id="{23F1EDC6-974C-E146-31C1-B9B5D224D9A0}"/>
              </a:ext>
            </a:extLst>
          </p:cNvPr>
          <p:cNvSpPr txBox="1">
            <a:spLocks/>
          </p:cNvSpPr>
          <p:nvPr/>
        </p:nvSpPr>
        <p:spPr>
          <a:xfrm>
            <a:off x="360000" y="1620000"/>
            <a:ext cx="11484000" cy="545601"/>
          </a:xfrm>
          <a:prstGeom prst="rect">
            <a:avLst/>
          </a:prstGeom>
        </p:spPr>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18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1600" dirty="0">
                <a:latin typeface="Arial" panose="020B0604020202020204" pitchFamily="34" charset="0"/>
              </a:rPr>
              <a:t>4.</a:t>
            </a:r>
          </a:p>
        </p:txBody>
      </p:sp>
      <p:sp>
        <p:nvSpPr>
          <p:cNvPr id="5" name="Text Placeholder 4">
            <a:extLst>
              <a:ext uri="{FF2B5EF4-FFF2-40B4-BE49-F238E27FC236}">
                <a16:creationId xmlns:a16="http://schemas.microsoft.com/office/drawing/2014/main" id="{A1248F5A-B5E0-9BE1-0940-C1436AA2141E}"/>
              </a:ext>
            </a:extLst>
          </p:cNvPr>
          <p:cNvSpPr>
            <a:spLocks noGrp="1"/>
          </p:cNvSpPr>
          <p:nvPr>
            <p:ph type="body" sz="quarter" idx="18"/>
          </p:nvPr>
        </p:nvSpPr>
        <p:spPr/>
        <p:txBody>
          <a:bodyPr/>
          <a:lstStyle/>
          <a:p>
            <a:r>
              <a:rPr lang="en-AU" dirty="0">
                <a:latin typeface="Arial" panose="020B0604020202020204" pitchFamily="34" charset="0"/>
                <a:cs typeface="Arial" panose="020B0604020202020204" pitchFamily="34" charset="0"/>
              </a:rPr>
              <a:t>Phase 3, activity 8 – examining point of view in </a:t>
            </a:r>
            <a:r>
              <a:rPr lang="en-AU" i="1" dirty="0">
                <a:latin typeface="Arial" panose="020B0604020202020204" pitchFamily="34" charset="0"/>
                <a:cs typeface="Arial" panose="020B0604020202020204" pitchFamily="34" charset="0"/>
              </a:rPr>
              <a:t>Parvana</a:t>
            </a:r>
          </a:p>
        </p:txBody>
      </p:sp>
      <p:sp>
        <p:nvSpPr>
          <p:cNvPr id="2" name="Title 1">
            <a:extLst>
              <a:ext uri="{FF2B5EF4-FFF2-40B4-BE49-F238E27FC236}">
                <a16:creationId xmlns:a16="http://schemas.microsoft.com/office/drawing/2014/main" id="{5B02A553-6C1E-E9EF-83A3-8A9408B7D1D1}"/>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Think Pair Share </a:t>
            </a:r>
            <a:r>
              <a:rPr lang="en-AU" dirty="0">
                <a:solidFill>
                  <a:schemeClr val="bg1"/>
                </a:solidFill>
                <a:cs typeface="Arial" panose="020B0604020202020204" pitchFamily="34" charset="0"/>
              </a:rPr>
              <a:t>(2)</a:t>
            </a:r>
          </a:p>
        </p:txBody>
      </p:sp>
    </p:spTree>
    <p:extLst>
      <p:ext uri="{BB962C8B-B14F-4D97-AF65-F5344CB8AC3E}">
        <p14:creationId xmlns:p14="http://schemas.microsoft.com/office/powerpoint/2010/main" val="2528163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84C81D8-6BAF-CABA-D5E8-3CBA23479516}"/>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15</a:t>
            </a:fld>
            <a:endParaRPr lang="en-AU" dirty="0"/>
          </a:p>
        </p:txBody>
      </p:sp>
      <p:sp>
        <p:nvSpPr>
          <p:cNvPr id="3" name="Content Placeholder 2">
            <a:extLst>
              <a:ext uri="{FF2B5EF4-FFF2-40B4-BE49-F238E27FC236}">
                <a16:creationId xmlns:a16="http://schemas.microsoft.com/office/drawing/2014/main" id="{59D625DE-CD0C-77C2-E224-398DDE76888B}"/>
              </a:ext>
            </a:extLst>
          </p:cNvPr>
          <p:cNvSpPr>
            <a:spLocks noGrp="1"/>
          </p:cNvSpPr>
          <p:nvPr>
            <p:ph idx="1"/>
          </p:nvPr>
        </p:nvSpPr>
        <p:spPr>
          <a:xfrm>
            <a:off x="360000" y="1620000"/>
            <a:ext cx="11484000" cy="545601"/>
          </a:xfrm>
        </p:spPr>
        <p:txBody>
          <a:bodyPr/>
          <a:lstStyle/>
          <a:p>
            <a:r>
              <a:rPr lang="en-AU" sz="1600" dirty="0">
                <a:latin typeface="Arial" panose="020B0604020202020204" pitchFamily="34" charset="0"/>
                <a:cs typeface="Arial" panose="020B0604020202020204" pitchFamily="34" charset="0"/>
              </a:rPr>
              <a:t>5. What limitations might this point of view create?</a:t>
            </a:r>
          </a:p>
        </p:txBody>
      </p:sp>
      <p:sp>
        <p:nvSpPr>
          <p:cNvPr id="6" name="Content Placeholder 2">
            <a:extLst>
              <a:ext uri="{FF2B5EF4-FFF2-40B4-BE49-F238E27FC236}">
                <a16:creationId xmlns:a16="http://schemas.microsoft.com/office/drawing/2014/main" id="{B56C938A-E137-4CFA-1C6F-E78BA74D53EB}"/>
              </a:ext>
            </a:extLst>
          </p:cNvPr>
          <p:cNvSpPr>
            <a:spLocks noGrp="1"/>
          </p:cNvSpPr>
          <p:nvPr>
            <p:ph type="body" sz="quarter" idx="18"/>
          </p:nvPr>
        </p:nvSpPr>
        <p:spPr>
          <a:xfrm>
            <a:off x="360363" y="952500"/>
            <a:ext cx="10079037" cy="309563"/>
          </a:xfrm>
        </p:spPr>
        <p:txBody>
          <a:bodyPr/>
          <a:lstStyle/>
          <a:p>
            <a:r>
              <a:rPr lang="en-AU" dirty="0">
                <a:latin typeface="Arial" panose="020B0604020202020204" pitchFamily="34" charset="0"/>
                <a:cs typeface="Arial" panose="020B0604020202020204" pitchFamily="34" charset="0"/>
              </a:rPr>
              <a:t>Phase 3, activity 8 – examining point of view in </a:t>
            </a:r>
            <a:r>
              <a:rPr lang="en-AU" i="1" dirty="0">
                <a:latin typeface="Arial" panose="020B0604020202020204" pitchFamily="34" charset="0"/>
                <a:cs typeface="Arial" panose="020B0604020202020204" pitchFamily="34" charset="0"/>
              </a:rPr>
              <a:t>Parvana</a:t>
            </a:r>
          </a:p>
        </p:txBody>
      </p:sp>
      <p:sp>
        <p:nvSpPr>
          <p:cNvPr id="2" name="Title 1">
            <a:extLst>
              <a:ext uri="{FF2B5EF4-FFF2-40B4-BE49-F238E27FC236}">
                <a16:creationId xmlns:a16="http://schemas.microsoft.com/office/drawing/2014/main" id="{299C3913-C667-F4C0-7E57-0A38E89EB282}"/>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Questions</a:t>
            </a:r>
            <a:r>
              <a:rPr lang="en-AU" dirty="0">
                <a:cs typeface="Arial" panose="020B0604020202020204" pitchFamily="34" charset="0"/>
              </a:rPr>
              <a:t> </a:t>
            </a:r>
            <a:r>
              <a:rPr lang="en-AU" dirty="0">
                <a:solidFill>
                  <a:schemeClr val="bg1"/>
                </a:solidFill>
                <a:cs typeface="Arial" panose="020B0604020202020204" pitchFamily="34" charset="0"/>
              </a:rPr>
              <a:t>(1)</a:t>
            </a:r>
          </a:p>
        </p:txBody>
      </p:sp>
    </p:spTree>
    <p:extLst>
      <p:ext uri="{BB962C8B-B14F-4D97-AF65-F5344CB8AC3E}">
        <p14:creationId xmlns:p14="http://schemas.microsoft.com/office/powerpoint/2010/main" val="398494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84C81D8-6BAF-CABA-D5E8-3CBA23479516}"/>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16</a:t>
            </a:fld>
            <a:endParaRPr lang="en-AU" dirty="0"/>
          </a:p>
        </p:txBody>
      </p:sp>
      <p:sp>
        <p:nvSpPr>
          <p:cNvPr id="3" name="Content Placeholder 2">
            <a:extLst>
              <a:ext uri="{FF2B5EF4-FFF2-40B4-BE49-F238E27FC236}">
                <a16:creationId xmlns:a16="http://schemas.microsoft.com/office/drawing/2014/main" id="{59D625DE-CD0C-77C2-E224-398DDE76888B}"/>
              </a:ext>
            </a:extLst>
          </p:cNvPr>
          <p:cNvSpPr>
            <a:spLocks noGrp="1"/>
          </p:cNvSpPr>
          <p:nvPr>
            <p:ph idx="1"/>
          </p:nvPr>
        </p:nvSpPr>
        <p:spPr>
          <a:xfrm>
            <a:off x="360000" y="1620000"/>
            <a:ext cx="11484000" cy="545601"/>
          </a:xfrm>
        </p:spPr>
        <p:txBody>
          <a:bodyPr/>
          <a:lstStyle/>
          <a:p>
            <a:r>
              <a:rPr lang="en-AU" sz="1600" dirty="0"/>
              <a:t>6. </a:t>
            </a:r>
            <a:r>
              <a:rPr lang="en-AU" sz="1600" dirty="0">
                <a:latin typeface="Arial" panose="020B0604020202020204" pitchFamily="34" charset="0"/>
                <a:cs typeface="Arial" panose="020B0604020202020204" pitchFamily="34" charset="0"/>
              </a:rPr>
              <a:t>How effective is the use of third-person limited point of view in promoting Ellis’s purpose and values?</a:t>
            </a:r>
          </a:p>
        </p:txBody>
      </p:sp>
      <p:sp>
        <p:nvSpPr>
          <p:cNvPr id="5" name="Text Placeholder 4">
            <a:extLst>
              <a:ext uri="{FF2B5EF4-FFF2-40B4-BE49-F238E27FC236}">
                <a16:creationId xmlns:a16="http://schemas.microsoft.com/office/drawing/2014/main" id="{B4F9C760-8821-E31D-2BD4-8F3377E1C7A7}"/>
              </a:ext>
            </a:extLst>
          </p:cNvPr>
          <p:cNvSpPr>
            <a:spLocks noGrp="1"/>
          </p:cNvSpPr>
          <p:nvPr>
            <p:ph type="body" sz="quarter" idx="18"/>
          </p:nvPr>
        </p:nvSpPr>
        <p:spPr>
          <a:xfrm>
            <a:off x="360000" y="952785"/>
            <a:ext cx="10080000" cy="310015"/>
          </a:xfrm>
        </p:spPr>
        <p:txBody>
          <a:bodyPr/>
          <a:lstStyle/>
          <a:p>
            <a:r>
              <a:rPr lang="en-AU" dirty="0">
                <a:latin typeface="Arial" panose="020B0604020202020204" pitchFamily="34" charset="0"/>
                <a:cs typeface="Arial" panose="020B0604020202020204" pitchFamily="34" charset="0"/>
              </a:rPr>
              <a:t>Phase 3, activity 8 – examining point of view in </a:t>
            </a:r>
            <a:r>
              <a:rPr lang="en-AU" i="1" dirty="0">
                <a:latin typeface="Arial" panose="020B0604020202020204" pitchFamily="34" charset="0"/>
                <a:cs typeface="Arial" panose="020B0604020202020204" pitchFamily="34" charset="0"/>
              </a:rPr>
              <a:t>Parvana</a:t>
            </a:r>
          </a:p>
        </p:txBody>
      </p:sp>
      <p:sp>
        <p:nvSpPr>
          <p:cNvPr id="2" name="Title 1">
            <a:extLst>
              <a:ext uri="{FF2B5EF4-FFF2-40B4-BE49-F238E27FC236}">
                <a16:creationId xmlns:a16="http://schemas.microsoft.com/office/drawing/2014/main" id="{299C3913-C667-F4C0-7E57-0A38E89EB282}"/>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Questions</a:t>
            </a:r>
            <a:r>
              <a:rPr lang="en-AU" dirty="0">
                <a:cs typeface="Arial" panose="020B0604020202020204" pitchFamily="34" charset="0"/>
              </a:rPr>
              <a:t> </a:t>
            </a:r>
            <a:r>
              <a:rPr lang="en-AU" dirty="0">
                <a:solidFill>
                  <a:schemeClr val="bg1"/>
                </a:solidFill>
                <a:cs typeface="Arial" panose="020B0604020202020204" pitchFamily="34" charset="0"/>
              </a:rPr>
              <a:t>(2)</a:t>
            </a:r>
          </a:p>
        </p:txBody>
      </p:sp>
    </p:spTree>
    <p:extLst>
      <p:ext uri="{BB962C8B-B14F-4D97-AF65-F5344CB8AC3E}">
        <p14:creationId xmlns:p14="http://schemas.microsoft.com/office/powerpoint/2010/main" val="3913838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F9FA8A7-02EF-2452-E3F9-79A3B5A0E2D5}"/>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17</a:t>
            </a:fld>
            <a:endParaRPr lang="en-AU" dirty="0"/>
          </a:p>
        </p:txBody>
      </p:sp>
      <p:sp>
        <p:nvSpPr>
          <p:cNvPr id="8" name="Cloud 7">
            <a:extLst>
              <a:ext uri="{FF2B5EF4-FFF2-40B4-BE49-F238E27FC236}">
                <a16:creationId xmlns:a16="http://schemas.microsoft.com/office/drawing/2014/main" id="{4F5167BE-D1AF-0CBF-4FFD-9C73A22BC211}"/>
              </a:ext>
              <a:ext uri="{C183D7F6-B498-43B3-948B-1728B52AA6E4}">
                <adec:decorative xmlns:adec="http://schemas.microsoft.com/office/drawing/2017/decorative" val="1"/>
              </a:ext>
            </a:extLst>
          </p:cNvPr>
          <p:cNvSpPr/>
          <p:nvPr/>
        </p:nvSpPr>
        <p:spPr>
          <a:xfrm>
            <a:off x="1911503" y="1879934"/>
            <a:ext cx="8081630" cy="3868545"/>
          </a:xfrm>
          <a:prstGeom prst="cloud">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latin typeface="Arial" panose="020B0604020202020204" pitchFamily="34" charset="0"/>
            </a:endParaRPr>
          </a:p>
        </p:txBody>
      </p:sp>
      <p:sp>
        <p:nvSpPr>
          <p:cNvPr id="7" name="TextBox 6">
            <a:extLst>
              <a:ext uri="{FF2B5EF4-FFF2-40B4-BE49-F238E27FC236}">
                <a16:creationId xmlns:a16="http://schemas.microsoft.com/office/drawing/2014/main" id="{317317D4-52F4-F650-ED61-E355B552C31B}"/>
              </a:ext>
            </a:extLst>
          </p:cNvPr>
          <p:cNvSpPr txBox="1"/>
          <p:nvPr/>
        </p:nvSpPr>
        <p:spPr>
          <a:xfrm>
            <a:off x="3238500" y="3323063"/>
            <a:ext cx="5257800" cy="664737"/>
          </a:xfrm>
          <a:prstGeom prst="rect">
            <a:avLst/>
          </a:prstGeom>
          <a:noFill/>
        </p:spPr>
        <p:txBody>
          <a:bodyPr wrap="square" lIns="0" tIns="0" rIns="0" bIns="0" rtlCol="0">
            <a:noAutofit/>
          </a:bodyPr>
          <a:lstStyle/>
          <a:p>
            <a:r>
              <a:rPr lang="en-AU" sz="1800" b="1" dirty="0">
                <a:latin typeface="Arial" panose="020B0604020202020204" pitchFamily="34" charset="0"/>
                <a:cs typeface="Arial" panose="020B0604020202020204" pitchFamily="34" charset="0"/>
              </a:rPr>
              <a:t>Does this point of view enable the construction of realistic characters? Why or why not?</a:t>
            </a:r>
          </a:p>
        </p:txBody>
      </p:sp>
      <p:sp>
        <p:nvSpPr>
          <p:cNvPr id="3" name="Content Placeholder 2">
            <a:extLst>
              <a:ext uri="{FF2B5EF4-FFF2-40B4-BE49-F238E27FC236}">
                <a16:creationId xmlns:a16="http://schemas.microsoft.com/office/drawing/2014/main" id="{CFA448E3-CB14-891F-EFCD-1D5D411E9F19}"/>
              </a:ext>
            </a:extLst>
          </p:cNvPr>
          <p:cNvSpPr txBox="1">
            <a:spLocks/>
          </p:cNvSpPr>
          <p:nvPr/>
        </p:nvSpPr>
        <p:spPr>
          <a:xfrm>
            <a:off x="360000" y="1620000"/>
            <a:ext cx="11484000" cy="450100"/>
          </a:xfrm>
          <a:prstGeom prst="rect">
            <a:avLst/>
          </a:prstGeom>
        </p:spPr>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18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1600" dirty="0">
                <a:latin typeface="Arial" panose="020B0604020202020204" pitchFamily="34" charset="0"/>
              </a:rPr>
              <a:t>7.</a:t>
            </a:r>
          </a:p>
        </p:txBody>
      </p:sp>
      <p:sp>
        <p:nvSpPr>
          <p:cNvPr id="5" name="Text Placeholder 4">
            <a:extLst>
              <a:ext uri="{FF2B5EF4-FFF2-40B4-BE49-F238E27FC236}">
                <a16:creationId xmlns:a16="http://schemas.microsoft.com/office/drawing/2014/main" id="{A1248F5A-B5E0-9BE1-0940-C1436AA2141E}"/>
              </a:ext>
            </a:extLst>
          </p:cNvPr>
          <p:cNvSpPr>
            <a:spLocks noGrp="1"/>
          </p:cNvSpPr>
          <p:nvPr>
            <p:ph type="body" sz="quarter" idx="18"/>
          </p:nvPr>
        </p:nvSpPr>
        <p:spPr/>
        <p:txBody>
          <a:bodyPr/>
          <a:lstStyle/>
          <a:p>
            <a:r>
              <a:rPr lang="en-AU" dirty="0">
                <a:latin typeface="Arial" panose="020B0604020202020204" pitchFamily="34" charset="0"/>
                <a:cs typeface="Arial" panose="020B0604020202020204" pitchFamily="34" charset="0"/>
              </a:rPr>
              <a:t>Phase 3, activity 8 – examining point of view in </a:t>
            </a:r>
            <a:r>
              <a:rPr lang="en-AU" i="1" dirty="0">
                <a:latin typeface="Arial" panose="020B0604020202020204" pitchFamily="34" charset="0"/>
                <a:cs typeface="Arial" panose="020B0604020202020204" pitchFamily="34" charset="0"/>
              </a:rPr>
              <a:t>Parvana</a:t>
            </a:r>
          </a:p>
        </p:txBody>
      </p:sp>
      <p:sp>
        <p:nvSpPr>
          <p:cNvPr id="2" name="Title 1">
            <a:extLst>
              <a:ext uri="{FF2B5EF4-FFF2-40B4-BE49-F238E27FC236}">
                <a16:creationId xmlns:a16="http://schemas.microsoft.com/office/drawing/2014/main" id="{5B02A553-6C1E-E9EF-83A3-8A9408B7D1D1}"/>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Think Pair Share </a:t>
            </a:r>
            <a:r>
              <a:rPr lang="en-AU" dirty="0">
                <a:solidFill>
                  <a:schemeClr val="bg1"/>
                </a:solidFill>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val="2271049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1CC9984-1EC5-63F2-1511-A931BD1294B0}"/>
              </a:ext>
            </a:extLst>
          </p:cNvPr>
          <p:cNvSpPr>
            <a:spLocks noGrp="1"/>
          </p:cNvSpPr>
          <p:nvPr>
            <p:ph type="sldNum" sz="quarter" idx="4294967295"/>
          </p:nvPr>
        </p:nvSpPr>
        <p:spPr>
          <a:xfrm>
            <a:off x="11471275" y="6516688"/>
            <a:ext cx="720725" cy="179387"/>
          </a:xfrm>
        </p:spPr>
        <p:txBody>
          <a:bodyPr/>
          <a:lstStyle/>
          <a:p>
            <a:fld id="{10A01DC5-1685-4615-8240-15192985C6A2}" type="slidenum">
              <a:rPr lang="en-AU" smtClean="0"/>
              <a:pPr/>
              <a:t>18</a:t>
            </a:fld>
            <a:endParaRPr lang="en-AU"/>
          </a:p>
        </p:txBody>
      </p:sp>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Gradual release of responsibility</a:t>
            </a:r>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0645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3E1C932-9320-A8D9-23FC-E3CD9A5FE844}"/>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19</a:t>
            </a:fld>
            <a:endParaRPr lang="en-AU" dirty="0"/>
          </a:p>
        </p:txBody>
      </p:sp>
      <p:graphicFrame>
        <p:nvGraphicFramePr>
          <p:cNvPr id="6" name="Table 5">
            <a:extLst>
              <a:ext uri="{FF2B5EF4-FFF2-40B4-BE49-F238E27FC236}">
                <a16:creationId xmlns:a16="http://schemas.microsoft.com/office/drawing/2014/main" id="{010B6BAF-F5DC-B4AA-F9EE-2A1D641BE331}"/>
              </a:ext>
            </a:extLst>
          </p:cNvPr>
          <p:cNvGraphicFramePr>
            <a:graphicFrameLocks noGrp="1"/>
          </p:cNvGraphicFramePr>
          <p:nvPr>
            <p:extLst>
              <p:ext uri="{D42A27DB-BD31-4B8C-83A1-F6EECF244321}">
                <p14:modId xmlns:p14="http://schemas.microsoft.com/office/powerpoint/2010/main" val="3618882938"/>
              </p:ext>
            </p:extLst>
          </p:nvPr>
        </p:nvGraphicFramePr>
        <p:xfrm>
          <a:off x="360000" y="3316084"/>
          <a:ext cx="11484000" cy="2703716"/>
        </p:xfrm>
        <a:graphic>
          <a:graphicData uri="http://schemas.openxmlformats.org/drawingml/2006/table">
            <a:tbl>
              <a:tblPr firstRow="1" bandRow="1">
                <a:tableStyleId>{69012ECD-51FC-41F1-AA8D-1B2483CD663E}</a:tableStyleId>
              </a:tblPr>
              <a:tblGrid>
                <a:gridCol w="4905712">
                  <a:extLst>
                    <a:ext uri="{9D8B030D-6E8A-4147-A177-3AD203B41FA5}">
                      <a16:colId xmlns:a16="http://schemas.microsoft.com/office/drawing/2014/main" val="882347491"/>
                    </a:ext>
                  </a:extLst>
                </a:gridCol>
                <a:gridCol w="6578288">
                  <a:extLst>
                    <a:ext uri="{9D8B030D-6E8A-4147-A177-3AD203B41FA5}">
                      <a16:colId xmlns:a16="http://schemas.microsoft.com/office/drawing/2014/main" val="1033207203"/>
                    </a:ext>
                  </a:extLst>
                </a:gridCol>
              </a:tblGrid>
              <a:tr h="415519">
                <a:tc>
                  <a:txBody>
                    <a:bodyPr/>
                    <a:lstStyle/>
                    <a:p>
                      <a:r>
                        <a:rPr lang="en-AU" sz="1600" b="0" i="0" dirty="0">
                          <a:latin typeface="Arial" panose="020B0604020202020204" pitchFamily="34" charset="0"/>
                          <a:cs typeface="Arial" panose="020B0604020202020204" pitchFamily="34" charset="0"/>
                        </a:rPr>
                        <a:t>Example from chapter 1</a:t>
                      </a:r>
                    </a:p>
                  </a:txBody>
                  <a:tcPr/>
                </a:tc>
                <a:tc>
                  <a:txBody>
                    <a:bodyPr/>
                    <a:lstStyle/>
                    <a:p>
                      <a:r>
                        <a:rPr lang="en-AU" sz="1600" b="0" i="0" dirty="0">
                          <a:latin typeface="Arial" panose="020B0604020202020204" pitchFamily="34" charset="0"/>
                          <a:cs typeface="Arial" panose="020B0604020202020204" pitchFamily="34" charset="0"/>
                        </a:rPr>
                        <a:t>Stylistic choices that create point of view</a:t>
                      </a:r>
                    </a:p>
                  </a:txBody>
                  <a:tcPr/>
                </a:tc>
                <a:extLst>
                  <a:ext uri="{0D108BD9-81ED-4DB2-BD59-A6C34878D82A}">
                    <a16:rowId xmlns:a16="http://schemas.microsoft.com/office/drawing/2014/main" val="32794877"/>
                  </a:ext>
                </a:extLst>
              </a:tr>
              <a:tr h="2288197">
                <a:tc>
                  <a:txBody>
                    <a:bodyPr/>
                    <a:lstStyle/>
                    <a:p>
                      <a:r>
                        <a:rPr lang="en-AU" sz="1600" b="0" i="0" kern="1200" dirty="0">
                          <a:solidFill>
                            <a:schemeClr val="tx1"/>
                          </a:solidFill>
                          <a:effectLst/>
                          <a:latin typeface="Arial" panose="020B0604020202020204" pitchFamily="34" charset="0"/>
                          <a:ea typeface="+mn-ea"/>
                          <a:cs typeface="Arial" panose="020B0604020202020204" pitchFamily="34" charset="0"/>
                        </a:rPr>
                        <a:t>‘I can read that letter as well as father can,’ </a:t>
                      </a:r>
                      <a:r>
                        <a:rPr lang="en-AU" sz="1600" b="0" i="1" kern="1200" dirty="0">
                          <a:solidFill>
                            <a:schemeClr val="tx1"/>
                          </a:solidFill>
                          <a:effectLst/>
                          <a:latin typeface="Arial" panose="020B0604020202020204" pitchFamily="34" charset="0"/>
                          <a:ea typeface="+mn-ea"/>
                          <a:cs typeface="Arial" panose="020B0604020202020204" pitchFamily="34" charset="0"/>
                        </a:rPr>
                        <a:t>Parvana</a:t>
                      </a:r>
                      <a:r>
                        <a:rPr lang="en-AU" sz="1600" b="0" i="0" kern="1200" dirty="0">
                          <a:solidFill>
                            <a:schemeClr val="tx1"/>
                          </a:solidFill>
                          <a:effectLst/>
                          <a:latin typeface="Arial" panose="020B0604020202020204" pitchFamily="34" charset="0"/>
                          <a:ea typeface="+mn-ea"/>
                          <a:cs typeface="Arial" panose="020B0604020202020204" pitchFamily="34" charset="0"/>
                        </a:rPr>
                        <a:t> whispered into the folds of her chador. … She didn’t dare say those words out loud. ... She wasn’t supposed to be outside at all. The Taliban had ordered all the girls and women in Afghanistan to stay inside their homes. (Ellis:1)</a:t>
                      </a:r>
                      <a:endParaRPr lang="en-AU" sz="1600" b="0" i="0" dirty="0">
                        <a:latin typeface="Arial" panose="020B0604020202020204" pitchFamily="34" charset="0"/>
                        <a:cs typeface="Arial" panose="020B0604020202020204" pitchFamily="34" charset="0"/>
                      </a:endParaRPr>
                    </a:p>
                  </a:txBody>
                  <a:tcPr/>
                </a:tc>
                <a:tc>
                  <a:txBody>
                    <a:bodyPr/>
                    <a:lstStyle/>
                    <a:p>
                      <a:r>
                        <a:rPr lang="en-AU" sz="1600" b="0" i="0" kern="1200" dirty="0">
                          <a:solidFill>
                            <a:schemeClr val="tx1"/>
                          </a:solidFill>
                          <a:effectLst/>
                          <a:latin typeface="Arial" panose="020B0604020202020204" pitchFamily="34" charset="0"/>
                          <a:ea typeface="+mn-ea"/>
                          <a:cs typeface="Arial" panose="020B0604020202020204" pitchFamily="34" charset="0"/>
                        </a:rPr>
                        <a:t>‘Whispered’ </a:t>
                      </a:r>
                      <a:r>
                        <a:rPr lang="en-AU" sz="1600" b="1" i="0" u="none" kern="1200" dirty="0">
                          <a:solidFill>
                            <a:schemeClr val="tx1"/>
                          </a:solidFill>
                          <a:effectLst/>
                          <a:latin typeface="Arial" panose="020B0604020202020204" pitchFamily="34" charset="0"/>
                          <a:ea typeface="+mn-ea"/>
                          <a:cs typeface="Arial" panose="020B0604020202020204" pitchFamily="34" charset="0"/>
                        </a:rPr>
                        <a:t>dialogue</a:t>
                      </a:r>
                      <a:r>
                        <a:rPr lang="en-AU" sz="1600" b="0" i="0" kern="1200" dirty="0">
                          <a:solidFill>
                            <a:schemeClr val="tx1"/>
                          </a:solidFill>
                          <a:effectLst/>
                          <a:latin typeface="Arial" panose="020B0604020202020204" pitchFamily="34" charset="0"/>
                          <a:ea typeface="+mn-ea"/>
                          <a:cs typeface="Arial" panose="020B0604020202020204" pitchFamily="34" charset="0"/>
                        </a:rPr>
                        <a:t> and </a:t>
                      </a:r>
                      <a:r>
                        <a:rPr lang="en-AU" sz="1600" b="0" i="1" kern="1200" dirty="0">
                          <a:solidFill>
                            <a:schemeClr val="tx1"/>
                          </a:solidFill>
                          <a:effectLst/>
                          <a:latin typeface="Arial" panose="020B0604020202020204" pitchFamily="34" charset="0"/>
                          <a:ea typeface="+mn-ea"/>
                          <a:cs typeface="Arial" panose="020B0604020202020204" pitchFamily="34" charset="0"/>
                        </a:rPr>
                        <a:t>Parvana’s</a:t>
                      </a:r>
                      <a:r>
                        <a:rPr lang="en-AU" sz="1600" b="0" i="0" kern="1200" dirty="0">
                          <a:solidFill>
                            <a:schemeClr val="tx1"/>
                          </a:solidFill>
                          <a:effectLst/>
                          <a:latin typeface="Arial" panose="020B0604020202020204" pitchFamily="34" charset="0"/>
                          <a:ea typeface="+mn-ea"/>
                          <a:cs typeface="Arial" panose="020B0604020202020204" pitchFamily="34" charset="0"/>
                        </a:rPr>
                        <a:t> third-person point of view allow Ellis to provide insight into Parvana’s feelings and beliefs about herself. </a:t>
                      </a:r>
                    </a:p>
                    <a:p>
                      <a:endParaRPr lang="en-AU" sz="1600" b="0" i="0" kern="1200" dirty="0">
                        <a:solidFill>
                          <a:schemeClr val="tx1"/>
                        </a:solidFill>
                        <a:effectLst/>
                        <a:latin typeface="Arial" panose="020B0604020202020204" pitchFamily="34" charset="0"/>
                        <a:ea typeface="+mn-ea"/>
                        <a:cs typeface="Arial" panose="020B0604020202020204" pitchFamily="34" charset="0"/>
                      </a:endParaRPr>
                    </a:p>
                    <a:p>
                      <a:r>
                        <a:rPr lang="en-AU" sz="1600" b="1" i="0" u="none" kern="1200" dirty="0">
                          <a:solidFill>
                            <a:schemeClr val="tx1"/>
                          </a:solidFill>
                          <a:effectLst/>
                          <a:latin typeface="Arial" panose="020B0604020202020204" pitchFamily="34" charset="0"/>
                          <a:ea typeface="+mn-ea"/>
                          <a:cs typeface="Arial" panose="020B0604020202020204" pitchFamily="34" charset="0"/>
                        </a:rPr>
                        <a:t>Highly modal</a:t>
                      </a:r>
                      <a:r>
                        <a:rPr lang="en-AU" sz="1600" b="0" i="0" kern="1200" dirty="0">
                          <a:solidFill>
                            <a:schemeClr val="tx1"/>
                          </a:solidFill>
                          <a:effectLst/>
                          <a:latin typeface="Arial" panose="020B0604020202020204" pitchFamily="34" charset="0"/>
                          <a:ea typeface="+mn-ea"/>
                          <a:cs typeface="Arial" panose="020B0604020202020204" pitchFamily="34" charset="0"/>
                        </a:rPr>
                        <a:t>, ‘didn’t dare’, creates an ominous mood, which is expanded by the statement, ‘wasn’t supposed to be outside at all’. The third-person limited here allows Ellis to establish a sense of restriction and control felt by the Afghan people, which is expressed through contextual information about how the Taliban treat girls and women.</a:t>
                      </a:r>
                      <a:endParaRPr lang="en-AU" sz="1600" b="0"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29531255"/>
                  </a:ext>
                </a:extLst>
              </a:tr>
            </a:tbl>
          </a:graphicData>
        </a:graphic>
      </p:graphicFrame>
      <p:sp>
        <p:nvSpPr>
          <p:cNvPr id="3" name="Content Placeholder 2">
            <a:extLst>
              <a:ext uri="{FF2B5EF4-FFF2-40B4-BE49-F238E27FC236}">
                <a16:creationId xmlns:a16="http://schemas.microsoft.com/office/drawing/2014/main" id="{5CE35245-8045-B372-927F-67E725E7A5E4}"/>
              </a:ext>
            </a:extLst>
          </p:cNvPr>
          <p:cNvSpPr>
            <a:spLocks noGrp="1"/>
          </p:cNvSpPr>
          <p:nvPr>
            <p:ph idx="1"/>
          </p:nvPr>
        </p:nvSpPr>
        <p:spPr>
          <a:xfrm>
            <a:off x="360000" y="1620001"/>
            <a:ext cx="11484000" cy="1516900"/>
          </a:xfrm>
        </p:spPr>
        <p:txBody>
          <a:bodyPr/>
          <a:lstStyle/>
          <a:p>
            <a:pPr marL="342900" indent="-342900">
              <a:buFont typeface="+mj-lt"/>
              <a:buAutoNum type="arabicPeriod"/>
            </a:pPr>
            <a:r>
              <a:rPr lang="en-AU" sz="1600" dirty="0">
                <a:latin typeface="Arial" panose="020B0604020202020204" pitchFamily="34" charset="0"/>
                <a:cs typeface="Arial" panose="020B0604020202020204" pitchFamily="34" charset="0"/>
              </a:rPr>
              <a:t>Read through the glossary of stylistic devices worksheet.</a:t>
            </a:r>
          </a:p>
          <a:p>
            <a:pPr marL="342900" indent="-342900">
              <a:buFont typeface="+mj-lt"/>
              <a:buAutoNum type="arabicPeriod"/>
            </a:pPr>
            <a:r>
              <a:rPr lang="en-AU" sz="1600" dirty="0">
                <a:latin typeface="Arial" panose="020B0604020202020204" pitchFamily="34" charset="0"/>
                <a:cs typeface="Arial" panose="020B0604020202020204" pitchFamily="34" charset="0"/>
              </a:rPr>
              <a:t>Re-read chapter 1 of </a:t>
            </a:r>
            <a:r>
              <a:rPr lang="en-AU" sz="1600" i="1" dirty="0">
                <a:latin typeface="Arial" panose="020B0604020202020204" pitchFamily="34" charset="0"/>
                <a:cs typeface="Arial" panose="020B0604020202020204" pitchFamily="34" charset="0"/>
              </a:rPr>
              <a:t>Parvana</a:t>
            </a:r>
            <a:r>
              <a:rPr lang="en-AU" sz="1600" dirty="0">
                <a:latin typeface="Arial" panose="020B0604020202020204" pitchFamily="34" charset="0"/>
                <a:cs typeface="Arial" panose="020B0604020202020204" pitchFamily="34" charset="0"/>
              </a:rPr>
              <a:t>, making a list of </a:t>
            </a:r>
            <a:r>
              <a:rPr lang="en-AU" sz="1600" b="1" dirty="0">
                <a:latin typeface="Arial" panose="020B0604020202020204" pitchFamily="34" charset="0"/>
                <a:cs typeface="Arial" panose="020B0604020202020204" pitchFamily="34" charset="0"/>
              </a:rPr>
              <a:t>stylistic devices </a:t>
            </a:r>
            <a:r>
              <a:rPr lang="en-AU" sz="1600" dirty="0">
                <a:latin typeface="Arial" panose="020B0604020202020204" pitchFamily="34" charset="0"/>
                <a:cs typeface="Arial" panose="020B0604020202020204" pitchFamily="34" charset="0"/>
              </a:rPr>
              <a:t>you can identify within the text. </a:t>
            </a:r>
          </a:p>
          <a:p>
            <a:pPr marL="342900" indent="-342900">
              <a:buFont typeface="+mj-lt"/>
              <a:buAutoNum type="arabicPeriod"/>
            </a:pPr>
            <a:r>
              <a:rPr lang="en-AU" sz="1600" dirty="0">
                <a:latin typeface="Arial" panose="020B0604020202020204" pitchFamily="34" charset="0"/>
                <a:cs typeface="Arial" panose="020B0604020202020204" pitchFamily="34" charset="0"/>
              </a:rPr>
              <a:t>Read the example provided:</a:t>
            </a:r>
          </a:p>
          <a:p>
            <a:endParaRPr lang="en-AU" dirty="0"/>
          </a:p>
          <a:p>
            <a:endParaRPr lang="en-AU" dirty="0"/>
          </a:p>
        </p:txBody>
      </p:sp>
      <p:sp>
        <p:nvSpPr>
          <p:cNvPr id="5" name="Text Placeholder 4">
            <a:extLst>
              <a:ext uri="{FF2B5EF4-FFF2-40B4-BE49-F238E27FC236}">
                <a16:creationId xmlns:a16="http://schemas.microsoft.com/office/drawing/2014/main" id="{CA08A369-7E69-0095-5BEE-F71D5D2CA3D1}"/>
              </a:ext>
            </a:extLst>
          </p:cNvPr>
          <p:cNvSpPr>
            <a:spLocks noGrp="1"/>
          </p:cNvSpPr>
          <p:nvPr>
            <p:ph type="body" sz="quarter" idx="18"/>
          </p:nvPr>
        </p:nvSpPr>
        <p:spPr/>
        <p:txBody>
          <a:bodyPr/>
          <a:lstStyle/>
          <a:p>
            <a:r>
              <a:rPr lang="en-AU" dirty="0">
                <a:latin typeface="Arial" panose="020B0604020202020204" pitchFamily="34" charset="0"/>
                <a:cs typeface="Arial" panose="020B0604020202020204" pitchFamily="34" charset="0"/>
              </a:rPr>
              <a:t>Phase 3, resource 4 – glossary of stylistic devices</a:t>
            </a:r>
          </a:p>
        </p:txBody>
      </p:sp>
      <p:sp>
        <p:nvSpPr>
          <p:cNvPr id="2" name="Title 1">
            <a:extLst>
              <a:ext uri="{FF2B5EF4-FFF2-40B4-BE49-F238E27FC236}">
                <a16:creationId xmlns:a16="http://schemas.microsoft.com/office/drawing/2014/main" id="{F8AD8018-F572-FAB5-282D-143A00CF724E}"/>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Revisiting stylistic devices</a:t>
            </a:r>
          </a:p>
        </p:txBody>
      </p:sp>
    </p:spTree>
    <p:extLst>
      <p:ext uri="{BB962C8B-B14F-4D97-AF65-F5344CB8AC3E}">
        <p14:creationId xmlns:p14="http://schemas.microsoft.com/office/powerpoint/2010/main" val="854750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1CC9984-1EC5-63F2-1511-A931BD1294B0}"/>
              </a:ext>
            </a:extLst>
          </p:cNvPr>
          <p:cNvSpPr>
            <a:spLocks noGrp="1"/>
          </p:cNvSpPr>
          <p:nvPr>
            <p:ph type="sldNum" sz="quarter" idx="4294967295"/>
          </p:nvPr>
        </p:nvSpPr>
        <p:spPr>
          <a:xfrm>
            <a:off x="11471275" y="6516688"/>
            <a:ext cx="720725" cy="179387"/>
          </a:xfrm>
        </p:spPr>
        <p:txBody>
          <a:bodyPr/>
          <a:lstStyle/>
          <a:p>
            <a:fld id="{10A01DC5-1685-4615-8240-15192985C6A2}" type="slidenum">
              <a:rPr lang="en-AU" smtClean="0"/>
              <a:pPr/>
              <a:t>2</a:t>
            </a:fld>
            <a:endParaRPr lang="en-AU"/>
          </a:p>
        </p:txBody>
      </p:sp>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AU" dirty="0">
                <a:latin typeface="Arial" panose="020B0604020202020204" pitchFamily="34" charset="0"/>
                <a:cs typeface="Arial" panose="020B0604020202020204" pitchFamily="34" charset="0"/>
              </a:rPr>
              <a:t>Sharing learning intentions</a:t>
            </a:r>
          </a:p>
        </p:txBody>
      </p:sp>
    </p:spTree>
    <p:extLst>
      <p:ext uri="{BB962C8B-B14F-4D97-AF65-F5344CB8AC3E}">
        <p14:creationId xmlns:p14="http://schemas.microsoft.com/office/powerpoint/2010/main" val="202819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C0C7CE6-70AC-7631-90A0-182D8DBAFD96}"/>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20</a:t>
            </a:fld>
            <a:endParaRPr lang="en-AU" dirty="0"/>
          </a:p>
        </p:txBody>
      </p:sp>
      <p:graphicFrame>
        <p:nvGraphicFramePr>
          <p:cNvPr id="8" name="Table 9">
            <a:extLst>
              <a:ext uri="{FF2B5EF4-FFF2-40B4-BE49-F238E27FC236}">
                <a16:creationId xmlns:a16="http://schemas.microsoft.com/office/drawing/2014/main" id="{C7A4F1A0-3C27-845A-1503-5C8207D1A153}"/>
              </a:ext>
            </a:extLst>
          </p:cNvPr>
          <p:cNvGraphicFramePr>
            <a:graphicFrameLocks noGrp="1"/>
          </p:cNvGraphicFramePr>
          <p:nvPr>
            <p:extLst>
              <p:ext uri="{D42A27DB-BD31-4B8C-83A1-F6EECF244321}">
                <p14:modId xmlns:p14="http://schemas.microsoft.com/office/powerpoint/2010/main" val="1786097569"/>
              </p:ext>
            </p:extLst>
          </p:nvPr>
        </p:nvGraphicFramePr>
        <p:xfrm>
          <a:off x="385400" y="3907048"/>
          <a:ext cx="11446600" cy="1145472"/>
        </p:xfrm>
        <a:graphic>
          <a:graphicData uri="http://schemas.openxmlformats.org/drawingml/2006/table">
            <a:tbl>
              <a:tblPr firstRow="1" bandRow="1" bandCol="1">
                <a:tableStyleId>{69012ECD-51FC-41F1-AA8D-1B2483CD663E}</a:tableStyleId>
              </a:tblPr>
              <a:tblGrid>
                <a:gridCol w="5576629">
                  <a:extLst>
                    <a:ext uri="{9D8B030D-6E8A-4147-A177-3AD203B41FA5}">
                      <a16:colId xmlns:a16="http://schemas.microsoft.com/office/drawing/2014/main" val="278706534"/>
                    </a:ext>
                  </a:extLst>
                </a:gridCol>
                <a:gridCol w="5869971">
                  <a:extLst>
                    <a:ext uri="{9D8B030D-6E8A-4147-A177-3AD203B41FA5}">
                      <a16:colId xmlns:a16="http://schemas.microsoft.com/office/drawing/2014/main" val="1087846312"/>
                    </a:ext>
                  </a:extLst>
                </a:gridCol>
              </a:tblGrid>
              <a:tr h="57273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AU" sz="1600" b="1" i="0" dirty="0">
                          <a:latin typeface="Arial" panose="020B0604020202020204" pitchFamily="34" charset="0"/>
                          <a:cs typeface="Arial" panose="020B0604020202020204" pitchFamily="34" charset="0"/>
                        </a:rPr>
                        <a:t>Example from chapter 1</a:t>
                      </a: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AU" sz="1600" b="1" i="0" dirty="0">
                          <a:latin typeface="Arial" panose="020B0604020202020204" pitchFamily="34" charset="0"/>
                          <a:cs typeface="Arial" panose="020B0604020202020204" pitchFamily="34" charset="0"/>
                        </a:rPr>
                        <a:t>Stylistic choices that create point of view</a:t>
                      </a:r>
                    </a:p>
                  </a:txBody>
                  <a:tcPr/>
                </a:tc>
                <a:extLst>
                  <a:ext uri="{0D108BD9-81ED-4DB2-BD59-A6C34878D82A}">
                    <a16:rowId xmlns:a16="http://schemas.microsoft.com/office/drawing/2014/main" val="3231636544"/>
                  </a:ext>
                </a:extLst>
              </a:tr>
              <a:tr h="572736">
                <a:tc>
                  <a:txBody>
                    <a:bodyPr/>
                    <a:lstStyle/>
                    <a:p>
                      <a:pPr>
                        <a:lnSpc>
                          <a:spcPct val="120000"/>
                        </a:lnSpc>
                        <a:spcBef>
                          <a:spcPts val="0"/>
                        </a:spcBef>
                        <a:spcAft>
                          <a:spcPts val="0"/>
                        </a:spcAft>
                      </a:pPr>
                      <a:endParaRPr lang="en-US" sz="1600" b="0" i="0" u="none" strike="noStrike" noProof="0" dirty="0">
                        <a:solidFill>
                          <a:srgbClr val="22272B"/>
                        </a:solidFill>
                        <a:latin typeface="Arial" panose="020B0604020202020204" pitchFamily="34" charset="0"/>
                      </a:endParaRPr>
                    </a:p>
                  </a:txBody>
                  <a:tcPr anchor="ctr"/>
                </a:tc>
                <a:tc>
                  <a:txBody>
                    <a:bodyPr/>
                    <a:lstStyle/>
                    <a:p>
                      <a:pPr>
                        <a:lnSpc>
                          <a:spcPct val="120000"/>
                        </a:lnSpc>
                        <a:spcBef>
                          <a:spcPts val="0"/>
                        </a:spcBef>
                        <a:spcAft>
                          <a:spcPts val="0"/>
                        </a:spcAft>
                      </a:pPr>
                      <a:endParaRPr lang="en-AU" sz="1600" b="0" i="0" dirty="0">
                        <a:latin typeface="Arial" panose="020B0604020202020204" pitchFamily="34" charset="0"/>
                      </a:endParaRPr>
                    </a:p>
                  </a:txBody>
                  <a:tcPr anchor="ctr"/>
                </a:tc>
                <a:extLst>
                  <a:ext uri="{0D108BD9-81ED-4DB2-BD59-A6C34878D82A}">
                    <a16:rowId xmlns:a16="http://schemas.microsoft.com/office/drawing/2014/main" val="4253684091"/>
                  </a:ext>
                </a:extLst>
              </a:tr>
            </a:tbl>
          </a:graphicData>
        </a:graphic>
      </p:graphicFrame>
      <p:sp>
        <p:nvSpPr>
          <p:cNvPr id="3" name="Content Placeholder 2">
            <a:extLst>
              <a:ext uri="{FF2B5EF4-FFF2-40B4-BE49-F238E27FC236}">
                <a16:creationId xmlns:a16="http://schemas.microsoft.com/office/drawing/2014/main" id="{9D76AE95-B178-0870-F8FC-478653C882E5}"/>
              </a:ext>
            </a:extLst>
          </p:cNvPr>
          <p:cNvSpPr>
            <a:spLocks noGrp="1"/>
          </p:cNvSpPr>
          <p:nvPr>
            <p:ph idx="1"/>
          </p:nvPr>
        </p:nvSpPr>
        <p:spPr>
          <a:xfrm>
            <a:off x="360000" y="1620000"/>
            <a:ext cx="11484000" cy="1618500"/>
          </a:xfrm>
        </p:spPr>
        <p:txBody>
          <a:bodyPr/>
          <a:lstStyle/>
          <a:p>
            <a:pPr marL="342900" indent="-342900">
              <a:buFont typeface="+mj-lt"/>
              <a:buAutoNum type="arabicPeriod"/>
            </a:pPr>
            <a:r>
              <a:rPr lang="en-AU" sz="1600" dirty="0">
                <a:latin typeface="Arial" panose="020B0604020202020204" pitchFamily="34" charset="0"/>
                <a:cs typeface="Arial" panose="020B0604020202020204" pitchFamily="34" charset="0"/>
              </a:rPr>
              <a:t>As a class, complete the table, identifying: </a:t>
            </a:r>
          </a:p>
          <a:p>
            <a:pPr marL="702900" lvl="4" indent="-342900">
              <a:buFont typeface="+mj-lt"/>
              <a:buAutoNum type="alphaLcParenR"/>
            </a:pPr>
            <a:r>
              <a:rPr lang="en-AU" sz="1600" dirty="0">
                <a:latin typeface="Arial" panose="020B0604020202020204" pitchFamily="34" charset="0"/>
                <a:cs typeface="Arial" panose="020B0604020202020204" pitchFamily="34" charset="0"/>
              </a:rPr>
              <a:t>one stylistic device from chapter 1</a:t>
            </a:r>
          </a:p>
          <a:p>
            <a:pPr marL="702900" lvl="4" indent="-342900">
              <a:buFont typeface="+mj-lt"/>
              <a:buAutoNum type="alphaLcParenR"/>
            </a:pPr>
            <a:r>
              <a:rPr lang="en-AU" sz="1600" dirty="0">
                <a:latin typeface="Arial" panose="020B0604020202020204" pitchFamily="34" charset="0"/>
                <a:cs typeface="Arial" panose="020B0604020202020204" pitchFamily="34" charset="0"/>
              </a:rPr>
              <a:t>an example of this in the text.</a:t>
            </a:r>
          </a:p>
          <a:p>
            <a:pPr marL="702900" lvl="4" indent="-342900">
              <a:buFont typeface="+mj-lt"/>
              <a:buAutoNum type="alphaLcParenR"/>
            </a:pPr>
            <a:endParaRPr lang="en-AU" dirty="0"/>
          </a:p>
        </p:txBody>
      </p:sp>
      <p:sp>
        <p:nvSpPr>
          <p:cNvPr id="5" name="Text Placeholder 4">
            <a:extLst>
              <a:ext uri="{FF2B5EF4-FFF2-40B4-BE49-F238E27FC236}">
                <a16:creationId xmlns:a16="http://schemas.microsoft.com/office/drawing/2014/main" id="{13043DB6-AD7A-6CED-E888-7FC9B9E85E0A}"/>
              </a:ext>
            </a:extLst>
          </p:cNvPr>
          <p:cNvSpPr>
            <a:spLocks noGrp="1"/>
          </p:cNvSpPr>
          <p:nvPr>
            <p:ph type="body" sz="quarter" idx="18"/>
          </p:nvPr>
        </p:nvSpPr>
        <p:spPr/>
        <p:txBody>
          <a:bodyPr/>
          <a:lstStyle/>
          <a:p>
            <a:r>
              <a:rPr lang="en-AU" dirty="0">
                <a:latin typeface="Arial" panose="020B0604020202020204" pitchFamily="34" charset="0"/>
                <a:cs typeface="Arial" panose="020B0604020202020204" pitchFamily="34" charset="0"/>
              </a:rPr>
              <a:t>Class collaboration</a:t>
            </a:r>
          </a:p>
        </p:txBody>
      </p:sp>
      <p:sp>
        <p:nvSpPr>
          <p:cNvPr id="2" name="Title 1">
            <a:extLst>
              <a:ext uri="{FF2B5EF4-FFF2-40B4-BE49-F238E27FC236}">
                <a16:creationId xmlns:a16="http://schemas.microsoft.com/office/drawing/2014/main" id="{37FBB9B4-7C50-AE16-FF02-73C8686F0E28}"/>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Class joint construction</a:t>
            </a:r>
          </a:p>
        </p:txBody>
      </p:sp>
    </p:spTree>
    <p:extLst>
      <p:ext uri="{BB962C8B-B14F-4D97-AF65-F5344CB8AC3E}">
        <p14:creationId xmlns:p14="http://schemas.microsoft.com/office/powerpoint/2010/main" val="290939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C2A0E35-2D81-66C9-8E2D-D77DE2B1B74E}"/>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21</a:t>
            </a:fld>
            <a:endParaRPr lang="en-AU"/>
          </a:p>
        </p:txBody>
      </p:sp>
      <p:graphicFrame>
        <p:nvGraphicFramePr>
          <p:cNvPr id="7" name="Table 9">
            <a:extLst>
              <a:ext uri="{FF2B5EF4-FFF2-40B4-BE49-F238E27FC236}">
                <a16:creationId xmlns:a16="http://schemas.microsoft.com/office/drawing/2014/main" id="{43FC51C0-F344-290B-3A9D-E17E3008329F}"/>
              </a:ext>
            </a:extLst>
          </p:cNvPr>
          <p:cNvGraphicFramePr>
            <a:graphicFrameLocks noGrp="1"/>
          </p:cNvGraphicFramePr>
          <p:nvPr>
            <p:extLst>
              <p:ext uri="{D42A27DB-BD31-4B8C-83A1-F6EECF244321}">
                <p14:modId xmlns:p14="http://schemas.microsoft.com/office/powerpoint/2010/main" val="664772376"/>
              </p:ext>
            </p:extLst>
          </p:nvPr>
        </p:nvGraphicFramePr>
        <p:xfrm>
          <a:off x="385400" y="3907048"/>
          <a:ext cx="11446600" cy="1145472"/>
        </p:xfrm>
        <a:graphic>
          <a:graphicData uri="http://schemas.openxmlformats.org/drawingml/2006/table">
            <a:tbl>
              <a:tblPr firstRow="1" bandRow="1" bandCol="1">
                <a:tableStyleId>{69012ECD-51FC-41F1-AA8D-1B2483CD663E}</a:tableStyleId>
              </a:tblPr>
              <a:tblGrid>
                <a:gridCol w="5576629">
                  <a:extLst>
                    <a:ext uri="{9D8B030D-6E8A-4147-A177-3AD203B41FA5}">
                      <a16:colId xmlns:a16="http://schemas.microsoft.com/office/drawing/2014/main" val="278706534"/>
                    </a:ext>
                  </a:extLst>
                </a:gridCol>
                <a:gridCol w="5869971">
                  <a:extLst>
                    <a:ext uri="{9D8B030D-6E8A-4147-A177-3AD203B41FA5}">
                      <a16:colId xmlns:a16="http://schemas.microsoft.com/office/drawing/2014/main" val="1087846312"/>
                    </a:ext>
                  </a:extLst>
                </a:gridCol>
              </a:tblGrid>
              <a:tr h="572736">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AU" sz="1600" b="1" i="0" dirty="0">
                          <a:latin typeface="Arial" panose="020B0604020202020204" pitchFamily="34" charset="0"/>
                          <a:cs typeface="Arial" panose="020B0604020202020204" pitchFamily="34" charset="0"/>
                        </a:rPr>
                        <a:t>Example from chapter 1</a:t>
                      </a:r>
                    </a:p>
                  </a:txBody>
                  <a:tcP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AU" sz="1600" b="1" i="0" dirty="0">
                          <a:latin typeface="Arial" panose="020B0604020202020204" pitchFamily="34" charset="0"/>
                          <a:cs typeface="Arial" panose="020B0604020202020204" pitchFamily="34" charset="0"/>
                        </a:rPr>
                        <a:t>Stylistic choices that create point of view</a:t>
                      </a:r>
                    </a:p>
                  </a:txBody>
                  <a:tcPr/>
                </a:tc>
                <a:extLst>
                  <a:ext uri="{0D108BD9-81ED-4DB2-BD59-A6C34878D82A}">
                    <a16:rowId xmlns:a16="http://schemas.microsoft.com/office/drawing/2014/main" val="3231636544"/>
                  </a:ext>
                </a:extLst>
              </a:tr>
              <a:tr h="572736">
                <a:tc>
                  <a:txBody>
                    <a:bodyPr/>
                    <a:lstStyle/>
                    <a:p>
                      <a:pPr>
                        <a:lnSpc>
                          <a:spcPct val="120000"/>
                        </a:lnSpc>
                        <a:spcBef>
                          <a:spcPts val="0"/>
                        </a:spcBef>
                        <a:spcAft>
                          <a:spcPts val="0"/>
                        </a:spcAft>
                      </a:pPr>
                      <a:endParaRPr lang="en-US" sz="1600" b="0" i="0" u="none" strike="noStrike" noProof="0" dirty="0">
                        <a:solidFill>
                          <a:srgbClr val="22272B"/>
                        </a:solidFill>
                        <a:latin typeface="Arial" panose="020B0604020202020204" pitchFamily="34" charset="0"/>
                      </a:endParaRPr>
                    </a:p>
                  </a:txBody>
                  <a:tcPr anchor="ctr"/>
                </a:tc>
                <a:tc>
                  <a:txBody>
                    <a:bodyPr/>
                    <a:lstStyle/>
                    <a:p>
                      <a:pPr>
                        <a:lnSpc>
                          <a:spcPct val="120000"/>
                        </a:lnSpc>
                        <a:spcBef>
                          <a:spcPts val="0"/>
                        </a:spcBef>
                        <a:spcAft>
                          <a:spcPts val="0"/>
                        </a:spcAft>
                      </a:pPr>
                      <a:endParaRPr lang="en-AU" sz="1600" b="0" i="0" dirty="0">
                        <a:latin typeface="Arial" panose="020B0604020202020204" pitchFamily="34" charset="0"/>
                      </a:endParaRPr>
                    </a:p>
                  </a:txBody>
                  <a:tcPr anchor="ctr"/>
                </a:tc>
                <a:extLst>
                  <a:ext uri="{0D108BD9-81ED-4DB2-BD59-A6C34878D82A}">
                    <a16:rowId xmlns:a16="http://schemas.microsoft.com/office/drawing/2014/main" val="4253684091"/>
                  </a:ext>
                </a:extLst>
              </a:tr>
            </a:tbl>
          </a:graphicData>
        </a:graphic>
      </p:graphicFrame>
      <p:sp>
        <p:nvSpPr>
          <p:cNvPr id="5" name="Text Placeholder 4">
            <a:extLst>
              <a:ext uri="{FF2B5EF4-FFF2-40B4-BE49-F238E27FC236}">
                <a16:creationId xmlns:a16="http://schemas.microsoft.com/office/drawing/2014/main" id="{AC783356-8F60-AD21-CBC8-C308712F08F2}"/>
              </a:ext>
            </a:extLst>
          </p:cNvPr>
          <p:cNvSpPr>
            <a:spLocks noGrp="1"/>
          </p:cNvSpPr>
          <p:nvPr>
            <p:ph idx="1"/>
          </p:nvPr>
        </p:nvSpPr>
        <p:spPr>
          <a:xfrm>
            <a:off x="360000" y="1620000"/>
            <a:ext cx="11484000" cy="1707400"/>
          </a:xfrm>
        </p:spPr>
        <p:txBody>
          <a:bodyPr/>
          <a:lstStyle/>
          <a:p>
            <a:pPr marL="342900" indent="-342900">
              <a:buFont typeface="+mj-lt"/>
              <a:buAutoNum type="arabicPeriod"/>
            </a:pPr>
            <a:r>
              <a:rPr lang="en-AU" sz="1800" dirty="0">
                <a:latin typeface="Arial" panose="020B0604020202020204" pitchFamily="34" charset="0"/>
                <a:cs typeface="Arial" panose="020B0604020202020204" pitchFamily="34" charset="0"/>
              </a:rPr>
              <a:t>In pairs, complete the table, identifying: </a:t>
            </a:r>
          </a:p>
          <a:p>
            <a:pPr marL="702900" lvl="4" indent="-342900">
              <a:buFont typeface="+mj-lt"/>
              <a:buAutoNum type="alphaLcParenR"/>
            </a:pPr>
            <a:r>
              <a:rPr lang="en-AU" dirty="0">
                <a:latin typeface="Arial" panose="020B0604020202020204" pitchFamily="34" charset="0"/>
                <a:cs typeface="Arial" panose="020B0604020202020204" pitchFamily="34" charset="0"/>
              </a:rPr>
              <a:t>one stylistic device from chapter 1</a:t>
            </a:r>
          </a:p>
          <a:p>
            <a:pPr marL="702900" lvl="4" indent="-342900">
              <a:buFont typeface="+mj-lt"/>
              <a:buAutoNum type="alphaLcParenR"/>
            </a:pPr>
            <a:r>
              <a:rPr lang="en-AU" dirty="0">
                <a:latin typeface="Arial" panose="020B0604020202020204" pitchFamily="34" charset="0"/>
                <a:cs typeface="Arial" panose="020B0604020202020204" pitchFamily="34" charset="0"/>
              </a:rPr>
              <a:t>an example of this in the text.</a:t>
            </a:r>
          </a:p>
          <a:p>
            <a:pPr marL="702900" lvl="4" indent="-342900">
              <a:buFont typeface="+mj-lt"/>
              <a:buAutoNum type="alphaLcParenR"/>
            </a:pPr>
            <a:endParaRPr lang="en-AU" dirty="0"/>
          </a:p>
          <a:p>
            <a:pPr marL="457200" indent="-457200">
              <a:buFont typeface="+mj-lt"/>
              <a:buAutoNum type="arabicPeriod"/>
            </a:pPr>
            <a:endParaRPr lang="en-AU" dirty="0"/>
          </a:p>
        </p:txBody>
      </p:sp>
      <p:sp>
        <p:nvSpPr>
          <p:cNvPr id="4" name="Text Placeholder 3">
            <a:extLst>
              <a:ext uri="{FF2B5EF4-FFF2-40B4-BE49-F238E27FC236}">
                <a16:creationId xmlns:a16="http://schemas.microsoft.com/office/drawing/2014/main" id="{60C99350-98AD-872B-6B55-D6FF3072DF4C}"/>
              </a:ext>
            </a:extLst>
          </p:cNvPr>
          <p:cNvSpPr>
            <a:spLocks noGrp="1"/>
          </p:cNvSpPr>
          <p:nvPr>
            <p:ph type="body" sz="quarter" idx="18"/>
          </p:nvPr>
        </p:nvSpPr>
        <p:spPr/>
        <p:txBody>
          <a:bodyPr/>
          <a:lstStyle/>
          <a:p>
            <a:r>
              <a:rPr lang="en-AU" dirty="0">
                <a:latin typeface="Arial" panose="020B0604020202020204" pitchFamily="34" charset="0"/>
                <a:cs typeface="Arial" panose="020B0604020202020204" pitchFamily="34" charset="0"/>
              </a:rPr>
              <a:t>Working in pairs</a:t>
            </a:r>
          </a:p>
        </p:txBody>
      </p:sp>
      <p:sp>
        <p:nvSpPr>
          <p:cNvPr id="2" name="Title 1">
            <a:extLst>
              <a:ext uri="{FF2B5EF4-FFF2-40B4-BE49-F238E27FC236}">
                <a16:creationId xmlns:a16="http://schemas.microsoft.com/office/drawing/2014/main" id="{EFB05E8C-9303-3F1A-993E-A22BC16A67E6}"/>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Your turn</a:t>
            </a:r>
          </a:p>
        </p:txBody>
      </p:sp>
    </p:spTree>
    <p:extLst>
      <p:ext uri="{BB962C8B-B14F-4D97-AF65-F5344CB8AC3E}">
        <p14:creationId xmlns:p14="http://schemas.microsoft.com/office/powerpoint/2010/main" val="2730697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1CC9984-1EC5-63F2-1511-A931BD1294B0}"/>
              </a:ext>
            </a:extLst>
          </p:cNvPr>
          <p:cNvSpPr>
            <a:spLocks noGrp="1"/>
          </p:cNvSpPr>
          <p:nvPr>
            <p:ph type="sldNum" sz="quarter" idx="4294967295"/>
          </p:nvPr>
        </p:nvSpPr>
        <p:spPr>
          <a:xfrm>
            <a:off x="11471275" y="6516688"/>
            <a:ext cx="720725" cy="179387"/>
          </a:xfrm>
        </p:spPr>
        <p:txBody>
          <a:bodyPr/>
          <a:lstStyle/>
          <a:p>
            <a:fld id="{10A01DC5-1685-4615-8240-15192985C6A2}" type="slidenum">
              <a:rPr lang="en-AU" smtClean="0"/>
              <a:pPr/>
              <a:t>22</a:t>
            </a:fld>
            <a:endParaRPr lang="en-AU"/>
          </a:p>
        </p:txBody>
      </p:sp>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Checking for understanding </a:t>
            </a:r>
            <a:r>
              <a:rPr lang="en-US" dirty="0">
                <a:solidFill>
                  <a:schemeClr val="accent1"/>
                </a:solidFill>
                <a:latin typeface="Arial" panose="020B0604020202020204" pitchFamily="34" charset="0"/>
                <a:cs typeface="Arial" panose="020B0604020202020204" pitchFamily="34" charset="0"/>
              </a:rPr>
              <a:t>(2)  </a:t>
            </a:r>
            <a:endParaRPr lang="en-AU"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5472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817B61C-7C16-EBF2-8945-C7E6FDFC8D81}"/>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23</a:t>
            </a:fld>
            <a:endParaRPr lang="en-AU"/>
          </a:p>
        </p:txBody>
      </p:sp>
      <p:graphicFrame>
        <p:nvGraphicFramePr>
          <p:cNvPr id="3" name="Table 9">
            <a:extLst>
              <a:ext uri="{FF2B5EF4-FFF2-40B4-BE49-F238E27FC236}">
                <a16:creationId xmlns:a16="http://schemas.microsoft.com/office/drawing/2014/main" id="{EA47D2BC-32DC-7BAF-5A65-FE8906192D6B}"/>
              </a:ext>
            </a:extLst>
          </p:cNvPr>
          <p:cNvGraphicFramePr>
            <a:graphicFrameLocks noGrp="1"/>
          </p:cNvGraphicFramePr>
          <p:nvPr>
            <p:extLst>
              <p:ext uri="{D42A27DB-BD31-4B8C-83A1-F6EECF244321}">
                <p14:modId xmlns:p14="http://schemas.microsoft.com/office/powerpoint/2010/main" val="3551535978"/>
              </p:ext>
            </p:extLst>
          </p:nvPr>
        </p:nvGraphicFramePr>
        <p:xfrm>
          <a:off x="311738" y="2060520"/>
          <a:ext cx="11583063" cy="3108960"/>
        </p:xfrm>
        <a:graphic>
          <a:graphicData uri="http://schemas.openxmlformats.org/drawingml/2006/table">
            <a:tbl>
              <a:tblPr firstRow="1" bandRow="1" bandCol="1">
                <a:tableStyleId>{69012ECD-51FC-41F1-AA8D-1B2483CD663E}</a:tableStyleId>
              </a:tblPr>
              <a:tblGrid>
                <a:gridCol w="3793087">
                  <a:extLst>
                    <a:ext uri="{9D8B030D-6E8A-4147-A177-3AD203B41FA5}">
                      <a16:colId xmlns:a16="http://schemas.microsoft.com/office/drawing/2014/main" val="278706534"/>
                    </a:ext>
                  </a:extLst>
                </a:gridCol>
                <a:gridCol w="3893071">
                  <a:extLst>
                    <a:ext uri="{9D8B030D-6E8A-4147-A177-3AD203B41FA5}">
                      <a16:colId xmlns:a16="http://schemas.microsoft.com/office/drawing/2014/main" val="1087846312"/>
                    </a:ext>
                  </a:extLst>
                </a:gridCol>
                <a:gridCol w="3896905">
                  <a:extLst>
                    <a:ext uri="{9D8B030D-6E8A-4147-A177-3AD203B41FA5}">
                      <a16:colId xmlns:a16="http://schemas.microsoft.com/office/drawing/2014/main" val="2305586424"/>
                    </a:ext>
                  </a:extLst>
                </a:gridCol>
              </a:tblGrid>
              <a:tr h="572736">
                <a:tc>
                  <a:txBody>
                    <a:bodyPr/>
                    <a:lstStyle/>
                    <a:p>
                      <a:r>
                        <a:rPr lang="en-AU" sz="1600" b="1" i="0" kern="1200" dirty="0">
                          <a:solidFill>
                            <a:schemeClr val="bg1"/>
                          </a:solidFill>
                          <a:effectLst/>
                          <a:latin typeface="Arial" panose="020B0604020202020204" pitchFamily="34" charset="0"/>
                          <a:cs typeface="Arial" panose="020B0604020202020204" pitchFamily="34" charset="0"/>
                        </a:rPr>
                        <a:t>Stylistic choices</a:t>
                      </a:r>
                      <a:endParaRPr lang="en-AU" sz="1600" b="1" i="0" dirty="0">
                        <a:latin typeface="Arial" panose="020B0604020202020204" pitchFamily="34" charset="0"/>
                        <a:cs typeface="Arial" panose="020B0604020202020204" pitchFamily="34" charset="0"/>
                      </a:endParaRPr>
                    </a:p>
                  </a:txBody>
                  <a:tcPr/>
                </a:tc>
                <a:tc>
                  <a:txBody>
                    <a:bodyPr/>
                    <a:lstStyle/>
                    <a:p>
                      <a:r>
                        <a:rPr lang="en-AU" sz="1600" b="1" i="0" kern="1200" dirty="0">
                          <a:solidFill>
                            <a:schemeClr val="bg1"/>
                          </a:solidFill>
                          <a:effectLst/>
                          <a:latin typeface="Arial" panose="020B0604020202020204" pitchFamily="34" charset="0"/>
                          <a:cs typeface="Arial" panose="020B0604020202020204" pitchFamily="34" charset="0"/>
                        </a:rPr>
                        <a:t>How are you positioned to feel about the experiences of characters in the text?</a:t>
                      </a:r>
                      <a:endParaRPr lang="en-AU" sz="1600" b="1" i="0" dirty="0">
                        <a:latin typeface="Arial" panose="020B0604020202020204" pitchFamily="34" charset="0"/>
                        <a:cs typeface="Arial" panose="020B0604020202020204" pitchFamily="34" charset="0"/>
                      </a:endParaRPr>
                    </a:p>
                  </a:txBody>
                  <a:tcPr/>
                </a:tc>
                <a:tc>
                  <a:txBody>
                    <a:bodyPr/>
                    <a:lstStyle/>
                    <a:p>
                      <a:r>
                        <a:rPr lang="en-AU" sz="1600" b="1" i="0" kern="1200" dirty="0">
                          <a:solidFill>
                            <a:schemeClr val="bg1"/>
                          </a:solidFill>
                          <a:effectLst/>
                          <a:latin typeface="Arial" panose="020B0604020202020204" pitchFamily="34" charset="0"/>
                          <a:cs typeface="Arial" panose="020B0604020202020204" pitchFamily="34" charset="0"/>
                        </a:rPr>
                        <a:t>How does Ellis communicate her purpose and values?</a:t>
                      </a:r>
                      <a:endParaRPr lang="en-AU" sz="1600" b="1"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31636544"/>
                  </a:ext>
                </a:extLst>
              </a:tr>
              <a:tr h="572736">
                <a:tc>
                  <a:txBody>
                    <a:bodyPr/>
                    <a:lstStyle/>
                    <a:p>
                      <a:r>
                        <a:rPr lang="en-AU" sz="1600" b="0" i="0" kern="1200" dirty="0">
                          <a:solidFill>
                            <a:schemeClr val="tx1"/>
                          </a:solidFill>
                          <a:effectLst/>
                          <a:latin typeface="Arial" panose="020B0604020202020204" pitchFamily="34" charset="0"/>
                          <a:cs typeface="Arial" panose="020B0604020202020204" pitchFamily="34" charset="0"/>
                        </a:rPr>
                        <a:t>High modality, ‘didn’t dare’, creates an ominous mood, which is expanded by the statement, ‘wasn’t supposed to be outside at all’ (Ellis:1). </a:t>
                      </a:r>
                      <a:r>
                        <a:rPr lang="en-AU" sz="1600" b="0" i="0" kern="1200" dirty="0">
                          <a:solidFill>
                            <a:schemeClr val="tx1"/>
                          </a:solidFill>
                          <a:effectLst/>
                          <a:latin typeface="Arial" panose="020B0604020202020204" pitchFamily="34" charset="0"/>
                          <a:ea typeface="+mn-ea"/>
                          <a:cs typeface="Arial" panose="020B0604020202020204" pitchFamily="34" charset="0"/>
                        </a:rPr>
                        <a:t>The third-person limited here allows Ellis to establish </a:t>
                      </a:r>
                      <a:r>
                        <a:rPr lang="en-AU" sz="1600" b="0" i="0" kern="1200" dirty="0">
                          <a:solidFill>
                            <a:schemeClr val="tx1"/>
                          </a:solidFill>
                          <a:effectLst/>
                          <a:latin typeface="Arial" panose="020B0604020202020204" pitchFamily="34" charset="0"/>
                          <a:cs typeface="Arial" panose="020B0604020202020204" pitchFamily="34" charset="0"/>
                        </a:rPr>
                        <a:t>a sense of restriction and control, which is expressed through contextual information about how the Taliban treat girls and women.</a:t>
                      </a:r>
                      <a:endParaRPr lang="en-AU" sz="1600" b="0" i="0" dirty="0">
                        <a:latin typeface="Arial" panose="020B0604020202020204" pitchFamily="34" charset="0"/>
                        <a:cs typeface="Arial" panose="020B0604020202020204" pitchFamily="34" charset="0"/>
                      </a:endParaRPr>
                    </a:p>
                  </a:txBody>
                  <a:tcPr/>
                </a:tc>
                <a:tc>
                  <a:txBody>
                    <a:bodyPr/>
                    <a:lstStyle/>
                    <a:p>
                      <a:r>
                        <a:rPr lang="en-AU" sz="1600" b="0" i="0" kern="1200" dirty="0">
                          <a:solidFill>
                            <a:schemeClr val="tx1"/>
                          </a:solidFill>
                          <a:effectLst/>
                          <a:latin typeface="Arial" panose="020B0604020202020204" pitchFamily="34" charset="0"/>
                          <a:cs typeface="Arial" panose="020B0604020202020204" pitchFamily="34" charset="0"/>
                        </a:rPr>
                        <a:t>Ellis’s creation of an ominous mood, whereby Parvana and the Afghan people are restricted and controlled makes me feel concerned for their safety and reject the cruelty of the Taliban regime. </a:t>
                      </a:r>
                      <a:endParaRPr lang="en-AU" sz="1600" b="0" i="0" dirty="0">
                        <a:latin typeface="Arial" panose="020B0604020202020204" pitchFamily="34" charset="0"/>
                        <a:cs typeface="Arial" panose="020B0604020202020204" pitchFamily="34" charset="0"/>
                      </a:endParaRPr>
                    </a:p>
                  </a:txBody>
                  <a:tcPr/>
                </a:tc>
                <a:tc>
                  <a:txBody>
                    <a:bodyPr/>
                    <a:lstStyle/>
                    <a:p>
                      <a:r>
                        <a:rPr lang="en-AU" sz="1600" b="0" i="0" kern="1200" dirty="0">
                          <a:solidFill>
                            <a:schemeClr val="tx1"/>
                          </a:solidFill>
                          <a:effectLst/>
                          <a:latin typeface="Arial" panose="020B0604020202020204" pitchFamily="34" charset="0"/>
                          <a:cs typeface="Arial" panose="020B0604020202020204" pitchFamily="34" charset="0"/>
                        </a:rPr>
                        <a:t>This reinforces Ellis’s condemnation of war and conflict as it effects innocent civilians and results in a loss of freedom. This makes me realise that Ellis values peace and seeks to promote the end to war through this novel, Parvana. </a:t>
                      </a:r>
                      <a:endParaRPr lang="en-AU" sz="1600" b="0"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53684091"/>
                  </a:ext>
                </a:extLst>
              </a:tr>
            </a:tbl>
          </a:graphicData>
        </a:graphic>
      </p:graphicFrame>
      <p:sp>
        <p:nvSpPr>
          <p:cNvPr id="8" name="TextBox 7">
            <a:extLst>
              <a:ext uri="{FF2B5EF4-FFF2-40B4-BE49-F238E27FC236}">
                <a16:creationId xmlns:a16="http://schemas.microsoft.com/office/drawing/2014/main" id="{4AAF8318-250D-6392-ADB8-95E0780C2F76}"/>
              </a:ext>
            </a:extLst>
          </p:cNvPr>
          <p:cNvSpPr txBox="1"/>
          <p:nvPr/>
        </p:nvSpPr>
        <p:spPr>
          <a:xfrm>
            <a:off x="286338" y="1451202"/>
            <a:ext cx="3218862" cy="369332"/>
          </a:xfrm>
          <a:prstGeom prst="rect">
            <a:avLst/>
          </a:prstGeom>
          <a:noFill/>
        </p:spPr>
        <p:txBody>
          <a:bodyPr wrap="square">
            <a:spAutoFit/>
          </a:bodyPr>
          <a:lstStyle/>
          <a:p>
            <a:r>
              <a:rPr lang="en-AU" sz="1800" dirty="0">
                <a:latin typeface="Arial" panose="020B0604020202020204" pitchFamily="34" charset="0"/>
                <a:cs typeface="Arial" panose="020B0604020202020204" pitchFamily="34" charset="0"/>
              </a:rPr>
              <a:t>Example</a:t>
            </a:r>
          </a:p>
        </p:txBody>
      </p:sp>
      <p:sp>
        <p:nvSpPr>
          <p:cNvPr id="5" name="Text Placeholder 4">
            <a:extLst>
              <a:ext uri="{FF2B5EF4-FFF2-40B4-BE49-F238E27FC236}">
                <a16:creationId xmlns:a16="http://schemas.microsoft.com/office/drawing/2014/main" id="{8578DCA0-9351-E113-F7D3-B458F8D27B96}"/>
              </a:ext>
            </a:extLst>
          </p:cNvPr>
          <p:cNvSpPr>
            <a:spLocks noGrp="1"/>
          </p:cNvSpPr>
          <p:nvPr>
            <p:ph type="body" sz="quarter" idx="18"/>
          </p:nvPr>
        </p:nvSpPr>
        <p:spPr>
          <a:xfrm>
            <a:off x="360000" y="905601"/>
            <a:ext cx="10080000" cy="310015"/>
          </a:xfrm>
        </p:spPr>
        <p:txBody>
          <a:bodyPr/>
          <a:lstStyle/>
          <a:p>
            <a:r>
              <a:rPr lang="en-AU" dirty="0">
                <a:latin typeface="Arial" panose="020B0604020202020204" pitchFamily="34" charset="0"/>
                <a:cs typeface="Arial" panose="020B0604020202020204" pitchFamily="34" charset="0"/>
              </a:rPr>
              <a:t>How does the use of stylistic devices by Ellis make you feel? </a:t>
            </a:r>
          </a:p>
        </p:txBody>
      </p:sp>
      <p:sp>
        <p:nvSpPr>
          <p:cNvPr id="2" name="Title 1">
            <a:extLst>
              <a:ext uri="{FF2B5EF4-FFF2-40B4-BE49-F238E27FC236}">
                <a16:creationId xmlns:a16="http://schemas.microsoft.com/office/drawing/2014/main" id="{C522A523-6734-CA0A-449F-23549E56B513}"/>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Personal reflection on stylistic choices </a:t>
            </a:r>
            <a:r>
              <a:rPr lang="en-AU" dirty="0">
                <a:solidFill>
                  <a:schemeClr val="bg1"/>
                </a:solidFill>
                <a:latin typeface="Arial" panose="020B0604020202020204" pitchFamily="34" charset="0"/>
                <a:cs typeface="Arial" panose="020B0604020202020204" pitchFamily="34" charset="0"/>
              </a:rPr>
              <a:t>(1</a:t>
            </a:r>
            <a:r>
              <a:rPr lang="en-AU" dirty="0">
                <a:solidFill>
                  <a:schemeClr val="bg1"/>
                </a:solidFill>
                <a:cs typeface="Arial" panose="020B0604020202020204" pitchFamily="34" charset="0"/>
              </a:rPr>
              <a:t>)</a:t>
            </a:r>
          </a:p>
        </p:txBody>
      </p:sp>
    </p:spTree>
    <p:extLst>
      <p:ext uri="{BB962C8B-B14F-4D97-AF65-F5344CB8AC3E}">
        <p14:creationId xmlns:p14="http://schemas.microsoft.com/office/powerpoint/2010/main" val="2916829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817B61C-7C16-EBF2-8945-C7E6FDFC8D81}"/>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24</a:t>
            </a:fld>
            <a:endParaRPr lang="en-AU" dirty="0"/>
          </a:p>
        </p:txBody>
      </p:sp>
      <p:graphicFrame>
        <p:nvGraphicFramePr>
          <p:cNvPr id="3" name="Table 9">
            <a:extLst>
              <a:ext uri="{FF2B5EF4-FFF2-40B4-BE49-F238E27FC236}">
                <a16:creationId xmlns:a16="http://schemas.microsoft.com/office/drawing/2014/main" id="{60B8FD87-07BF-528D-8A1E-0305F30C7541}"/>
              </a:ext>
            </a:extLst>
          </p:cNvPr>
          <p:cNvGraphicFramePr>
            <a:graphicFrameLocks noGrp="1"/>
          </p:cNvGraphicFramePr>
          <p:nvPr>
            <p:extLst>
              <p:ext uri="{D42A27DB-BD31-4B8C-83A1-F6EECF244321}">
                <p14:modId xmlns:p14="http://schemas.microsoft.com/office/powerpoint/2010/main" val="3304398543"/>
              </p:ext>
            </p:extLst>
          </p:nvPr>
        </p:nvGraphicFramePr>
        <p:xfrm>
          <a:off x="341300" y="2052258"/>
          <a:ext cx="11484000" cy="1968432"/>
        </p:xfrm>
        <a:graphic>
          <a:graphicData uri="http://schemas.openxmlformats.org/drawingml/2006/table">
            <a:tbl>
              <a:tblPr firstRow="1" bandRow="1" bandCol="1">
                <a:tableStyleId>{69012ECD-51FC-41F1-AA8D-1B2483CD663E}</a:tableStyleId>
              </a:tblPr>
              <a:tblGrid>
                <a:gridCol w="3760647">
                  <a:extLst>
                    <a:ext uri="{9D8B030D-6E8A-4147-A177-3AD203B41FA5}">
                      <a16:colId xmlns:a16="http://schemas.microsoft.com/office/drawing/2014/main" val="278706534"/>
                    </a:ext>
                  </a:extLst>
                </a:gridCol>
                <a:gridCol w="3859776">
                  <a:extLst>
                    <a:ext uri="{9D8B030D-6E8A-4147-A177-3AD203B41FA5}">
                      <a16:colId xmlns:a16="http://schemas.microsoft.com/office/drawing/2014/main" val="1087846312"/>
                    </a:ext>
                  </a:extLst>
                </a:gridCol>
                <a:gridCol w="3863577">
                  <a:extLst>
                    <a:ext uri="{9D8B030D-6E8A-4147-A177-3AD203B41FA5}">
                      <a16:colId xmlns:a16="http://schemas.microsoft.com/office/drawing/2014/main" val="2305586424"/>
                    </a:ext>
                  </a:extLst>
                </a:gridCol>
              </a:tblGrid>
              <a:tr h="572736">
                <a:tc>
                  <a:txBody>
                    <a:bodyPr/>
                    <a:lstStyle/>
                    <a:p>
                      <a:r>
                        <a:rPr lang="en-AU" sz="1600" b="1" i="0" kern="1200" dirty="0">
                          <a:solidFill>
                            <a:schemeClr val="bg1"/>
                          </a:solidFill>
                          <a:effectLst/>
                          <a:latin typeface="Arial" panose="020B0604020202020204" pitchFamily="34" charset="0"/>
                          <a:cs typeface="Arial" panose="020B0604020202020204" pitchFamily="34" charset="0"/>
                        </a:rPr>
                        <a:t>Stylistic choices</a:t>
                      </a:r>
                      <a:endParaRPr lang="en-AU" sz="1600" b="1" i="0" dirty="0">
                        <a:latin typeface="Arial" panose="020B0604020202020204" pitchFamily="34" charset="0"/>
                        <a:cs typeface="Arial" panose="020B0604020202020204" pitchFamily="34" charset="0"/>
                      </a:endParaRPr>
                    </a:p>
                  </a:txBody>
                  <a:tcPr/>
                </a:tc>
                <a:tc>
                  <a:txBody>
                    <a:bodyPr/>
                    <a:lstStyle/>
                    <a:p>
                      <a:r>
                        <a:rPr lang="en-AU" sz="1600" b="1" i="0" kern="1200" dirty="0">
                          <a:solidFill>
                            <a:schemeClr val="bg1"/>
                          </a:solidFill>
                          <a:effectLst/>
                          <a:latin typeface="Arial" panose="020B0604020202020204" pitchFamily="34" charset="0"/>
                          <a:cs typeface="Arial" panose="020B0604020202020204" pitchFamily="34" charset="0"/>
                        </a:rPr>
                        <a:t>How are you positioned to feel about the experiences of characters in the text?</a:t>
                      </a:r>
                      <a:endParaRPr lang="en-AU" sz="1600" b="1" i="0" dirty="0">
                        <a:latin typeface="Arial" panose="020B0604020202020204" pitchFamily="34" charset="0"/>
                        <a:cs typeface="Arial" panose="020B0604020202020204" pitchFamily="34" charset="0"/>
                      </a:endParaRPr>
                    </a:p>
                  </a:txBody>
                  <a:tcPr/>
                </a:tc>
                <a:tc>
                  <a:txBody>
                    <a:bodyPr/>
                    <a:lstStyle/>
                    <a:p>
                      <a:r>
                        <a:rPr lang="en-AU" sz="1600" b="1" i="0" kern="1200" dirty="0">
                          <a:solidFill>
                            <a:schemeClr val="bg1"/>
                          </a:solidFill>
                          <a:effectLst/>
                          <a:latin typeface="Arial" panose="020B0604020202020204" pitchFamily="34" charset="0"/>
                          <a:cs typeface="Arial" panose="020B0604020202020204" pitchFamily="34" charset="0"/>
                        </a:rPr>
                        <a:t>How does Ellis communicate her purpose and values?</a:t>
                      </a:r>
                      <a:endParaRPr lang="en-AU" sz="1600" b="1"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31636544"/>
                  </a:ext>
                </a:extLst>
              </a:tr>
              <a:tr h="572736">
                <a:tc>
                  <a:txBody>
                    <a:bodyPr/>
                    <a:lstStyle/>
                    <a:p>
                      <a:pPr>
                        <a:lnSpc>
                          <a:spcPct val="120000"/>
                        </a:lnSpc>
                        <a:spcBef>
                          <a:spcPts val="0"/>
                        </a:spcBef>
                        <a:spcAft>
                          <a:spcPts val="0"/>
                        </a:spcAft>
                      </a:pPr>
                      <a:endParaRPr lang="en-US" sz="1600" b="0" u="none" strike="noStrike" noProof="0" dirty="0">
                        <a:solidFill>
                          <a:srgbClr val="22272B"/>
                        </a:solidFill>
                        <a:latin typeface="Arial" panose="020B0604020202020204" pitchFamily="34" charset="0"/>
                        <a:cs typeface="Arial" panose="020B0604020202020204" pitchFamily="34" charset="0"/>
                      </a:endParaRPr>
                    </a:p>
                  </a:txBody>
                  <a:tcPr anchor="ctr"/>
                </a:tc>
                <a:tc>
                  <a:txBody>
                    <a:bodyPr/>
                    <a:lstStyle/>
                    <a:p>
                      <a:pPr>
                        <a:lnSpc>
                          <a:spcPct val="120000"/>
                        </a:lnSpc>
                        <a:spcBef>
                          <a:spcPts val="0"/>
                        </a:spcBef>
                        <a:spcAft>
                          <a:spcPts val="0"/>
                        </a:spcAft>
                      </a:pPr>
                      <a:endParaRPr lang="en-AU" sz="1600" dirty="0">
                        <a:latin typeface="Arial" panose="020B0604020202020204" pitchFamily="34" charset="0"/>
                        <a:cs typeface="Arial" panose="020B0604020202020204" pitchFamily="34" charset="0"/>
                      </a:endParaRPr>
                    </a:p>
                  </a:txBody>
                  <a:tcPr anchor="ctr"/>
                </a:tc>
                <a:tc>
                  <a:txBody>
                    <a:bodyPr/>
                    <a:lstStyle/>
                    <a:p>
                      <a:pPr>
                        <a:lnSpc>
                          <a:spcPct val="120000"/>
                        </a:lnSpc>
                        <a:spcBef>
                          <a:spcPts val="0"/>
                        </a:spcBef>
                        <a:spcAft>
                          <a:spcPts val="0"/>
                        </a:spcAft>
                      </a:pPr>
                      <a:endParaRPr lang="en-AU"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253684091"/>
                  </a:ext>
                </a:extLst>
              </a:tr>
              <a:tr h="572736">
                <a:tc>
                  <a:txBody>
                    <a:bodyPr/>
                    <a:lstStyle/>
                    <a:p>
                      <a:pPr marL="0" marR="0" lvl="0" indent="0" algn="l" defTabSz="914377" rtl="0" eaLnBrk="1" fontAlgn="auto" latinLnBrk="0" hangingPunct="1">
                        <a:lnSpc>
                          <a:spcPct val="120000"/>
                        </a:lnSpc>
                        <a:spcBef>
                          <a:spcPts val="0"/>
                        </a:spcBef>
                        <a:spcAft>
                          <a:spcPts val="0"/>
                        </a:spcAft>
                        <a:buClrTx/>
                        <a:buSzTx/>
                        <a:buFontTx/>
                        <a:buNone/>
                        <a:tabLst/>
                        <a:defRPr/>
                      </a:pPr>
                      <a:endParaRPr kumimoji="0" lang="en-AU" sz="1600" b="0" i="0" u="none" strike="noStrike" kern="1200" cap="none" spc="0" normalizeH="0" baseline="0" noProof="0" dirty="0">
                        <a:ln>
                          <a:noFill/>
                        </a:ln>
                        <a:solidFill>
                          <a:srgbClr val="22272B"/>
                        </a:solidFill>
                        <a:effectLst/>
                        <a:uLnTx/>
                        <a:uFillTx/>
                        <a:latin typeface="Arial" panose="020B0604020202020204" pitchFamily="34" charset="0"/>
                        <a:ea typeface="+mn-ea"/>
                        <a:cs typeface="Arial" panose="020B0604020202020204" pitchFamily="34" charset="0"/>
                      </a:endParaRPr>
                    </a:p>
                  </a:txBody>
                  <a:tcPr anchor="ctr"/>
                </a:tc>
                <a:tc>
                  <a:txBody>
                    <a:bodyPr/>
                    <a:lstStyle/>
                    <a:p>
                      <a:pPr marL="0" marR="0" lvl="0" indent="0" algn="l" defTabSz="914377" rtl="0" eaLnBrk="1" fontAlgn="auto" latinLnBrk="0" hangingPunct="1">
                        <a:lnSpc>
                          <a:spcPct val="120000"/>
                        </a:lnSpc>
                        <a:spcBef>
                          <a:spcPts val="0"/>
                        </a:spcBef>
                        <a:spcAft>
                          <a:spcPts val="0"/>
                        </a:spcAft>
                        <a:buClrTx/>
                        <a:buSzTx/>
                        <a:buFontTx/>
                        <a:buNone/>
                        <a:tabLst/>
                        <a:defRPr/>
                      </a:pPr>
                      <a:endParaRPr kumimoji="0" lang="en-AU" sz="1600" b="0" i="0" u="none" strike="noStrike" kern="1200" cap="none" spc="0" normalizeH="0" baseline="0" noProof="0" dirty="0">
                        <a:ln>
                          <a:noFill/>
                        </a:ln>
                        <a:solidFill>
                          <a:srgbClr val="22272B"/>
                        </a:solidFill>
                        <a:effectLst/>
                        <a:uLnTx/>
                        <a:uFillTx/>
                        <a:latin typeface="Arial" panose="020B0604020202020204" pitchFamily="34" charset="0"/>
                        <a:ea typeface="+mn-ea"/>
                        <a:cs typeface="Arial" panose="020B0604020202020204" pitchFamily="34" charset="0"/>
                      </a:endParaRPr>
                    </a:p>
                  </a:txBody>
                  <a:tcPr anchor="ctr"/>
                </a:tc>
                <a:tc>
                  <a:txBody>
                    <a:bodyPr/>
                    <a:lstStyle/>
                    <a:p>
                      <a:pPr marL="0" marR="0" lvl="0" indent="0" algn="l" defTabSz="914377" rtl="0" eaLnBrk="1" fontAlgn="auto" latinLnBrk="0" hangingPunct="1">
                        <a:lnSpc>
                          <a:spcPct val="120000"/>
                        </a:lnSpc>
                        <a:spcBef>
                          <a:spcPts val="0"/>
                        </a:spcBef>
                        <a:spcAft>
                          <a:spcPts val="0"/>
                        </a:spcAft>
                        <a:buClrTx/>
                        <a:buSzTx/>
                        <a:buFontTx/>
                        <a:buNone/>
                        <a:tabLst/>
                        <a:defRPr/>
                      </a:pPr>
                      <a:endParaRPr kumimoji="0" lang="en-AU" sz="1600" b="0" i="0" u="none" strike="noStrike" kern="1200" cap="none" spc="0" normalizeH="0" baseline="0" noProof="0" dirty="0">
                        <a:ln>
                          <a:noFill/>
                        </a:ln>
                        <a:solidFill>
                          <a:srgbClr val="22272B"/>
                        </a:solidFill>
                        <a:effectLst/>
                        <a:uLnTx/>
                        <a:uFillTx/>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90259644"/>
                  </a:ext>
                </a:extLst>
              </a:tr>
            </a:tbl>
          </a:graphicData>
        </a:graphic>
      </p:graphicFrame>
      <p:sp>
        <p:nvSpPr>
          <p:cNvPr id="8" name="TextBox 7">
            <a:extLst>
              <a:ext uri="{FF2B5EF4-FFF2-40B4-BE49-F238E27FC236}">
                <a16:creationId xmlns:a16="http://schemas.microsoft.com/office/drawing/2014/main" id="{4AAF8318-250D-6392-ADB8-95E0780C2F76}"/>
              </a:ext>
            </a:extLst>
          </p:cNvPr>
          <p:cNvSpPr txBox="1"/>
          <p:nvPr/>
        </p:nvSpPr>
        <p:spPr>
          <a:xfrm>
            <a:off x="319956" y="1453718"/>
            <a:ext cx="3578944" cy="369332"/>
          </a:xfrm>
          <a:prstGeom prst="rect">
            <a:avLst/>
          </a:prstGeom>
          <a:noFill/>
        </p:spPr>
        <p:txBody>
          <a:bodyPr wrap="square">
            <a:spAutoFit/>
          </a:bodyPr>
          <a:lstStyle/>
          <a:p>
            <a:r>
              <a:rPr lang="en-AU" sz="1800" dirty="0">
                <a:latin typeface="Arial" panose="020B0604020202020204" pitchFamily="34" charset="0"/>
                <a:cs typeface="Arial" panose="020B0604020202020204" pitchFamily="34" charset="0"/>
              </a:rPr>
              <a:t>Your turn </a:t>
            </a:r>
          </a:p>
        </p:txBody>
      </p:sp>
      <p:sp>
        <p:nvSpPr>
          <p:cNvPr id="5" name="Text Placeholder 4">
            <a:extLst>
              <a:ext uri="{FF2B5EF4-FFF2-40B4-BE49-F238E27FC236}">
                <a16:creationId xmlns:a16="http://schemas.microsoft.com/office/drawing/2014/main" id="{8578DCA0-9351-E113-F7D3-B458F8D27B96}"/>
              </a:ext>
            </a:extLst>
          </p:cNvPr>
          <p:cNvSpPr>
            <a:spLocks noGrp="1"/>
          </p:cNvSpPr>
          <p:nvPr>
            <p:ph type="body" sz="quarter" idx="18"/>
          </p:nvPr>
        </p:nvSpPr>
        <p:spPr>
          <a:xfrm>
            <a:off x="360000" y="905601"/>
            <a:ext cx="10080000" cy="310015"/>
          </a:xfrm>
        </p:spPr>
        <p:txBody>
          <a:bodyPr/>
          <a:lstStyle/>
          <a:p>
            <a:r>
              <a:rPr lang="en-AU" dirty="0">
                <a:latin typeface="Arial" panose="020B0604020202020204" pitchFamily="34" charset="0"/>
                <a:cs typeface="Arial" panose="020B0604020202020204" pitchFamily="34" charset="0"/>
              </a:rPr>
              <a:t>How does the use of stylistic devices by Ellis make you feel? </a:t>
            </a:r>
          </a:p>
        </p:txBody>
      </p:sp>
      <p:sp>
        <p:nvSpPr>
          <p:cNvPr id="2" name="Title 1">
            <a:extLst>
              <a:ext uri="{FF2B5EF4-FFF2-40B4-BE49-F238E27FC236}">
                <a16:creationId xmlns:a16="http://schemas.microsoft.com/office/drawing/2014/main" id="{C522A523-6734-CA0A-449F-23549E56B513}"/>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Personal reflection on stylistic choices </a:t>
            </a:r>
            <a:r>
              <a:rPr lang="en-AU" dirty="0">
                <a:solidFill>
                  <a:schemeClr val="bg1"/>
                </a:solidFill>
                <a:latin typeface="Arial" panose="020B0604020202020204" pitchFamily="34" charset="0"/>
                <a:cs typeface="Arial" panose="020B0604020202020204" pitchFamily="34" charset="0"/>
              </a:rPr>
              <a:t>(2)</a:t>
            </a:r>
          </a:p>
        </p:txBody>
      </p:sp>
    </p:spTree>
    <p:extLst>
      <p:ext uri="{BB962C8B-B14F-4D97-AF65-F5344CB8AC3E}">
        <p14:creationId xmlns:p14="http://schemas.microsoft.com/office/powerpoint/2010/main" val="955927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817B61C-7C16-EBF2-8945-C7E6FDFC8D81}"/>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25</a:t>
            </a:fld>
            <a:endParaRPr lang="en-AU"/>
          </a:p>
        </p:txBody>
      </p:sp>
      <p:sp>
        <p:nvSpPr>
          <p:cNvPr id="3" name="Content Placeholder 2">
            <a:extLst>
              <a:ext uri="{FF2B5EF4-FFF2-40B4-BE49-F238E27FC236}">
                <a16:creationId xmlns:a16="http://schemas.microsoft.com/office/drawing/2014/main" id="{8AC38A62-5DD3-BF26-9478-54318534A47A}"/>
              </a:ext>
            </a:extLst>
          </p:cNvPr>
          <p:cNvSpPr>
            <a:spLocks noGrp="1"/>
          </p:cNvSpPr>
          <p:nvPr>
            <p:ph idx="1"/>
          </p:nvPr>
        </p:nvSpPr>
        <p:spPr>
          <a:xfrm>
            <a:off x="360000" y="1620000"/>
            <a:ext cx="10910255" cy="3498100"/>
          </a:xfrm>
        </p:spPr>
        <p:txBody>
          <a:bodyPr/>
          <a:lstStyle/>
          <a:p>
            <a:r>
              <a:rPr lang="en-AU" sz="1600" dirty="0">
                <a:latin typeface="Arial" panose="020B0604020202020204" pitchFamily="34" charset="0"/>
                <a:cs typeface="Arial" panose="020B0604020202020204" pitchFamily="34" charset="0"/>
              </a:rPr>
              <a:t>Write a 150 to 250 word informative summary of how Ellis’s use of third-person limited point of view enables her to communicate her purpose and values. </a:t>
            </a:r>
          </a:p>
          <a:p>
            <a:r>
              <a:rPr lang="en-AU" sz="1600" dirty="0">
                <a:latin typeface="Arial" panose="020B0604020202020204" pitchFamily="34" charset="0"/>
                <a:cs typeface="Arial" panose="020B0604020202020204" pitchFamily="34" charset="0"/>
              </a:rPr>
              <a:t>Your response should include:</a:t>
            </a:r>
          </a:p>
          <a:p>
            <a:pPr marL="342900" indent="-342900">
              <a:buFont typeface="+mj-lt"/>
              <a:buAutoNum type="alphaLcParenR"/>
            </a:pPr>
            <a:r>
              <a:rPr lang="en-AU" sz="1600" dirty="0">
                <a:latin typeface="Arial" panose="020B0604020202020204" pitchFamily="34" charset="0"/>
                <a:cs typeface="Arial" panose="020B0604020202020204" pitchFamily="34" charset="0"/>
              </a:rPr>
              <a:t>an outline of Ellis’s purpose and values</a:t>
            </a:r>
          </a:p>
          <a:p>
            <a:pPr marL="342900" indent="-342900">
              <a:buFont typeface="+mj-lt"/>
              <a:buAutoNum type="alphaLcParenR"/>
            </a:pPr>
            <a:r>
              <a:rPr lang="en-AU" sz="1600" dirty="0">
                <a:latin typeface="Arial" panose="020B0604020202020204" pitchFamily="34" charset="0"/>
                <a:cs typeface="Arial" panose="020B0604020202020204" pitchFamily="34" charset="0"/>
              </a:rPr>
              <a:t>a </a:t>
            </a:r>
            <a:r>
              <a:rPr lang="en-AU" sz="1600" dirty="0">
                <a:solidFill>
                  <a:schemeClr val="tx2"/>
                </a:solidFill>
                <a:latin typeface="Arial" panose="020B0604020202020204" pitchFamily="34" charset="0"/>
                <a:cs typeface="Arial" panose="020B0604020202020204" pitchFamily="34" charset="0"/>
              </a:rPr>
              <a:t>personal judgement </a:t>
            </a:r>
            <a:r>
              <a:rPr lang="en-AU" sz="1600" dirty="0">
                <a:latin typeface="Arial" panose="020B0604020202020204" pitchFamily="34" charset="0"/>
                <a:cs typeface="Arial" panose="020B0604020202020204" pitchFamily="34" charset="0"/>
              </a:rPr>
              <a:t>of how Ellis’s </a:t>
            </a:r>
            <a:r>
              <a:rPr lang="en-AU" sz="1600" dirty="0">
                <a:solidFill>
                  <a:schemeClr val="accent2"/>
                </a:solidFill>
                <a:latin typeface="Arial" panose="020B0604020202020204" pitchFamily="34" charset="0"/>
                <a:cs typeface="Arial" panose="020B0604020202020204" pitchFamily="34" charset="0"/>
              </a:rPr>
              <a:t>use of point of view </a:t>
            </a:r>
            <a:r>
              <a:rPr lang="en-AU" sz="1600" dirty="0">
                <a:latin typeface="Arial" panose="020B0604020202020204" pitchFamily="34" charset="0"/>
                <a:cs typeface="Arial" panose="020B0604020202020204" pitchFamily="34" charset="0"/>
              </a:rPr>
              <a:t>and other stylistic devices makes you feel about the text, </a:t>
            </a:r>
            <a:r>
              <a:rPr lang="en-AU" sz="1600" i="1" dirty="0">
                <a:latin typeface="Arial" panose="020B0604020202020204" pitchFamily="34" charset="0"/>
                <a:cs typeface="Arial" panose="020B0604020202020204" pitchFamily="34" charset="0"/>
              </a:rPr>
              <a:t>Parvana</a:t>
            </a:r>
          </a:p>
          <a:p>
            <a:pPr marL="342900" indent="-342900">
              <a:buFont typeface="+mj-lt"/>
              <a:buAutoNum type="alphaLcParenR"/>
            </a:pPr>
            <a:r>
              <a:rPr lang="en-AU" sz="1600" dirty="0">
                <a:latin typeface="Arial" panose="020B0604020202020204" pitchFamily="34" charset="0"/>
                <a:cs typeface="Arial" panose="020B0604020202020204" pitchFamily="34" charset="0"/>
              </a:rPr>
              <a:t>a </a:t>
            </a:r>
            <a:r>
              <a:rPr lang="en-AU" sz="1600" dirty="0">
                <a:solidFill>
                  <a:schemeClr val="tx2"/>
                </a:solidFill>
                <a:latin typeface="Arial" panose="020B0604020202020204" pitchFamily="34" charset="0"/>
                <a:cs typeface="Arial" panose="020B0604020202020204" pitchFamily="34" charset="0"/>
              </a:rPr>
              <a:t>personal judgement </a:t>
            </a:r>
            <a:r>
              <a:rPr lang="en-AU" sz="1600" dirty="0">
                <a:latin typeface="Arial" panose="020B0604020202020204" pitchFamily="34" charset="0"/>
                <a:cs typeface="Arial" panose="020B0604020202020204" pitchFamily="34" charset="0"/>
              </a:rPr>
              <a:t>about whether you believe </a:t>
            </a:r>
            <a:r>
              <a:rPr lang="en-AU" sz="1600" i="1" dirty="0">
                <a:latin typeface="Arial" panose="020B0604020202020204" pitchFamily="34" charset="0"/>
                <a:cs typeface="Arial" panose="020B0604020202020204" pitchFamily="34" charset="0"/>
              </a:rPr>
              <a:t>Parvana</a:t>
            </a:r>
            <a:r>
              <a:rPr lang="en-AU" sz="1600" dirty="0">
                <a:latin typeface="Arial" panose="020B0604020202020204" pitchFamily="34" charset="0"/>
                <a:cs typeface="Arial" panose="020B0604020202020204" pitchFamily="34" charset="0"/>
              </a:rPr>
              <a:t> is a realistic text.</a:t>
            </a:r>
          </a:p>
        </p:txBody>
      </p:sp>
      <p:sp>
        <p:nvSpPr>
          <p:cNvPr id="5" name="Text Placeholder 4">
            <a:extLst>
              <a:ext uri="{FF2B5EF4-FFF2-40B4-BE49-F238E27FC236}">
                <a16:creationId xmlns:a16="http://schemas.microsoft.com/office/drawing/2014/main" id="{8578DCA0-9351-E113-F7D3-B458F8D27B96}"/>
              </a:ext>
            </a:extLst>
          </p:cNvPr>
          <p:cNvSpPr>
            <a:spLocks noGrp="1"/>
          </p:cNvSpPr>
          <p:nvPr>
            <p:ph type="body" sz="quarter" idx="18"/>
          </p:nvPr>
        </p:nvSpPr>
        <p:spPr/>
        <p:txBody>
          <a:bodyPr/>
          <a:lstStyle/>
          <a:p>
            <a:r>
              <a:rPr lang="en-AU" dirty="0">
                <a:latin typeface="Arial" panose="020B0604020202020204" pitchFamily="34" charset="0"/>
                <a:cs typeface="Arial" panose="020B0604020202020204" pitchFamily="34" charset="0"/>
              </a:rPr>
              <a:t>Communicating purpose and values through narrative voice</a:t>
            </a:r>
          </a:p>
        </p:txBody>
      </p:sp>
      <p:sp>
        <p:nvSpPr>
          <p:cNvPr id="2" name="Title 1">
            <a:extLst>
              <a:ext uri="{FF2B5EF4-FFF2-40B4-BE49-F238E27FC236}">
                <a16:creationId xmlns:a16="http://schemas.microsoft.com/office/drawing/2014/main" id="{C522A523-6734-CA0A-449F-23549E56B513}"/>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Your turn – developing an informative response</a:t>
            </a:r>
          </a:p>
        </p:txBody>
      </p:sp>
    </p:spTree>
    <p:extLst>
      <p:ext uri="{BB962C8B-B14F-4D97-AF65-F5344CB8AC3E}">
        <p14:creationId xmlns:p14="http://schemas.microsoft.com/office/powerpoint/2010/main" val="1509890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B4EDA17-4587-B662-075C-AEAF131847A9}"/>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26</a:t>
            </a:fld>
            <a:endParaRPr lang="en-AU" dirty="0"/>
          </a:p>
        </p:txBody>
      </p:sp>
      <p:sp>
        <p:nvSpPr>
          <p:cNvPr id="3" name="Content Placeholder 2">
            <a:extLst>
              <a:ext uri="{FF2B5EF4-FFF2-40B4-BE49-F238E27FC236}">
                <a16:creationId xmlns:a16="http://schemas.microsoft.com/office/drawing/2014/main" id="{2EA2B655-99A6-E198-3542-6CDBE3713C76}"/>
              </a:ext>
            </a:extLst>
          </p:cNvPr>
          <p:cNvSpPr>
            <a:spLocks noGrp="1"/>
          </p:cNvSpPr>
          <p:nvPr>
            <p:ph idx="1"/>
          </p:nvPr>
        </p:nvSpPr>
        <p:spPr>
          <a:xfrm>
            <a:off x="360000" y="1620000"/>
            <a:ext cx="11484000" cy="3802900"/>
          </a:xfrm>
        </p:spPr>
        <p:txBody>
          <a:bodyPr/>
          <a:lstStyle/>
          <a:p>
            <a:pPr>
              <a:lnSpc>
                <a:spcPct val="150000"/>
              </a:lnSpc>
              <a:spcBef>
                <a:spcPts val="1200"/>
              </a:spcBef>
              <a:spcAft>
                <a:spcPts val="600"/>
              </a:spcAft>
            </a:pPr>
            <a:r>
              <a:rPr lang="en-AU" sz="1600" dirty="0">
                <a:solidFill>
                  <a:schemeClr val="tx2"/>
                </a:solidFill>
                <a:effectLst/>
                <a:latin typeface="Arial" panose="020B0604020202020204" pitchFamily="34" charset="0"/>
                <a:ea typeface="Calibri" panose="020F0502020204030204" pitchFamily="34" charset="0"/>
                <a:cs typeface="Arial" panose="020B0604020202020204" pitchFamily="34" charset="0"/>
              </a:rPr>
              <a:t>It does not take much time </a:t>
            </a:r>
            <a:r>
              <a:rPr lang="en-AU" sz="1600" dirty="0">
                <a:effectLst/>
                <a:latin typeface="Arial" panose="020B0604020202020204" pitchFamily="34" charset="0"/>
                <a:ea typeface="Calibri" panose="020F0502020204030204" pitchFamily="34" charset="0"/>
                <a:cs typeface="Arial" panose="020B0604020202020204" pitchFamily="34" charset="0"/>
              </a:rPr>
              <a:t>when reading </a:t>
            </a:r>
            <a:r>
              <a:rPr lang="en-AU" sz="1600" i="1" dirty="0">
                <a:effectLst/>
                <a:latin typeface="Arial" panose="020B0604020202020204" pitchFamily="34" charset="0"/>
                <a:ea typeface="Calibri" panose="020F0502020204030204" pitchFamily="34" charset="0"/>
                <a:cs typeface="Arial" panose="020B0604020202020204" pitchFamily="34" charset="0"/>
              </a:rPr>
              <a:t>Parvana</a:t>
            </a:r>
            <a:r>
              <a:rPr lang="en-AU" sz="1600" dirty="0">
                <a:effectLst/>
                <a:latin typeface="Arial" panose="020B0604020202020204" pitchFamily="34" charset="0"/>
                <a:ea typeface="Calibri" panose="020F0502020204030204" pitchFamily="34" charset="0"/>
                <a:cs typeface="Arial" panose="020B0604020202020204" pitchFamily="34" charset="0"/>
              </a:rPr>
              <a:t> to realise that Deborah Ellis </a:t>
            </a:r>
            <a:r>
              <a:rPr lang="en-AU" sz="1600" dirty="0">
                <a:solidFill>
                  <a:schemeClr val="tx2"/>
                </a:solidFill>
                <a:effectLst/>
                <a:latin typeface="Arial" panose="020B0604020202020204" pitchFamily="34" charset="0"/>
                <a:ea typeface="Calibri" panose="020F0502020204030204" pitchFamily="34" charset="0"/>
                <a:cs typeface="Arial" panose="020B0604020202020204" pitchFamily="34" charset="0"/>
              </a:rPr>
              <a:t>hates</a:t>
            </a:r>
            <a:r>
              <a:rPr lang="en-AU" sz="1600" dirty="0">
                <a:effectLst/>
                <a:latin typeface="Arial" panose="020B0604020202020204" pitchFamily="34" charset="0"/>
                <a:ea typeface="Calibri" panose="020F0502020204030204" pitchFamily="34" charset="0"/>
                <a:cs typeface="Arial" panose="020B0604020202020204" pitchFamily="34" charset="0"/>
              </a:rPr>
              <a:t> war and </a:t>
            </a:r>
            <a:r>
              <a:rPr lang="en-AU" sz="1600" dirty="0">
                <a:solidFill>
                  <a:schemeClr val="tx2"/>
                </a:solidFill>
                <a:effectLst/>
                <a:latin typeface="Arial" panose="020B0604020202020204" pitchFamily="34" charset="0"/>
                <a:ea typeface="Calibri" panose="020F0502020204030204" pitchFamily="34" charset="0"/>
                <a:cs typeface="Arial" panose="020B0604020202020204" pitchFamily="34" charset="0"/>
              </a:rPr>
              <a:t>cares deeply </a:t>
            </a:r>
            <a:r>
              <a:rPr lang="en-AU" sz="1600" dirty="0">
                <a:effectLst/>
                <a:latin typeface="Arial" panose="020B0604020202020204" pitchFamily="34" charset="0"/>
                <a:ea typeface="Calibri" panose="020F0502020204030204" pitchFamily="34" charset="0"/>
                <a:cs typeface="Arial" panose="020B0604020202020204" pitchFamily="34" charset="0"/>
              </a:rPr>
              <a:t>for the people of Afghanistan who have </a:t>
            </a:r>
            <a:r>
              <a:rPr lang="en-AU" sz="1600" dirty="0">
                <a:solidFill>
                  <a:schemeClr val="tx2"/>
                </a:solidFill>
                <a:effectLst/>
                <a:latin typeface="Arial" panose="020B0604020202020204" pitchFamily="34" charset="0"/>
                <a:ea typeface="Calibri" panose="020F0502020204030204" pitchFamily="34" charset="0"/>
                <a:cs typeface="Arial" panose="020B0604020202020204" pitchFamily="34" charset="0"/>
              </a:rPr>
              <a:t>suffered under the tyranny </a:t>
            </a:r>
            <a:r>
              <a:rPr lang="en-AU" sz="1600" dirty="0">
                <a:effectLst/>
                <a:latin typeface="Arial" panose="020B0604020202020204" pitchFamily="34" charset="0"/>
                <a:ea typeface="Calibri" panose="020F0502020204030204" pitchFamily="34" charset="0"/>
                <a:cs typeface="Arial" panose="020B0604020202020204" pitchFamily="34" charset="0"/>
              </a:rPr>
              <a:t>of the Taliban. Ellis values peace, compassion and empathy for those civilians who are the </a:t>
            </a:r>
            <a:r>
              <a:rPr lang="en-AU" sz="1600" dirty="0">
                <a:solidFill>
                  <a:schemeClr val="tx2"/>
                </a:solidFill>
                <a:effectLst/>
                <a:latin typeface="Arial" panose="020B0604020202020204" pitchFamily="34" charset="0"/>
                <a:ea typeface="Calibri" panose="020F0502020204030204" pitchFamily="34" charset="0"/>
                <a:cs typeface="Arial" panose="020B0604020202020204" pitchFamily="34" charset="0"/>
              </a:rPr>
              <a:t>innocent</a:t>
            </a:r>
            <a:r>
              <a:rPr lang="en-AU" sz="1600" dirty="0">
                <a:effectLst/>
                <a:latin typeface="Arial" panose="020B0604020202020204" pitchFamily="34" charset="0"/>
                <a:ea typeface="Calibri" panose="020F0502020204030204" pitchFamily="34" charset="0"/>
                <a:cs typeface="Arial" panose="020B0604020202020204" pitchFamily="34" charset="0"/>
              </a:rPr>
              <a:t> victims of war. The purpose of her novel is to showcase how </a:t>
            </a:r>
            <a:r>
              <a:rPr lang="en-AU" sz="1600" dirty="0">
                <a:solidFill>
                  <a:schemeClr val="tx2"/>
                </a:solidFill>
                <a:effectLst/>
                <a:latin typeface="Arial" panose="020B0604020202020204" pitchFamily="34" charset="0"/>
                <a:ea typeface="Calibri" panose="020F0502020204030204" pitchFamily="34" charset="0"/>
                <a:cs typeface="Arial" panose="020B0604020202020204" pitchFamily="34" charset="0"/>
              </a:rPr>
              <a:t>violent</a:t>
            </a:r>
            <a:r>
              <a:rPr lang="en-AU" sz="1600" dirty="0">
                <a:effectLst/>
                <a:latin typeface="Arial" panose="020B0604020202020204" pitchFamily="34" charset="0"/>
                <a:ea typeface="Calibri" panose="020F0502020204030204" pitchFamily="34" charset="0"/>
                <a:cs typeface="Arial" panose="020B0604020202020204" pitchFamily="34" charset="0"/>
              </a:rPr>
              <a:t> war, conflict and oppression is, and instead </a:t>
            </a:r>
            <a:r>
              <a:rPr lang="en-AU" sz="1600" dirty="0">
                <a:solidFill>
                  <a:schemeClr val="tx2"/>
                </a:solidFill>
                <a:effectLst/>
                <a:latin typeface="Arial" panose="020B0604020202020204" pitchFamily="34" charset="0"/>
                <a:ea typeface="Calibri" panose="020F0502020204030204" pitchFamily="34" charset="0"/>
                <a:cs typeface="Arial" panose="020B0604020202020204" pitchFamily="34" charset="0"/>
              </a:rPr>
              <a:t>promote</a:t>
            </a:r>
            <a:r>
              <a:rPr lang="en-AU" sz="1600" dirty="0">
                <a:effectLst/>
                <a:latin typeface="Arial" panose="020B0604020202020204" pitchFamily="34" charset="0"/>
                <a:ea typeface="Calibri" panose="020F0502020204030204" pitchFamily="34" charset="0"/>
                <a:cs typeface="Arial" panose="020B0604020202020204" pitchFamily="34" charset="0"/>
              </a:rPr>
              <a:t> hope for a peaceful future, which she presents as coming from kindness and education. Ellis’s </a:t>
            </a:r>
            <a:r>
              <a:rPr lang="en-AU" sz="1600" dirty="0">
                <a:solidFill>
                  <a:schemeClr val="accent2"/>
                </a:solidFill>
                <a:effectLst/>
                <a:latin typeface="Arial" panose="020B0604020202020204" pitchFamily="34" charset="0"/>
                <a:ea typeface="Calibri" panose="020F0502020204030204" pitchFamily="34" charset="0"/>
                <a:cs typeface="Arial" panose="020B0604020202020204" pitchFamily="34" charset="0"/>
              </a:rPr>
              <a:t>limited third-person point of view </a:t>
            </a:r>
            <a:r>
              <a:rPr lang="en-AU" sz="1600" dirty="0">
                <a:effectLst/>
                <a:latin typeface="Arial" panose="020B0604020202020204" pitchFamily="34" charset="0"/>
                <a:ea typeface="Calibri" panose="020F0502020204030204" pitchFamily="34" charset="0"/>
                <a:cs typeface="Arial" panose="020B0604020202020204" pitchFamily="34" charset="0"/>
              </a:rPr>
              <a:t>reveals this purpose and these values, as we get to </a:t>
            </a:r>
            <a:r>
              <a:rPr lang="en-AU" sz="1600" dirty="0">
                <a:solidFill>
                  <a:schemeClr val="accent2"/>
                </a:solidFill>
                <a:effectLst/>
                <a:latin typeface="Arial" panose="020B0604020202020204" pitchFamily="34" charset="0"/>
                <a:ea typeface="Calibri" panose="020F0502020204030204" pitchFamily="34" charset="0"/>
                <a:cs typeface="Arial" panose="020B0604020202020204" pitchFamily="34" charset="0"/>
              </a:rPr>
              <a:t>see inside Parvana’s home and daily life</a:t>
            </a:r>
            <a:r>
              <a:rPr lang="en-AU" sz="1600" dirty="0">
                <a:effectLst/>
                <a:latin typeface="Arial" panose="020B0604020202020204" pitchFamily="34" charset="0"/>
                <a:ea typeface="Calibri" panose="020F0502020204030204" pitchFamily="34" charset="0"/>
                <a:cs typeface="Arial" panose="020B0604020202020204" pitchFamily="34" charset="0"/>
              </a:rPr>
              <a:t>, which has been </a:t>
            </a:r>
            <a:r>
              <a:rPr lang="en-AU" sz="1600" dirty="0">
                <a:solidFill>
                  <a:schemeClr val="tx2"/>
                </a:solidFill>
                <a:effectLst/>
                <a:latin typeface="Arial" panose="020B0604020202020204" pitchFamily="34" charset="0"/>
                <a:ea typeface="Calibri" panose="020F0502020204030204" pitchFamily="34" charset="0"/>
                <a:cs typeface="Arial" panose="020B0604020202020204" pitchFamily="34" charset="0"/>
              </a:rPr>
              <a:t>restricted</a:t>
            </a:r>
            <a:r>
              <a:rPr lang="en-AU" sz="1600" dirty="0">
                <a:effectLst/>
                <a:latin typeface="Arial" panose="020B0604020202020204" pitchFamily="34" charset="0"/>
                <a:ea typeface="Calibri" panose="020F0502020204030204" pitchFamily="34" charset="0"/>
                <a:cs typeface="Arial" panose="020B0604020202020204" pitchFamily="34" charset="0"/>
              </a:rPr>
              <a:t> by the Taliban. </a:t>
            </a:r>
            <a:r>
              <a:rPr lang="en-AU" sz="1600" dirty="0">
                <a:solidFill>
                  <a:schemeClr val="accent2"/>
                </a:solidFill>
                <a:effectLst/>
                <a:latin typeface="Arial" panose="020B0604020202020204" pitchFamily="34" charset="0"/>
                <a:ea typeface="Calibri" panose="020F0502020204030204" pitchFamily="34" charset="0"/>
                <a:cs typeface="Arial" panose="020B0604020202020204" pitchFamily="34" charset="0"/>
              </a:rPr>
              <a:t>Ellis’s descriptions of control and high modality language such as,</a:t>
            </a:r>
            <a:r>
              <a:rPr lang="en-AU" sz="1600" dirty="0">
                <a:effectLst/>
                <a:latin typeface="Arial" panose="020B0604020202020204" pitchFamily="34" charset="0"/>
                <a:ea typeface="Calibri" panose="020F0502020204030204" pitchFamily="34" charset="0"/>
                <a:cs typeface="Arial" panose="020B0604020202020204" pitchFamily="34" charset="0"/>
              </a:rPr>
              <a:t> </a:t>
            </a:r>
            <a:r>
              <a:rPr lang="en-AU" sz="1600" dirty="0">
                <a:solidFill>
                  <a:schemeClr val="accent2"/>
                </a:solidFill>
                <a:latin typeface="Arial" panose="020B0604020202020204" pitchFamily="34" charset="0"/>
                <a:ea typeface="Calibri" panose="020F0502020204030204" pitchFamily="34" charset="0"/>
                <a:cs typeface="Arial" panose="020B0604020202020204" pitchFamily="34" charset="0"/>
              </a:rPr>
              <a:t>‘</a:t>
            </a:r>
            <a:r>
              <a:rPr lang="en-AU" sz="1600" dirty="0">
                <a:solidFill>
                  <a:schemeClr val="accent2"/>
                </a:solidFill>
                <a:effectLst/>
                <a:latin typeface="Arial" panose="020B0604020202020204" pitchFamily="34" charset="0"/>
                <a:ea typeface="Calibri" panose="020F0502020204030204" pitchFamily="34" charset="0"/>
                <a:cs typeface="Arial" panose="020B0604020202020204" pitchFamily="34" charset="0"/>
              </a:rPr>
              <a:t>She didn’t dare say those words out loud. ... She wasn’t supposed to be outside at all’ (Ellis:1) </a:t>
            </a:r>
            <a:r>
              <a:rPr lang="en-AU" sz="1600" dirty="0">
                <a:effectLst/>
                <a:latin typeface="Arial" panose="020B0604020202020204" pitchFamily="34" charset="0"/>
                <a:ea typeface="Calibri" panose="020F0502020204030204" pitchFamily="34" charset="0"/>
                <a:cs typeface="Arial" panose="020B0604020202020204" pitchFamily="34" charset="0"/>
              </a:rPr>
              <a:t>highlights the impact of Taliban rule on young girls like Parvana. The realistic depiction of place and context makes Ellis’s perspective believable, and </a:t>
            </a:r>
            <a:r>
              <a:rPr lang="en-AU" sz="1600" dirty="0">
                <a:solidFill>
                  <a:schemeClr val="tx2"/>
                </a:solidFill>
                <a:latin typeface="Arial" panose="020B0604020202020204" pitchFamily="34" charset="0"/>
                <a:ea typeface="Calibri" panose="020F0502020204030204" pitchFamily="34" charset="0"/>
                <a:cs typeface="Arial" panose="020B0604020202020204" pitchFamily="34" charset="0"/>
              </a:rPr>
              <a:t>it</a:t>
            </a:r>
            <a:r>
              <a:rPr lang="en-AU" sz="1600" dirty="0">
                <a:solidFill>
                  <a:schemeClr val="tx2"/>
                </a:solidFill>
                <a:effectLst/>
                <a:latin typeface="Arial" panose="020B0604020202020204" pitchFamily="34" charset="0"/>
                <a:ea typeface="Calibri" panose="020F0502020204030204" pitchFamily="34" charset="0"/>
                <a:cs typeface="Arial" panose="020B0604020202020204" pitchFamily="34" charset="0"/>
              </a:rPr>
              <a:t> makes me value the ideas about peace and compassion that she is able to include by the way she constructs the story around </a:t>
            </a:r>
            <a:r>
              <a:rPr lang="en-AU" sz="1600" i="1" dirty="0">
                <a:solidFill>
                  <a:schemeClr val="tx2"/>
                </a:solidFill>
                <a:effectLst/>
                <a:latin typeface="Arial" panose="020B0604020202020204" pitchFamily="34" charset="0"/>
                <a:ea typeface="Calibri" panose="020F0502020204030204" pitchFamily="34" charset="0"/>
                <a:cs typeface="Arial" panose="020B0604020202020204" pitchFamily="34" charset="0"/>
              </a:rPr>
              <a:t>Parvana</a:t>
            </a:r>
            <a:r>
              <a:rPr lang="en-AU" sz="1600" dirty="0">
                <a:effectLst/>
                <a:latin typeface="Arial" panose="020B0604020202020204" pitchFamily="34" charset="0"/>
                <a:ea typeface="Calibri" panose="020F0502020204030204" pitchFamily="34" charset="0"/>
                <a:cs typeface="Arial" panose="020B0604020202020204" pitchFamily="34" charset="0"/>
              </a:rPr>
              <a:t>. </a:t>
            </a:r>
          </a:p>
          <a:p>
            <a:endParaRPr lang="en-AU" sz="1600" dirty="0"/>
          </a:p>
        </p:txBody>
      </p:sp>
      <p:sp>
        <p:nvSpPr>
          <p:cNvPr id="5" name="Text Placeholder 4">
            <a:extLst>
              <a:ext uri="{FF2B5EF4-FFF2-40B4-BE49-F238E27FC236}">
                <a16:creationId xmlns:a16="http://schemas.microsoft.com/office/drawing/2014/main" id="{9C370A1A-E660-40B5-D307-BBB415E4E309}"/>
              </a:ext>
            </a:extLst>
          </p:cNvPr>
          <p:cNvSpPr>
            <a:spLocks noGrp="1"/>
          </p:cNvSpPr>
          <p:nvPr>
            <p:ph type="body" sz="quarter" idx="18"/>
          </p:nvPr>
        </p:nvSpPr>
        <p:spPr/>
        <p:txBody>
          <a:bodyPr/>
          <a:lstStyle/>
          <a:p>
            <a:r>
              <a:rPr lang="en-AU" dirty="0">
                <a:solidFill>
                  <a:schemeClr val="tx1"/>
                </a:solidFill>
                <a:latin typeface="Arial" panose="020B0604020202020204" pitchFamily="34" charset="0"/>
                <a:cs typeface="Arial" panose="020B0604020202020204" pitchFamily="34" charset="0"/>
              </a:rPr>
              <a:t>Annotated for </a:t>
            </a:r>
            <a:r>
              <a:rPr lang="en-AU" dirty="0">
                <a:solidFill>
                  <a:schemeClr val="tx2"/>
                </a:solidFill>
                <a:latin typeface="Arial" panose="020B0604020202020204" pitchFamily="34" charset="0"/>
                <a:cs typeface="Arial" panose="020B0604020202020204" pitchFamily="34" charset="0"/>
              </a:rPr>
              <a:t>personal judgement </a:t>
            </a:r>
            <a:r>
              <a:rPr lang="en-AU" dirty="0">
                <a:solidFill>
                  <a:schemeClr val="tx1"/>
                </a:solidFill>
                <a:latin typeface="Arial" panose="020B0604020202020204" pitchFamily="34" charset="0"/>
                <a:cs typeface="Arial" panose="020B0604020202020204" pitchFamily="34" charset="0"/>
              </a:rPr>
              <a:t>and</a:t>
            </a:r>
            <a:r>
              <a:rPr lang="en-AU" dirty="0">
                <a:solidFill>
                  <a:schemeClr val="tx2"/>
                </a:solidFill>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explanation of point of view</a:t>
            </a:r>
          </a:p>
        </p:txBody>
      </p:sp>
      <p:sp>
        <p:nvSpPr>
          <p:cNvPr id="2" name="Title 1">
            <a:extLst>
              <a:ext uri="{FF2B5EF4-FFF2-40B4-BE49-F238E27FC236}">
                <a16:creationId xmlns:a16="http://schemas.microsoft.com/office/drawing/2014/main" id="{135887BC-AAD7-CE3A-5021-E5FE1B648A76}"/>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Sample informative response</a:t>
            </a:r>
          </a:p>
        </p:txBody>
      </p:sp>
    </p:spTree>
    <p:extLst>
      <p:ext uri="{BB962C8B-B14F-4D97-AF65-F5344CB8AC3E}">
        <p14:creationId xmlns:p14="http://schemas.microsoft.com/office/powerpoint/2010/main" val="126054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8223418-AC99-D403-B6BA-7F5E5111A87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27</a:t>
            </a:fld>
            <a:endParaRPr lang="en-AU"/>
          </a:p>
        </p:txBody>
      </p:sp>
      <p:sp>
        <p:nvSpPr>
          <p:cNvPr id="4" name="Content Placeholder 3">
            <a:extLst>
              <a:ext uri="{FF2B5EF4-FFF2-40B4-BE49-F238E27FC236}">
                <a16:creationId xmlns:a16="http://schemas.microsoft.com/office/drawing/2014/main" id="{B7C07B50-96D9-2E35-E2CE-3139F6377F08}"/>
              </a:ext>
            </a:extLst>
          </p:cNvPr>
          <p:cNvSpPr>
            <a:spLocks noGrp="1"/>
          </p:cNvSpPr>
          <p:nvPr>
            <p:ph idx="1"/>
          </p:nvPr>
        </p:nvSpPr>
        <p:spPr>
          <a:xfrm>
            <a:off x="360000" y="3291604"/>
            <a:ext cx="11484000" cy="2927351"/>
          </a:xfrm>
        </p:spPr>
        <p:txBody>
          <a:bodyPr/>
          <a:lstStyle/>
          <a:p>
            <a:r>
              <a:rPr lang="en-AU" dirty="0">
                <a:latin typeface="Arial" panose="020B0604020202020204" pitchFamily="34" charset="0"/>
                <a:cs typeface="Arial" panose="020B0604020202020204" pitchFamily="34" charset="0"/>
                <a:hlinkClick r:id="rId3"/>
              </a:rPr>
              <a:t>English K-10 Syllabus</a:t>
            </a:r>
            <a:r>
              <a:rPr lang="en-AU" dirty="0">
                <a:latin typeface="Arial" panose="020B0604020202020204" pitchFamily="34" charset="0"/>
                <a:cs typeface="Arial" panose="020B0604020202020204" pitchFamily="34" charset="0"/>
              </a:rPr>
              <a:t> © NSW Education Standards Authority (NESA) for and on behalf of the Crown in right of the State of New South Wales, 2022.</a:t>
            </a:r>
          </a:p>
          <a:p>
            <a:r>
              <a:rPr lang="en-AU" dirty="0">
                <a:latin typeface="Arial" panose="020B0604020202020204" pitchFamily="34" charset="0"/>
                <a:cs typeface="Arial" panose="020B0604020202020204" pitchFamily="34" charset="0"/>
              </a:rPr>
              <a:t>AERO (Australian Education Research Organisation) (2024) </a:t>
            </a:r>
            <a:r>
              <a:rPr lang="en-AU" dirty="0">
                <a:solidFill>
                  <a:srgbClr val="146CFD"/>
                </a:solidFill>
                <a:latin typeface="Arial" panose="020B0604020202020204" pitchFamily="34" charset="0"/>
                <a:cs typeface="Arial" panose="020B0604020202020204" pitchFamily="34" charset="0"/>
                <a:hlinkClick r:id="rId4" tooltip="https://www.edresearch.edu.au/guides-resources/practice-guides/explain-learning-objectives">
                  <a:extLst>
                    <a:ext uri="{A12FA001-AC4F-418D-AE19-62706E023703}">
                      <ahyp:hlinkClr xmlns:ahyp="http://schemas.microsoft.com/office/drawing/2018/hyperlinkcolor" val="tx"/>
                    </a:ext>
                  </a:extLst>
                </a:hlinkClick>
              </a:rPr>
              <a:t>Explain learning objectives</a:t>
            </a:r>
            <a:r>
              <a:rPr lang="en-AU" dirty="0">
                <a:latin typeface="Arial" panose="020B0604020202020204" pitchFamily="34" charset="0"/>
                <a:cs typeface="Arial" panose="020B0604020202020204" pitchFamily="34" charset="0"/>
              </a:rPr>
              <a:t>, AERO website, accessed 16 April 2024.</a:t>
            </a:r>
          </a:p>
          <a:p>
            <a:r>
              <a:rPr lang="en-AU" sz="1200" dirty="0">
                <a:latin typeface="Arial" panose="020B0604020202020204" pitchFamily="34" charset="0"/>
                <a:cs typeface="Arial" panose="020B0604020202020204" pitchFamily="34" charset="0"/>
              </a:rPr>
              <a:t>Clarke S, Timperley H, Hattie J (2003) Unlocking formative assessment: Practical strategies for enhancing students’ learning in the primary and intermediate classroom, Hodder Moa Beckett, Auckland NZ, 2003.</a:t>
            </a:r>
          </a:p>
          <a:p>
            <a:pPr>
              <a:spcBef>
                <a:spcPts val="1200"/>
              </a:spcBef>
              <a:spcAft>
                <a:spcPts val="600"/>
              </a:spcAft>
            </a:pPr>
            <a:r>
              <a:rPr lang="en-AU" dirty="0">
                <a:latin typeface="Arial" panose="020B0604020202020204" pitchFamily="34" charset="0"/>
                <a:cs typeface="Arial" panose="020B0604020202020204" pitchFamily="34" charset="0"/>
              </a:rPr>
              <a:t>Griffin P (2018) Assessment for teaching, Cambridge University Press. </a:t>
            </a:r>
          </a:p>
          <a:p>
            <a:pPr>
              <a:spcBef>
                <a:spcPts val="1200"/>
              </a:spcBef>
              <a:spcAft>
                <a:spcPts val="600"/>
              </a:spcAft>
            </a:pPr>
            <a:r>
              <a:rPr lang="en-AU" dirty="0">
                <a:latin typeface="Arial" panose="020B0604020202020204" pitchFamily="34" charset="0"/>
                <a:cs typeface="Arial" panose="020B0604020202020204" pitchFamily="34" charset="0"/>
              </a:rPr>
              <a:t>NESA (2024) </a:t>
            </a:r>
            <a:r>
              <a:rPr lang="en-AU" dirty="0">
                <a:latin typeface="Arial" panose="020B0604020202020204" pitchFamily="34" charset="0"/>
                <a:cs typeface="Arial" panose="020B0604020202020204" pitchFamily="34" charset="0"/>
                <a:hlinkClick r:id="rId5"/>
              </a:rPr>
              <a:t>Glossary</a:t>
            </a:r>
            <a:r>
              <a:rPr lang="en-AU" dirty="0">
                <a:latin typeface="Arial" panose="020B0604020202020204" pitchFamily="34" charset="0"/>
                <a:cs typeface="Arial" panose="020B0604020202020204" pitchFamily="34" charset="0"/>
              </a:rPr>
              <a:t>, NSW Department of Education website, accessed 5 April 2024. </a:t>
            </a:r>
          </a:p>
          <a:p>
            <a:pPr>
              <a:lnSpc>
                <a:spcPct val="150000"/>
              </a:lnSpc>
              <a:spcBef>
                <a:spcPts val="1200"/>
              </a:spcBef>
              <a:spcAft>
                <a:spcPts val="600"/>
              </a:spcAft>
            </a:pPr>
            <a:endParaRPr lang="en-AU" dirty="0">
              <a:latin typeface="Arial" panose="020B0604020202020204" pitchFamily="34" charset="0"/>
              <a:cs typeface="Arial" panose="020B0604020202020204" pitchFamily="34" charset="0"/>
            </a:endParaRPr>
          </a:p>
          <a:p>
            <a:pPr>
              <a:lnSpc>
                <a:spcPct val="150000"/>
              </a:lnSpc>
              <a:spcBef>
                <a:spcPts val="1200"/>
              </a:spcBef>
              <a:spcAft>
                <a:spcPts val="600"/>
              </a:spcAft>
            </a:pPr>
            <a:endParaRPr lang="en-AU" dirty="0"/>
          </a:p>
          <a:p>
            <a:endParaRPr lang="en-AU" dirty="0"/>
          </a:p>
        </p:txBody>
      </p:sp>
      <p:sp>
        <p:nvSpPr>
          <p:cNvPr id="6" name="TextBox 5">
            <a:extLst>
              <a:ext uri="{FF2B5EF4-FFF2-40B4-BE49-F238E27FC236}">
                <a16:creationId xmlns:a16="http://schemas.microsoft.com/office/drawing/2014/main" id="{EABCE76F-41B1-7EE2-14F1-DC744150DE0C}"/>
              </a:ext>
            </a:extLst>
          </p:cNvPr>
          <p:cNvSpPr txBox="1"/>
          <p:nvPr/>
        </p:nvSpPr>
        <p:spPr>
          <a:xfrm>
            <a:off x="335826" y="1397263"/>
            <a:ext cx="11471999" cy="1597297"/>
          </a:xfrm>
          <a:prstGeom prst="rect">
            <a:avLst/>
          </a:prstGeom>
          <a:noFill/>
        </p:spPr>
        <p:txBody>
          <a:bodyPr wrap="square">
            <a:spAutoFit/>
          </a:bodyPr>
          <a:lstStyle/>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This presentation contains NSW Curriculum and syllabus content. The NSW Curriculum is developed by the NSW Education Standards Authority. This content is prepared by NESA for and on behalf of the Crown in the right of the State of New South Wales. The material is protected by Crown copyright.</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Please refer to the NESA Copyright Disclaimer for more information </a:t>
            </a:r>
            <a:r>
              <a:rPr kumimoji="0" lang="en-AU" sz="1200" u="none" strike="noStrike" kern="1200" cap="none" spc="0" normalizeH="0" baseline="0" noProof="0" dirty="0">
                <a:ln>
                  <a:noFill/>
                </a:ln>
                <a:solidFill>
                  <a:srgbClr val="CBEDFD"/>
                </a:solidFill>
                <a:effectLst/>
                <a:uLnTx/>
                <a:uFillTx/>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https://educationstandards.nsw.edu.au/wps/portal/nesa/mini-footer/copyright</a:t>
            </a:r>
            <a:r>
              <a:rPr kumimoji="0" lang="en-AU" sz="120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 </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NESA holds the only official and up-to-date versions of the NSW Curriculum and syllabus documents. Please visit the NSW Education Standards Authority (NESA) website </a:t>
            </a:r>
            <a:r>
              <a:rPr kumimoji="0" lang="en-AU" sz="1200" u="none" strike="noStrike" kern="1200" cap="none" spc="0" normalizeH="0" baseline="0" noProof="0" dirty="0">
                <a:ln>
                  <a:noFill/>
                </a:ln>
                <a:solidFill>
                  <a:srgbClr val="CBEDFD"/>
                </a:solidFill>
                <a:effectLst/>
                <a:uLnTx/>
                <a:uFillTx/>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https://educationstandards.nsw.edu.au/wps/portal/nesa/home</a:t>
            </a:r>
            <a:r>
              <a:rPr kumimoji="0" lang="en-AU" sz="1200" u="none" strike="noStrike" kern="1200" cap="none" spc="0" normalizeH="0" baseline="0" noProof="0" dirty="0">
                <a:ln>
                  <a:noFill/>
                </a:ln>
                <a:solidFill>
                  <a:srgbClr val="CBEDFD"/>
                </a:solidFill>
                <a:effectLst/>
                <a:uLnTx/>
                <a:uFillTx/>
                <a:latin typeface="Arial" panose="020B0604020202020204" pitchFamily="34" charset="0"/>
                <a:cs typeface="Arial" panose="020B0604020202020204" pitchFamily="34" charset="0"/>
              </a:rPr>
              <a:t> </a:t>
            </a:r>
            <a:r>
              <a:rPr kumimoji="0" lang="en-AU" sz="120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and the NSW Curriculum website </a:t>
            </a:r>
            <a:r>
              <a:rPr kumimoji="0" lang="en-AU" sz="1200" u="none" strike="noStrike" kern="1200" cap="none" spc="0" normalizeH="0" baseline="0" noProof="0" dirty="0">
                <a:ln>
                  <a:noFill/>
                </a:ln>
                <a:solidFill>
                  <a:srgbClr val="CBEDFD"/>
                </a:solidFill>
                <a:effectLst/>
                <a:uLnTx/>
                <a:uFillTx/>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https://curriculum.nsw.edu.au</a:t>
            </a:r>
            <a:r>
              <a:rPr kumimoji="0" lang="en-AU" sz="120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a:t>
            </a:r>
          </a:p>
        </p:txBody>
      </p:sp>
      <p:sp>
        <p:nvSpPr>
          <p:cNvPr id="3" name="Title 2">
            <a:extLst>
              <a:ext uri="{FF2B5EF4-FFF2-40B4-BE49-F238E27FC236}">
                <a16:creationId xmlns:a16="http://schemas.microsoft.com/office/drawing/2014/main" id="{CA8966FD-9600-3EC7-EF10-06492353388E}"/>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References</a:t>
            </a:r>
          </a:p>
        </p:txBody>
      </p:sp>
    </p:spTree>
    <p:extLst>
      <p:ext uri="{BB962C8B-B14F-4D97-AF65-F5344CB8AC3E}">
        <p14:creationId xmlns:p14="http://schemas.microsoft.com/office/powerpoint/2010/main" val="118101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7133020-534B-1436-1223-640C02469109}"/>
              </a:ext>
              <a:ext uri="{C183D7F6-B498-43B3-948B-1728B52AA6E4}">
                <adec:decorative xmlns:adec="http://schemas.microsoft.com/office/drawing/2017/decorative" val="1"/>
              </a:ext>
            </a:extLst>
          </p:cNvPr>
          <p:cNvSpPr>
            <a:spLocks noGrp="1"/>
          </p:cNvSpPr>
          <p:nvPr>
            <p:ph type="sldNum" sz="quarter" idx="14"/>
          </p:nvPr>
        </p:nvSpPr>
        <p:spPr/>
        <p:txBody>
          <a:bodyPr/>
          <a:lstStyle/>
          <a:p>
            <a:fld id="{10A01DC5-1685-4615-8240-15192985C6A2}" type="slidenum">
              <a:rPr lang="en-AU" smtClean="0"/>
              <a:pPr/>
              <a:t>28</a:t>
            </a:fld>
            <a:endParaRPr lang="en-AU" dirty="0"/>
          </a:p>
        </p:txBody>
      </p:sp>
      <p:sp>
        <p:nvSpPr>
          <p:cNvPr id="5" name="Text Placeholder 4">
            <a:extLst>
              <a:ext uri="{FF2B5EF4-FFF2-40B4-BE49-F238E27FC236}">
                <a16:creationId xmlns:a16="http://schemas.microsoft.com/office/drawing/2014/main" id="{BE654030-F7D3-C5A3-C9A0-44C1EB638209}"/>
              </a:ext>
            </a:extLst>
          </p:cNvPr>
          <p:cNvSpPr>
            <a:spLocks noGrp="1"/>
          </p:cNvSpPr>
          <p:nvPr>
            <p:ph type="body" sz="quarter" idx="19"/>
          </p:nvPr>
        </p:nvSpPr>
        <p:spPr>
          <a:xfrm>
            <a:off x="360000" y="1892300"/>
            <a:ext cx="11235100" cy="2298700"/>
          </a:xfrm>
        </p:spPr>
        <p:txBody>
          <a:bodyPr/>
          <a:lstStyle/>
          <a:p>
            <a:r>
              <a:rPr lang="en-AU" sz="1200" dirty="0">
                <a:latin typeface="Arial" panose="020B0604020202020204" pitchFamily="34" charset="0"/>
                <a:cs typeface="Arial" panose="020B0604020202020204" pitchFamily="34" charset="0"/>
              </a:rPr>
              <a:t>State of New South Wales (Department of Education) (n.d.) </a:t>
            </a:r>
            <a:r>
              <a:rPr lang="en-AU" sz="1200" dirty="0">
                <a:latin typeface="Arial" panose="020B0604020202020204" pitchFamily="34" charset="0"/>
                <a:cs typeface="Arial" panose="020B0604020202020204" pitchFamily="34" charset="0"/>
                <a:hlinkClick r:id="rId2"/>
              </a:rPr>
              <a:t>Digital Learning Selector,</a:t>
            </a:r>
            <a:r>
              <a:rPr lang="en-AU" sz="1200" dirty="0">
                <a:latin typeface="Arial" panose="020B0604020202020204" pitchFamily="34" charset="0"/>
                <a:cs typeface="Arial" panose="020B0604020202020204" pitchFamily="34" charset="0"/>
              </a:rPr>
              <a:t> NSW Department of Education website, accessed 5 April 2024. </a:t>
            </a:r>
          </a:p>
          <a:p>
            <a:r>
              <a:rPr lang="en-AU" sz="1200" dirty="0">
                <a:latin typeface="Arial" panose="020B0604020202020204" pitchFamily="34" charset="0"/>
                <a:cs typeface="Arial" panose="020B0604020202020204" pitchFamily="34" charset="0"/>
              </a:rPr>
              <a:t>State of New South Wales (Department of Education) (2024) </a:t>
            </a:r>
            <a:r>
              <a:rPr lang="en-AU" sz="1200" dirty="0">
                <a:latin typeface="Arial" panose="020B0604020202020204" pitchFamily="34" charset="0"/>
                <a:cs typeface="Arial" panose="020B0604020202020204" pitchFamily="34" charset="0"/>
                <a:hlinkClick r:id="rId3"/>
              </a:rPr>
              <a:t>Explicit teaching strategies</a:t>
            </a:r>
            <a:r>
              <a:rPr lang="en-AU" sz="1200" dirty="0">
                <a:latin typeface="Arial" panose="020B0604020202020204" pitchFamily="34" charset="0"/>
                <a:cs typeface="Arial" panose="020B0604020202020204" pitchFamily="34" charset="0"/>
              </a:rPr>
              <a:t>, NSW Department of Education website, accessed 5 April 2024. </a:t>
            </a:r>
          </a:p>
          <a:p>
            <a:pPr>
              <a:lnSpc>
                <a:spcPct val="150000"/>
              </a:lnSpc>
              <a:spcBef>
                <a:spcPts val="1200"/>
              </a:spcBef>
              <a:spcAft>
                <a:spcPts val="600"/>
              </a:spcAft>
            </a:pPr>
            <a:r>
              <a:rPr lang="en-AU" sz="1200" dirty="0">
                <a:latin typeface="Arial" panose="020B0604020202020204" pitchFamily="34" charset="0"/>
                <a:cs typeface="Arial" panose="020B0604020202020204" pitchFamily="34" charset="0"/>
              </a:rPr>
              <a:t>State of New South Wales (Department of Education) (2024) </a:t>
            </a:r>
            <a:r>
              <a:rPr lang="en-AU" sz="1200" dirty="0">
                <a:latin typeface="Arial" panose="020B0604020202020204" pitchFamily="34" charset="0"/>
                <a:cs typeface="Arial" panose="020B0604020202020204" pitchFamily="34" charset="0"/>
                <a:hlinkClick r:id="rId4"/>
              </a:rPr>
              <a:t>Explicit teaching – Driving learning and engagement</a:t>
            </a:r>
            <a:r>
              <a:rPr lang="en-AU" sz="1200" dirty="0">
                <a:latin typeface="Arial" panose="020B0604020202020204" pitchFamily="34" charset="0"/>
                <a:cs typeface="Arial" panose="020B0604020202020204" pitchFamily="34" charset="0"/>
              </a:rPr>
              <a:t>, Centre for Education Statistics and Evaluation website, accessed 5 April 2024. </a:t>
            </a:r>
          </a:p>
          <a:p>
            <a:pPr>
              <a:spcBef>
                <a:spcPts val="1200"/>
              </a:spcBef>
              <a:spcAft>
                <a:spcPts val="600"/>
              </a:spcAft>
            </a:pPr>
            <a:r>
              <a:rPr lang="en-AU" sz="1200" dirty="0" err="1">
                <a:latin typeface="Arial" panose="020B0604020202020204" pitchFamily="34" charset="0"/>
                <a:cs typeface="Arial" panose="020B0604020202020204" pitchFamily="34" charset="0"/>
              </a:rPr>
              <a:t>Wiliam</a:t>
            </a:r>
            <a:r>
              <a:rPr lang="en-AU" sz="1200" dirty="0">
                <a:latin typeface="Arial" panose="020B0604020202020204" pitchFamily="34" charset="0"/>
                <a:cs typeface="Arial" panose="020B0604020202020204" pitchFamily="34" charset="0"/>
              </a:rPr>
              <a:t> D (2014) ‘</a:t>
            </a:r>
            <a:r>
              <a:rPr lang="en-AU" sz="1200" dirty="0">
                <a:latin typeface="Arial" panose="020B0604020202020204" pitchFamily="34" charset="0"/>
                <a:cs typeface="Arial" panose="020B0604020202020204" pitchFamily="34" charset="0"/>
                <a:hlinkClick r:id="rId5"/>
              </a:rPr>
              <a:t>The right questions, the right way </a:t>
            </a:r>
            <a:r>
              <a:rPr lang="en-AU" sz="1200" dirty="0">
                <a:latin typeface="Arial" panose="020B0604020202020204" pitchFamily="34" charset="0"/>
                <a:cs typeface="Arial" panose="020B0604020202020204" pitchFamily="34" charset="0"/>
              </a:rPr>
              <a:t>’, Educational Leadership, 71(6).</a:t>
            </a:r>
          </a:p>
          <a:p>
            <a:pPr>
              <a:lnSpc>
                <a:spcPct val="150000"/>
              </a:lnSpc>
              <a:spcBef>
                <a:spcPts val="1200"/>
              </a:spcBef>
              <a:spcAft>
                <a:spcPts val="600"/>
              </a:spcAft>
            </a:pPr>
            <a:endParaRPr lang="en-AU" sz="1200" dirty="0">
              <a:latin typeface="Arial" panose="020B0604020202020204" pitchFamily="34" charset="0"/>
              <a:cs typeface="Arial" panose="020B0604020202020204" pitchFamily="34" charset="0"/>
            </a:endParaRPr>
          </a:p>
          <a:p>
            <a:endParaRPr lang="en-AU" dirty="0"/>
          </a:p>
        </p:txBody>
      </p:sp>
      <p:sp>
        <p:nvSpPr>
          <p:cNvPr id="2" name="Title 1">
            <a:extLst>
              <a:ext uri="{FF2B5EF4-FFF2-40B4-BE49-F238E27FC236}">
                <a16:creationId xmlns:a16="http://schemas.microsoft.com/office/drawing/2014/main" id="{E73FE881-9515-C0C5-FD60-FF7690529199}"/>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References (2)</a:t>
            </a:r>
          </a:p>
        </p:txBody>
      </p:sp>
    </p:spTree>
    <p:extLst>
      <p:ext uri="{BB962C8B-B14F-4D97-AF65-F5344CB8AC3E}">
        <p14:creationId xmlns:p14="http://schemas.microsoft.com/office/powerpoint/2010/main" val="3620451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303DFE7-8ED6-8289-3C7A-37260EDA32BA}"/>
              </a:ext>
              <a:ext uri="{C183D7F6-B498-43B3-948B-1728B52AA6E4}">
                <adec:decorative xmlns:adec="http://schemas.microsoft.com/office/drawing/2017/decorative" val="1"/>
              </a:ext>
            </a:extLst>
          </p:cNvPr>
          <p:cNvSpPr>
            <a:spLocks noGrp="1"/>
          </p:cNvSpPr>
          <p:nvPr>
            <p:ph type="sldNum" sz="quarter" idx="12"/>
          </p:nvPr>
        </p:nvSpPr>
        <p:spPr>
          <a:xfrm>
            <a:off x="11124000" y="6516000"/>
            <a:ext cx="720000" cy="180000"/>
          </a:xfrm>
        </p:spPr>
        <p:txBody>
          <a:bodyPr/>
          <a:lstStyle/>
          <a:p>
            <a:fld id="{10A01DC5-1685-4615-8240-15192985C6A2}" type="slidenum">
              <a:rPr lang="en-AU" smtClean="0"/>
              <a:pPr/>
              <a:t>29</a:t>
            </a:fld>
            <a:endParaRPr lang="en-AU"/>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latin typeface="Arial" panose="020B0604020202020204" pitchFamily="34" charset="0"/>
                <a:cs typeface="Arial" panose="020B0604020202020204" pitchFamily="34" charset="0"/>
              </a:rPr>
              <a:t>The copyright material published in this resource is subject to the Copyright Act 1968 (</a:t>
            </a:r>
            <a:r>
              <a:rPr lang="en-AU" sz="1200" dirty="0" err="1">
                <a:solidFill>
                  <a:schemeClr val="bg1"/>
                </a:solidFill>
                <a:latin typeface="Arial" panose="020B0604020202020204" pitchFamily="34" charset="0"/>
                <a:cs typeface="Arial" panose="020B0604020202020204" pitchFamily="34" charset="0"/>
              </a:rPr>
              <a:t>Cth</a:t>
            </a:r>
            <a:r>
              <a:rPr lang="en-AU" sz="1200" dirty="0">
                <a:solidFill>
                  <a:schemeClr val="bg1"/>
                </a:solidFill>
                <a:latin typeface="Arial" panose="020B0604020202020204" pitchFamily="34" charset="0"/>
                <a:cs typeface="Arial" panose="020B0604020202020204" pitchFamily="34" charset="0"/>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latin typeface="Arial" panose="020B0604020202020204" pitchFamily="34" charset="0"/>
                <a:cs typeface="Arial" panose="020B0604020202020204" pitchFamily="34" charset="0"/>
              </a:rPr>
              <a:t>Copyright material available in this resource and owned by the NSW Department of Education is licensed under a </a:t>
            </a:r>
            <a:r>
              <a:rPr lang="en-AU" sz="1200" dirty="0">
                <a:solidFill>
                  <a:schemeClr val="accent4"/>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latin typeface="Arial" panose="020B0604020202020204" pitchFamily="34" charset="0"/>
                <a:cs typeface="Arial" panose="020B0604020202020204" pitchFamily="34" charset="0"/>
              </a:rPr>
              <a:t>.</a:t>
            </a:r>
          </a:p>
          <a:p>
            <a:pPr algn="l">
              <a:lnSpc>
                <a:spcPct val="150000"/>
              </a:lnSpc>
              <a:spcAft>
                <a:spcPts val="600"/>
              </a:spcAft>
            </a:pPr>
            <a:r>
              <a:rPr lang="en-AU" sz="1200" dirty="0">
                <a:solidFill>
                  <a:schemeClr val="bg1"/>
                </a:solidFill>
                <a:latin typeface="Arial" panose="020B0604020202020204" pitchFamily="34" charset="0"/>
                <a:cs typeface="Arial" panose="020B0604020202020204" pitchFamily="34" charset="0"/>
              </a:rPr>
              <a:t>This license allows you to share and adapt the material for any purpose, even commercially.</a:t>
            </a:r>
          </a:p>
          <a:p>
            <a:pPr algn="l">
              <a:lnSpc>
                <a:spcPct val="150000"/>
              </a:lnSpc>
              <a:spcAft>
                <a:spcPts val="600"/>
              </a:spcAft>
            </a:pPr>
            <a:r>
              <a:rPr lang="en-AU" sz="1200" dirty="0">
                <a:solidFill>
                  <a:schemeClr val="bg1"/>
                </a:solidFill>
                <a:latin typeface="Arial" panose="020B0604020202020204" pitchFamily="34" charset="0"/>
                <a:cs typeface="Arial" panose="020B0604020202020204" pitchFamily="34" charset="0"/>
              </a:rPr>
              <a:t>Attribution should be given to © State of New South Wales (Department of Education), 2024.</a:t>
            </a:r>
          </a:p>
          <a:p>
            <a:pPr algn="l">
              <a:lnSpc>
                <a:spcPct val="150000"/>
              </a:lnSpc>
            </a:pPr>
            <a:r>
              <a:rPr lang="en-AU" sz="1200" dirty="0">
                <a:solidFill>
                  <a:schemeClr val="bg1"/>
                </a:solidFill>
                <a:latin typeface="Arial" panose="020B0604020202020204" pitchFamily="34" charset="0"/>
                <a:cs typeface="Arial" panose="020B0604020202020204" pitchFamily="34" charset="0"/>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latin typeface="Arial" panose="020B0604020202020204" pitchFamily="34" charset="0"/>
                <a:cs typeface="Arial" panose="020B0604020202020204" pitchFamily="34" charset="0"/>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latin typeface="Arial" panose="020B0604020202020204" pitchFamily="34" charset="0"/>
                <a:cs typeface="Arial" panose="020B0604020202020204" pitchFamily="34" charset="0"/>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dirty="0">
                <a:solidFill>
                  <a:schemeClr val="bg1"/>
                </a:solidFill>
                <a:latin typeface="Arial" panose="020B0604020202020204" pitchFamily="34" charset="0"/>
                <a:cs typeface="Arial" panose="020B0604020202020204" pitchFamily="34" charset="0"/>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Arial" panose="020B0604020202020204" pitchFamily="34" charset="0"/>
                <a:cs typeface="Arial" panose="020B0604020202020204" pitchFamily="34" charset="0"/>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Arial" panose="020B0604020202020204" pitchFamily="34" charset="0"/>
                <a:cs typeface="Arial" panose="020B0604020202020204" pitchFamily="34" charset="0"/>
              </a:rPr>
              <a:t>If you use the links provided in this document to access a third party’s website, you acknowledge that the terms of use, including licence terms set out on the third-party’s website apply to the use which may be made of the materials on that third-party website or where permitted by the Copyright Act 1968 (</a:t>
            </a:r>
            <a:r>
              <a:rPr lang="en-AU" sz="1200" dirty="0" err="1">
                <a:solidFill>
                  <a:schemeClr val="bg1"/>
                </a:solidFill>
                <a:latin typeface="Arial" panose="020B0604020202020204" pitchFamily="34" charset="0"/>
                <a:cs typeface="Arial" panose="020B0604020202020204" pitchFamily="34" charset="0"/>
              </a:rPr>
              <a:t>Cth</a:t>
            </a:r>
            <a:r>
              <a:rPr lang="en-AU" sz="1200" dirty="0">
                <a:solidFill>
                  <a:schemeClr val="bg1"/>
                </a:solidFill>
                <a:latin typeface="Arial" panose="020B0604020202020204" pitchFamily="34" charset="0"/>
                <a:cs typeface="Arial" panose="020B0604020202020204" pitchFamily="34" charset="0"/>
              </a:rPr>
              <a:t>). The department accepts no responsibility for content on third-party websites. </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Arial" panose="020B0604020202020204" pitchFamily="34" charset="0"/>
                <a:cs typeface="Arial" panose="020B0604020202020204" pitchFamily="34" charset="0"/>
              </a:rPr>
              <a:t>© State of New South Wales (Department of Education), 2024</a:t>
            </a:r>
          </a:p>
        </p:txBody>
      </p:sp>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a:xfrm>
            <a:off x="360000" y="360000"/>
            <a:ext cx="10080000" cy="537467"/>
          </a:xfrm>
        </p:spPr>
        <p:txBody>
          <a:bodyPr/>
          <a:lstStyle/>
          <a:p>
            <a:r>
              <a:rPr lang="en-AU" dirty="0">
                <a:latin typeface="Arial" panose="020B0604020202020204" pitchFamily="34" charset="0"/>
                <a:cs typeface="Arial" panose="020B0604020202020204" pitchFamily="34" charset="0"/>
              </a:rPr>
              <a:t>Copyright</a:t>
            </a:r>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C0759C-7815-62EE-E606-EBC3C273B189}"/>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u="none" strike="noStrike" kern="1200" cap="none" spc="0" normalizeH="0" baseline="0" noProof="0" smtClean="0">
                <a:ln>
                  <a:noFill/>
                </a:ln>
                <a:solidFill>
                  <a:srgbClr val="22272B"/>
                </a:solidFill>
                <a:effectLst/>
                <a:uLnTx/>
                <a:uFillTx/>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a:t>
            </a:fld>
            <a:endParaRPr kumimoji="0" lang="en-AU" sz="1200" u="none" strike="noStrike" kern="1200" cap="none" spc="0" normalizeH="0" baseline="0" noProof="0" dirty="0">
              <a:ln>
                <a:noFill/>
              </a:ln>
              <a:solidFill>
                <a:srgbClr val="22272B"/>
              </a:solidFill>
              <a:effectLst/>
              <a:uLnTx/>
              <a:uFillTx/>
              <a:ea typeface="+mn-ea"/>
              <a:cs typeface="+mn-cs"/>
            </a:endParaRPr>
          </a:p>
        </p:txBody>
      </p:sp>
      <p:sp>
        <p:nvSpPr>
          <p:cNvPr id="3" name="TextBox 2">
            <a:extLst>
              <a:ext uri="{FF2B5EF4-FFF2-40B4-BE49-F238E27FC236}">
                <a16:creationId xmlns:a16="http://schemas.microsoft.com/office/drawing/2014/main" id="{DF637BA9-DB5E-2457-A795-0B300DBA6F82}"/>
              </a:ext>
            </a:extLst>
          </p:cNvPr>
          <p:cNvSpPr txBox="1"/>
          <p:nvPr/>
        </p:nvSpPr>
        <p:spPr>
          <a:xfrm>
            <a:off x="359998" y="1944521"/>
            <a:ext cx="11303000" cy="409849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2000" b="1" u="none" strike="noStrike" kern="1200" cap="none" spc="0" normalizeH="0" baseline="0" noProof="0" dirty="0">
                <a:ln>
                  <a:noFill/>
                </a:ln>
                <a:solidFill>
                  <a:srgbClr val="002664"/>
                </a:solidFill>
                <a:effectLst/>
                <a:uLnTx/>
                <a:uFillTx/>
                <a:latin typeface="Arial" panose="020B0604020202020204" pitchFamily="34" charset="0"/>
                <a:cs typeface="Arial" panose="020B0604020202020204" pitchFamily="34" charset="0"/>
              </a:rPr>
              <a:t>Learning intentions</a:t>
            </a:r>
            <a:endParaRPr lang="en-AU" sz="2000" dirty="0">
              <a:solidFill>
                <a:srgbClr val="22272B"/>
              </a:solidFill>
              <a:latin typeface="Arial" panose="020B0604020202020204" pitchFamily="34" charset="0"/>
              <a:ea typeface="+mn-lt"/>
              <a:cs typeface="Arial" panose="020B0604020202020204" pitchFamily="34" charset="0"/>
            </a:endParaRPr>
          </a:p>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2000" u="none" strike="noStrike" kern="1200" cap="none" spc="0" normalizeH="0" baseline="0" noProof="0" dirty="0">
                <a:ln>
                  <a:noFill/>
                </a:ln>
                <a:solidFill>
                  <a:schemeClr val="accent1"/>
                </a:solidFill>
                <a:effectLst/>
                <a:uLnTx/>
                <a:uFillTx/>
                <a:latin typeface="Arial" panose="020B0604020202020204" pitchFamily="34" charset="0"/>
                <a:ea typeface="+mn-lt"/>
                <a:cs typeface="Arial" panose="020B0604020202020204" pitchFamily="34" charset="0"/>
              </a:rPr>
              <a:t>We are learning to:</a:t>
            </a:r>
          </a:p>
          <a:p>
            <a:pPr marL="342900" marR="0" lvl="0" indent="-342900" algn="l" defTabSz="609585"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AU" sz="2000" u="none" strike="noStrike" kern="1200" cap="none" spc="0" normalizeH="0" baseline="0" noProof="0" dirty="0">
                <a:ln>
                  <a:noFill/>
                </a:ln>
                <a:solidFill>
                  <a:srgbClr val="002664"/>
                </a:solidFill>
                <a:effectLst/>
                <a:uLnTx/>
                <a:uFillTx/>
                <a:latin typeface="Arial" panose="020B0604020202020204" pitchFamily="34" charset="0"/>
                <a:cs typeface="Arial" panose="020B0604020202020204" pitchFamily="34" charset="0"/>
              </a:rPr>
              <a:t>understand the effect of third-person limited voice in establishing relationships between author and audience</a:t>
            </a:r>
          </a:p>
          <a:p>
            <a:pPr marL="342900" marR="0" lvl="0" indent="-342900" algn="l" defTabSz="609585"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AU" sz="2000" u="none" strike="noStrike" kern="1200" cap="none" spc="0" normalizeH="0" baseline="0" noProof="0" dirty="0">
                <a:ln>
                  <a:noFill/>
                </a:ln>
                <a:solidFill>
                  <a:srgbClr val="002664"/>
                </a:solidFill>
                <a:effectLst/>
                <a:uLnTx/>
                <a:uFillTx/>
                <a:latin typeface="Arial" panose="020B0604020202020204" pitchFamily="34" charset="0"/>
                <a:cs typeface="Arial" panose="020B0604020202020204" pitchFamily="34" charset="0"/>
              </a:rPr>
              <a:t>analyse how authors communicate their purpose in fiction through the selection of deliberate textual features – specifically, point of view.</a:t>
            </a:r>
          </a:p>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2000" b="1" u="none" strike="noStrike" kern="1200" cap="none" spc="0" normalizeH="0" baseline="0" noProof="0" dirty="0">
                <a:ln>
                  <a:noFill/>
                </a:ln>
                <a:solidFill>
                  <a:srgbClr val="002664"/>
                </a:solidFill>
                <a:effectLst/>
                <a:uLnTx/>
                <a:uFillTx/>
                <a:latin typeface="Arial" panose="020B0604020202020204" pitchFamily="34" charset="0"/>
                <a:cs typeface="Arial" panose="020B0604020202020204" pitchFamily="34" charset="0"/>
              </a:rPr>
              <a:t>Success criteria</a:t>
            </a:r>
          </a:p>
          <a:p>
            <a:pPr marL="0" marR="0" lvl="0" indent="0" algn="l" defTabSz="609585" rtl="0" eaLnBrk="1" fontAlgn="auto" latinLnBrk="0" hangingPunct="1">
              <a:lnSpc>
                <a:spcPct val="150000"/>
              </a:lnSpc>
              <a:spcBef>
                <a:spcPts val="0"/>
              </a:spcBef>
              <a:spcAft>
                <a:spcPts val="0"/>
              </a:spcAft>
              <a:buClrTx/>
              <a:buSzTx/>
              <a:buFontTx/>
              <a:buNone/>
              <a:tabLst/>
              <a:defRPr/>
            </a:pPr>
            <a:r>
              <a:rPr kumimoji="0" lang="en-AU" sz="2000" u="none" strike="noStrike" kern="1200" cap="none" spc="0" normalizeH="0" baseline="0" noProof="0" dirty="0">
                <a:ln>
                  <a:noFill/>
                </a:ln>
                <a:solidFill>
                  <a:srgbClr val="002664"/>
                </a:solidFill>
                <a:effectLst/>
                <a:uLnTx/>
                <a:uFillTx/>
                <a:latin typeface="Arial" panose="020B0604020202020204" pitchFamily="34" charset="0"/>
                <a:cs typeface="Arial" panose="020B0604020202020204" pitchFamily="34" charset="0"/>
              </a:rPr>
              <a:t>I will know I am successful when I can:</a:t>
            </a:r>
          </a:p>
          <a:p>
            <a:pPr marL="342900" marR="0" lvl="0" indent="-342900" algn="l" defTabSz="609585"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AU" sz="2000" dirty="0">
                <a:solidFill>
                  <a:srgbClr val="002664"/>
                </a:solidFill>
                <a:latin typeface="Arial" panose="020B0604020202020204" pitchFamily="34" charset="0"/>
                <a:cs typeface="Arial" panose="020B0604020202020204" pitchFamily="34" charset="0"/>
              </a:rPr>
              <a:t>[these could be co-constructed with the class or used as per the notes].</a:t>
            </a:r>
            <a:endParaRPr kumimoji="0" lang="en-US" sz="2000" u="none" strike="noStrike" kern="1200" cap="none" spc="0" normalizeH="0" baseline="0" noProof="0" dirty="0">
              <a:ln>
                <a:noFill/>
              </a:ln>
              <a:solidFill>
                <a:srgbClr val="002664"/>
              </a:solidFill>
              <a:effectLst/>
              <a:uLnTx/>
              <a:uFillTx/>
              <a:latin typeface="Arial" panose="020B0604020202020204" pitchFamily="34" charset="0"/>
              <a:cs typeface="Arial" panose="020B0604020202020204" pitchFamily="34" charset="0"/>
            </a:endParaRPr>
          </a:p>
        </p:txBody>
      </p:sp>
      <p:sp>
        <p:nvSpPr>
          <p:cNvPr id="5" name="Title 4">
            <a:extLst>
              <a:ext uri="{FF2B5EF4-FFF2-40B4-BE49-F238E27FC236}">
                <a16:creationId xmlns:a16="http://schemas.microsoft.com/office/drawing/2014/main" id="{A7E6A87E-8352-0E8F-5677-2D3F86A4C16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Learning intentions and success criteria</a:t>
            </a:r>
          </a:p>
        </p:txBody>
      </p:sp>
    </p:spTree>
    <p:extLst>
      <p:ext uri="{BB962C8B-B14F-4D97-AF65-F5344CB8AC3E}">
        <p14:creationId xmlns:p14="http://schemas.microsoft.com/office/powerpoint/2010/main" val="3357521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1CC9984-1EC5-63F2-1511-A931BD1294B0}"/>
              </a:ext>
            </a:extLst>
          </p:cNvPr>
          <p:cNvSpPr>
            <a:spLocks noGrp="1"/>
          </p:cNvSpPr>
          <p:nvPr>
            <p:ph type="sldNum" sz="quarter" idx="4294967295"/>
          </p:nvPr>
        </p:nvSpPr>
        <p:spPr>
          <a:xfrm>
            <a:off x="11471275" y="6516688"/>
            <a:ext cx="720725" cy="179387"/>
          </a:xfrm>
        </p:spPr>
        <p:txBody>
          <a:bodyPr/>
          <a:lstStyle/>
          <a:p>
            <a:fld id="{10A01DC5-1685-4615-8240-15192985C6A2}" type="slidenum">
              <a:rPr lang="en-AU" smtClean="0"/>
              <a:pPr/>
              <a:t>4</a:t>
            </a:fld>
            <a:endParaRPr lang="en-AU"/>
          </a:p>
        </p:txBody>
      </p:sp>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AU" dirty="0">
                <a:latin typeface="Arial" panose="020B0604020202020204" pitchFamily="34" charset="0"/>
                <a:cs typeface="Arial" panose="020B0604020202020204" pitchFamily="34" charset="0"/>
              </a:rPr>
              <a:t>Chunking and sequencing learning</a:t>
            </a:r>
          </a:p>
        </p:txBody>
      </p:sp>
    </p:spTree>
    <p:extLst>
      <p:ext uri="{BB962C8B-B14F-4D97-AF65-F5344CB8AC3E}">
        <p14:creationId xmlns:p14="http://schemas.microsoft.com/office/powerpoint/2010/main" val="3721054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6A1166D-F6EA-4B9B-A369-CD7A6D9BF99D}"/>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5</a:t>
            </a:fld>
            <a:endParaRPr lang="en-AU" dirty="0"/>
          </a:p>
        </p:txBody>
      </p:sp>
      <p:sp>
        <p:nvSpPr>
          <p:cNvPr id="3" name="Content Placeholder 2">
            <a:extLst>
              <a:ext uri="{FF2B5EF4-FFF2-40B4-BE49-F238E27FC236}">
                <a16:creationId xmlns:a16="http://schemas.microsoft.com/office/drawing/2014/main" id="{93958CAC-EAFF-DF04-6823-F934C3AB35E2}"/>
              </a:ext>
            </a:extLst>
          </p:cNvPr>
          <p:cNvSpPr>
            <a:spLocks noGrp="1"/>
          </p:cNvSpPr>
          <p:nvPr>
            <p:ph idx="1"/>
          </p:nvPr>
        </p:nvSpPr>
        <p:spPr/>
        <p:txBody>
          <a:bodyPr/>
          <a:lstStyle/>
          <a:p>
            <a:r>
              <a:rPr lang="en-AU" sz="1600" dirty="0">
                <a:latin typeface="Arial" panose="020B0604020202020204" pitchFamily="34" charset="0"/>
                <a:cs typeface="Arial" panose="020B0604020202020204" pitchFamily="34" charset="0"/>
              </a:rPr>
              <a:t>Point of view generally refers to who is telling the story. This person is usually called the narrator and could be a character within the story (first person) or a voice that is ‘outside’ the story (third person). Hence, the point of view can also be called the ‘narrative voice’ used in the text. Indeed, some people describe it as the voice you hear in your head as you read the story. The decision about whose point of view a story is told from is an important one made by the writer to impact on the experience of the reader.</a:t>
            </a:r>
          </a:p>
        </p:txBody>
      </p:sp>
      <p:sp>
        <p:nvSpPr>
          <p:cNvPr id="5" name="Text Placeholder 4">
            <a:extLst>
              <a:ext uri="{FF2B5EF4-FFF2-40B4-BE49-F238E27FC236}">
                <a16:creationId xmlns:a16="http://schemas.microsoft.com/office/drawing/2014/main" id="{99C68926-4AD2-CA38-A2C3-12CDBF60FCF2}"/>
              </a:ext>
            </a:extLst>
          </p:cNvPr>
          <p:cNvSpPr>
            <a:spLocks noGrp="1"/>
          </p:cNvSpPr>
          <p:nvPr>
            <p:ph type="body" sz="quarter" idx="18"/>
          </p:nvPr>
        </p:nvSpPr>
        <p:spPr/>
        <p:txBody>
          <a:bodyPr/>
          <a:lstStyle/>
          <a:p>
            <a:r>
              <a:rPr lang="en-AU" dirty="0">
                <a:latin typeface="Arial" panose="020B0604020202020204" pitchFamily="34" charset="0"/>
                <a:cs typeface="Arial" panose="020B0604020202020204" pitchFamily="34" charset="0"/>
              </a:rPr>
              <a:t>Definition</a:t>
            </a:r>
          </a:p>
        </p:txBody>
      </p:sp>
      <p:sp>
        <p:nvSpPr>
          <p:cNvPr id="2" name="Title 1">
            <a:extLst>
              <a:ext uri="{FF2B5EF4-FFF2-40B4-BE49-F238E27FC236}">
                <a16:creationId xmlns:a16="http://schemas.microsoft.com/office/drawing/2014/main" id="{0E76B06C-24DC-E231-877D-97F5912B09AF}"/>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Point of view</a:t>
            </a:r>
          </a:p>
        </p:txBody>
      </p:sp>
    </p:spTree>
    <p:extLst>
      <p:ext uri="{BB962C8B-B14F-4D97-AF65-F5344CB8AC3E}">
        <p14:creationId xmlns:p14="http://schemas.microsoft.com/office/powerpoint/2010/main" val="3810240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8F14C1-B152-F177-8715-C0BCD2A664E9}"/>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6</a:t>
            </a:fld>
            <a:endParaRPr lang="en-AU" dirty="0"/>
          </a:p>
        </p:txBody>
      </p:sp>
      <p:sp>
        <p:nvSpPr>
          <p:cNvPr id="3" name="Content Placeholder 2">
            <a:extLst>
              <a:ext uri="{FF2B5EF4-FFF2-40B4-BE49-F238E27FC236}">
                <a16:creationId xmlns:a16="http://schemas.microsoft.com/office/drawing/2014/main" id="{EF94EB8D-EFB0-CF56-7086-7004FDAB9907}"/>
              </a:ext>
            </a:extLst>
          </p:cNvPr>
          <p:cNvSpPr>
            <a:spLocks noGrp="1"/>
          </p:cNvSpPr>
          <p:nvPr>
            <p:ph idx="1"/>
          </p:nvPr>
        </p:nvSpPr>
        <p:spPr/>
        <p:txBody>
          <a:bodyPr/>
          <a:lstStyle/>
          <a:p>
            <a:r>
              <a:rPr lang="en-AU" sz="1600" b="1" dirty="0">
                <a:latin typeface="Arial" panose="020B0604020202020204" pitchFamily="34" charset="0"/>
                <a:cs typeface="Arial" panose="020B0604020202020204" pitchFamily="34" charset="0"/>
              </a:rPr>
              <a:t>Definition</a:t>
            </a:r>
          </a:p>
          <a:p>
            <a:r>
              <a:rPr lang="en-AU" sz="1600" dirty="0">
                <a:latin typeface="Arial" panose="020B0604020202020204" pitchFamily="34" charset="0"/>
                <a:cs typeface="Arial" panose="020B0604020202020204" pitchFamily="34" charset="0"/>
              </a:rPr>
              <a:t>The narrative is told from the point of view of a character in the text. </a:t>
            </a:r>
          </a:p>
          <a:p>
            <a:r>
              <a:rPr lang="en-AU" sz="1600" b="1" dirty="0">
                <a:latin typeface="Arial" panose="020B0604020202020204" pitchFamily="34" charset="0"/>
                <a:cs typeface="Arial" panose="020B0604020202020204" pitchFamily="34" charset="0"/>
              </a:rPr>
              <a:t>Example</a:t>
            </a:r>
          </a:p>
          <a:p>
            <a:r>
              <a:rPr lang="en-AU" sz="1600" dirty="0">
                <a:latin typeface="Arial" panose="020B0604020202020204" pitchFamily="34" charset="0"/>
                <a:cs typeface="Arial" panose="020B0604020202020204" pitchFamily="34" charset="0"/>
              </a:rPr>
              <a:t>‘</a:t>
            </a:r>
            <a:r>
              <a:rPr lang="en-AU" sz="1600" b="1" dirty="0">
                <a:latin typeface="Arial" panose="020B0604020202020204" pitchFamily="34" charset="0"/>
                <a:cs typeface="Arial" panose="020B0604020202020204" pitchFamily="34" charset="0"/>
              </a:rPr>
              <a:t>I</a:t>
            </a:r>
            <a:r>
              <a:rPr lang="en-AU" sz="1600" dirty="0">
                <a:latin typeface="Arial" panose="020B0604020202020204" pitchFamily="34" charset="0"/>
                <a:cs typeface="Arial" panose="020B0604020202020204" pitchFamily="34" charset="0"/>
              </a:rPr>
              <a:t> came to realise that </a:t>
            </a:r>
            <a:r>
              <a:rPr lang="en-AU" sz="1600" b="1" dirty="0">
                <a:latin typeface="Arial" panose="020B0604020202020204" pitchFamily="34" charset="0"/>
                <a:cs typeface="Arial" panose="020B0604020202020204" pitchFamily="34" charset="0"/>
              </a:rPr>
              <a:t>we</a:t>
            </a:r>
            <a:r>
              <a:rPr lang="en-AU" sz="1600" dirty="0">
                <a:latin typeface="Arial" panose="020B0604020202020204" pitchFamily="34" charset="0"/>
                <a:cs typeface="Arial" panose="020B0604020202020204" pitchFamily="34" charset="0"/>
              </a:rPr>
              <a:t> were in a great deal of trouble.’</a:t>
            </a:r>
          </a:p>
          <a:p>
            <a:r>
              <a:rPr lang="en-AU" sz="1600" b="1" dirty="0">
                <a:latin typeface="Arial" panose="020B0604020202020204" pitchFamily="34" charset="0"/>
                <a:cs typeface="Arial" panose="020B0604020202020204" pitchFamily="34" charset="0"/>
              </a:rPr>
              <a:t>Effect</a:t>
            </a:r>
          </a:p>
          <a:p>
            <a:r>
              <a:rPr lang="en-AU" sz="1600" dirty="0">
                <a:latin typeface="Arial" panose="020B0604020202020204" pitchFamily="34" charset="0"/>
                <a:cs typeface="Arial" panose="020B0604020202020204" pitchFamily="34" charset="0"/>
              </a:rPr>
              <a:t>Inclusive pronouns, such as ‘I’, ‘we’ and ‘my’ are used to provide insight into the character’s inner thoughts, feelings and experience. The audience only sees events through this character’s point of view, and any dialogue. </a:t>
            </a:r>
          </a:p>
        </p:txBody>
      </p:sp>
      <p:sp>
        <p:nvSpPr>
          <p:cNvPr id="5" name="Text Placeholder 4">
            <a:extLst>
              <a:ext uri="{FF2B5EF4-FFF2-40B4-BE49-F238E27FC236}">
                <a16:creationId xmlns:a16="http://schemas.microsoft.com/office/drawing/2014/main" id="{EC5D23D4-6BB5-41C3-FD6C-7A4BD943F918}"/>
              </a:ext>
            </a:extLst>
          </p:cNvPr>
          <p:cNvSpPr>
            <a:spLocks noGrp="1"/>
          </p:cNvSpPr>
          <p:nvPr>
            <p:ph type="body" sz="quarter" idx="18"/>
          </p:nvPr>
        </p:nvSpPr>
        <p:spPr/>
        <p:txBody>
          <a:bodyPr/>
          <a:lstStyle/>
          <a:p>
            <a:r>
              <a:rPr lang="en-AU" dirty="0">
                <a:latin typeface="Arial" panose="020B0604020202020204" pitchFamily="34" charset="0"/>
                <a:cs typeface="Arial" panose="020B0604020202020204" pitchFamily="34" charset="0"/>
              </a:rPr>
              <a:t>Pronouns – ‘I’, ‘we’ and ‘my’</a:t>
            </a:r>
          </a:p>
        </p:txBody>
      </p:sp>
      <p:sp>
        <p:nvSpPr>
          <p:cNvPr id="2" name="Title 1">
            <a:extLst>
              <a:ext uri="{FF2B5EF4-FFF2-40B4-BE49-F238E27FC236}">
                <a16:creationId xmlns:a16="http://schemas.microsoft.com/office/drawing/2014/main" id="{5EF3BE34-07FC-A7E6-77B0-44E6041EC71E}"/>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First person</a:t>
            </a:r>
          </a:p>
        </p:txBody>
      </p:sp>
    </p:spTree>
    <p:extLst>
      <p:ext uri="{BB962C8B-B14F-4D97-AF65-F5344CB8AC3E}">
        <p14:creationId xmlns:p14="http://schemas.microsoft.com/office/powerpoint/2010/main" val="420932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6A1166D-F6EA-4B9B-A369-CD7A6D9BF99D}"/>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7</a:t>
            </a:fld>
            <a:endParaRPr lang="en-AU" dirty="0"/>
          </a:p>
        </p:txBody>
      </p:sp>
      <p:sp>
        <p:nvSpPr>
          <p:cNvPr id="3" name="Content Placeholder 2">
            <a:extLst>
              <a:ext uri="{FF2B5EF4-FFF2-40B4-BE49-F238E27FC236}">
                <a16:creationId xmlns:a16="http://schemas.microsoft.com/office/drawing/2014/main" id="{93958CAC-EAFF-DF04-6823-F934C3AB35E2}"/>
              </a:ext>
            </a:extLst>
          </p:cNvPr>
          <p:cNvSpPr>
            <a:spLocks noGrp="1"/>
          </p:cNvSpPr>
          <p:nvPr>
            <p:ph idx="1"/>
          </p:nvPr>
        </p:nvSpPr>
        <p:spPr>
          <a:xfrm>
            <a:off x="354000" y="1503947"/>
            <a:ext cx="11484000" cy="1315454"/>
          </a:xfrm>
        </p:spPr>
        <p:txBody>
          <a:bodyPr anchor="t"/>
          <a:lstStyle/>
          <a:p>
            <a:pPr marL="342900" indent="-342900">
              <a:lnSpc>
                <a:spcPct val="200000"/>
              </a:lnSpc>
              <a:buAutoNum type="arabicPeriod"/>
            </a:pPr>
            <a:r>
              <a:rPr lang="en-AU" sz="1600" dirty="0">
                <a:latin typeface="Arial" panose="020B0604020202020204" pitchFamily="34" charset="0"/>
                <a:cs typeface="Arial" panose="020B0604020202020204" pitchFamily="34" charset="0"/>
              </a:rPr>
              <a:t>Third-person omniscient </a:t>
            </a:r>
          </a:p>
          <a:p>
            <a:pPr marL="342900" indent="-342900">
              <a:lnSpc>
                <a:spcPct val="200000"/>
              </a:lnSpc>
              <a:buAutoNum type="arabicPeriod"/>
            </a:pPr>
            <a:r>
              <a:rPr lang="en-AU" sz="1600" dirty="0">
                <a:latin typeface="Arial" panose="020B0604020202020204" pitchFamily="34" charset="0"/>
                <a:cs typeface="Arial" panose="020B0604020202020204" pitchFamily="34" charset="0"/>
              </a:rPr>
              <a:t>Third-person limited</a:t>
            </a:r>
          </a:p>
        </p:txBody>
      </p:sp>
      <p:sp>
        <p:nvSpPr>
          <p:cNvPr id="5" name="Text Placeholder 4">
            <a:extLst>
              <a:ext uri="{FF2B5EF4-FFF2-40B4-BE49-F238E27FC236}">
                <a16:creationId xmlns:a16="http://schemas.microsoft.com/office/drawing/2014/main" id="{99C68926-4AD2-CA38-A2C3-12CDBF60FCF2}"/>
              </a:ext>
            </a:extLst>
          </p:cNvPr>
          <p:cNvSpPr>
            <a:spLocks noGrp="1"/>
          </p:cNvSpPr>
          <p:nvPr>
            <p:ph type="body" sz="quarter" idx="18"/>
          </p:nvPr>
        </p:nvSpPr>
        <p:spPr/>
        <p:txBody>
          <a:bodyPr/>
          <a:lstStyle/>
          <a:p>
            <a:r>
              <a:rPr lang="en-AU" dirty="0">
                <a:latin typeface="Arial" panose="020B0604020202020204" pitchFamily="34" charset="0"/>
                <a:cs typeface="Arial" panose="020B0604020202020204" pitchFamily="34" charset="0"/>
              </a:rPr>
              <a:t>Two main types</a:t>
            </a:r>
          </a:p>
        </p:txBody>
      </p:sp>
      <p:sp>
        <p:nvSpPr>
          <p:cNvPr id="2" name="Title 1">
            <a:extLst>
              <a:ext uri="{FF2B5EF4-FFF2-40B4-BE49-F238E27FC236}">
                <a16:creationId xmlns:a16="http://schemas.microsoft.com/office/drawing/2014/main" id="{0E76B06C-24DC-E231-877D-97F5912B09AF}"/>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Third-person point of view</a:t>
            </a:r>
          </a:p>
        </p:txBody>
      </p:sp>
    </p:spTree>
    <p:extLst>
      <p:ext uri="{BB962C8B-B14F-4D97-AF65-F5344CB8AC3E}">
        <p14:creationId xmlns:p14="http://schemas.microsoft.com/office/powerpoint/2010/main" val="314200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38F14C1-B152-F177-8715-C0BCD2A664E9}"/>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8</a:t>
            </a:fld>
            <a:endParaRPr lang="en-AU" dirty="0"/>
          </a:p>
        </p:txBody>
      </p:sp>
      <p:sp>
        <p:nvSpPr>
          <p:cNvPr id="3" name="Content Placeholder 2">
            <a:extLst>
              <a:ext uri="{FF2B5EF4-FFF2-40B4-BE49-F238E27FC236}">
                <a16:creationId xmlns:a16="http://schemas.microsoft.com/office/drawing/2014/main" id="{EF94EB8D-EFB0-CF56-7086-7004FDAB9907}"/>
              </a:ext>
            </a:extLst>
          </p:cNvPr>
          <p:cNvSpPr>
            <a:spLocks noGrp="1"/>
          </p:cNvSpPr>
          <p:nvPr>
            <p:ph idx="1"/>
          </p:nvPr>
        </p:nvSpPr>
        <p:spPr>
          <a:xfrm>
            <a:off x="360000" y="1620000"/>
            <a:ext cx="11484000" cy="3498100"/>
          </a:xfrm>
        </p:spPr>
        <p:txBody>
          <a:bodyPr/>
          <a:lstStyle/>
          <a:p>
            <a:r>
              <a:rPr lang="en-AU" sz="1600" b="1" dirty="0">
                <a:latin typeface="Arial" panose="020B0604020202020204" pitchFamily="34" charset="0"/>
                <a:cs typeface="Arial" panose="020B0604020202020204" pitchFamily="34" charset="0"/>
              </a:rPr>
              <a:t>Definition</a:t>
            </a:r>
          </a:p>
          <a:p>
            <a:r>
              <a:rPr lang="en-AU" sz="1600" dirty="0">
                <a:latin typeface="Arial" panose="020B0604020202020204" pitchFamily="34" charset="0"/>
                <a:cs typeface="Arial" panose="020B0604020202020204" pitchFamily="34" charset="0"/>
              </a:rPr>
              <a:t>The narrative is told from the point of view a narrator, who follows a single character’s journey. </a:t>
            </a:r>
          </a:p>
          <a:p>
            <a:r>
              <a:rPr lang="en-AU" sz="1600" b="1" dirty="0">
                <a:latin typeface="Arial" panose="020B0604020202020204" pitchFamily="34" charset="0"/>
                <a:cs typeface="Arial" panose="020B0604020202020204" pitchFamily="34" charset="0"/>
              </a:rPr>
              <a:t>Example</a:t>
            </a:r>
          </a:p>
          <a:p>
            <a:r>
              <a:rPr lang="en-AU" sz="1600" dirty="0">
                <a:latin typeface="Arial" panose="020B0604020202020204" pitchFamily="34" charset="0"/>
                <a:cs typeface="Arial" panose="020B0604020202020204" pitchFamily="34" charset="0"/>
              </a:rPr>
              <a:t>‘</a:t>
            </a:r>
            <a:r>
              <a:rPr lang="en-AU" sz="1600" b="1" dirty="0">
                <a:latin typeface="Arial" panose="020B0604020202020204" pitchFamily="34" charset="0"/>
                <a:cs typeface="Arial" panose="020B0604020202020204" pitchFamily="34" charset="0"/>
              </a:rPr>
              <a:t>She</a:t>
            </a:r>
            <a:r>
              <a:rPr lang="en-AU" sz="1600" dirty="0">
                <a:latin typeface="Arial" panose="020B0604020202020204" pitchFamily="34" charset="0"/>
                <a:cs typeface="Arial" panose="020B0604020202020204" pitchFamily="34" charset="0"/>
              </a:rPr>
              <a:t> came to realise that </a:t>
            </a:r>
            <a:r>
              <a:rPr lang="en-AU" sz="1600" b="1" dirty="0">
                <a:latin typeface="Arial" panose="020B0604020202020204" pitchFamily="34" charset="0"/>
                <a:cs typeface="Arial" panose="020B0604020202020204" pitchFamily="34" charset="0"/>
              </a:rPr>
              <a:t>they</a:t>
            </a:r>
            <a:r>
              <a:rPr lang="en-AU" sz="1600" dirty="0">
                <a:latin typeface="Arial" panose="020B0604020202020204" pitchFamily="34" charset="0"/>
                <a:cs typeface="Arial" panose="020B0604020202020204" pitchFamily="34" charset="0"/>
              </a:rPr>
              <a:t> were in a great deal of trouble.’</a:t>
            </a:r>
          </a:p>
          <a:p>
            <a:r>
              <a:rPr lang="en-AU" sz="1600" b="1" dirty="0">
                <a:latin typeface="Arial" panose="020B0604020202020204" pitchFamily="34" charset="0"/>
                <a:cs typeface="Arial" panose="020B0604020202020204" pitchFamily="34" charset="0"/>
              </a:rPr>
              <a:t>Effect</a:t>
            </a:r>
          </a:p>
          <a:p>
            <a:r>
              <a:rPr lang="en-AU" sz="1600" dirty="0">
                <a:latin typeface="Arial" panose="020B0604020202020204" pitchFamily="34" charset="0"/>
                <a:cs typeface="Arial" panose="020B0604020202020204" pitchFamily="34" charset="0"/>
              </a:rPr>
              <a:t>Third-person pronouns, such as ‘he’, ‘she’ and ‘they’, and names are used to provide the audience with one character’s point of view. The audience only learns about others through dialogue and their interactions with the main character.</a:t>
            </a:r>
          </a:p>
          <a:p>
            <a:endParaRPr lang="en-AU" dirty="0"/>
          </a:p>
        </p:txBody>
      </p:sp>
      <p:sp>
        <p:nvSpPr>
          <p:cNvPr id="5" name="Text Placeholder 4">
            <a:extLst>
              <a:ext uri="{FF2B5EF4-FFF2-40B4-BE49-F238E27FC236}">
                <a16:creationId xmlns:a16="http://schemas.microsoft.com/office/drawing/2014/main" id="{EC5D23D4-6BB5-41C3-FD6C-7A4BD943F918}"/>
              </a:ext>
            </a:extLst>
          </p:cNvPr>
          <p:cNvSpPr>
            <a:spLocks noGrp="1"/>
          </p:cNvSpPr>
          <p:nvPr>
            <p:ph type="body" sz="quarter" idx="18"/>
          </p:nvPr>
        </p:nvSpPr>
        <p:spPr/>
        <p:txBody>
          <a:bodyPr/>
          <a:lstStyle/>
          <a:p>
            <a:r>
              <a:rPr lang="en-AU" dirty="0">
                <a:latin typeface="Arial" panose="020B0604020202020204" pitchFamily="34" charset="0"/>
                <a:cs typeface="Arial" panose="020B0604020202020204" pitchFamily="34" charset="0"/>
              </a:rPr>
              <a:t>Pronouns – ‘he’, ‘she’, ‘they’ or names such as ‘Parvana’</a:t>
            </a:r>
          </a:p>
        </p:txBody>
      </p:sp>
      <p:sp>
        <p:nvSpPr>
          <p:cNvPr id="2" name="Title 1">
            <a:extLst>
              <a:ext uri="{FF2B5EF4-FFF2-40B4-BE49-F238E27FC236}">
                <a16:creationId xmlns:a16="http://schemas.microsoft.com/office/drawing/2014/main" id="{5EF3BE34-07FC-A7E6-77B0-44E6041EC71E}"/>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Third-person limited</a:t>
            </a:r>
          </a:p>
        </p:txBody>
      </p:sp>
    </p:spTree>
    <p:extLst>
      <p:ext uri="{BB962C8B-B14F-4D97-AF65-F5344CB8AC3E}">
        <p14:creationId xmlns:p14="http://schemas.microsoft.com/office/powerpoint/2010/main" val="826645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651BC8-78AB-8A81-6A48-9970AFED1409}"/>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9</a:t>
            </a:fld>
            <a:endParaRPr lang="en-AU" dirty="0"/>
          </a:p>
        </p:txBody>
      </p:sp>
      <p:sp>
        <p:nvSpPr>
          <p:cNvPr id="3" name="Content Placeholder 2">
            <a:extLst>
              <a:ext uri="{FF2B5EF4-FFF2-40B4-BE49-F238E27FC236}">
                <a16:creationId xmlns:a16="http://schemas.microsoft.com/office/drawing/2014/main" id="{DE9C6ED8-D6EA-AB42-0E3F-FA3DDA2A5A8D}"/>
              </a:ext>
            </a:extLst>
          </p:cNvPr>
          <p:cNvSpPr>
            <a:spLocks noGrp="1"/>
          </p:cNvSpPr>
          <p:nvPr>
            <p:ph idx="1"/>
          </p:nvPr>
        </p:nvSpPr>
        <p:spPr>
          <a:xfrm>
            <a:off x="354000" y="1595626"/>
            <a:ext cx="11017634" cy="3446274"/>
          </a:xfrm>
        </p:spPr>
        <p:txBody>
          <a:bodyPr/>
          <a:lstStyle/>
          <a:p>
            <a:r>
              <a:rPr lang="en-AU" sz="1600" b="1" dirty="0">
                <a:latin typeface="Arial" panose="020B0604020202020204" pitchFamily="34" charset="0"/>
                <a:cs typeface="Arial" panose="020B0604020202020204" pitchFamily="34" charset="0"/>
              </a:rPr>
              <a:t>Definition</a:t>
            </a:r>
          </a:p>
          <a:p>
            <a:r>
              <a:rPr lang="en-AU" sz="1600" dirty="0">
                <a:latin typeface="Arial" panose="020B0604020202020204" pitchFamily="34" charset="0"/>
                <a:cs typeface="Arial" panose="020B0604020202020204" pitchFamily="34" charset="0"/>
              </a:rPr>
              <a:t>The narrative is told from the point of view of an all-seeing, all-knowing narrator. </a:t>
            </a:r>
          </a:p>
          <a:p>
            <a:r>
              <a:rPr lang="en-AU" sz="1600" b="1" dirty="0">
                <a:latin typeface="Arial" panose="020B0604020202020204" pitchFamily="34" charset="0"/>
                <a:cs typeface="Arial" panose="020B0604020202020204" pitchFamily="34" charset="0"/>
              </a:rPr>
              <a:t>Example</a:t>
            </a:r>
          </a:p>
          <a:p>
            <a:r>
              <a:rPr lang="en-AU" sz="1600" dirty="0">
                <a:latin typeface="Arial" panose="020B0604020202020204" pitchFamily="34" charset="0"/>
                <a:cs typeface="Arial" panose="020B0604020202020204" pitchFamily="34" charset="0"/>
              </a:rPr>
              <a:t>‘</a:t>
            </a:r>
            <a:r>
              <a:rPr lang="en-AU" sz="1600" b="1" dirty="0">
                <a:latin typeface="Arial" panose="020B0604020202020204" pitchFamily="34" charset="0"/>
                <a:cs typeface="Arial" panose="020B0604020202020204" pitchFamily="34" charset="0"/>
              </a:rPr>
              <a:t>She</a:t>
            </a:r>
            <a:r>
              <a:rPr lang="en-AU" sz="1600" dirty="0">
                <a:latin typeface="Arial" panose="020B0604020202020204" pitchFamily="34" charset="0"/>
                <a:cs typeface="Arial" panose="020B0604020202020204" pitchFamily="34" charset="0"/>
              </a:rPr>
              <a:t> came to realise that </a:t>
            </a:r>
            <a:r>
              <a:rPr lang="en-AU" sz="1600" b="1" dirty="0">
                <a:latin typeface="Arial" panose="020B0604020202020204" pitchFamily="34" charset="0"/>
                <a:cs typeface="Arial" panose="020B0604020202020204" pitchFamily="34" charset="0"/>
              </a:rPr>
              <a:t>they</a:t>
            </a:r>
            <a:r>
              <a:rPr lang="en-AU" sz="1600" dirty="0">
                <a:latin typeface="Arial" panose="020B0604020202020204" pitchFamily="34" charset="0"/>
                <a:cs typeface="Arial" panose="020B0604020202020204" pitchFamily="34" charset="0"/>
              </a:rPr>
              <a:t> were in a great deal of trouble, which </a:t>
            </a:r>
            <a:r>
              <a:rPr lang="en-AU" sz="1600" b="1" dirty="0">
                <a:latin typeface="Arial" panose="020B0604020202020204" pitchFamily="34" charset="0"/>
                <a:cs typeface="Arial" panose="020B0604020202020204" pitchFamily="34" charset="0"/>
              </a:rPr>
              <a:t>he</a:t>
            </a:r>
            <a:r>
              <a:rPr lang="en-AU" sz="1600" dirty="0">
                <a:latin typeface="Arial" panose="020B0604020202020204" pitchFamily="34" charset="0"/>
                <a:cs typeface="Arial" panose="020B0604020202020204" pitchFamily="34" charset="0"/>
              </a:rPr>
              <a:t> understood perfectly well because this had happened to </a:t>
            </a:r>
            <a:r>
              <a:rPr lang="en-AU" sz="1600" b="1" dirty="0">
                <a:latin typeface="Arial" panose="020B0604020202020204" pitchFamily="34" charset="0"/>
                <a:cs typeface="Arial" panose="020B0604020202020204" pitchFamily="34" charset="0"/>
              </a:rPr>
              <a:t>him</a:t>
            </a:r>
            <a:r>
              <a:rPr lang="en-AU" sz="1600" dirty="0">
                <a:latin typeface="Arial" panose="020B0604020202020204" pitchFamily="34" charset="0"/>
                <a:cs typeface="Arial" panose="020B0604020202020204" pitchFamily="34" charset="0"/>
              </a:rPr>
              <a:t> before.’ </a:t>
            </a:r>
          </a:p>
          <a:p>
            <a:r>
              <a:rPr lang="en-AU" sz="1600" b="1" dirty="0">
                <a:latin typeface="Arial" panose="020B0604020202020204" pitchFamily="34" charset="0"/>
                <a:cs typeface="Arial" panose="020B0604020202020204" pitchFamily="34" charset="0"/>
              </a:rPr>
              <a:t>Effect</a:t>
            </a:r>
          </a:p>
          <a:p>
            <a:r>
              <a:rPr lang="en-AU" sz="1600" dirty="0">
                <a:latin typeface="Arial" panose="020B0604020202020204" pitchFamily="34" charset="0"/>
                <a:cs typeface="Arial" panose="020B0604020202020204" pitchFamily="34" charset="0"/>
              </a:rPr>
              <a:t>The narrator can follow different characters at different times and see how they interact through dialogue. </a:t>
            </a:r>
          </a:p>
          <a:p>
            <a:endParaRPr lang="en-AU" sz="1600" dirty="0">
              <a:latin typeface="Arial" panose="020B0604020202020204" pitchFamily="34" charset="0"/>
              <a:cs typeface="Arial" panose="020B0604020202020204" pitchFamily="34" charset="0"/>
            </a:endParaRPr>
          </a:p>
          <a:p>
            <a:endParaRPr lang="en-AU" sz="1600" dirty="0"/>
          </a:p>
          <a:p>
            <a:endParaRPr lang="en-AU" sz="1600" dirty="0"/>
          </a:p>
          <a:p>
            <a:endParaRPr lang="en-AU" sz="1600" dirty="0"/>
          </a:p>
          <a:p>
            <a:endParaRPr lang="en-AU" sz="1600" dirty="0"/>
          </a:p>
          <a:p>
            <a:endParaRPr lang="en-AU" sz="1600" dirty="0"/>
          </a:p>
          <a:p>
            <a:endParaRPr lang="en-AU" sz="1600" dirty="0"/>
          </a:p>
        </p:txBody>
      </p:sp>
      <p:sp>
        <p:nvSpPr>
          <p:cNvPr id="5" name="Text Placeholder 4">
            <a:extLst>
              <a:ext uri="{FF2B5EF4-FFF2-40B4-BE49-F238E27FC236}">
                <a16:creationId xmlns:a16="http://schemas.microsoft.com/office/drawing/2014/main" id="{84970B6E-CB50-8FB3-B5BD-66AB82C67D62}"/>
              </a:ext>
            </a:extLst>
          </p:cNvPr>
          <p:cNvSpPr>
            <a:spLocks noGrp="1"/>
          </p:cNvSpPr>
          <p:nvPr>
            <p:ph type="body" sz="quarter" idx="18"/>
          </p:nvPr>
        </p:nvSpPr>
        <p:spPr/>
        <p:txBody>
          <a:bodyPr/>
          <a:lstStyle/>
          <a:p>
            <a:r>
              <a:rPr lang="en-AU" dirty="0">
                <a:latin typeface="Arial" panose="020B0604020202020204" pitchFamily="34" charset="0"/>
                <a:cs typeface="Arial" panose="020B0604020202020204" pitchFamily="34" charset="0"/>
              </a:rPr>
              <a:t>Pronouns – ‘he’, ‘she’, ‘they’ and the character names</a:t>
            </a:r>
          </a:p>
        </p:txBody>
      </p:sp>
      <p:sp>
        <p:nvSpPr>
          <p:cNvPr id="2" name="Title 1">
            <a:extLst>
              <a:ext uri="{FF2B5EF4-FFF2-40B4-BE49-F238E27FC236}">
                <a16:creationId xmlns:a16="http://schemas.microsoft.com/office/drawing/2014/main" id="{3D9E9981-3EF2-F2CF-5558-3390A7756509}"/>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Third-person omniscient</a:t>
            </a:r>
          </a:p>
        </p:txBody>
      </p:sp>
    </p:spTree>
    <p:extLst>
      <p:ext uri="{BB962C8B-B14F-4D97-AF65-F5344CB8AC3E}">
        <p14:creationId xmlns:p14="http://schemas.microsoft.com/office/powerpoint/2010/main" val="218293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DOC23 1906376  curriculum-reform-template-2023" id="{BB11CB4D-1562-4494-BA01-496FF8A07ED5}" vid="{0DAB4B9D-FB22-47B2-9867-499DF21D47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E20D1C8E37B4489036A323D6088B4F" ma:contentTypeVersion="18" ma:contentTypeDescription="Create a new document." ma:contentTypeScope="" ma:versionID="87ba834bb9aace979a0c580803b0a234">
  <xsd:schema xmlns:xsd="http://www.w3.org/2001/XMLSchema" xmlns:xs="http://www.w3.org/2001/XMLSchema" xmlns:p="http://schemas.microsoft.com/office/2006/metadata/properties" xmlns:ns2="fe952276-0ffc-400f-87df-2cbf77b6677b" xmlns:ns3="4d48f0d6-3af1-491e-8994-5b73aa39f95f" targetNamespace="http://schemas.microsoft.com/office/2006/metadata/properties" ma:root="true" ma:fieldsID="5d11f06a6551d6c9b9711a4c98d216bb" ns2:_="" ns3:_="">
    <xsd:import namespace="fe952276-0ffc-400f-87df-2cbf77b6677b"/>
    <xsd:import namespace="4d48f0d6-3af1-491e-8994-5b73aa39f9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952276-0ffc-400f-87df-2cbf77b667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d48f0d6-3af1-491e-8994-5b73aa39f95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761dcde-c2ca-4798-a5fb-723e5b7914b1}" ma:internalName="TaxCatchAll" ma:showField="CatchAllData" ma:web="4d48f0d6-3af1-491e-8994-5b73aa39f9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d48f0d6-3af1-491e-8994-5b73aa39f95f" xsi:nil="true"/>
    <lcf76f155ced4ddcb4097134ff3c332f xmlns="fe952276-0ffc-400f-87df-2cbf77b6677b">
      <Terms xmlns="http://schemas.microsoft.com/office/infopath/2007/PartnerControls"/>
    </lcf76f155ced4ddcb4097134ff3c332f>
    <SharedWithUsers xmlns="4d48f0d6-3af1-491e-8994-5b73aa39f95f">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D8F7F8-73DA-4337-AAC4-8321BC2733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952276-0ffc-400f-87df-2cbf77b6677b"/>
    <ds:schemaRef ds:uri="4d48f0d6-3af1-491e-8994-5b73aa39f9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680DAA2-907E-4CB5-B016-D0DA35A045BF}">
  <ds:schemaRefs>
    <ds:schemaRef ds:uri="http://schemas.microsoft.com/office/2006/metadata/properties"/>
    <ds:schemaRef ds:uri="http://purl.org/dc/terms/"/>
    <ds:schemaRef ds:uri="http://purl.org/dc/elements/1.1/"/>
    <ds:schemaRef ds:uri="http://www.w3.org/XML/1998/namespace"/>
    <ds:schemaRef ds:uri="http://schemas.microsoft.com/office/infopath/2007/PartnerControls"/>
    <ds:schemaRef ds:uri="http://schemas.microsoft.com/office/2006/documentManagement/types"/>
    <ds:schemaRef ds:uri="fe952276-0ffc-400f-87df-2cbf77b6677b"/>
    <ds:schemaRef ds:uri="http://schemas.openxmlformats.org/package/2006/metadata/core-properties"/>
    <ds:schemaRef ds:uri="4d48f0d6-3af1-491e-8994-5b73aa39f95f"/>
    <ds:schemaRef ds:uri="http://purl.org/dc/dcmitype/"/>
  </ds:schemaRefs>
</ds:datastoreItem>
</file>

<file path=customXml/itemProps3.xml><?xml version="1.0" encoding="utf-8"?>
<ds:datastoreItem xmlns:ds="http://schemas.openxmlformats.org/officeDocument/2006/customXml" ds:itemID="{3529EC61-8433-4465-B5BF-F9D5B2C0BDE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Adverbs-ET-powerpoint</Template>
  <TotalTime>698</TotalTime>
  <Words>4567</Words>
  <Application>Microsoft Office PowerPoint</Application>
  <PresentationFormat>Widescreen</PresentationFormat>
  <Paragraphs>300</Paragraphs>
  <Slides>29</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Public Sans SemiBold</vt:lpstr>
      <vt:lpstr>Calibri</vt:lpstr>
      <vt:lpstr>Public Sans</vt:lpstr>
      <vt:lpstr>Public Sans Light</vt:lpstr>
      <vt:lpstr>Symbol</vt:lpstr>
      <vt:lpstr>Times New Roman</vt:lpstr>
      <vt:lpstr>NSWG Corporate</vt:lpstr>
      <vt:lpstr>Year 8, Term 2 – transport me to the ‘real’</vt:lpstr>
      <vt:lpstr>Sharing learning intentions</vt:lpstr>
      <vt:lpstr>Learning intentions and success criteria</vt:lpstr>
      <vt:lpstr>Chunking and sequencing learning</vt:lpstr>
      <vt:lpstr>Point of view</vt:lpstr>
      <vt:lpstr>First person</vt:lpstr>
      <vt:lpstr>Third-person point of view</vt:lpstr>
      <vt:lpstr>Third-person limited</vt:lpstr>
      <vt:lpstr>Third-person omniscient</vt:lpstr>
      <vt:lpstr>Checking for understanding (1) </vt:lpstr>
      <vt:lpstr>Similarities and differences</vt:lpstr>
      <vt:lpstr>Questions</vt:lpstr>
      <vt:lpstr>Think Pair Share (1)</vt:lpstr>
      <vt:lpstr>Think Pair Share (2)</vt:lpstr>
      <vt:lpstr>Questions (1)</vt:lpstr>
      <vt:lpstr>Questions (2)</vt:lpstr>
      <vt:lpstr>Think Pair Share (3)</vt:lpstr>
      <vt:lpstr>Gradual release of responsibility</vt:lpstr>
      <vt:lpstr>Revisiting stylistic devices</vt:lpstr>
      <vt:lpstr>Class joint construction</vt:lpstr>
      <vt:lpstr>Your turn</vt:lpstr>
      <vt:lpstr>Checking for understanding (2)  </vt:lpstr>
      <vt:lpstr>Personal reflection on stylistic choices (1)</vt:lpstr>
      <vt:lpstr>Personal reflection on stylistic choices (2)</vt:lpstr>
      <vt:lpstr>Your turn – developing an informative response</vt:lpstr>
      <vt:lpstr>Sample informative response</vt:lpstr>
      <vt:lpstr>References</vt:lpstr>
      <vt:lpstr>References (2)</vt:lpstr>
      <vt:lpstr>Copyright</vt:lpstr>
    </vt:vector>
  </TitlesOfParts>
  <Company>NSW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 3, activity 8 – examining point of view in Parvana</dc:title>
  <dc:creator>NSW Department of Education</dc:creator>
  <dcterms:created xsi:type="dcterms:W3CDTF">2024-05-22T02:34:26Z</dcterms:created>
  <dcterms:modified xsi:type="dcterms:W3CDTF">2024-07-31T22:31:15Z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0x01010018E20D1C8E37B4489036A323D6088B4F</vt:lpwstr>
  </property>
  <property fmtid="{D5CDD505-2E9C-101B-9397-08002B2CF9AE}" pid="3" name="MediaServiceImageTags">
    <vt:lpwstr/>
  </property>
  <property fmtid="{D5CDD505-2E9C-101B-9397-08002B2CF9AE}" pid="4" name="MSIP_Label_b603dfd7-d93a-4381-a340-2995d8282205_Enabled">
    <vt:lpwstr>true</vt:lpwstr>
  </property>
  <property fmtid="{D5CDD505-2E9C-101B-9397-08002B2CF9AE}" pid="5" name="MSIP_Label_b603dfd7-d93a-4381-a340-2995d8282205_SetDate">
    <vt:lpwstr>2023-07-07T02:46:40Z</vt:lpwstr>
  </property>
  <property fmtid="{D5CDD505-2E9C-101B-9397-08002B2CF9AE}" pid="6" name="MSIP_Label_b603dfd7-d93a-4381-a340-2995d8282205_Method">
    <vt:lpwstr>Standard</vt:lpwstr>
  </property>
  <property fmtid="{D5CDD505-2E9C-101B-9397-08002B2CF9AE}" pid="7" name="MSIP_Label_b603dfd7-d93a-4381-a340-2995d8282205_Name">
    <vt:lpwstr>OFFICIAL</vt:lpwstr>
  </property>
  <property fmtid="{D5CDD505-2E9C-101B-9397-08002B2CF9AE}" pid="8" name="MSIP_Label_b603dfd7-d93a-4381-a340-2995d8282205_SiteId">
    <vt:lpwstr>05a0e69a-418a-47c1-9c25-9387261bf991</vt:lpwstr>
  </property>
  <property fmtid="{D5CDD505-2E9C-101B-9397-08002B2CF9AE}" pid="9" name="MSIP_Label_b603dfd7-d93a-4381-a340-2995d8282205_ActionId">
    <vt:lpwstr>a8bf8051-9d17-4791-8c94-11bc95fd3c4a</vt:lpwstr>
  </property>
  <property fmtid="{D5CDD505-2E9C-101B-9397-08002B2CF9AE}" pid="10" name="MSIP_Label_b603dfd7-d93a-4381-a340-2995d8282205_ContentBits">
    <vt:lpwstr>0</vt:lpwstr>
  </property>
  <property fmtid="{D5CDD505-2E9C-101B-9397-08002B2CF9AE}" pid="11" name="Order">
    <vt:r8>46000</vt:r8>
  </property>
  <property fmtid="{D5CDD505-2E9C-101B-9397-08002B2CF9AE}" pid="12" name="xd_Signature">
    <vt:bool>false</vt:bool>
  </property>
  <property fmtid="{D5CDD505-2E9C-101B-9397-08002B2CF9AE}" pid="13" name="xd_ProgID">
    <vt:lpwstr/>
  </property>
  <property fmtid="{D5CDD505-2E9C-101B-9397-08002B2CF9AE}" pid="14" name="ComplianceAssetId">
    <vt:lpwstr/>
  </property>
  <property fmtid="{D5CDD505-2E9C-101B-9397-08002B2CF9AE}" pid="15" name="TemplateUrl">
    <vt:lpwstr/>
  </property>
  <property fmtid="{D5CDD505-2E9C-101B-9397-08002B2CF9AE}" pid="16" name="_ExtendedDescription">
    <vt:lpwstr/>
  </property>
  <property fmtid="{D5CDD505-2E9C-101B-9397-08002B2CF9AE}" pid="17" name="TriggerFlowInfo">
    <vt:lpwstr/>
  </property>
</Properties>
</file>