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15" r:id="rId1"/>
  </p:sldMasterIdLst>
  <p:notesMasterIdLst>
    <p:notesMasterId r:id="rId6"/>
  </p:notesMasterIdLst>
  <p:handoutMasterIdLst>
    <p:handoutMasterId r:id="rId7"/>
  </p:handoutMasterIdLst>
  <p:sldIdLst>
    <p:sldId id="350" r:id="rId2"/>
    <p:sldId id="400" r:id="rId3"/>
    <p:sldId id="404" r:id="rId4"/>
    <p:sldId id="402" r:id="rId5"/>
  </p:sldIdLst>
  <p:sldSz cx="12192000" cy="6858000"/>
  <p:notesSz cx="6858000" cy="9144000"/>
  <p:embeddedFontLst>
    <p:embeddedFont>
      <p:font typeface="Public Sans" pitchFamily="2" charset="0"/>
      <p:regular r:id="rId8"/>
      <p:bold r:id="rId9"/>
      <p:italic r:id="rId10"/>
      <p:boldItalic r:id="rId11"/>
    </p:embeddedFont>
    <p:embeddedFont>
      <p:font typeface="Public Sans Light" pitchFamily="2" charset="0"/>
      <p:regular r:id="rId12"/>
      <p:italic r:id="rId13"/>
    </p:embeddedFont>
    <p:embeddedFont>
      <p:font typeface="Public Sans SemiBold" pitchFamily="2" charset="0"/>
      <p:bold r:id="rId14"/>
      <p:boldItalic r:id="rId15"/>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00296C"/>
    <a:srgbClr val="EBEBEB"/>
    <a:srgbClr val="146CFD"/>
    <a:srgbClr val="0070C0"/>
    <a:srgbClr val="CBEDFD"/>
    <a:srgbClr val="002664"/>
    <a:srgbClr val="0046B8"/>
    <a:srgbClr val="FFFFFF"/>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1743" autoAdjust="0"/>
  </p:normalViewPr>
  <p:slideViewPr>
    <p:cSldViewPr snapToGrid="0">
      <p:cViewPr varScale="1">
        <p:scale>
          <a:sx n="67" d="100"/>
          <a:sy n="67" d="100"/>
        </p:scale>
        <p:origin x="1620" y="72"/>
      </p:cViewPr>
      <p:guideLst>
        <p:guide orient="horz" pos="2160"/>
        <p:guide pos="3840"/>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13/06/2024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13/06/2024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4070952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18693064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4094488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79708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25032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1745924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2471218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80842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3739143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1154010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74016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2897881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6146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1051249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00548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133715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413529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974852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886972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146891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6010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551063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393064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75561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177083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50225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n-lt"/>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2607119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1112616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33238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3520987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347548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1969549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568916628"/>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 id="2147483734" r:id="rId19"/>
    <p:sldLayoutId id="2147483735" r:id="rId20"/>
    <p:sldLayoutId id="2147483736" r:id="rId21"/>
    <p:sldLayoutId id="2147483737" r:id="rId22"/>
    <p:sldLayoutId id="2147483738" r:id="rId23"/>
    <p:sldLayoutId id="2147483739" r:id="rId24"/>
    <p:sldLayoutId id="2147483740" r:id="rId25"/>
    <p:sldLayoutId id="2147483741" r:id="rId26"/>
    <p:sldLayoutId id="2147483742" r:id="rId27"/>
    <p:sldLayoutId id="2147483743" r:id="rId28"/>
    <p:sldLayoutId id="2147483744" r:id="rId29"/>
    <p:sldLayoutId id="2147483745"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26.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jpe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26.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jpe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F032084D-E476-3927-7F15-8BBD868AB18D}"/>
              </a:ext>
            </a:extLst>
          </p:cNvPr>
          <p:cNvSpPr>
            <a:spLocks noGrp="1"/>
          </p:cNvSpPr>
          <p:nvPr>
            <p:ph type="ctrTitle"/>
          </p:nvPr>
        </p:nvSpPr>
        <p:spPr/>
        <p:txBody>
          <a:bodyPr/>
          <a:lstStyle/>
          <a:p>
            <a:r>
              <a:rPr lang="en-AU" dirty="0"/>
              <a:t>Learning map – What’s in my bag?</a:t>
            </a:r>
          </a:p>
        </p:txBody>
      </p:sp>
      <p:sp>
        <p:nvSpPr>
          <p:cNvPr id="4" name="Text Placeholder 3">
            <a:extLst>
              <a:ext uri="{FF2B5EF4-FFF2-40B4-BE49-F238E27FC236}">
                <a16:creationId xmlns:a16="http://schemas.microsoft.com/office/drawing/2014/main" id="{B6600373-9868-42A5-4AB5-61D4A2A15988}"/>
              </a:ext>
            </a:extLst>
          </p:cNvPr>
          <p:cNvSpPr>
            <a:spLocks noGrp="1"/>
          </p:cNvSpPr>
          <p:nvPr>
            <p:ph type="body" sz="quarter" idx="14"/>
          </p:nvPr>
        </p:nvSpPr>
        <p:spPr/>
        <p:txBody>
          <a:bodyPr/>
          <a:lstStyle/>
          <a:p>
            <a:r>
              <a:rPr lang="en-AU" dirty="0"/>
              <a:t>Stage 1</a:t>
            </a:r>
          </a:p>
        </p:txBody>
      </p:sp>
      <p:sp>
        <p:nvSpPr>
          <p:cNvPr id="2" name="Footer Placeholder 6">
            <a:extLst>
              <a:ext uri="{FF2B5EF4-FFF2-40B4-BE49-F238E27FC236}">
                <a16:creationId xmlns:a16="http://schemas.microsoft.com/office/drawing/2014/main" id="{C43C3005-DC00-79B0-6ED4-6E598ACCB144}"/>
              </a:ext>
            </a:extLst>
          </p:cNvPr>
          <p:cNvSpPr>
            <a:spLocks noGrp="1"/>
          </p:cNvSpPr>
          <p:nvPr>
            <p:ph type="ftr" sz="quarter" idx="3"/>
          </p:nvPr>
        </p:nvSpPr>
        <p:spPr/>
        <p:txBody>
          <a:bodyPr/>
          <a:lstStyle/>
          <a:p>
            <a:r>
              <a:rPr lang="en-US" dirty="0">
                <a:latin typeface="+mn-lt"/>
              </a:rPr>
              <a:t>NSW Department of Education</a:t>
            </a:r>
            <a:endParaRPr lang="en-AU" dirty="0">
              <a:latin typeface="+mn-lt"/>
            </a:endParaRPr>
          </a:p>
        </p:txBody>
      </p:sp>
    </p:spTree>
    <p:extLst>
      <p:ext uri="{BB962C8B-B14F-4D97-AF65-F5344CB8AC3E}">
        <p14:creationId xmlns:p14="http://schemas.microsoft.com/office/powerpoint/2010/main" val="100371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DC787A-F249-8387-D106-CFEE8A965854}"/>
              </a:ext>
            </a:extLst>
          </p:cNvPr>
          <p:cNvSpPr>
            <a:spLocks noGrp="1"/>
          </p:cNvSpPr>
          <p:nvPr>
            <p:ph type="title"/>
          </p:nvPr>
        </p:nvSpPr>
        <p:spPr/>
        <p:txBody>
          <a:bodyPr/>
          <a:lstStyle/>
          <a:p>
            <a:r>
              <a:rPr lang="en-US" dirty="0"/>
              <a:t>What’s in my bag?</a:t>
            </a:r>
            <a:endParaRPr lang="en-AU" dirty="0"/>
          </a:p>
        </p:txBody>
      </p:sp>
      <p:sp>
        <p:nvSpPr>
          <p:cNvPr id="10" name="Text Placeholder 9">
            <a:extLst>
              <a:ext uri="{FF2B5EF4-FFF2-40B4-BE49-F238E27FC236}">
                <a16:creationId xmlns:a16="http://schemas.microsoft.com/office/drawing/2014/main" id="{259678EB-E4BD-1251-2CB9-7C8F58E2DF8B}"/>
              </a:ext>
            </a:extLst>
          </p:cNvPr>
          <p:cNvSpPr>
            <a:spLocks noGrp="1"/>
          </p:cNvSpPr>
          <p:nvPr>
            <p:ph type="body" sz="quarter" idx="18"/>
          </p:nvPr>
        </p:nvSpPr>
        <p:spPr/>
        <p:txBody>
          <a:bodyPr/>
          <a:lstStyle/>
          <a:p>
            <a:r>
              <a:rPr lang="en-AU" dirty="0">
                <a:solidFill>
                  <a:srgbClr val="146CFD"/>
                </a:solidFill>
                <a:latin typeface="Public Sans SemiBold" pitchFamily="2" charset="0"/>
              </a:rPr>
              <a:t>Stage 1</a:t>
            </a:r>
          </a:p>
        </p:txBody>
      </p:sp>
      <p:pic>
        <p:nvPicPr>
          <p:cNvPr id="5" name="Picture 4">
            <a:extLst>
              <a:ext uri="{FF2B5EF4-FFF2-40B4-BE49-F238E27FC236}">
                <a16:creationId xmlns:a16="http://schemas.microsoft.com/office/drawing/2014/main" id="{AEF05DCD-96A0-EF3A-4031-B142FAF97F2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60000" y="1666992"/>
            <a:ext cx="10666828" cy="4363067"/>
          </a:xfrm>
          <a:prstGeom prst="rect">
            <a:avLst/>
          </a:prstGeom>
        </p:spPr>
      </p:pic>
      <p:grpSp>
        <p:nvGrpSpPr>
          <p:cNvPr id="11" name="Group 10" descr="1. Clothes">
            <a:extLst>
              <a:ext uri="{FF2B5EF4-FFF2-40B4-BE49-F238E27FC236}">
                <a16:creationId xmlns:a16="http://schemas.microsoft.com/office/drawing/2014/main" id="{3B424BB0-8811-0755-6679-5B65A20FA6F7}"/>
              </a:ext>
            </a:extLst>
          </p:cNvPr>
          <p:cNvGrpSpPr/>
          <p:nvPr/>
        </p:nvGrpSpPr>
        <p:grpSpPr>
          <a:xfrm>
            <a:off x="1370490" y="1197407"/>
            <a:ext cx="1473169" cy="2429673"/>
            <a:chOff x="2243772" y="1191867"/>
            <a:chExt cx="1473169" cy="2429673"/>
          </a:xfrm>
        </p:grpSpPr>
        <p:sp>
          <p:nvSpPr>
            <p:cNvPr id="7" name="Text Placeholder 3">
              <a:extLst>
                <a:ext uri="{FF2B5EF4-FFF2-40B4-BE49-F238E27FC236}">
                  <a16:creationId xmlns:a16="http://schemas.microsoft.com/office/drawing/2014/main" id="{9476CCFF-88C1-1A48-316E-070F740597D0}"/>
                </a:ext>
              </a:extLst>
            </p:cNvPr>
            <p:cNvSpPr txBox="1">
              <a:spLocks/>
            </p:cNvSpPr>
            <p:nvPr/>
          </p:nvSpPr>
          <p:spPr>
            <a:xfrm>
              <a:off x="2292023" y="1191867"/>
              <a:ext cx="1376666"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a:pPr>
              <a:r>
                <a:rPr lang="en-AU" sz="1600" dirty="0">
                  <a:latin typeface="+mn-lt"/>
                </a:rPr>
                <a:t>Clothes</a:t>
              </a:r>
            </a:p>
          </p:txBody>
        </p:sp>
        <p:pic>
          <p:nvPicPr>
            <p:cNvPr id="32" name="Picture 31">
              <a:extLst>
                <a:ext uri="{FF2B5EF4-FFF2-40B4-BE49-F238E27FC236}">
                  <a16:creationId xmlns:a16="http://schemas.microsoft.com/office/drawing/2014/main" id="{C7D2823B-FE1A-66A7-E644-FB3F6B895E1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649952" y="1962413"/>
              <a:ext cx="660809" cy="653925"/>
            </a:xfrm>
            <a:prstGeom prst="rect">
              <a:avLst/>
            </a:prstGeom>
          </p:spPr>
        </p:pic>
        <p:pic>
          <p:nvPicPr>
            <p:cNvPr id="3" name="Picture 2">
              <a:extLst>
                <a:ext uri="{FF2B5EF4-FFF2-40B4-BE49-F238E27FC236}">
                  <a16:creationId xmlns:a16="http://schemas.microsoft.com/office/drawing/2014/main" id="{B5FFD767-A170-170C-125E-208F6373E0AB}"/>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243772" y="2746992"/>
              <a:ext cx="1473169" cy="874548"/>
            </a:xfrm>
            <a:prstGeom prst="rect">
              <a:avLst/>
            </a:prstGeom>
          </p:spPr>
        </p:pic>
      </p:grpSp>
      <p:grpSp>
        <p:nvGrpSpPr>
          <p:cNvPr id="12" name="Group 11" descr="2. Weather and seasons">
            <a:extLst>
              <a:ext uri="{FF2B5EF4-FFF2-40B4-BE49-F238E27FC236}">
                <a16:creationId xmlns:a16="http://schemas.microsoft.com/office/drawing/2014/main" id="{1E9E0127-3E94-F524-68CD-F77BD7066E94}"/>
              </a:ext>
            </a:extLst>
          </p:cNvPr>
          <p:cNvGrpSpPr/>
          <p:nvPr/>
        </p:nvGrpSpPr>
        <p:grpSpPr>
          <a:xfrm>
            <a:off x="3194857" y="1197407"/>
            <a:ext cx="1745907" cy="2429673"/>
            <a:chOff x="4273800" y="1191867"/>
            <a:chExt cx="1745907" cy="2429673"/>
          </a:xfrm>
        </p:grpSpPr>
        <p:sp>
          <p:nvSpPr>
            <p:cNvPr id="44" name="Text Placeholder 3">
              <a:extLst>
                <a:ext uri="{FF2B5EF4-FFF2-40B4-BE49-F238E27FC236}">
                  <a16:creationId xmlns:a16="http://schemas.microsoft.com/office/drawing/2014/main" id="{D173BCDC-50C1-8AF1-52C6-3FA9C16B4788}"/>
                </a:ext>
              </a:extLst>
            </p:cNvPr>
            <p:cNvSpPr txBox="1">
              <a:spLocks/>
            </p:cNvSpPr>
            <p:nvPr/>
          </p:nvSpPr>
          <p:spPr>
            <a:xfrm>
              <a:off x="4273800" y="1191867"/>
              <a:ext cx="1745907"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2"/>
              </a:pPr>
              <a:r>
                <a:rPr lang="en-AU" sz="1600" dirty="0">
                  <a:latin typeface="+mn-lt"/>
                </a:rPr>
                <a:t>Weather and seasons</a:t>
              </a:r>
            </a:p>
          </p:txBody>
        </p:sp>
        <p:pic>
          <p:nvPicPr>
            <p:cNvPr id="45" name="Picture 44">
              <a:extLst>
                <a:ext uri="{FF2B5EF4-FFF2-40B4-BE49-F238E27FC236}">
                  <a16:creationId xmlns:a16="http://schemas.microsoft.com/office/drawing/2014/main" id="{4F88FB29-D62C-1450-4F69-233AFB6A9853}"/>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4816349" y="1962413"/>
              <a:ext cx="660809" cy="653925"/>
            </a:xfrm>
            <a:prstGeom prst="rect">
              <a:avLst/>
            </a:prstGeom>
          </p:spPr>
        </p:pic>
        <p:pic>
          <p:nvPicPr>
            <p:cNvPr id="6" name="Picture 5">
              <a:extLst>
                <a:ext uri="{FF2B5EF4-FFF2-40B4-BE49-F238E27FC236}">
                  <a16:creationId xmlns:a16="http://schemas.microsoft.com/office/drawing/2014/main" id="{7E94AA95-128B-7817-6048-15874F24ADA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788020" y="2885358"/>
              <a:ext cx="717466" cy="736182"/>
            </a:xfrm>
            <a:prstGeom prst="rect">
              <a:avLst/>
            </a:prstGeom>
          </p:spPr>
        </p:pic>
      </p:grpSp>
      <p:grpSp>
        <p:nvGrpSpPr>
          <p:cNvPr id="13" name="Group 12" descr="3. Where are you going on holiday?">
            <a:extLst>
              <a:ext uri="{FF2B5EF4-FFF2-40B4-BE49-F238E27FC236}">
                <a16:creationId xmlns:a16="http://schemas.microsoft.com/office/drawing/2014/main" id="{0AB9FC9B-4563-8DFF-E61F-B50D361CA570}"/>
              </a:ext>
            </a:extLst>
          </p:cNvPr>
          <p:cNvGrpSpPr/>
          <p:nvPr/>
        </p:nvGrpSpPr>
        <p:grpSpPr>
          <a:xfrm>
            <a:off x="5291962" y="1197407"/>
            <a:ext cx="2195843" cy="2429673"/>
            <a:chOff x="6320053" y="1191867"/>
            <a:chExt cx="2195843" cy="2429673"/>
          </a:xfrm>
        </p:grpSpPr>
        <p:sp>
          <p:nvSpPr>
            <p:cNvPr id="48" name="Text Placeholder 3">
              <a:extLst>
                <a:ext uri="{FF2B5EF4-FFF2-40B4-BE49-F238E27FC236}">
                  <a16:creationId xmlns:a16="http://schemas.microsoft.com/office/drawing/2014/main" id="{1ED1529D-5CE3-65C4-CEA6-5EA5442D4B80}"/>
                </a:ext>
              </a:extLst>
            </p:cNvPr>
            <p:cNvSpPr txBox="1">
              <a:spLocks/>
            </p:cNvSpPr>
            <p:nvPr/>
          </p:nvSpPr>
          <p:spPr>
            <a:xfrm>
              <a:off x="6320053" y="1191867"/>
              <a:ext cx="2195843" cy="644320"/>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3"/>
              </a:pPr>
              <a:r>
                <a:rPr lang="en-AU" sz="1600" dirty="0">
                  <a:latin typeface="+mn-lt"/>
                </a:rPr>
                <a:t>Where are you going on holiday? </a:t>
              </a:r>
            </a:p>
          </p:txBody>
        </p:sp>
        <p:pic>
          <p:nvPicPr>
            <p:cNvPr id="49" name="Picture 48">
              <a:extLst>
                <a:ext uri="{FF2B5EF4-FFF2-40B4-BE49-F238E27FC236}">
                  <a16:creationId xmlns:a16="http://schemas.microsoft.com/office/drawing/2014/main" id="{1C65AAB2-69A1-7389-A73E-3669FEB9773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087570" y="1962413"/>
              <a:ext cx="660809" cy="653925"/>
            </a:xfrm>
            <a:prstGeom prst="rect">
              <a:avLst/>
            </a:prstGeom>
          </p:spPr>
        </p:pic>
        <p:pic>
          <p:nvPicPr>
            <p:cNvPr id="8" name="Picture 7">
              <a:extLst>
                <a:ext uri="{FF2B5EF4-FFF2-40B4-BE49-F238E27FC236}">
                  <a16:creationId xmlns:a16="http://schemas.microsoft.com/office/drawing/2014/main" id="{88ABC353-CA73-FBE0-4124-08C0659D102E}"/>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999332" y="2744385"/>
              <a:ext cx="837285" cy="877155"/>
            </a:xfrm>
            <a:prstGeom prst="rect">
              <a:avLst/>
            </a:prstGeom>
          </p:spPr>
        </p:pic>
      </p:grpSp>
      <p:grpSp>
        <p:nvGrpSpPr>
          <p:cNvPr id="14" name="Group 13" descr="4. You should bring...">
            <a:extLst>
              <a:ext uri="{FF2B5EF4-FFF2-40B4-BE49-F238E27FC236}">
                <a16:creationId xmlns:a16="http://schemas.microsoft.com/office/drawing/2014/main" id="{6AF0234C-9EA1-B9DF-8743-1676BA6E49F6}"/>
              </a:ext>
            </a:extLst>
          </p:cNvPr>
          <p:cNvGrpSpPr/>
          <p:nvPr/>
        </p:nvGrpSpPr>
        <p:grpSpPr>
          <a:xfrm>
            <a:off x="7839004" y="1197407"/>
            <a:ext cx="2259164" cy="2429673"/>
            <a:chOff x="8712286" y="1191867"/>
            <a:chExt cx="2259164" cy="2429673"/>
          </a:xfrm>
        </p:grpSpPr>
        <p:sp>
          <p:nvSpPr>
            <p:cNvPr id="52" name="Text Placeholder 3">
              <a:extLst>
                <a:ext uri="{FF2B5EF4-FFF2-40B4-BE49-F238E27FC236}">
                  <a16:creationId xmlns:a16="http://schemas.microsoft.com/office/drawing/2014/main" id="{CB634D5D-97A1-78E6-3E2C-714F438685D6}"/>
                </a:ext>
              </a:extLst>
            </p:cNvPr>
            <p:cNvSpPr txBox="1">
              <a:spLocks/>
            </p:cNvSpPr>
            <p:nvPr/>
          </p:nvSpPr>
          <p:spPr>
            <a:xfrm>
              <a:off x="8712286" y="1191867"/>
              <a:ext cx="2259164"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4"/>
              </a:pPr>
              <a:r>
                <a:rPr lang="en-AU" sz="1600" dirty="0">
                  <a:latin typeface="+mn-lt"/>
                </a:rPr>
                <a:t>You should bring…</a:t>
              </a:r>
            </a:p>
          </p:txBody>
        </p:sp>
        <p:pic>
          <p:nvPicPr>
            <p:cNvPr id="53" name="Picture 52">
              <a:extLst>
                <a:ext uri="{FF2B5EF4-FFF2-40B4-BE49-F238E27FC236}">
                  <a16:creationId xmlns:a16="http://schemas.microsoft.com/office/drawing/2014/main" id="{5E386324-698E-0CCC-01C6-775C9867E35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511464" y="1962413"/>
              <a:ext cx="660809" cy="653925"/>
            </a:xfrm>
            <a:prstGeom prst="rect">
              <a:avLst/>
            </a:prstGeom>
          </p:spPr>
        </p:pic>
        <p:pic>
          <p:nvPicPr>
            <p:cNvPr id="9" name="Picture 8">
              <a:extLst>
                <a:ext uri="{FF2B5EF4-FFF2-40B4-BE49-F238E27FC236}">
                  <a16:creationId xmlns:a16="http://schemas.microsoft.com/office/drawing/2014/main" id="{6DC03C23-75A2-D66B-F62B-07523708A9B3}"/>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9436498" y="2784646"/>
              <a:ext cx="810741" cy="836894"/>
            </a:xfrm>
            <a:prstGeom prst="rect">
              <a:avLst/>
            </a:prstGeom>
          </p:spPr>
        </p:pic>
      </p:grpSp>
      <p:grpSp>
        <p:nvGrpSpPr>
          <p:cNvPr id="15" name="Group 14" descr="5. Assessment criteria">
            <a:extLst>
              <a:ext uri="{FF2B5EF4-FFF2-40B4-BE49-F238E27FC236}">
                <a16:creationId xmlns:a16="http://schemas.microsoft.com/office/drawing/2014/main" id="{1DA60F28-38F4-E32E-D7D6-DFB499B25D82}"/>
              </a:ext>
            </a:extLst>
          </p:cNvPr>
          <p:cNvGrpSpPr/>
          <p:nvPr/>
        </p:nvGrpSpPr>
        <p:grpSpPr>
          <a:xfrm>
            <a:off x="7708862" y="3476538"/>
            <a:ext cx="3748363" cy="657225"/>
            <a:chOff x="7708862" y="3476538"/>
            <a:chExt cx="3748363" cy="657225"/>
          </a:xfrm>
        </p:grpSpPr>
        <p:sp>
          <p:nvSpPr>
            <p:cNvPr id="56" name="Text Placeholder 3">
              <a:extLst>
                <a:ext uri="{FF2B5EF4-FFF2-40B4-BE49-F238E27FC236}">
                  <a16:creationId xmlns:a16="http://schemas.microsoft.com/office/drawing/2014/main" id="{D854D3A0-33E9-031B-17A8-B6AC871176A7}"/>
                </a:ext>
              </a:extLst>
            </p:cNvPr>
            <p:cNvSpPr txBox="1">
              <a:spLocks/>
            </p:cNvSpPr>
            <p:nvPr/>
          </p:nvSpPr>
          <p:spPr>
            <a:xfrm>
              <a:off x="7708862" y="3588192"/>
              <a:ext cx="2452449" cy="433916"/>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5"/>
              </a:pPr>
              <a:r>
                <a:rPr lang="en-AU" sz="1600" dirty="0">
                  <a:latin typeface="+mn-lt"/>
                </a:rPr>
                <a:t>Assessment criteria</a:t>
              </a:r>
            </a:p>
          </p:txBody>
        </p:sp>
        <p:pic>
          <p:nvPicPr>
            <p:cNvPr id="57" name="Picture 56">
              <a:extLst>
                <a:ext uri="{FF2B5EF4-FFF2-40B4-BE49-F238E27FC236}">
                  <a16:creationId xmlns:a16="http://schemas.microsoft.com/office/drawing/2014/main" id="{22634AC9-0BB7-986C-B5D3-8A3B9AE23EB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161311" y="3478188"/>
              <a:ext cx="660199" cy="653924"/>
            </a:xfrm>
            <a:prstGeom prst="rect">
              <a:avLst/>
            </a:prstGeom>
          </p:spPr>
        </p:pic>
        <p:pic>
          <p:nvPicPr>
            <p:cNvPr id="75" name="Picture 74" descr="Checklist">
              <a:extLst>
                <a:ext uri="{FF2B5EF4-FFF2-40B4-BE49-F238E27FC236}">
                  <a16:creationId xmlns:a16="http://schemas.microsoft.com/office/drawing/2014/main" id="{7846B87D-3B7E-0DAB-79FE-C3DFA9A392C2}"/>
                </a:ext>
              </a:extLst>
            </p:cNvPr>
            <p:cNvPicPr>
              <a:picLocks noChangeAspect="1"/>
            </p:cNvPicPr>
            <p:nvPr/>
          </p:nvPicPr>
          <p:blipFill>
            <a:blip r:embed="rId9"/>
            <a:stretch>
              <a:fillRect/>
            </a:stretch>
          </p:blipFill>
          <p:spPr>
            <a:xfrm>
              <a:off x="10971450" y="3476538"/>
              <a:ext cx="485775" cy="657225"/>
            </a:xfrm>
            <a:prstGeom prst="rect">
              <a:avLst/>
            </a:prstGeom>
          </p:spPr>
        </p:pic>
      </p:grpSp>
      <p:grpSp>
        <p:nvGrpSpPr>
          <p:cNvPr id="16" name="Group 15" descr="6. Communicative task.">
            <a:extLst>
              <a:ext uri="{FF2B5EF4-FFF2-40B4-BE49-F238E27FC236}">
                <a16:creationId xmlns:a16="http://schemas.microsoft.com/office/drawing/2014/main" id="{3A5CA4D9-E41C-A85D-E476-8FD8457D418A}"/>
              </a:ext>
            </a:extLst>
          </p:cNvPr>
          <p:cNvGrpSpPr/>
          <p:nvPr/>
        </p:nvGrpSpPr>
        <p:grpSpPr>
          <a:xfrm>
            <a:off x="6974829" y="4513679"/>
            <a:ext cx="2473234" cy="1828087"/>
            <a:chOff x="6974829" y="4513679"/>
            <a:chExt cx="2473234" cy="1828087"/>
          </a:xfrm>
        </p:grpSpPr>
        <p:sp>
          <p:nvSpPr>
            <p:cNvPr id="60" name="Text Placeholder 3">
              <a:extLst>
                <a:ext uri="{FF2B5EF4-FFF2-40B4-BE49-F238E27FC236}">
                  <a16:creationId xmlns:a16="http://schemas.microsoft.com/office/drawing/2014/main" id="{7783200A-B140-4709-A059-931828C39ED1}"/>
                </a:ext>
              </a:extLst>
            </p:cNvPr>
            <p:cNvSpPr txBox="1">
              <a:spLocks/>
            </p:cNvSpPr>
            <p:nvPr/>
          </p:nvSpPr>
          <p:spPr>
            <a:xfrm>
              <a:off x="6974829" y="5869863"/>
              <a:ext cx="2473234"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6"/>
              </a:pPr>
              <a:r>
                <a:rPr lang="en-AU" sz="1600" dirty="0">
                  <a:latin typeface="+mn-lt"/>
                </a:rPr>
                <a:t>Communicative task</a:t>
              </a:r>
            </a:p>
          </p:txBody>
        </p:sp>
        <p:pic>
          <p:nvPicPr>
            <p:cNvPr id="62" name="Picture 61">
              <a:extLst>
                <a:ext uri="{FF2B5EF4-FFF2-40B4-BE49-F238E27FC236}">
                  <a16:creationId xmlns:a16="http://schemas.microsoft.com/office/drawing/2014/main" id="{8B4A7D36-AC4D-741B-E6B0-439771E61B4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906996" y="4513679"/>
              <a:ext cx="608900" cy="653925"/>
            </a:xfrm>
            <a:prstGeom prst="rect">
              <a:avLst/>
            </a:prstGeom>
          </p:spPr>
        </p:pic>
        <p:pic>
          <p:nvPicPr>
            <p:cNvPr id="78" name="Picture 77" descr="Two people engaged in a communication task, with another person filming the interaction.">
              <a:extLst>
                <a:ext uri="{FF2B5EF4-FFF2-40B4-BE49-F238E27FC236}">
                  <a16:creationId xmlns:a16="http://schemas.microsoft.com/office/drawing/2014/main" id="{C2B07BAF-9E42-ED9E-51D5-71EC1E44A784}"/>
                </a:ext>
              </a:extLst>
            </p:cNvPr>
            <p:cNvPicPr>
              <a:picLocks noChangeAspect="1"/>
            </p:cNvPicPr>
            <p:nvPr/>
          </p:nvPicPr>
          <p:blipFill>
            <a:blip r:embed="rId10"/>
            <a:stretch>
              <a:fillRect/>
            </a:stretch>
          </p:blipFill>
          <p:spPr>
            <a:xfrm>
              <a:off x="7708862" y="5305523"/>
              <a:ext cx="1005168" cy="657225"/>
            </a:xfrm>
            <a:prstGeom prst="rect">
              <a:avLst/>
            </a:prstGeom>
          </p:spPr>
        </p:pic>
      </p:grpSp>
      <p:grpSp>
        <p:nvGrpSpPr>
          <p:cNvPr id="17" name="Group 16" descr="7. Feedback and goal setting.">
            <a:extLst>
              <a:ext uri="{FF2B5EF4-FFF2-40B4-BE49-F238E27FC236}">
                <a16:creationId xmlns:a16="http://schemas.microsoft.com/office/drawing/2014/main" id="{D868DF0E-4F3A-6756-7ADA-49C9C52C286D}"/>
              </a:ext>
            </a:extLst>
          </p:cNvPr>
          <p:cNvGrpSpPr/>
          <p:nvPr/>
        </p:nvGrpSpPr>
        <p:grpSpPr>
          <a:xfrm>
            <a:off x="4582302" y="4513679"/>
            <a:ext cx="1852094" cy="2169158"/>
            <a:chOff x="4793622" y="4513679"/>
            <a:chExt cx="1852094" cy="2169158"/>
          </a:xfrm>
        </p:grpSpPr>
        <p:pic>
          <p:nvPicPr>
            <p:cNvPr id="64" name="Picture 63">
              <a:extLst>
                <a:ext uri="{FF2B5EF4-FFF2-40B4-BE49-F238E27FC236}">
                  <a16:creationId xmlns:a16="http://schemas.microsoft.com/office/drawing/2014/main" id="{77DC88EE-3BB1-1788-7D3D-D6C675EC207C}"/>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5415219" y="4513679"/>
              <a:ext cx="608900" cy="653925"/>
            </a:xfrm>
            <a:prstGeom prst="rect">
              <a:avLst/>
            </a:prstGeom>
          </p:spPr>
        </p:pic>
        <p:sp>
          <p:nvSpPr>
            <p:cNvPr id="66" name="Text Placeholder 3">
              <a:extLst>
                <a:ext uri="{FF2B5EF4-FFF2-40B4-BE49-F238E27FC236}">
                  <a16:creationId xmlns:a16="http://schemas.microsoft.com/office/drawing/2014/main" id="{4C2480CB-28D6-A0F0-393E-84EC23662F00}"/>
                </a:ext>
              </a:extLst>
            </p:cNvPr>
            <p:cNvSpPr txBox="1">
              <a:spLocks/>
            </p:cNvSpPr>
            <p:nvPr/>
          </p:nvSpPr>
          <p:spPr>
            <a:xfrm>
              <a:off x="4793622" y="5869863"/>
              <a:ext cx="1852094" cy="81297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7"/>
              </a:pPr>
              <a:r>
                <a:rPr lang="en-AU" sz="1600" dirty="0">
                  <a:latin typeface="+mn-lt"/>
                </a:rPr>
                <a:t>Feedback and goal setting</a:t>
              </a:r>
            </a:p>
          </p:txBody>
        </p:sp>
        <p:pic>
          <p:nvPicPr>
            <p:cNvPr id="77" name="Picture 76" descr="Checklist with a target">
              <a:extLst>
                <a:ext uri="{FF2B5EF4-FFF2-40B4-BE49-F238E27FC236}">
                  <a16:creationId xmlns:a16="http://schemas.microsoft.com/office/drawing/2014/main" id="{45EC2B0E-5E9A-6A5E-FDCC-8537F494A35C}"/>
                </a:ext>
              </a:extLst>
            </p:cNvPr>
            <p:cNvPicPr>
              <a:picLocks noChangeAspect="1"/>
            </p:cNvPicPr>
            <p:nvPr/>
          </p:nvPicPr>
          <p:blipFill>
            <a:blip r:embed="rId11"/>
            <a:stretch>
              <a:fillRect/>
            </a:stretch>
          </p:blipFill>
          <p:spPr>
            <a:xfrm>
              <a:off x="5419632" y="5305523"/>
              <a:ext cx="600075" cy="514350"/>
            </a:xfrm>
            <a:prstGeom prst="rect">
              <a:avLst/>
            </a:prstGeom>
          </p:spPr>
        </p:pic>
      </p:grpSp>
      <p:grpSp>
        <p:nvGrpSpPr>
          <p:cNvPr id="18" name="Group 17" descr="8. Language review.">
            <a:extLst>
              <a:ext uri="{FF2B5EF4-FFF2-40B4-BE49-F238E27FC236}">
                <a16:creationId xmlns:a16="http://schemas.microsoft.com/office/drawing/2014/main" id="{8C394D4C-AC69-E334-8FDC-8E9B39D04314}"/>
              </a:ext>
            </a:extLst>
          </p:cNvPr>
          <p:cNvGrpSpPr/>
          <p:nvPr/>
        </p:nvGrpSpPr>
        <p:grpSpPr>
          <a:xfrm>
            <a:off x="2568700" y="4513679"/>
            <a:ext cx="1473169" cy="1828087"/>
            <a:chOff x="2568700" y="4513679"/>
            <a:chExt cx="1473169" cy="1828087"/>
          </a:xfrm>
        </p:grpSpPr>
        <p:pic>
          <p:nvPicPr>
            <p:cNvPr id="68" name="Picture 67">
              <a:extLst>
                <a:ext uri="{FF2B5EF4-FFF2-40B4-BE49-F238E27FC236}">
                  <a16:creationId xmlns:a16="http://schemas.microsoft.com/office/drawing/2014/main" id="{FCBD7D72-5A68-424E-932E-E932C135A17B}"/>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3000834" y="4513679"/>
              <a:ext cx="608900" cy="653925"/>
            </a:xfrm>
            <a:prstGeom prst="rect">
              <a:avLst/>
            </a:prstGeom>
          </p:spPr>
        </p:pic>
        <p:sp>
          <p:nvSpPr>
            <p:cNvPr id="70" name="Text Placeholder 3">
              <a:extLst>
                <a:ext uri="{FF2B5EF4-FFF2-40B4-BE49-F238E27FC236}">
                  <a16:creationId xmlns:a16="http://schemas.microsoft.com/office/drawing/2014/main" id="{8ACD63C0-8D48-D641-F19E-605655CBAAA7}"/>
                </a:ext>
              </a:extLst>
            </p:cNvPr>
            <p:cNvSpPr txBox="1">
              <a:spLocks/>
            </p:cNvSpPr>
            <p:nvPr/>
          </p:nvSpPr>
          <p:spPr>
            <a:xfrm>
              <a:off x="2568700" y="5869863"/>
              <a:ext cx="1473169"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8"/>
              </a:pPr>
              <a:r>
                <a:rPr lang="en-AU" sz="1600" dirty="0">
                  <a:latin typeface="+mn-lt"/>
                </a:rPr>
                <a:t>Language review</a:t>
              </a:r>
            </a:p>
          </p:txBody>
        </p:sp>
        <p:pic>
          <p:nvPicPr>
            <p:cNvPr id="76" name="Picture 75" descr="An icon that is half a speech bubble, and half a globe image. Arrows curve around the image in a circular direction.">
              <a:extLst>
                <a:ext uri="{FF2B5EF4-FFF2-40B4-BE49-F238E27FC236}">
                  <a16:creationId xmlns:a16="http://schemas.microsoft.com/office/drawing/2014/main" id="{043D6776-ADB6-AE8B-CA17-BC399C78FE42}"/>
                </a:ext>
              </a:extLst>
            </p:cNvPr>
            <p:cNvPicPr>
              <a:picLocks noChangeAspect="1"/>
            </p:cNvPicPr>
            <p:nvPr/>
          </p:nvPicPr>
          <p:blipFill>
            <a:blip r:embed="rId12"/>
            <a:stretch>
              <a:fillRect/>
            </a:stretch>
          </p:blipFill>
          <p:spPr>
            <a:xfrm>
              <a:off x="3038584" y="5305523"/>
              <a:ext cx="533400" cy="523875"/>
            </a:xfrm>
            <a:prstGeom prst="rect">
              <a:avLst/>
            </a:prstGeom>
          </p:spPr>
        </p:pic>
      </p:grpSp>
      <p:sp>
        <p:nvSpPr>
          <p:cNvPr id="87" name="Slide Number Placeholder 86">
            <a:extLst>
              <a:ext uri="{FF2B5EF4-FFF2-40B4-BE49-F238E27FC236}">
                <a16:creationId xmlns:a16="http://schemas.microsoft.com/office/drawing/2014/main" id="{FCD031FC-6C3E-20CF-6909-2599F9D28DA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a:t>
            </a:fld>
            <a:endParaRPr lang="en-AU"/>
          </a:p>
        </p:txBody>
      </p:sp>
    </p:spTree>
    <p:extLst>
      <p:ext uri="{BB962C8B-B14F-4D97-AF65-F5344CB8AC3E}">
        <p14:creationId xmlns:p14="http://schemas.microsoft.com/office/powerpoint/2010/main" val="136480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DC787A-F249-8387-D106-CFEE8A965854}"/>
              </a:ext>
            </a:extLst>
          </p:cNvPr>
          <p:cNvSpPr>
            <a:spLocks noGrp="1"/>
          </p:cNvSpPr>
          <p:nvPr>
            <p:ph type="title"/>
          </p:nvPr>
        </p:nvSpPr>
        <p:spPr/>
        <p:txBody>
          <a:bodyPr/>
          <a:lstStyle/>
          <a:p>
            <a:r>
              <a:rPr lang="ja-JP" altLang="en-US" i="1" dirty="0"/>
              <a:t>包里有什么</a:t>
            </a:r>
            <a:r>
              <a:rPr lang="en-AU" altLang="ja-JP" i="1" dirty="0"/>
              <a:t>?</a:t>
            </a:r>
            <a:endParaRPr lang="en-AU" dirty="0"/>
          </a:p>
        </p:txBody>
      </p:sp>
      <p:sp>
        <p:nvSpPr>
          <p:cNvPr id="10" name="Text Placeholder 9">
            <a:extLst>
              <a:ext uri="{FF2B5EF4-FFF2-40B4-BE49-F238E27FC236}">
                <a16:creationId xmlns:a16="http://schemas.microsoft.com/office/drawing/2014/main" id="{259678EB-E4BD-1251-2CB9-7C8F58E2DF8B}"/>
              </a:ext>
            </a:extLst>
          </p:cNvPr>
          <p:cNvSpPr>
            <a:spLocks noGrp="1"/>
          </p:cNvSpPr>
          <p:nvPr>
            <p:ph type="body" sz="quarter" idx="18"/>
          </p:nvPr>
        </p:nvSpPr>
        <p:spPr/>
        <p:txBody>
          <a:bodyPr/>
          <a:lstStyle/>
          <a:p>
            <a:r>
              <a:rPr lang="en-AU" dirty="0">
                <a:solidFill>
                  <a:srgbClr val="146CFD"/>
                </a:solidFill>
                <a:latin typeface="Public Sans SemiBold" pitchFamily="2" charset="0"/>
              </a:rPr>
              <a:t>Stage 1</a:t>
            </a:r>
          </a:p>
        </p:txBody>
      </p:sp>
      <p:pic>
        <p:nvPicPr>
          <p:cNvPr id="5" name="Picture 4">
            <a:extLst>
              <a:ext uri="{FF2B5EF4-FFF2-40B4-BE49-F238E27FC236}">
                <a16:creationId xmlns:a16="http://schemas.microsoft.com/office/drawing/2014/main" id="{AEF05DCD-96A0-EF3A-4031-B142FAF97F2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60000" y="1666992"/>
            <a:ext cx="10666828" cy="4363067"/>
          </a:xfrm>
          <a:prstGeom prst="rect">
            <a:avLst/>
          </a:prstGeom>
        </p:spPr>
      </p:pic>
      <p:grpSp>
        <p:nvGrpSpPr>
          <p:cNvPr id="11" name="Group 10" descr="1. Clothes">
            <a:extLst>
              <a:ext uri="{FF2B5EF4-FFF2-40B4-BE49-F238E27FC236}">
                <a16:creationId xmlns:a16="http://schemas.microsoft.com/office/drawing/2014/main" id="{3B424BB0-8811-0755-6679-5B65A20FA6F7}"/>
              </a:ext>
            </a:extLst>
          </p:cNvPr>
          <p:cNvGrpSpPr/>
          <p:nvPr/>
        </p:nvGrpSpPr>
        <p:grpSpPr>
          <a:xfrm>
            <a:off x="1370490" y="1197407"/>
            <a:ext cx="1473169" cy="2429673"/>
            <a:chOff x="2243772" y="1191867"/>
            <a:chExt cx="1473169" cy="2429673"/>
          </a:xfrm>
        </p:grpSpPr>
        <p:sp>
          <p:nvSpPr>
            <p:cNvPr id="7" name="Text Placeholder 3">
              <a:extLst>
                <a:ext uri="{FF2B5EF4-FFF2-40B4-BE49-F238E27FC236}">
                  <a16:creationId xmlns:a16="http://schemas.microsoft.com/office/drawing/2014/main" id="{9476CCFF-88C1-1A48-316E-070F740597D0}"/>
                </a:ext>
              </a:extLst>
            </p:cNvPr>
            <p:cNvSpPr txBox="1">
              <a:spLocks/>
            </p:cNvSpPr>
            <p:nvPr/>
          </p:nvSpPr>
          <p:spPr>
            <a:xfrm>
              <a:off x="2470987" y="1191867"/>
              <a:ext cx="1018738"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a:pPr>
              <a:r>
                <a:rPr lang="ja-JP" altLang="en-US" sz="1600" i="1" dirty="0">
                  <a:latin typeface="+mn-lt"/>
                </a:rPr>
                <a:t>衣服</a:t>
              </a:r>
              <a:endParaRPr lang="en-AU" sz="1600" i="1" dirty="0">
                <a:latin typeface="+mn-lt"/>
              </a:endParaRPr>
            </a:p>
          </p:txBody>
        </p:sp>
        <p:pic>
          <p:nvPicPr>
            <p:cNvPr id="32" name="Picture 31">
              <a:extLst>
                <a:ext uri="{FF2B5EF4-FFF2-40B4-BE49-F238E27FC236}">
                  <a16:creationId xmlns:a16="http://schemas.microsoft.com/office/drawing/2014/main" id="{C7D2823B-FE1A-66A7-E644-FB3F6B895E1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649952" y="1962413"/>
              <a:ext cx="660809" cy="653925"/>
            </a:xfrm>
            <a:prstGeom prst="rect">
              <a:avLst/>
            </a:prstGeom>
          </p:spPr>
        </p:pic>
        <p:pic>
          <p:nvPicPr>
            <p:cNvPr id="3" name="Picture 2">
              <a:extLst>
                <a:ext uri="{FF2B5EF4-FFF2-40B4-BE49-F238E27FC236}">
                  <a16:creationId xmlns:a16="http://schemas.microsoft.com/office/drawing/2014/main" id="{B5FFD767-A170-170C-125E-208F6373E0AB}"/>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243772" y="2746992"/>
              <a:ext cx="1473169" cy="874548"/>
            </a:xfrm>
            <a:prstGeom prst="rect">
              <a:avLst/>
            </a:prstGeom>
          </p:spPr>
        </p:pic>
      </p:grpSp>
      <p:grpSp>
        <p:nvGrpSpPr>
          <p:cNvPr id="12" name="Group 11" descr="2. Weather and seasons">
            <a:extLst>
              <a:ext uri="{FF2B5EF4-FFF2-40B4-BE49-F238E27FC236}">
                <a16:creationId xmlns:a16="http://schemas.microsoft.com/office/drawing/2014/main" id="{1E9E0127-3E94-F524-68CD-F77BD7066E94}"/>
              </a:ext>
            </a:extLst>
          </p:cNvPr>
          <p:cNvGrpSpPr/>
          <p:nvPr/>
        </p:nvGrpSpPr>
        <p:grpSpPr>
          <a:xfrm>
            <a:off x="3194858" y="1197407"/>
            <a:ext cx="1666708" cy="2429673"/>
            <a:chOff x="4273801" y="1191867"/>
            <a:chExt cx="1666708" cy="2429673"/>
          </a:xfrm>
        </p:grpSpPr>
        <p:sp>
          <p:nvSpPr>
            <p:cNvPr id="44" name="Text Placeholder 3">
              <a:extLst>
                <a:ext uri="{FF2B5EF4-FFF2-40B4-BE49-F238E27FC236}">
                  <a16:creationId xmlns:a16="http://schemas.microsoft.com/office/drawing/2014/main" id="{D173BCDC-50C1-8AF1-52C6-3FA9C16B4788}"/>
                </a:ext>
              </a:extLst>
            </p:cNvPr>
            <p:cNvSpPr txBox="1">
              <a:spLocks/>
            </p:cNvSpPr>
            <p:nvPr/>
          </p:nvSpPr>
          <p:spPr>
            <a:xfrm>
              <a:off x="4273801" y="1191867"/>
              <a:ext cx="1666708"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2"/>
              </a:pPr>
              <a:r>
                <a:rPr lang="ja-JP" altLang="en-US" sz="1600" i="1" dirty="0">
                  <a:latin typeface="+mn-lt"/>
                </a:rPr>
                <a:t>天气和季节</a:t>
              </a:r>
              <a:endParaRPr lang="en-AU" sz="1600" i="1" dirty="0">
                <a:latin typeface="+mn-lt"/>
              </a:endParaRPr>
            </a:p>
          </p:txBody>
        </p:sp>
        <p:pic>
          <p:nvPicPr>
            <p:cNvPr id="45" name="Picture 44">
              <a:extLst>
                <a:ext uri="{FF2B5EF4-FFF2-40B4-BE49-F238E27FC236}">
                  <a16:creationId xmlns:a16="http://schemas.microsoft.com/office/drawing/2014/main" id="{4F88FB29-D62C-1450-4F69-233AFB6A9853}"/>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4776751" y="1962413"/>
              <a:ext cx="660809" cy="653925"/>
            </a:xfrm>
            <a:prstGeom prst="rect">
              <a:avLst/>
            </a:prstGeom>
          </p:spPr>
        </p:pic>
        <p:pic>
          <p:nvPicPr>
            <p:cNvPr id="6" name="Picture 5">
              <a:extLst>
                <a:ext uri="{FF2B5EF4-FFF2-40B4-BE49-F238E27FC236}">
                  <a16:creationId xmlns:a16="http://schemas.microsoft.com/office/drawing/2014/main" id="{7E94AA95-128B-7817-6048-15874F24ADA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748422" y="2885358"/>
              <a:ext cx="717466" cy="736182"/>
            </a:xfrm>
            <a:prstGeom prst="rect">
              <a:avLst/>
            </a:prstGeom>
          </p:spPr>
        </p:pic>
      </p:grpSp>
      <p:grpSp>
        <p:nvGrpSpPr>
          <p:cNvPr id="13" name="Group 12" descr="3. Where are you going on holiday?">
            <a:extLst>
              <a:ext uri="{FF2B5EF4-FFF2-40B4-BE49-F238E27FC236}">
                <a16:creationId xmlns:a16="http://schemas.microsoft.com/office/drawing/2014/main" id="{0AB9FC9B-4563-8DFF-E61F-B50D361CA570}"/>
              </a:ext>
            </a:extLst>
          </p:cNvPr>
          <p:cNvGrpSpPr/>
          <p:nvPr/>
        </p:nvGrpSpPr>
        <p:grpSpPr>
          <a:xfrm>
            <a:off x="5291962" y="1197407"/>
            <a:ext cx="2205210" cy="2429673"/>
            <a:chOff x="6320053" y="1191867"/>
            <a:chExt cx="2205210" cy="2429673"/>
          </a:xfrm>
        </p:grpSpPr>
        <p:sp>
          <p:nvSpPr>
            <p:cNvPr id="48" name="Text Placeholder 3">
              <a:extLst>
                <a:ext uri="{FF2B5EF4-FFF2-40B4-BE49-F238E27FC236}">
                  <a16:creationId xmlns:a16="http://schemas.microsoft.com/office/drawing/2014/main" id="{1ED1529D-5CE3-65C4-CEA6-5EA5442D4B80}"/>
                </a:ext>
              </a:extLst>
            </p:cNvPr>
            <p:cNvSpPr txBox="1">
              <a:spLocks/>
            </p:cNvSpPr>
            <p:nvPr/>
          </p:nvSpPr>
          <p:spPr>
            <a:xfrm>
              <a:off x="6320053" y="1191867"/>
              <a:ext cx="2205210" cy="644320"/>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3"/>
              </a:pPr>
              <a:r>
                <a:rPr lang="ja-JP" altLang="en-US" sz="1600" i="1" dirty="0">
                  <a:latin typeface="+mn-lt"/>
                </a:rPr>
                <a:t>你要去哪儿度假？</a:t>
              </a:r>
              <a:endParaRPr lang="en-AU" sz="1600" i="1" dirty="0">
                <a:latin typeface="+mn-lt"/>
              </a:endParaRPr>
            </a:p>
          </p:txBody>
        </p:sp>
        <p:pic>
          <p:nvPicPr>
            <p:cNvPr id="49" name="Picture 48">
              <a:extLst>
                <a:ext uri="{FF2B5EF4-FFF2-40B4-BE49-F238E27FC236}">
                  <a16:creationId xmlns:a16="http://schemas.microsoft.com/office/drawing/2014/main" id="{1C65AAB2-69A1-7389-A73E-3669FEB9773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092254" y="1962413"/>
              <a:ext cx="660809" cy="653925"/>
            </a:xfrm>
            <a:prstGeom prst="rect">
              <a:avLst/>
            </a:prstGeom>
          </p:spPr>
        </p:pic>
        <p:pic>
          <p:nvPicPr>
            <p:cNvPr id="8" name="Picture 7">
              <a:extLst>
                <a:ext uri="{FF2B5EF4-FFF2-40B4-BE49-F238E27FC236}">
                  <a16:creationId xmlns:a16="http://schemas.microsoft.com/office/drawing/2014/main" id="{88ABC353-CA73-FBE0-4124-08C0659D102E}"/>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004016" y="2744385"/>
              <a:ext cx="837285" cy="877155"/>
            </a:xfrm>
            <a:prstGeom prst="rect">
              <a:avLst/>
            </a:prstGeom>
          </p:spPr>
        </p:pic>
      </p:grpSp>
      <p:grpSp>
        <p:nvGrpSpPr>
          <p:cNvPr id="14" name="Group 13" descr="4. You should bring...">
            <a:extLst>
              <a:ext uri="{FF2B5EF4-FFF2-40B4-BE49-F238E27FC236}">
                <a16:creationId xmlns:a16="http://schemas.microsoft.com/office/drawing/2014/main" id="{6AF0234C-9EA1-B9DF-8743-1676BA6E49F6}"/>
              </a:ext>
            </a:extLst>
          </p:cNvPr>
          <p:cNvGrpSpPr/>
          <p:nvPr/>
        </p:nvGrpSpPr>
        <p:grpSpPr>
          <a:xfrm>
            <a:off x="7839004" y="1197407"/>
            <a:ext cx="1719334" cy="2429673"/>
            <a:chOff x="8712286" y="1191867"/>
            <a:chExt cx="1719334" cy="2429673"/>
          </a:xfrm>
        </p:grpSpPr>
        <p:sp>
          <p:nvSpPr>
            <p:cNvPr id="52" name="Text Placeholder 3">
              <a:extLst>
                <a:ext uri="{FF2B5EF4-FFF2-40B4-BE49-F238E27FC236}">
                  <a16:creationId xmlns:a16="http://schemas.microsoft.com/office/drawing/2014/main" id="{CB634D5D-97A1-78E6-3E2C-714F438685D6}"/>
                </a:ext>
              </a:extLst>
            </p:cNvPr>
            <p:cNvSpPr txBox="1">
              <a:spLocks/>
            </p:cNvSpPr>
            <p:nvPr/>
          </p:nvSpPr>
          <p:spPr>
            <a:xfrm>
              <a:off x="8712286" y="1191867"/>
              <a:ext cx="1719334"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4"/>
              </a:pPr>
              <a:r>
                <a:rPr lang="zh-CN" altLang="en-US" sz="1600" i="1" dirty="0">
                  <a:latin typeface="+mn-lt"/>
                </a:rPr>
                <a:t>你应该要带</a:t>
              </a:r>
              <a:r>
                <a:rPr lang="en-AU" altLang="zh-CN" sz="1600" i="1" dirty="0">
                  <a:latin typeface="+mn-lt"/>
                </a:rPr>
                <a:t>…</a:t>
              </a:r>
              <a:endParaRPr lang="en-AU" sz="1600" i="1" dirty="0">
                <a:latin typeface="+mn-lt"/>
              </a:endParaRPr>
            </a:p>
          </p:txBody>
        </p:sp>
        <p:pic>
          <p:nvPicPr>
            <p:cNvPr id="53" name="Picture 52">
              <a:extLst>
                <a:ext uri="{FF2B5EF4-FFF2-40B4-BE49-F238E27FC236}">
                  <a16:creationId xmlns:a16="http://schemas.microsoft.com/office/drawing/2014/main" id="{5E386324-698E-0CCC-01C6-775C9867E35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241549" y="1962413"/>
              <a:ext cx="660809" cy="653925"/>
            </a:xfrm>
            <a:prstGeom prst="rect">
              <a:avLst/>
            </a:prstGeom>
          </p:spPr>
        </p:pic>
        <p:pic>
          <p:nvPicPr>
            <p:cNvPr id="9" name="Picture 8">
              <a:extLst>
                <a:ext uri="{FF2B5EF4-FFF2-40B4-BE49-F238E27FC236}">
                  <a16:creationId xmlns:a16="http://schemas.microsoft.com/office/drawing/2014/main" id="{6DC03C23-75A2-D66B-F62B-07523708A9B3}"/>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9166583" y="2784646"/>
              <a:ext cx="810741" cy="836894"/>
            </a:xfrm>
            <a:prstGeom prst="rect">
              <a:avLst/>
            </a:prstGeom>
          </p:spPr>
        </p:pic>
      </p:grpSp>
      <p:grpSp>
        <p:nvGrpSpPr>
          <p:cNvPr id="15" name="Group 14" descr="5. Assessment criteria">
            <a:extLst>
              <a:ext uri="{FF2B5EF4-FFF2-40B4-BE49-F238E27FC236}">
                <a16:creationId xmlns:a16="http://schemas.microsoft.com/office/drawing/2014/main" id="{1DA60F28-38F4-E32E-D7D6-DFB499B25D82}"/>
              </a:ext>
            </a:extLst>
          </p:cNvPr>
          <p:cNvGrpSpPr/>
          <p:nvPr/>
        </p:nvGrpSpPr>
        <p:grpSpPr>
          <a:xfrm>
            <a:off x="8714030" y="3476538"/>
            <a:ext cx="2743195" cy="657225"/>
            <a:chOff x="8714030" y="3476538"/>
            <a:chExt cx="2743195" cy="657225"/>
          </a:xfrm>
        </p:grpSpPr>
        <p:sp>
          <p:nvSpPr>
            <p:cNvPr id="56" name="Text Placeholder 3">
              <a:extLst>
                <a:ext uri="{FF2B5EF4-FFF2-40B4-BE49-F238E27FC236}">
                  <a16:creationId xmlns:a16="http://schemas.microsoft.com/office/drawing/2014/main" id="{D854D3A0-33E9-031B-17A8-B6AC871176A7}"/>
                </a:ext>
              </a:extLst>
            </p:cNvPr>
            <p:cNvSpPr txBox="1">
              <a:spLocks/>
            </p:cNvSpPr>
            <p:nvPr/>
          </p:nvSpPr>
          <p:spPr>
            <a:xfrm>
              <a:off x="8714030" y="3588192"/>
              <a:ext cx="1447281" cy="433916"/>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5"/>
              </a:pPr>
              <a:r>
                <a:rPr lang="zh-CN" altLang="en-US" sz="1600" i="1" dirty="0">
                  <a:latin typeface="+mn-lt"/>
                </a:rPr>
                <a:t>评估标准</a:t>
              </a:r>
              <a:endParaRPr lang="en-AU" sz="1600" dirty="0">
                <a:latin typeface="+mn-lt"/>
              </a:endParaRPr>
            </a:p>
          </p:txBody>
        </p:sp>
        <p:pic>
          <p:nvPicPr>
            <p:cNvPr id="57" name="Picture 56">
              <a:extLst>
                <a:ext uri="{FF2B5EF4-FFF2-40B4-BE49-F238E27FC236}">
                  <a16:creationId xmlns:a16="http://schemas.microsoft.com/office/drawing/2014/main" id="{22634AC9-0BB7-986C-B5D3-8A3B9AE23EB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161311" y="3478188"/>
              <a:ext cx="660199" cy="653924"/>
            </a:xfrm>
            <a:prstGeom prst="rect">
              <a:avLst/>
            </a:prstGeom>
          </p:spPr>
        </p:pic>
        <p:pic>
          <p:nvPicPr>
            <p:cNvPr id="75" name="Picture 74" descr="Checklist">
              <a:extLst>
                <a:ext uri="{FF2B5EF4-FFF2-40B4-BE49-F238E27FC236}">
                  <a16:creationId xmlns:a16="http://schemas.microsoft.com/office/drawing/2014/main" id="{7846B87D-3B7E-0DAB-79FE-C3DFA9A392C2}"/>
                </a:ext>
              </a:extLst>
            </p:cNvPr>
            <p:cNvPicPr>
              <a:picLocks noChangeAspect="1"/>
            </p:cNvPicPr>
            <p:nvPr/>
          </p:nvPicPr>
          <p:blipFill>
            <a:blip r:embed="rId9"/>
            <a:stretch>
              <a:fillRect/>
            </a:stretch>
          </p:blipFill>
          <p:spPr>
            <a:xfrm>
              <a:off x="10971450" y="3476538"/>
              <a:ext cx="485775" cy="657225"/>
            </a:xfrm>
            <a:prstGeom prst="rect">
              <a:avLst/>
            </a:prstGeom>
          </p:spPr>
        </p:pic>
      </p:grpSp>
      <p:grpSp>
        <p:nvGrpSpPr>
          <p:cNvPr id="16" name="Group 15" descr="6. Communicative task.">
            <a:extLst>
              <a:ext uri="{FF2B5EF4-FFF2-40B4-BE49-F238E27FC236}">
                <a16:creationId xmlns:a16="http://schemas.microsoft.com/office/drawing/2014/main" id="{3A5CA4D9-E41C-A85D-E476-8FD8457D418A}"/>
              </a:ext>
            </a:extLst>
          </p:cNvPr>
          <p:cNvGrpSpPr/>
          <p:nvPr/>
        </p:nvGrpSpPr>
        <p:grpSpPr>
          <a:xfrm>
            <a:off x="7670938" y="4513679"/>
            <a:ext cx="1005168" cy="1828087"/>
            <a:chOff x="7670938" y="4513679"/>
            <a:chExt cx="1005168" cy="1828087"/>
          </a:xfrm>
        </p:grpSpPr>
        <p:sp>
          <p:nvSpPr>
            <p:cNvPr id="60" name="Text Placeholder 3">
              <a:extLst>
                <a:ext uri="{FF2B5EF4-FFF2-40B4-BE49-F238E27FC236}">
                  <a16:creationId xmlns:a16="http://schemas.microsoft.com/office/drawing/2014/main" id="{7783200A-B140-4709-A059-931828C39ED1}"/>
                </a:ext>
              </a:extLst>
            </p:cNvPr>
            <p:cNvSpPr txBox="1">
              <a:spLocks/>
            </p:cNvSpPr>
            <p:nvPr/>
          </p:nvSpPr>
          <p:spPr>
            <a:xfrm>
              <a:off x="7670938" y="5869863"/>
              <a:ext cx="1005168"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6"/>
              </a:pPr>
              <a:r>
                <a:rPr lang="ja-JP" altLang="en-US" sz="1600" i="1" dirty="0">
                  <a:latin typeface="+mn-lt"/>
                </a:rPr>
                <a:t>测试</a:t>
              </a:r>
              <a:endParaRPr lang="en-AU" sz="1600" i="1" dirty="0">
                <a:latin typeface="+mn-lt"/>
              </a:endParaRPr>
            </a:p>
          </p:txBody>
        </p:sp>
        <p:pic>
          <p:nvPicPr>
            <p:cNvPr id="62" name="Picture 61">
              <a:extLst>
                <a:ext uri="{FF2B5EF4-FFF2-40B4-BE49-F238E27FC236}">
                  <a16:creationId xmlns:a16="http://schemas.microsoft.com/office/drawing/2014/main" id="{8B4A7D36-AC4D-741B-E6B0-439771E61B4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869072" y="4513679"/>
              <a:ext cx="608900" cy="653925"/>
            </a:xfrm>
            <a:prstGeom prst="rect">
              <a:avLst/>
            </a:prstGeom>
          </p:spPr>
        </p:pic>
        <p:pic>
          <p:nvPicPr>
            <p:cNvPr id="78" name="Picture 77" descr="Two people engaged in a communication task, with another person filming the interaction.">
              <a:extLst>
                <a:ext uri="{FF2B5EF4-FFF2-40B4-BE49-F238E27FC236}">
                  <a16:creationId xmlns:a16="http://schemas.microsoft.com/office/drawing/2014/main" id="{C2B07BAF-9E42-ED9E-51D5-71EC1E44A784}"/>
                </a:ext>
              </a:extLst>
            </p:cNvPr>
            <p:cNvPicPr>
              <a:picLocks noChangeAspect="1"/>
            </p:cNvPicPr>
            <p:nvPr/>
          </p:nvPicPr>
          <p:blipFill>
            <a:blip r:embed="rId10"/>
            <a:stretch>
              <a:fillRect/>
            </a:stretch>
          </p:blipFill>
          <p:spPr>
            <a:xfrm>
              <a:off x="7670938" y="5305523"/>
              <a:ext cx="1005168" cy="657225"/>
            </a:xfrm>
            <a:prstGeom prst="rect">
              <a:avLst/>
            </a:prstGeom>
          </p:spPr>
        </p:pic>
      </p:grpSp>
      <p:grpSp>
        <p:nvGrpSpPr>
          <p:cNvPr id="17" name="Group 16" descr="7. Feedback and goal setting.">
            <a:extLst>
              <a:ext uri="{FF2B5EF4-FFF2-40B4-BE49-F238E27FC236}">
                <a16:creationId xmlns:a16="http://schemas.microsoft.com/office/drawing/2014/main" id="{D868DF0E-4F3A-6756-7ADA-49C9C52C286D}"/>
              </a:ext>
            </a:extLst>
          </p:cNvPr>
          <p:cNvGrpSpPr/>
          <p:nvPr/>
        </p:nvGrpSpPr>
        <p:grpSpPr>
          <a:xfrm>
            <a:off x="4582302" y="4513679"/>
            <a:ext cx="1989948" cy="2169158"/>
            <a:chOff x="4793622" y="4513679"/>
            <a:chExt cx="1989948" cy="2169158"/>
          </a:xfrm>
        </p:grpSpPr>
        <p:pic>
          <p:nvPicPr>
            <p:cNvPr id="64" name="Picture 63">
              <a:extLst>
                <a:ext uri="{FF2B5EF4-FFF2-40B4-BE49-F238E27FC236}">
                  <a16:creationId xmlns:a16="http://schemas.microsoft.com/office/drawing/2014/main" id="{77DC88EE-3BB1-1788-7D3D-D6C675EC207C}"/>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5484146" y="4513679"/>
              <a:ext cx="608900" cy="653925"/>
            </a:xfrm>
            <a:prstGeom prst="rect">
              <a:avLst/>
            </a:prstGeom>
          </p:spPr>
        </p:pic>
        <p:sp>
          <p:nvSpPr>
            <p:cNvPr id="66" name="Text Placeholder 3">
              <a:extLst>
                <a:ext uri="{FF2B5EF4-FFF2-40B4-BE49-F238E27FC236}">
                  <a16:creationId xmlns:a16="http://schemas.microsoft.com/office/drawing/2014/main" id="{4C2480CB-28D6-A0F0-393E-84EC23662F00}"/>
                </a:ext>
              </a:extLst>
            </p:cNvPr>
            <p:cNvSpPr txBox="1">
              <a:spLocks/>
            </p:cNvSpPr>
            <p:nvPr/>
          </p:nvSpPr>
          <p:spPr>
            <a:xfrm>
              <a:off x="4793622" y="5869863"/>
              <a:ext cx="1989948" cy="81297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7"/>
              </a:pPr>
              <a:r>
                <a:rPr lang="zh-CN" altLang="en-US" sz="1600" i="1" dirty="0">
                  <a:latin typeface="+mn-lt"/>
                </a:rPr>
                <a:t>反馈和目标设置</a:t>
              </a:r>
              <a:endParaRPr lang="en-AU" sz="1600" i="1" dirty="0">
                <a:latin typeface="+mn-lt"/>
              </a:endParaRPr>
            </a:p>
          </p:txBody>
        </p:sp>
        <p:pic>
          <p:nvPicPr>
            <p:cNvPr id="77" name="Picture 76" descr="Checklist with a target">
              <a:extLst>
                <a:ext uri="{FF2B5EF4-FFF2-40B4-BE49-F238E27FC236}">
                  <a16:creationId xmlns:a16="http://schemas.microsoft.com/office/drawing/2014/main" id="{45EC2B0E-5E9A-6A5E-FDCC-8537F494A35C}"/>
                </a:ext>
              </a:extLst>
            </p:cNvPr>
            <p:cNvPicPr>
              <a:picLocks noChangeAspect="1"/>
            </p:cNvPicPr>
            <p:nvPr/>
          </p:nvPicPr>
          <p:blipFill>
            <a:blip r:embed="rId11"/>
            <a:stretch>
              <a:fillRect/>
            </a:stretch>
          </p:blipFill>
          <p:spPr>
            <a:xfrm>
              <a:off x="5488559" y="5305523"/>
              <a:ext cx="600075" cy="514350"/>
            </a:xfrm>
            <a:prstGeom prst="rect">
              <a:avLst/>
            </a:prstGeom>
          </p:spPr>
        </p:pic>
      </p:grpSp>
      <p:grpSp>
        <p:nvGrpSpPr>
          <p:cNvPr id="18" name="Group 17" descr="8. Language review.">
            <a:extLst>
              <a:ext uri="{FF2B5EF4-FFF2-40B4-BE49-F238E27FC236}">
                <a16:creationId xmlns:a16="http://schemas.microsoft.com/office/drawing/2014/main" id="{8C394D4C-AC69-E334-8FDC-8E9B39D04314}"/>
              </a:ext>
            </a:extLst>
          </p:cNvPr>
          <p:cNvGrpSpPr/>
          <p:nvPr/>
        </p:nvGrpSpPr>
        <p:grpSpPr>
          <a:xfrm>
            <a:off x="2568701" y="4513679"/>
            <a:ext cx="1168706" cy="1828087"/>
            <a:chOff x="2568701" y="4513679"/>
            <a:chExt cx="1168706" cy="1828087"/>
          </a:xfrm>
        </p:grpSpPr>
        <p:pic>
          <p:nvPicPr>
            <p:cNvPr id="68" name="Picture 67">
              <a:extLst>
                <a:ext uri="{FF2B5EF4-FFF2-40B4-BE49-F238E27FC236}">
                  <a16:creationId xmlns:a16="http://schemas.microsoft.com/office/drawing/2014/main" id="{FCBD7D72-5A68-424E-932E-E932C135A17B}"/>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848604" y="4513679"/>
              <a:ext cx="608900" cy="653925"/>
            </a:xfrm>
            <a:prstGeom prst="rect">
              <a:avLst/>
            </a:prstGeom>
          </p:spPr>
        </p:pic>
        <p:sp>
          <p:nvSpPr>
            <p:cNvPr id="70" name="Text Placeholder 3">
              <a:extLst>
                <a:ext uri="{FF2B5EF4-FFF2-40B4-BE49-F238E27FC236}">
                  <a16:creationId xmlns:a16="http://schemas.microsoft.com/office/drawing/2014/main" id="{8ACD63C0-8D48-D641-F19E-605655CBAAA7}"/>
                </a:ext>
              </a:extLst>
            </p:cNvPr>
            <p:cNvSpPr txBox="1">
              <a:spLocks/>
            </p:cNvSpPr>
            <p:nvPr/>
          </p:nvSpPr>
          <p:spPr>
            <a:xfrm>
              <a:off x="2568701" y="5869863"/>
              <a:ext cx="1168706"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8"/>
              </a:pPr>
              <a:r>
                <a:rPr lang="ja-JP" altLang="en-US" sz="1600" i="1" dirty="0">
                  <a:latin typeface="+mn-lt"/>
                </a:rPr>
                <a:t>总复习</a:t>
              </a:r>
              <a:endParaRPr lang="en-AU" sz="1600" i="1" dirty="0">
                <a:latin typeface="+mn-lt"/>
              </a:endParaRPr>
            </a:p>
          </p:txBody>
        </p:sp>
        <p:pic>
          <p:nvPicPr>
            <p:cNvPr id="76" name="Picture 75" descr="An icon that is half a speech bubble, and half a globe image. Arrows curve around the image in a circular direction.">
              <a:extLst>
                <a:ext uri="{FF2B5EF4-FFF2-40B4-BE49-F238E27FC236}">
                  <a16:creationId xmlns:a16="http://schemas.microsoft.com/office/drawing/2014/main" id="{043D6776-ADB6-AE8B-CA17-BC399C78FE42}"/>
                </a:ext>
              </a:extLst>
            </p:cNvPr>
            <p:cNvPicPr>
              <a:picLocks noChangeAspect="1"/>
            </p:cNvPicPr>
            <p:nvPr/>
          </p:nvPicPr>
          <p:blipFill>
            <a:blip r:embed="rId12"/>
            <a:stretch>
              <a:fillRect/>
            </a:stretch>
          </p:blipFill>
          <p:spPr>
            <a:xfrm>
              <a:off x="2886354" y="5305523"/>
              <a:ext cx="533400" cy="523875"/>
            </a:xfrm>
            <a:prstGeom prst="rect">
              <a:avLst/>
            </a:prstGeom>
          </p:spPr>
        </p:pic>
      </p:grpSp>
      <p:sp>
        <p:nvSpPr>
          <p:cNvPr id="87" name="Slide Number Placeholder 86">
            <a:extLst>
              <a:ext uri="{FF2B5EF4-FFF2-40B4-BE49-F238E27FC236}">
                <a16:creationId xmlns:a16="http://schemas.microsoft.com/office/drawing/2014/main" id="{FCD031FC-6C3E-20CF-6909-2599F9D28DA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20217155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BCDB21-733C-7B38-2849-728386F57585}"/>
              </a:ext>
            </a:extLst>
          </p:cNvPr>
          <p:cNvSpPr>
            <a:spLocks noGrp="1"/>
          </p:cNvSpPr>
          <p:nvPr>
            <p:ph type="title"/>
          </p:nvPr>
        </p:nvSpPr>
        <p:spPr/>
        <p:txBody>
          <a:bodyPr/>
          <a:lstStyle/>
          <a:p>
            <a:r>
              <a:rPr lang="en-AU" dirty="0"/>
              <a:t>Copyright</a:t>
            </a:r>
          </a:p>
        </p:txBody>
      </p:sp>
      <p:sp>
        <p:nvSpPr>
          <p:cNvPr id="6" name="Text Placeholder 5">
            <a:extLst>
              <a:ext uri="{FF2B5EF4-FFF2-40B4-BE49-F238E27FC236}">
                <a16:creationId xmlns:a16="http://schemas.microsoft.com/office/drawing/2014/main" id="{564EEDB4-CA93-9854-8E50-F5D896834141}"/>
              </a:ext>
            </a:extLst>
          </p:cNvPr>
          <p:cNvSpPr>
            <a:spLocks noGrp="1"/>
          </p:cNvSpPr>
          <p:nvPr>
            <p:ph type="body" sz="quarter" idx="18"/>
          </p:nvPr>
        </p:nvSpPr>
        <p:spPr/>
        <p:txBody>
          <a:bodyPr/>
          <a:lstStyle/>
          <a:p>
            <a:r>
              <a:rPr lang="en-AU" dirty="0">
                <a:hlinkClick r:id="rId2">
                  <a:extLst>
                    <a:ext uri="{A12FA001-AC4F-418D-AE19-62706E023703}">
                      <ahyp:hlinkClr xmlns:ahyp="http://schemas.microsoft.com/office/drawing/2018/hyperlinkcolor" val="tx"/>
                    </a:ext>
                  </a:extLst>
                </a:hlinkClick>
              </a:rPr>
              <a:t>© State of New South Wales (Department of Education), 2024</a:t>
            </a:r>
            <a:endParaRPr lang="en-AU" dirty="0"/>
          </a:p>
        </p:txBody>
      </p:sp>
      <p:sp>
        <p:nvSpPr>
          <p:cNvPr id="7" name="TextBox 6">
            <a:extLst>
              <a:ext uri="{FF2B5EF4-FFF2-40B4-BE49-F238E27FC236}">
                <a16:creationId xmlns:a16="http://schemas.microsoft.com/office/drawing/2014/main" id="{D20492F3-8383-4750-CF2F-81CEC8639139}"/>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licence</a:t>
            </a:r>
            <a:r>
              <a:rPr lang="en-AU" sz="1200" dirty="0">
                <a:solidFill>
                  <a:schemeClr val="bg1"/>
                </a:solidFill>
              </a:rPr>
              <a:t>.</a:t>
            </a:r>
          </a:p>
          <a:p>
            <a:pPr algn="l">
              <a:lnSpc>
                <a:spcPct val="150000"/>
              </a:lnSpc>
              <a:spcAft>
                <a:spcPts val="600"/>
              </a:spcAft>
            </a:pPr>
            <a:r>
              <a:rPr lang="en-AU" sz="1200" dirty="0">
                <a:solidFill>
                  <a:schemeClr val="bg1"/>
                </a:solidFill>
              </a:rPr>
              <a:t>This licence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2024.</a:t>
            </a:r>
          </a:p>
          <a:p>
            <a:pPr algn="l">
              <a:lnSpc>
                <a:spcPct val="150000"/>
              </a:lnSpc>
            </a:pPr>
            <a:r>
              <a:rPr lang="en-AU" sz="1200" dirty="0">
                <a:solidFill>
                  <a:schemeClr val="bg1"/>
                </a:solidFill>
              </a:rPr>
              <a:t>Material in this resource not available under a Creative Commons licence: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1197968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Template-mathematics-V2</Template>
  <TotalTime>0</TotalTime>
  <Words>419</Words>
  <Application>Microsoft Office PowerPoint</Application>
  <PresentationFormat>Widescreen</PresentationFormat>
  <Paragraphs>39</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Times New Roman</vt:lpstr>
      <vt:lpstr>Public Sans Light</vt:lpstr>
      <vt:lpstr>Public Sans</vt:lpstr>
      <vt:lpstr>Public Sans SemiBold</vt:lpstr>
      <vt:lpstr>1_NSWG Corporate</vt:lpstr>
      <vt:lpstr>Learning map – What’s in my bag?</vt:lpstr>
      <vt:lpstr>What’s in my bag?</vt:lpstr>
      <vt:lpstr>包里有什么?</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map – What’s in my bag?</dc:title>
  <dc:creator>NSW Department of Education</dc:creator>
  <dcterms:created xsi:type="dcterms:W3CDTF">2024-06-12T23:35:46Z</dcterms:created>
  <dcterms:modified xsi:type="dcterms:W3CDTF">2024-06-12T23:36:40Z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2024-06-12T23:36:00Z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90be96e2-f15e-4c5a-8b23-5f7a9a72ffbf</vt:lpwstr>
  </property>
  <property fmtid="{D5CDD505-2E9C-101B-9397-08002B2CF9AE}" pid="8" name="MSIP_Label_b603dfd7-d93a-4381-a340-2995d8282205_ContentBits">
    <vt:lpwstr>0</vt:lpwstr>
  </property>
</Properties>
</file>