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350" r:id="rId2"/>
    <p:sldId id="400" r:id="rId3"/>
    <p:sldId id="401" r:id="rId4"/>
    <p:sldId id="278" r:id="rId5"/>
  </p:sldIdLst>
  <p:sldSz cx="12192000" cy="6858000"/>
  <p:notesSz cx="6858000" cy="9144000"/>
  <p:embeddedFontLst>
    <p:embeddedFont>
      <p:font typeface="Public Sans" panose="020B0604020202020204" charset="0"/>
      <p:regular r:id="rId8"/>
      <p:bold r:id="rId9"/>
      <p:italic r:id="rId10"/>
      <p:boldItalic r:id="rId11"/>
    </p:embeddedFont>
    <p:embeddedFont>
      <p:font typeface="Public Sans Light" panose="020B0604020202020204" charset="0"/>
      <p:regular r:id="rId12"/>
      <p:italic r:id="rId13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3D6"/>
    <a:srgbClr val="00296C"/>
    <a:srgbClr val="EBEBEB"/>
    <a:srgbClr val="146CFD"/>
    <a:srgbClr val="0070C0"/>
    <a:srgbClr val="CBEDFD"/>
    <a:srgbClr val="002664"/>
    <a:srgbClr val="0046B8"/>
    <a:srgbClr val="FFFFFF"/>
    <a:srgbClr val="F6A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2256" autoAdjust="0"/>
  </p:normalViewPr>
  <p:slideViewPr>
    <p:cSldViewPr snapToGrid="0">
      <p:cViewPr varScale="1">
        <p:scale>
          <a:sx n="96" d="100"/>
          <a:sy n="96" d="100"/>
        </p:scale>
        <p:origin x="169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48" y="10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>
              <a:latin typeface="Public San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>
                <a:latin typeface="Public Sans" pitchFamily="2" charset="0"/>
              </a:rPr>
              <a:t>13/06/2023</a:t>
            </a:fld>
            <a:endParaRPr lang="en-AU">
              <a:latin typeface="Public San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>
              <a:latin typeface="Public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>
                <a:latin typeface="Public Sans" pitchFamily="2" charset="0"/>
              </a:rPr>
              <a:t>‹#›</a:t>
            </a:fld>
            <a:endParaRPr lang="en-AU"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EC6F825C-382E-4C1A-82AB-BCE4AFD21ABE}" type="datetimeFigureOut">
              <a:rPr lang="en-AU" smtClean="0"/>
              <a:pPr/>
              <a:t>13/06/2023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B07158C4-A119-4B78-9DE8-A50001BC31D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687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324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_Image"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EB2D-0002-4493-AE06-E07C29922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50" y="360000"/>
            <a:ext cx="678225" cy="7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1"/>
            <a:ext cx="10080000" cy="548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79F4BE-E182-4B87-821C-1C8EF66674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3EA2A1-9A76-4DF1-8B35-8460D1ED51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7663" y="1908001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6D79FC-4511-46DC-8B32-AE6BB47494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7764" y="1908001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4DABD93-F5E5-4624-A12D-1CB78E8787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7764" y="4248000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F5F6401-A683-4E5C-B19F-60C8A58C2D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663" y="4257900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1"/>
            <a:ext cx="10080000" cy="54870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D0BD54-7D0B-4891-A21E-B22F9DA5CC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0FE7487-16E1-4608-9554-0EFBC927D0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7663" y="1908001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C16B6B-1D72-4FE8-B3CC-6616A1E2AF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7764" y="1908001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5EB5E74-9FC4-4E25-B983-367B78B166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7764" y="4256584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54B5F10-5A3E-4704-87D5-2CB8D15F4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663" y="4256584"/>
            <a:ext cx="5616575" cy="2160762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944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2" name="Table Placeholder 9">
            <a:extLst>
              <a:ext uri="{FF2B5EF4-FFF2-40B4-BE49-F238E27FC236}">
                <a16:creationId xmlns:a16="http://schemas.microsoft.com/office/drawing/2014/main" id="{92BD0FCE-0804-4AAE-615C-566A4F2FAFE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8057-F61F-CB11-BD7F-686904EB0E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C0AB9A-5EB0-4C01-AB6A-268E21FF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7511D4D-B7CF-4565-A769-9BC0C0A0A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36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20000"/>
            <a:ext cx="11484000" cy="4536000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+mn-lt"/>
              </a:defRPr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68106-4483-643D-2F20-EDD5AEDB9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AACF727-AE7E-47EA-8835-DCF4CB035E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2683" userDrawn="1">
          <p15:clr>
            <a:srgbClr val="FBAE40"/>
          </p15:clr>
        </p15:guide>
        <p15:guide id="3" pos="2729" userDrawn="1">
          <p15:clr>
            <a:srgbClr val="FBAE40"/>
          </p15:clr>
        </p15:guide>
        <p15:guide id="4" pos="5178" userDrawn="1">
          <p15:clr>
            <a:srgbClr val="FBAE40"/>
          </p15:clr>
        </p15:guide>
        <p15:guide id="5" pos="5223" userDrawn="1">
          <p15:clr>
            <a:srgbClr val="FBAE40"/>
          </p15:clr>
        </p15:guide>
        <p15:guide id="7" pos="3840" userDrawn="1">
          <p15:clr>
            <a:srgbClr val="C35EA4"/>
          </p15:clr>
        </p15:guide>
        <p15:guide id="12" orient="horz" pos="1026" userDrawn="1">
          <p15:clr>
            <a:srgbClr val="FBAE40"/>
          </p15:clr>
        </p15:guide>
        <p15:guide id="13" orient="horz" pos="397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CB3A0F-511B-451A-8458-A90B8C25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454035-2B61-4AA5-B92D-AE7B4F8DA6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711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5223" userDrawn="1">
          <p15:clr>
            <a:srgbClr val="FBAE40"/>
          </p15:clr>
        </p15:guide>
        <p15:guide id="4" pos="268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7" pos="5178" userDrawn="1">
          <p15:clr>
            <a:srgbClr val="FBAE40"/>
          </p15:clr>
        </p15:guide>
        <p15:guide id="14" orient="horz" pos="2160" userDrawn="1">
          <p15:clr>
            <a:srgbClr val="C35EA4"/>
          </p15:clr>
        </p15:guide>
        <p15:guide id="15" pos="3840" userDrawn="1">
          <p15:clr>
            <a:srgbClr val="C35E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DA8821-872D-DA98-FD86-2667B05FA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245FC77-E959-4B3D-936D-71858DF4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618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4530E4-39F1-41F1-B2DC-30ACB1CA59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10216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8372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2683" userDrawn="1">
          <p15:clr>
            <a:srgbClr val="FBAE40"/>
          </p15:clr>
        </p15:guide>
        <p15:guide id="4" pos="5223" userDrawn="1">
          <p15:clr>
            <a:srgbClr val="FBAE40"/>
          </p15:clr>
        </p15:guide>
        <p15:guide id="5" pos="517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3CD5AEC-C258-42AE-85FE-5BEE6B15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6A8778F-1369-47FD-AB66-0F42629BE0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2397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677D244-6A00-4BD3-ACE8-5EC2A13C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01DC35-DB3A-4874-A68A-8636093233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80728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box and 2 Column Content box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800225"/>
            <a:ext cx="4680000" cy="4499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1800225"/>
            <a:ext cx="6624000" cy="4499774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0FCAAA-70E2-4960-89F7-E534C412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916A36C-ED56-48CD-A0DE-B0EE6F84BB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10867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7997" cy="4140000"/>
          </a:xfrm>
        </p:spPr>
        <p:txBody>
          <a:bodyPr>
            <a:noAutofit/>
          </a:bodyPr>
          <a:lstStyle>
            <a:lvl1pPr>
              <a:defRPr sz="3600">
                <a:solidFill>
                  <a:srgbClr val="146CFD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6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5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E143F9-7EC0-4AAA-8FBE-0E958CF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0" y="360000"/>
            <a:ext cx="5400000" cy="57586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DFE73-8EDC-49F9-98CE-69EE49E536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00675" y="1800000"/>
            <a:ext cx="6407150" cy="453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9A3BC8B-9059-7172-8136-61C41690D7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1" y="982800"/>
            <a:ext cx="540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567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5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5E2CE7-BAAF-4A0F-BCDC-D1B8B984B0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63" y="1800001"/>
            <a:ext cx="6588125" cy="45357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E72A7D1-A5EB-4D09-AD47-B0A275B7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588488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B9D695-CA75-41BE-8E93-58026D854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800"/>
            <a:ext cx="6588125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6466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6108" userDrawn="1">
          <p15:clr>
            <a:srgbClr val="FBAE40"/>
          </p15:clr>
        </p15:guide>
        <p15:guide id="9" orient="horz" pos="2160" userDrawn="1">
          <p15:clr>
            <a:srgbClr val="C35EA4"/>
          </p15:clr>
        </p15:guide>
        <p15:guide id="10" pos="3840" userDrawn="1">
          <p15:clr>
            <a:srgbClr val="C35E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000"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88B2F92-9E9A-44B6-B1AC-D5D3E091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587995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C2837A2-1CBF-4261-8400-72B50306E6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48336"/>
            <a:ext cx="6588125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39195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08" userDrawn="1">
          <p15:clr>
            <a:srgbClr val="FBAE40"/>
          </p15:clr>
        </p15:guide>
        <p15:guide id="3" pos="3840" userDrawn="1">
          <p15:clr>
            <a:srgbClr val="C35EA4"/>
          </p15:clr>
        </p15:guide>
        <p15:guide id="4" orient="horz" pos="2160" userDrawn="1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131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knowledgement of Countr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22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knowledgement of Country"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AB367-DE01-40E9-A368-655F816DA3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27" y="348916"/>
            <a:ext cx="653673" cy="6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2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9BCDB-A0CC-B54C-ECE2-9EFE4F58B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B7A21B1-08A4-421B-AA52-B0854A5F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8840D4-8AFA-479E-9A68-568C2F149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50888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41F1C-5173-8DB5-B1C6-8E93B9C8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5532"/>
            <a:ext cx="12192001" cy="2220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1648741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293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205288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385288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2385288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2673288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2205288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2385288"/>
            <a:ext cx="2772000" cy="287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042575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059119"/>
            <a:ext cx="630000" cy="684882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E3745DC-AC8E-A131-2A57-EFBCFFD5C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924000"/>
            <a:ext cx="12192000" cy="293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705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70140A7-B494-4ADF-8485-E52C7306B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94CF964-0D7A-4F66-8FE1-E2E50D870B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69581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B6C8A-6222-B0CE-D530-EA6C14EF2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86C865E-A068-4FBE-B21E-C9D86195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E794027-C1B1-4CB9-8AFE-582EC29DB3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623457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16276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lower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9750"/>
            <a:ext cx="5616000" cy="4310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9750"/>
            <a:ext cx="5616000" cy="4310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753531B-D8A9-4B37-924D-FCDE48E2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EE53A05-3D7E-4414-B822-57F7C3CD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8623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4599791-EF19-4673-AA81-5D6FF85F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E07C0E9-CC6F-48B9-A5AB-2914FBDFD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89275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box with three column text box and image box_no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F4BC1C-28FA-438D-B02E-F022AA59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0FD63DB-4575-4B45-9A01-C99009246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46545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73595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48000"/>
            <a:ext cx="5976000" cy="468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48000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000" y="1728000"/>
            <a:ext cx="5688000" cy="900000"/>
          </a:xfrm>
        </p:spPr>
        <p:txBody>
          <a:bodyPr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1999"/>
            <a:ext cx="5688000" cy="324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28000"/>
            <a:ext cx="56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6E195-08D8-B578-8FC3-04019FAB28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FC25D5C-75DB-4279-AC00-2D320745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9046FC8-7C55-4C92-84EC-77EF486F47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59998"/>
            <a:ext cx="2520000" cy="5976002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976000"/>
          </a:xfrm>
        </p:spPr>
        <p:txBody>
          <a:bodyPr numCol="1" spcCol="180000"/>
          <a:lstStyle>
            <a:lvl1pPr>
              <a:defRPr sz="3600">
                <a:solidFill>
                  <a:schemeClr val="accent1"/>
                </a:solidFill>
              </a:defRPr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B69FB63-5913-44B0-9BCA-4B6E66CE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0000"/>
            <a:ext cx="10260002" cy="52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905C52-CF4B-447B-B93D-A86FD20940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5121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5BC5410-7E55-4593-BA28-5E8E6B37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AC8508-E60B-446A-8E8E-4CDD0947B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32136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937FAD-09C4-B9AC-E0F8-D88B1E980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6072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6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7999"/>
            <a:ext cx="4715997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3924000"/>
            <a:ext cx="4715996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8" y="6048000"/>
            <a:ext cx="4716000" cy="288000"/>
          </a:xfrm>
        </p:spPr>
        <p:txBody>
          <a:bodyPr anchor="b" anchorCtr="0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6739-5371-B762-58B3-DA849DE6A7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9691CFB-7E44-4ABC-B663-13EAB9E1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8" y="360000"/>
            <a:ext cx="9900251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1B4D21B-6662-499E-B4B3-F33ABC0C0C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1016704"/>
            <a:ext cx="9900252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626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96714-DAB5-89E1-9A49-F9D9F3DE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47999"/>
            <a:ext cx="7560000" cy="38880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544000"/>
            <a:ext cx="7560000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28000" y="3276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08000" y="3276000"/>
            <a:ext cx="2736000" cy="215999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8000" y="5544000"/>
            <a:ext cx="273599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38D5-1269-AD49-5ECE-E3F740C200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741BC9-5810-4402-AD5B-2DD451F8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60000"/>
            <a:ext cx="990025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173B19-BDA0-4232-B1D7-D85D6B594E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750" y="1016704"/>
            <a:ext cx="990025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AADAD-B302-2C54-28BE-DE627A15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920B-AC4B-0EAF-B89F-B7D590469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2CB1FCA-D1E5-416B-B1F2-710F1C82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4324E8E-03E6-4838-9622-D9823630F7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50888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8C2E4-E0FA-4F11-9270-098EDFE8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5DF8EF-3190-4490-9931-2111E92293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683" userDrawn="1">
          <p15:clr>
            <a:srgbClr val="FBAE40"/>
          </p15:clr>
        </p15:guide>
        <p15:guide id="4" pos="2729" userDrawn="1">
          <p15:clr>
            <a:srgbClr val="FBAE40"/>
          </p15:clr>
        </p15:guide>
        <p15:guide id="5" pos="5178" userDrawn="1">
          <p15:clr>
            <a:srgbClr val="FBAE40"/>
          </p15:clr>
        </p15:guide>
        <p15:guide id="6" pos="5223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2683" userDrawn="1">
          <p15:clr>
            <a:srgbClr val="FBAE40"/>
          </p15:clr>
        </p15:guide>
        <p15:guide id="4" pos="5178" userDrawn="1">
          <p15:clr>
            <a:srgbClr val="FBAE40"/>
          </p15:clr>
        </p15:guide>
        <p15:guide id="5" pos="5223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795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41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944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/>
              <a:t>NSW Department of Education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4000" y="651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-2622931" y="14626"/>
            <a:ext cx="254496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IN DESKTOP APP</a:t>
            </a:r>
          </a:p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will enable full functionality of the template.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931" y="1682950"/>
            <a:ext cx="632972" cy="2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702" r:id="rId3"/>
    <p:sldLayoutId id="2147483688" r:id="rId4"/>
    <p:sldLayoutId id="2147483705" r:id="rId5"/>
    <p:sldLayoutId id="2147483668" r:id="rId6"/>
    <p:sldLayoutId id="2147483671" r:id="rId7"/>
    <p:sldLayoutId id="2147483706" r:id="rId8"/>
    <p:sldLayoutId id="2147483673" r:id="rId9"/>
    <p:sldLayoutId id="2147483674" r:id="rId10"/>
    <p:sldLayoutId id="2147483707" r:id="rId11"/>
    <p:sldLayoutId id="2147483711" r:id="rId12"/>
    <p:sldLayoutId id="2147483675" r:id="rId13"/>
    <p:sldLayoutId id="2147483712" r:id="rId14"/>
    <p:sldLayoutId id="2147483676" r:id="rId15"/>
    <p:sldLayoutId id="2147483662" r:id="rId16"/>
    <p:sldLayoutId id="2147483690" r:id="rId17"/>
    <p:sldLayoutId id="2147483672" r:id="rId18"/>
    <p:sldLayoutId id="2147483691" r:id="rId19"/>
    <p:sldLayoutId id="2147483677" r:id="rId20"/>
    <p:sldLayoutId id="2147483692" r:id="rId21"/>
    <p:sldLayoutId id="2147483678" r:id="rId22"/>
    <p:sldLayoutId id="2147483710" r:id="rId23"/>
    <p:sldLayoutId id="2147483698" r:id="rId24"/>
    <p:sldLayoutId id="2147483699" r:id="rId25"/>
    <p:sldLayoutId id="2147483689" r:id="rId26"/>
    <p:sldLayoutId id="2147483713" r:id="rId27"/>
    <p:sldLayoutId id="2147483714" r:id="rId28"/>
    <p:sldLayoutId id="2147483664" r:id="rId29"/>
    <p:sldLayoutId id="2147483693" r:id="rId30"/>
    <p:sldLayoutId id="2147483684" r:id="rId31"/>
    <p:sldLayoutId id="2147483694" r:id="rId32"/>
    <p:sldLayoutId id="2147483687" r:id="rId33"/>
    <p:sldLayoutId id="2147483696" r:id="rId34"/>
    <p:sldLayoutId id="2147483680" r:id="rId35"/>
    <p:sldLayoutId id="2147483681" r:id="rId36"/>
    <p:sldLayoutId id="2147483697" r:id="rId37"/>
    <p:sldLayoutId id="2147483709" r:id="rId38"/>
    <p:sldLayoutId id="2147483685" r:id="rId39"/>
    <p:sldLayoutId id="2147483686" r:id="rId40"/>
    <p:sldLayoutId id="2147483665" r:id="rId41"/>
    <p:sldLayoutId id="2147483666" r:id="rId42"/>
    <p:sldLayoutId id="2147483667" r:id="rId4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F032084D-E476-3927-7F15-8BBD868AB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999" y="2988882"/>
            <a:ext cx="11484001" cy="792000"/>
          </a:xfrm>
        </p:spPr>
        <p:txBody>
          <a:bodyPr/>
          <a:lstStyle/>
          <a:p>
            <a:r>
              <a:rPr lang="en-AU" dirty="0"/>
              <a:t>School canteen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7C4B03-CB6D-71D3-6DBE-97B1F41B52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Stepping stones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D3CFC1-43FE-127B-3739-AE1E918DB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NSW Department of Education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371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 descr="A river with stepping stones across it displaying different words that can be used to make sentences.">
            <a:extLst>
              <a:ext uri="{FF2B5EF4-FFF2-40B4-BE49-F238E27FC236}">
                <a16:creationId xmlns:a16="http://schemas.microsoft.com/office/drawing/2014/main" id="{CF399592-78E6-D3BA-2649-403EA39E4D5E}"/>
              </a:ext>
            </a:extLst>
          </p:cNvPr>
          <p:cNvGrpSpPr/>
          <p:nvPr/>
        </p:nvGrpSpPr>
        <p:grpSpPr>
          <a:xfrm>
            <a:off x="0" y="0"/>
            <a:ext cx="12242799" cy="6858000"/>
            <a:chOff x="0" y="0"/>
            <a:chExt cx="36152153" cy="180000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31228EA-D257-D43C-41F3-7C0697BC48F7}"/>
                </a:ext>
              </a:extLst>
            </p:cNvPr>
            <p:cNvGrpSpPr/>
            <p:nvPr/>
          </p:nvGrpSpPr>
          <p:grpSpPr>
            <a:xfrm>
              <a:off x="0" y="0"/>
              <a:ext cx="36080063" cy="17995900"/>
              <a:chOff x="0" y="0"/>
              <a:chExt cx="36080063" cy="17995900"/>
            </a:xfrm>
          </p:grpSpPr>
          <p:pic>
            <p:nvPicPr>
              <p:cNvPr id="93" name="Picture 4">
                <a:extLst>
                  <a:ext uri="{FF2B5EF4-FFF2-40B4-BE49-F238E27FC236}">
                    <a16:creationId xmlns:a16="http://schemas.microsoft.com/office/drawing/2014/main" id="{18BADC44-ECFF-A152-E7C7-D5766332D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7325301" y="5010965"/>
                <a:ext cx="8674699" cy="7200000"/>
              </a:xfrm>
              <a:prstGeom prst="rect">
                <a:avLst/>
              </a:prstGeom>
            </p:spPr>
          </p:pic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A9B6EE71-32DD-D6D4-66B0-9F5FD4D2CFE3}"/>
                  </a:ext>
                </a:extLst>
              </p:cNvPr>
              <p:cNvGrpSpPr/>
              <p:nvPr/>
            </p:nvGrpSpPr>
            <p:grpSpPr>
              <a:xfrm>
                <a:off x="0" y="0"/>
                <a:ext cx="36080063" cy="17995900"/>
                <a:chOff x="0" y="0"/>
                <a:chExt cx="36080063" cy="17995900"/>
              </a:xfrm>
            </p:grpSpPr>
            <p:pic>
              <p:nvPicPr>
                <p:cNvPr id="95" name="Picture 2">
                  <a:extLst>
                    <a:ext uri="{FF2B5EF4-FFF2-40B4-BE49-F238E27FC236}">
                      <a16:creationId xmlns:a16="http://schemas.microsoft.com/office/drawing/2014/main" id="{21DD8177-5F66-C8C5-1CE1-30160AE148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10224" r="-12" b="10859"/>
                <a:stretch>
                  <a:fillRect/>
                </a:stretch>
              </p:blipFill>
              <p:spPr>
                <a:xfrm>
                  <a:off x="0" y="0"/>
                  <a:ext cx="36004500" cy="17995900"/>
                </a:xfrm>
                <a:prstGeom prst="rect">
                  <a:avLst/>
                </a:prstGeom>
              </p:spPr>
            </p:pic>
            <p:pic>
              <p:nvPicPr>
                <p:cNvPr id="96" name="Picture 3">
                  <a:extLst>
                    <a:ext uri="{FF2B5EF4-FFF2-40B4-BE49-F238E27FC236}">
                      <a16:creationId xmlns:a16="http://schemas.microsoft.com/office/drawing/2014/main" id="{9E282D1B-50E0-AE65-A4AF-DF5EE8CE4C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5337892" y="4975430"/>
                  <a:ext cx="10742171" cy="7200000"/>
                </a:xfrm>
                <a:prstGeom prst="rect">
                  <a:avLst/>
                </a:prstGeom>
              </p:spPr>
            </p:pic>
            <p:pic>
              <p:nvPicPr>
                <p:cNvPr id="97" name="Picture 5">
                  <a:extLst>
                    <a:ext uri="{FF2B5EF4-FFF2-40B4-BE49-F238E27FC236}">
                      <a16:creationId xmlns:a16="http://schemas.microsoft.com/office/drawing/2014/main" id="{32B83262-0FEB-C82A-E3D9-AF1D78F1B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82114" y="4975430"/>
                  <a:ext cx="8674699" cy="7200000"/>
                </a:xfrm>
                <a:prstGeom prst="rect">
                  <a:avLst/>
                </a:prstGeom>
              </p:spPr>
            </p:pic>
            <p:pic>
              <p:nvPicPr>
                <p:cNvPr id="98" name="Picture 6">
                  <a:extLst>
                    <a:ext uri="{FF2B5EF4-FFF2-40B4-BE49-F238E27FC236}">
                      <a16:creationId xmlns:a16="http://schemas.microsoft.com/office/drawing/2014/main" id="{72F1DB35-D419-EEBC-35D9-238CF0158C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490352" y="5010965"/>
                  <a:ext cx="8674699" cy="7200000"/>
                </a:xfrm>
                <a:prstGeom prst="rect">
                  <a:avLst/>
                </a:prstGeom>
              </p:spPr>
            </p:pic>
            <p:pic>
              <p:nvPicPr>
                <p:cNvPr id="99" name="Picture 7">
                  <a:extLst>
                    <a:ext uri="{FF2B5EF4-FFF2-40B4-BE49-F238E27FC236}">
                      <a16:creationId xmlns:a16="http://schemas.microsoft.com/office/drawing/2014/main" id="{E1CF41B0-A790-F8FA-7BC7-B54B06C086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4975430"/>
                  <a:ext cx="8674699" cy="7200000"/>
                </a:xfrm>
                <a:prstGeom prst="rect">
                  <a:avLst/>
                </a:prstGeom>
              </p:spPr>
            </p:pic>
            <p:pic>
              <p:nvPicPr>
                <p:cNvPr id="100" name="Picture 3">
                  <a:extLst>
                    <a:ext uri="{FF2B5EF4-FFF2-40B4-BE49-F238E27FC236}">
                      <a16:creationId xmlns:a16="http://schemas.microsoft.com/office/drawing/2014/main" id="{E3C3AB48-4D11-FD04-0AE6-8CD9275076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5262678" y="4975430"/>
                  <a:ext cx="10742171" cy="7200000"/>
                </a:xfrm>
                <a:prstGeom prst="rect">
                  <a:avLst/>
                </a:prstGeom>
              </p:spPr>
            </p:pic>
            <p:pic>
              <p:nvPicPr>
                <p:cNvPr id="101" name="Picture 5">
                  <a:extLst>
                    <a:ext uri="{FF2B5EF4-FFF2-40B4-BE49-F238E27FC236}">
                      <a16:creationId xmlns:a16="http://schemas.microsoft.com/office/drawing/2014/main" id="{7E94D217-DB5F-1C6E-A138-174F393E9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06900" y="4975430"/>
                  <a:ext cx="8674699" cy="7200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B32C7CE-4652-6280-39E2-C2F5C9EDD22D}"/>
                </a:ext>
              </a:extLst>
            </p:cNvPr>
            <p:cNvGrpSpPr/>
            <p:nvPr/>
          </p:nvGrpSpPr>
          <p:grpSpPr>
            <a:xfrm>
              <a:off x="95402" y="1059648"/>
              <a:ext cx="36056751" cy="16940352"/>
              <a:chOff x="95402" y="1059648"/>
              <a:chExt cx="36056751" cy="16940352"/>
            </a:xfrm>
          </p:grpSpPr>
          <p:pic>
            <p:nvPicPr>
              <p:cNvPr id="78" name="Picture 8">
                <a:extLst>
                  <a:ext uri="{FF2B5EF4-FFF2-40B4-BE49-F238E27FC236}">
                    <a16:creationId xmlns:a16="http://schemas.microsoft.com/office/drawing/2014/main" id="{151BD14B-4283-F1B2-9BBA-50579C618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554402" y="5578131"/>
                <a:ext cx="3554340" cy="3457403"/>
              </a:xfrm>
              <a:prstGeom prst="rect">
                <a:avLst/>
              </a:prstGeom>
            </p:spPr>
          </p:pic>
          <p:pic>
            <p:nvPicPr>
              <p:cNvPr id="79" name="Picture 9">
                <a:extLst>
                  <a:ext uri="{FF2B5EF4-FFF2-40B4-BE49-F238E27FC236}">
                    <a16:creationId xmlns:a16="http://schemas.microsoft.com/office/drawing/2014/main" id="{B8BCE120-9F77-404E-924E-631CA6859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299130" y="9035535"/>
                <a:ext cx="6534202" cy="2896366"/>
              </a:xfrm>
              <a:prstGeom prst="rect">
                <a:avLst/>
              </a:prstGeom>
            </p:spPr>
          </p:pic>
          <p:pic>
            <p:nvPicPr>
              <p:cNvPr id="80" name="Picture 10">
                <a:extLst>
                  <a:ext uri="{FF2B5EF4-FFF2-40B4-BE49-F238E27FC236}">
                    <a16:creationId xmlns:a16="http://schemas.microsoft.com/office/drawing/2014/main" id="{BD37FA3E-977E-25A6-D142-8D275583F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7411" y="11681789"/>
                <a:ext cx="3858769" cy="3878160"/>
              </a:xfrm>
              <a:prstGeom prst="rect">
                <a:avLst/>
              </a:prstGeom>
            </p:spPr>
          </p:pic>
          <p:pic>
            <p:nvPicPr>
              <p:cNvPr id="81" name="Picture 11">
                <a:extLst>
                  <a:ext uri="{FF2B5EF4-FFF2-40B4-BE49-F238E27FC236}">
                    <a16:creationId xmlns:a16="http://schemas.microsoft.com/office/drawing/2014/main" id="{F9AF4B18-D194-6C7D-429C-ED9BA31CE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2275000" y="1059648"/>
                <a:ext cx="4756243" cy="4980360"/>
              </a:xfrm>
              <a:prstGeom prst="rect">
                <a:avLst/>
              </a:prstGeom>
            </p:spPr>
          </p:pic>
          <p:pic>
            <p:nvPicPr>
              <p:cNvPr id="82" name="Picture 12">
                <a:extLst>
                  <a:ext uri="{FF2B5EF4-FFF2-40B4-BE49-F238E27FC236}">
                    <a16:creationId xmlns:a16="http://schemas.microsoft.com/office/drawing/2014/main" id="{83F4AD68-10D8-6496-8EB6-6558EDE3C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7621225" y="1438085"/>
                <a:ext cx="4174075" cy="4370760"/>
              </a:xfrm>
              <a:prstGeom prst="rect">
                <a:avLst/>
              </a:prstGeom>
            </p:spPr>
          </p:pic>
          <p:pic>
            <p:nvPicPr>
              <p:cNvPr id="83" name="Picture 13">
                <a:extLst>
                  <a:ext uri="{FF2B5EF4-FFF2-40B4-BE49-F238E27FC236}">
                    <a16:creationId xmlns:a16="http://schemas.microsoft.com/office/drawing/2014/main" id="{57828094-EC05-7CF5-DC10-998BF482F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776388" y="14470062"/>
                <a:ext cx="3286342" cy="3302856"/>
              </a:xfrm>
              <a:prstGeom prst="rect">
                <a:avLst/>
              </a:prstGeom>
            </p:spPr>
          </p:pic>
          <p:pic>
            <p:nvPicPr>
              <p:cNvPr id="84" name="Picture 14">
                <a:extLst>
                  <a:ext uri="{FF2B5EF4-FFF2-40B4-BE49-F238E27FC236}">
                    <a16:creationId xmlns:a16="http://schemas.microsoft.com/office/drawing/2014/main" id="{9FA71600-8A99-3C5B-E83D-CB95A83EC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277612" y="11802954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85" name="Picture 15">
                <a:extLst>
                  <a:ext uri="{FF2B5EF4-FFF2-40B4-BE49-F238E27FC236}">
                    <a16:creationId xmlns:a16="http://schemas.microsoft.com/office/drawing/2014/main" id="{3DEEA80C-4048-D049-A28E-30C72A212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500193" y="13749960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86" name="Picture 16">
                <a:extLst>
                  <a:ext uri="{FF2B5EF4-FFF2-40B4-BE49-F238E27FC236}">
                    <a16:creationId xmlns:a16="http://schemas.microsoft.com/office/drawing/2014/main" id="{8631B31F-5C12-875C-D5B3-528177B07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5402" y="12944400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87" name="Picture 17">
                <a:extLst>
                  <a:ext uri="{FF2B5EF4-FFF2-40B4-BE49-F238E27FC236}">
                    <a16:creationId xmlns:a16="http://schemas.microsoft.com/office/drawing/2014/main" id="{B154D9BC-6929-D218-3592-B6560884B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50262" y="11931901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88" name="Picture 18">
                <a:extLst>
                  <a:ext uri="{FF2B5EF4-FFF2-40B4-BE49-F238E27FC236}">
                    <a16:creationId xmlns:a16="http://schemas.microsoft.com/office/drawing/2014/main" id="{FA1A2AF7-C25B-53CF-DE77-D36D69525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998891" y="11237725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89" name="Picture 19">
                <a:extLst>
                  <a:ext uri="{FF2B5EF4-FFF2-40B4-BE49-F238E27FC236}">
                    <a16:creationId xmlns:a16="http://schemas.microsoft.com/office/drawing/2014/main" id="{A98D42F1-7EB2-4293-7BCC-A61097B64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050652" y="11237725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90" name="Picture 20">
                <a:extLst>
                  <a:ext uri="{FF2B5EF4-FFF2-40B4-BE49-F238E27FC236}">
                    <a16:creationId xmlns:a16="http://schemas.microsoft.com/office/drawing/2014/main" id="{A3C37B69-D852-2044-C34C-C84CE6440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463351" y="13878906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91" name="Picture 21">
                <a:extLst>
                  <a:ext uri="{FF2B5EF4-FFF2-40B4-BE49-F238E27FC236}">
                    <a16:creationId xmlns:a16="http://schemas.microsoft.com/office/drawing/2014/main" id="{FD8B7E77-15F3-1CB4-7A6D-B27EF824F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964546" y="11931901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92" name="Picture 22">
                <a:extLst>
                  <a:ext uri="{FF2B5EF4-FFF2-40B4-BE49-F238E27FC236}">
                    <a16:creationId xmlns:a16="http://schemas.microsoft.com/office/drawing/2014/main" id="{676CE12E-88BE-FF7C-6E8B-1276ED55A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991908" y="14070177"/>
                <a:ext cx="2986665" cy="3929823"/>
              </a:xfrm>
              <a:prstGeom prst="rect">
                <a:avLst/>
              </a:prstGeom>
            </p:spPr>
          </p:pic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E2D469D-215A-5DD1-296C-D3BE25DF8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0" y="122307"/>
            <a:ext cx="10080000" cy="545601"/>
          </a:xfrm>
        </p:spPr>
        <p:txBody>
          <a:bodyPr/>
          <a:lstStyle/>
          <a:p>
            <a:r>
              <a:rPr lang="en-AU" dirty="0"/>
              <a:t>Stepping stones 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7FCA834-4A1A-7533-EFE5-975BE7F7C479}"/>
              </a:ext>
            </a:extLst>
          </p:cNvPr>
          <p:cNvSpPr txBox="1"/>
          <p:nvPr/>
        </p:nvSpPr>
        <p:spPr>
          <a:xfrm>
            <a:off x="4513467" y="1191642"/>
            <a:ext cx="856343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I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8591488-E14F-2792-895D-B374F3C165D8}"/>
              </a:ext>
            </a:extLst>
          </p:cNvPr>
          <p:cNvSpPr txBox="1"/>
          <p:nvPr/>
        </p:nvSpPr>
        <p:spPr>
          <a:xfrm>
            <a:off x="6100764" y="1203351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you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220489D-B0B6-D7C2-E1E7-A8095A803A71}"/>
              </a:ext>
            </a:extLst>
          </p:cNvPr>
          <p:cNvSpPr txBox="1"/>
          <p:nvPr/>
        </p:nvSpPr>
        <p:spPr>
          <a:xfrm>
            <a:off x="4999927" y="2504592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don’t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E7DC13D-4E6B-1B4A-53A0-34F602F5987A}"/>
              </a:ext>
            </a:extLst>
          </p:cNvPr>
          <p:cNvSpPr txBox="1"/>
          <p:nvPr/>
        </p:nvSpPr>
        <p:spPr>
          <a:xfrm>
            <a:off x="4426999" y="3753263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like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BFEF7F8-0347-8910-B97D-38D17D97887B}"/>
              </a:ext>
            </a:extLst>
          </p:cNvPr>
          <p:cNvSpPr txBox="1"/>
          <p:nvPr/>
        </p:nvSpPr>
        <p:spPr>
          <a:xfrm>
            <a:off x="170862" y="5325788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ice cream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0893FBB-3414-BEF6-4F3D-D5BF0F20D412}"/>
              </a:ext>
            </a:extLst>
          </p:cNvPr>
          <p:cNvSpPr txBox="1"/>
          <p:nvPr/>
        </p:nvSpPr>
        <p:spPr>
          <a:xfrm>
            <a:off x="1608316" y="5051965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rice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AFDDB02-324F-53EF-E124-D354E6D61236}"/>
              </a:ext>
            </a:extLst>
          </p:cNvPr>
          <p:cNvSpPr txBox="1"/>
          <p:nvPr/>
        </p:nvSpPr>
        <p:spPr>
          <a:xfrm>
            <a:off x="3088237" y="5179959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sushi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96C4C88-739C-0D23-80D4-35AA9702E016}"/>
              </a:ext>
            </a:extLst>
          </p:cNvPr>
          <p:cNvSpPr txBox="1"/>
          <p:nvPr/>
        </p:nvSpPr>
        <p:spPr>
          <a:xfrm>
            <a:off x="4428599" y="4908220"/>
            <a:ext cx="1224805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oranges</a:t>
            </a:r>
            <a:endParaRPr lang="en-AU" b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EE8227F-35E7-2B9C-82CA-C612B594089C}"/>
              </a:ext>
            </a:extLst>
          </p:cNvPr>
          <p:cNvSpPr txBox="1"/>
          <p:nvPr/>
        </p:nvSpPr>
        <p:spPr>
          <a:xfrm>
            <a:off x="4397696" y="6000327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lollies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CECBE5-D3A6-A8DF-52D8-32AA7180ECCA}"/>
              </a:ext>
            </a:extLst>
          </p:cNvPr>
          <p:cNvSpPr txBox="1"/>
          <p:nvPr/>
        </p:nvSpPr>
        <p:spPr>
          <a:xfrm>
            <a:off x="5667982" y="5751809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</a:rPr>
              <a:t>and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6BFE3E-8E6B-92D1-E379-76598AF72B74}"/>
              </a:ext>
            </a:extLst>
          </p:cNvPr>
          <p:cNvSpPr txBox="1"/>
          <p:nvPr/>
        </p:nvSpPr>
        <p:spPr>
          <a:xfrm>
            <a:off x="6398705" y="4890898"/>
            <a:ext cx="1349355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sandwich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734B536-C067-BC44-A53C-E4C598A011AF}"/>
              </a:ext>
            </a:extLst>
          </p:cNvPr>
          <p:cNvSpPr txBox="1"/>
          <p:nvPr/>
        </p:nvSpPr>
        <p:spPr>
          <a:xfrm>
            <a:off x="7408618" y="5957428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cake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49138C-CDB2-0C6F-C8D7-B2D2D4213422}"/>
              </a:ext>
            </a:extLst>
          </p:cNvPr>
          <p:cNvSpPr txBox="1"/>
          <p:nvPr/>
        </p:nvSpPr>
        <p:spPr>
          <a:xfrm>
            <a:off x="8591576" y="5165257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banana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482BF80-44E1-5FBC-CC14-6A6BD0A2BAC5}"/>
              </a:ext>
            </a:extLst>
          </p:cNvPr>
          <p:cNvSpPr txBox="1"/>
          <p:nvPr/>
        </p:nvSpPr>
        <p:spPr>
          <a:xfrm>
            <a:off x="9750132" y="5852441"/>
            <a:ext cx="1029278" cy="662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apple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B26F928-C01D-92B1-05D3-D518E4F3DAB5}"/>
              </a:ext>
            </a:extLst>
          </p:cNvPr>
          <p:cNvSpPr txBox="1"/>
          <p:nvPr/>
        </p:nvSpPr>
        <p:spPr>
          <a:xfrm>
            <a:off x="11048435" y="5090967"/>
            <a:ext cx="1029278" cy="662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pasta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956732-1129-599C-E1C9-8FF4F770C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480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A river with stepping stones across it displaying different words that can be used to make sentences.">
            <a:extLst>
              <a:ext uri="{FF2B5EF4-FFF2-40B4-BE49-F238E27FC236}">
                <a16:creationId xmlns:a16="http://schemas.microsoft.com/office/drawing/2014/main" id="{B2ECD889-A65B-AC4C-9576-BCA6E5E92D5F}"/>
              </a:ext>
            </a:extLst>
          </p:cNvPr>
          <p:cNvGrpSpPr/>
          <p:nvPr/>
        </p:nvGrpSpPr>
        <p:grpSpPr>
          <a:xfrm>
            <a:off x="0" y="1"/>
            <a:ext cx="12287250" cy="6857999"/>
            <a:chOff x="0" y="0"/>
            <a:chExt cx="36152153" cy="18000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FCDC0D69-94B1-E1C5-41EC-868EC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91841" y="5172890"/>
              <a:ext cx="8674699" cy="7200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80654A-CB37-C2E0-14E5-7488402018DB}"/>
                </a:ext>
              </a:extLst>
            </p:cNvPr>
            <p:cNvGrpSpPr/>
            <p:nvPr/>
          </p:nvGrpSpPr>
          <p:grpSpPr>
            <a:xfrm>
              <a:off x="0" y="0"/>
              <a:ext cx="36152153" cy="18000000"/>
              <a:chOff x="0" y="0"/>
              <a:chExt cx="36152153" cy="18000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E97F75A-2A59-7F18-8F4B-48631C420449}"/>
                  </a:ext>
                </a:extLst>
              </p:cNvPr>
              <p:cNvGrpSpPr/>
              <p:nvPr/>
            </p:nvGrpSpPr>
            <p:grpSpPr>
              <a:xfrm>
                <a:off x="0" y="0"/>
                <a:ext cx="36004500" cy="17995900"/>
                <a:chOff x="0" y="0"/>
                <a:chExt cx="36004500" cy="17995900"/>
              </a:xfrm>
            </p:grpSpPr>
            <p:pic>
              <p:nvPicPr>
                <p:cNvPr id="30" name="Picture 2">
                  <a:extLst>
                    <a:ext uri="{FF2B5EF4-FFF2-40B4-BE49-F238E27FC236}">
                      <a16:creationId xmlns:a16="http://schemas.microsoft.com/office/drawing/2014/main" id="{8862B193-3305-CD21-9015-46467F3C5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10224" r="-12" b="10859"/>
                <a:stretch>
                  <a:fillRect/>
                </a:stretch>
              </p:blipFill>
              <p:spPr>
                <a:xfrm>
                  <a:off x="0" y="0"/>
                  <a:ext cx="36004500" cy="17995900"/>
                </a:xfrm>
                <a:prstGeom prst="rect">
                  <a:avLst/>
                </a:prstGeom>
              </p:spPr>
            </p:pic>
            <p:pic>
              <p:nvPicPr>
                <p:cNvPr id="31" name="Picture 3">
                  <a:extLst>
                    <a:ext uri="{FF2B5EF4-FFF2-40B4-BE49-F238E27FC236}">
                      <a16:creationId xmlns:a16="http://schemas.microsoft.com/office/drawing/2014/main" id="{BD6705D4-4101-474E-C6B6-361AD7D19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650602" y="5137355"/>
                  <a:ext cx="9333848" cy="7200000"/>
                </a:xfrm>
                <a:prstGeom prst="rect">
                  <a:avLst/>
                </a:prstGeom>
              </p:spPr>
            </p:pic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BC902885-CA8F-BC04-D1C6-DBA88F7133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7325301" y="5137355"/>
                  <a:ext cx="8674699" cy="7200000"/>
                </a:xfrm>
                <a:prstGeom prst="rect">
                  <a:avLst/>
                </a:prstGeom>
              </p:spPr>
            </p:pic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DDCD43F-3DCA-1FDB-97F7-A4C920525B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983603" y="5137355"/>
                  <a:ext cx="9062549" cy="7200000"/>
                </a:xfrm>
                <a:prstGeom prst="rect">
                  <a:avLst/>
                </a:prstGeom>
              </p:spPr>
            </p:pic>
            <p:pic>
              <p:nvPicPr>
                <p:cNvPr id="34" name="Picture 7">
                  <a:extLst>
                    <a:ext uri="{FF2B5EF4-FFF2-40B4-BE49-F238E27FC236}">
                      <a16:creationId xmlns:a16="http://schemas.microsoft.com/office/drawing/2014/main" id="{8E1AFBC8-2CCE-7DDC-967C-1D22C14224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2" y="5137355"/>
                  <a:ext cx="10040779" cy="720000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32CC9ABE-2153-B9A8-DADA-71D9FC258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92939" y="5696083"/>
                <a:ext cx="3554340" cy="3457403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1CC8A894-5F75-2EB4-6BE2-DF92FD8D6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990565" y="5425731"/>
                <a:ext cx="3554340" cy="3457403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F5E64300-2422-D8E3-B405-D7BDF01CC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050652" y="5578131"/>
                <a:ext cx="3554340" cy="3457403"/>
              </a:xfrm>
              <a:prstGeom prst="rect">
                <a:avLst/>
              </a:prstGeom>
            </p:spPr>
          </p:pic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id="{C6106583-0835-F36C-773C-22D45E863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299130" y="9035535"/>
                <a:ext cx="6534202" cy="2896366"/>
              </a:xfrm>
              <a:prstGeom prst="rect">
                <a:avLst/>
              </a:prstGeom>
            </p:spPr>
          </p:pic>
          <p:pic>
            <p:nvPicPr>
              <p:cNvPr id="12" name="Picture 13">
                <a:extLst>
                  <a:ext uri="{FF2B5EF4-FFF2-40B4-BE49-F238E27FC236}">
                    <a16:creationId xmlns:a16="http://schemas.microsoft.com/office/drawing/2014/main" id="{BED44001-BA98-D6AC-CF03-5C520CF96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7411" y="11681789"/>
                <a:ext cx="3858769" cy="3878160"/>
              </a:xfrm>
              <a:prstGeom prst="rect">
                <a:avLst/>
              </a:prstGeom>
            </p:spPr>
          </p:pic>
          <p:pic>
            <p:nvPicPr>
              <p:cNvPr id="13" name="Picture 14">
                <a:extLst>
                  <a:ext uri="{FF2B5EF4-FFF2-40B4-BE49-F238E27FC236}">
                    <a16:creationId xmlns:a16="http://schemas.microsoft.com/office/drawing/2014/main" id="{356BFFEC-B613-330B-E0D7-F00172660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8447818" y="901845"/>
                <a:ext cx="4756243" cy="4980360"/>
              </a:xfrm>
              <a:prstGeom prst="rect">
                <a:avLst/>
              </a:prstGeom>
            </p:spPr>
          </p:pic>
          <p:pic>
            <p:nvPicPr>
              <p:cNvPr id="14" name="Picture 15">
                <a:extLst>
                  <a:ext uri="{FF2B5EF4-FFF2-40B4-BE49-F238E27FC236}">
                    <a16:creationId xmlns:a16="http://schemas.microsoft.com/office/drawing/2014/main" id="{48C3556A-4588-8329-28C7-155AA1A7A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2624804" y="1314710"/>
                <a:ext cx="4174075" cy="4370760"/>
              </a:xfrm>
              <a:prstGeom prst="rect">
                <a:avLst/>
              </a:prstGeom>
            </p:spPr>
          </p:pic>
          <p:pic>
            <p:nvPicPr>
              <p:cNvPr id="15" name="Picture 16">
                <a:extLst>
                  <a:ext uri="{FF2B5EF4-FFF2-40B4-BE49-F238E27FC236}">
                    <a16:creationId xmlns:a16="http://schemas.microsoft.com/office/drawing/2014/main" id="{8DB203BE-A2FC-AB7F-215B-08B8E1289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6991908" y="1421635"/>
                <a:ext cx="4089488" cy="4282186"/>
              </a:xfrm>
              <a:prstGeom prst="rect">
                <a:avLst/>
              </a:prstGeom>
            </p:spPr>
          </p:pic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id="{7E8F89FC-BC53-C3CF-B4C0-C889B1768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1492791" y="1800000"/>
                <a:ext cx="4150737" cy="4346322"/>
              </a:xfrm>
              <a:prstGeom prst="rect">
                <a:avLst/>
              </a:prstGeom>
            </p:spPr>
          </p:pic>
          <p:pic>
            <p:nvPicPr>
              <p:cNvPr id="17" name="Picture 18">
                <a:extLst>
                  <a:ext uri="{FF2B5EF4-FFF2-40B4-BE49-F238E27FC236}">
                    <a16:creationId xmlns:a16="http://schemas.microsoft.com/office/drawing/2014/main" id="{B0784A8F-1124-572E-1916-CDEF18D7C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901817" y="1551289"/>
                <a:ext cx="3965668" cy="4152532"/>
              </a:xfrm>
              <a:prstGeom prst="rect">
                <a:avLst/>
              </a:prstGeom>
            </p:spPr>
          </p:pic>
          <p:pic>
            <p:nvPicPr>
              <p:cNvPr id="18" name="Picture 19">
                <a:extLst>
                  <a:ext uri="{FF2B5EF4-FFF2-40B4-BE49-F238E27FC236}">
                    <a16:creationId xmlns:a16="http://schemas.microsoft.com/office/drawing/2014/main" id="{66334489-6C32-4520-A3F4-6FAFE7A43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900907" y="9719284"/>
                <a:ext cx="4217065" cy="1869266"/>
              </a:xfrm>
              <a:prstGeom prst="rect">
                <a:avLst/>
              </a:prstGeom>
            </p:spPr>
          </p:pic>
          <p:pic>
            <p:nvPicPr>
              <p:cNvPr id="19" name="Picture 20">
                <a:extLst>
                  <a:ext uri="{FF2B5EF4-FFF2-40B4-BE49-F238E27FC236}">
                    <a16:creationId xmlns:a16="http://schemas.microsoft.com/office/drawing/2014/main" id="{1D0F3D39-D8EE-5445-B64F-8ECE5EF35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0427374" y="9195655"/>
                <a:ext cx="4606910" cy="2042070"/>
              </a:xfrm>
              <a:prstGeom prst="rect">
                <a:avLst/>
              </a:prstGeom>
            </p:spPr>
          </p:pic>
          <p:pic>
            <p:nvPicPr>
              <p:cNvPr id="20" name="Picture 21">
                <a:extLst>
                  <a:ext uri="{FF2B5EF4-FFF2-40B4-BE49-F238E27FC236}">
                    <a16:creationId xmlns:a16="http://schemas.microsoft.com/office/drawing/2014/main" id="{A507F8AB-328E-0BBE-9919-C8EA54C90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776388" y="14470062"/>
                <a:ext cx="3286342" cy="3302856"/>
              </a:xfrm>
              <a:prstGeom prst="rect">
                <a:avLst/>
              </a:prstGeom>
            </p:spPr>
          </p:pic>
          <p:pic>
            <p:nvPicPr>
              <p:cNvPr id="21" name="Picture 22">
                <a:extLst>
                  <a:ext uri="{FF2B5EF4-FFF2-40B4-BE49-F238E27FC236}">
                    <a16:creationId xmlns:a16="http://schemas.microsoft.com/office/drawing/2014/main" id="{8F36BC42-CB1B-BA72-8083-72BFB4253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277612" y="11802954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2" name="Picture 23">
                <a:extLst>
                  <a:ext uri="{FF2B5EF4-FFF2-40B4-BE49-F238E27FC236}">
                    <a16:creationId xmlns:a16="http://schemas.microsoft.com/office/drawing/2014/main" id="{5CC4875C-00E7-3AF3-F222-D705AEA6D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500193" y="13749960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3" name="Picture 24">
                <a:extLst>
                  <a:ext uri="{FF2B5EF4-FFF2-40B4-BE49-F238E27FC236}">
                    <a16:creationId xmlns:a16="http://schemas.microsoft.com/office/drawing/2014/main" id="{5D0D1081-3996-9EA9-FB24-D6F349CA8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5402" y="12944400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4" name="Picture 25">
                <a:extLst>
                  <a:ext uri="{FF2B5EF4-FFF2-40B4-BE49-F238E27FC236}">
                    <a16:creationId xmlns:a16="http://schemas.microsoft.com/office/drawing/2014/main" id="{717F879B-F8B8-5338-3DEB-1FA0C790E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50262" y="11931901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5" name="Picture 26">
                <a:extLst>
                  <a:ext uri="{FF2B5EF4-FFF2-40B4-BE49-F238E27FC236}">
                    <a16:creationId xmlns:a16="http://schemas.microsoft.com/office/drawing/2014/main" id="{373BA9DE-4032-F6F3-BF60-C4CB088DF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998891" y="11237725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6" name="Picture 27">
                <a:extLst>
                  <a:ext uri="{FF2B5EF4-FFF2-40B4-BE49-F238E27FC236}">
                    <a16:creationId xmlns:a16="http://schemas.microsoft.com/office/drawing/2014/main" id="{7CCDBF29-0911-F176-AD54-7D175D29D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050652" y="11237725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id="{5FF43D24-4680-8797-E993-F63F315B0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463351" y="13878906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8" name="Picture 29">
                <a:extLst>
                  <a:ext uri="{FF2B5EF4-FFF2-40B4-BE49-F238E27FC236}">
                    <a16:creationId xmlns:a16="http://schemas.microsoft.com/office/drawing/2014/main" id="{35C96D40-6449-1C29-E3B9-D22EFF04E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964546" y="11931901"/>
                <a:ext cx="3874541" cy="3894011"/>
              </a:xfrm>
              <a:prstGeom prst="rect">
                <a:avLst/>
              </a:prstGeom>
            </p:spPr>
          </p:pic>
          <p:pic>
            <p:nvPicPr>
              <p:cNvPr id="29" name="Picture 30">
                <a:extLst>
                  <a:ext uri="{FF2B5EF4-FFF2-40B4-BE49-F238E27FC236}">
                    <a16:creationId xmlns:a16="http://schemas.microsoft.com/office/drawing/2014/main" id="{C446C896-82C4-F783-BA52-DABAF44A3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991908" y="14070177"/>
                <a:ext cx="2986665" cy="3929823"/>
              </a:xfrm>
              <a:prstGeom prst="rect">
                <a:avLst/>
              </a:prstGeom>
            </p:spPr>
          </p:pic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E2D469D-215A-5DD1-296C-D3BE25DF8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5" y="63447"/>
            <a:ext cx="10080000" cy="545601"/>
          </a:xfrm>
        </p:spPr>
        <p:txBody>
          <a:bodyPr/>
          <a:lstStyle/>
          <a:p>
            <a:r>
              <a:rPr lang="en-AU" dirty="0"/>
              <a:t>Stepping stones 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7FCA834-4A1A-7533-EFE5-975BE7F7C479}"/>
              </a:ext>
            </a:extLst>
          </p:cNvPr>
          <p:cNvSpPr txBox="1"/>
          <p:nvPr/>
        </p:nvSpPr>
        <p:spPr>
          <a:xfrm>
            <a:off x="3203734" y="1170888"/>
            <a:ext cx="856343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I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8591488-E14F-2792-895D-B374F3C165D8}"/>
              </a:ext>
            </a:extLst>
          </p:cNvPr>
          <p:cNvSpPr txBox="1"/>
          <p:nvPr/>
        </p:nvSpPr>
        <p:spPr>
          <a:xfrm>
            <a:off x="4443119" y="1127914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you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C7FC3A-C2B3-3CFB-F6B9-3FDC8CD01B4F}"/>
              </a:ext>
            </a:extLst>
          </p:cNvPr>
          <p:cNvSpPr txBox="1"/>
          <p:nvPr/>
        </p:nvSpPr>
        <p:spPr>
          <a:xfrm>
            <a:off x="5884066" y="1160151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he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CB682D-7D74-3CB9-AD92-0D630DA35292}"/>
              </a:ext>
            </a:extLst>
          </p:cNvPr>
          <p:cNvSpPr txBox="1"/>
          <p:nvPr/>
        </p:nvSpPr>
        <p:spPr>
          <a:xfrm>
            <a:off x="7478188" y="1215525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she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DE82D1-65EB-5D2E-7007-913D415188EE}"/>
              </a:ext>
            </a:extLst>
          </p:cNvPr>
          <p:cNvSpPr txBox="1"/>
          <p:nvPr/>
        </p:nvSpPr>
        <p:spPr>
          <a:xfrm>
            <a:off x="9233752" y="1176116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we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220489D-B0B6-D7C2-E1E7-A8095A803A71}"/>
              </a:ext>
            </a:extLst>
          </p:cNvPr>
          <p:cNvSpPr txBox="1"/>
          <p:nvPr/>
        </p:nvSpPr>
        <p:spPr>
          <a:xfrm>
            <a:off x="2124424" y="2559611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800" b="1" dirty="0"/>
              <a:t>don’t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F42BB-58A5-49B4-D57F-B8DFD96E13F0}"/>
              </a:ext>
            </a:extLst>
          </p:cNvPr>
          <p:cNvSpPr txBox="1"/>
          <p:nvPr/>
        </p:nvSpPr>
        <p:spPr>
          <a:xfrm>
            <a:off x="4076922" y="2482897"/>
            <a:ext cx="1180480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800" b="1" dirty="0"/>
              <a:t>really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881466-76AB-95AD-C300-5F901EDD1623}"/>
              </a:ext>
            </a:extLst>
          </p:cNvPr>
          <p:cNvSpPr txBox="1"/>
          <p:nvPr/>
        </p:nvSpPr>
        <p:spPr>
          <a:xfrm>
            <a:off x="6408990" y="2551515"/>
            <a:ext cx="1343684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b="1" dirty="0"/>
              <a:t>doesn’t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78BC12-EDA2-959F-4C14-70451022B0EE}"/>
              </a:ext>
            </a:extLst>
          </p:cNvPr>
          <p:cNvSpPr txBox="1"/>
          <p:nvPr/>
        </p:nvSpPr>
        <p:spPr>
          <a:xfrm>
            <a:off x="2573055" y="3823408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love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E7DC13D-4E6B-1B4A-53A0-34F602F5987A}"/>
              </a:ext>
            </a:extLst>
          </p:cNvPr>
          <p:cNvSpPr txBox="1"/>
          <p:nvPr/>
        </p:nvSpPr>
        <p:spPr>
          <a:xfrm>
            <a:off x="4426999" y="3753263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like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B253EC-4FB4-89EF-C156-6AC7D9A645FE}"/>
              </a:ext>
            </a:extLst>
          </p:cNvPr>
          <p:cNvSpPr txBox="1"/>
          <p:nvPr/>
        </p:nvSpPr>
        <p:spPr>
          <a:xfrm>
            <a:off x="7214890" y="3698896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/>
              <a:t>enjoy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BFEF7F8-0347-8910-B97D-38D17D97887B}"/>
              </a:ext>
            </a:extLst>
          </p:cNvPr>
          <p:cNvSpPr txBox="1"/>
          <p:nvPr/>
        </p:nvSpPr>
        <p:spPr>
          <a:xfrm>
            <a:off x="170862" y="5325788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ice cream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0893FBB-3414-BEF6-4F3D-D5BF0F20D412}"/>
              </a:ext>
            </a:extLst>
          </p:cNvPr>
          <p:cNvSpPr txBox="1"/>
          <p:nvPr/>
        </p:nvSpPr>
        <p:spPr>
          <a:xfrm>
            <a:off x="1608316" y="5051965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rice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AFDDB02-324F-53EF-E124-D354E6D61236}"/>
              </a:ext>
            </a:extLst>
          </p:cNvPr>
          <p:cNvSpPr txBox="1"/>
          <p:nvPr/>
        </p:nvSpPr>
        <p:spPr>
          <a:xfrm>
            <a:off x="3088237" y="5179959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sushi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96C4C88-739C-0D23-80D4-35AA9702E016}"/>
              </a:ext>
            </a:extLst>
          </p:cNvPr>
          <p:cNvSpPr txBox="1"/>
          <p:nvPr/>
        </p:nvSpPr>
        <p:spPr>
          <a:xfrm>
            <a:off x="4428599" y="4908220"/>
            <a:ext cx="1224805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oranges</a:t>
            </a:r>
            <a:endParaRPr lang="en-AU" b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EE8227F-35E7-2B9C-82CA-C612B594089C}"/>
              </a:ext>
            </a:extLst>
          </p:cNvPr>
          <p:cNvSpPr txBox="1"/>
          <p:nvPr/>
        </p:nvSpPr>
        <p:spPr>
          <a:xfrm>
            <a:off x="4397696" y="6000327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lollies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CECBE5-D3A6-A8DF-52D8-32AA7180ECCA}"/>
              </a:ext>
            </a:extLst>
          </p:cNvPr>
          <p:cNvSpPr txBox="1"/>
          <p:nvPr/>
        </p:nvSpPr>
        <p:spPr>
          <a:xfrm>
            <a:off x="5667982" y="5751809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</a:rPr>
              <a:t>and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6BFE3E-8E6B-92D1-E379-76598AF72B74}"/>
              </a:ext>
            </a:extLst>
          </p:cNvPr>
          <p:cNvSpPr txBox="1"/>
          <p:nvPr/>
        </p:nvSpPr>
        <p:spPr>
          <a:xfrm>
            <a:off x="6398705" y="4890898"/>
            <a:ext cx="1349355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sandwich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734B536-C067-BC44-A53C-E4C598A011AF}"/>
              </a:ext>
            </a:extLst>
          </p:cNvPr>
          <p:cNvSpPr txBox="1"/>
          <p:nvPr/>
        </p:nvSpPr>
        <p:spPr>
          <a:xfrm>
            <a:off x="7408618" y="5957428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cake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49138C-CDB2-0C6F-C8D7-B2D2D4213422}"/>
              </a:ext>
            </a:extLst>
          </p:cNvPr>
          <p:cNvSpPr txBox="1"/>
          <p:nvPr/>
        </p:nvSpPr>
        <p:spPr>
          <a:xfrm>
            <a:off x="8591576" y="5165257"/>
            <a:ext cx="1029278" cy="695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banana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482BF80-44E1-5FBC-CC14-6A6BD0A2BAC5}"/>
              </a:ext>
            </a:extLst>
          </p:cNvPr>
          <p:cNvSpPr txBox="1"/>
          <p:nvPr/>
        </p:nvSpPr>
        <p:spPr>
          <a:xfrm>
            <a:off x="9750132" y="5852441"/>
            <a:ext cx="1029278" cy="662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apple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B26F928-C01D-92B1-05D3-D518E4F3DAB5}"/>
              </a:ext>
            </a:extLst>
          </p:cNvPr>
          <p:cNvSpPr txBox="1"/>
          <p:nvPr/>
        </p:nvSpPr>
        <p:spPr>
          <a:xfrm>
            <a:off x="11048435" y="5090967"/>
            <a:ext cx="1029278" cy="662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000" b="1" dirty="0"/>
              <a:t>pasta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956732-1129-599C-E1C9-8FF4F770C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14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68C06-A0BE-EB59-E8AA-43416D087F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37285" y="5167128"/>
            <a:ext cx="6317428" cy="8298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65694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State of New South Wales (Department of Education) 2023</a:t>
            </a:r>
          </a:p>
        </p:txBody>
      </p:sp>
      <p:pic>
        <p:nvPicPr>
          <p:cNvPr id="3" name="Graphic 2" descr="NSW Government logo.">
            <a:extLst>
              <a:ext uri="{FF2B5EF4-FFF2-40B4-BE49-F238E27FC236}">
                <a16:creationId xmlns:a16="http://schemas.microsoft.com/office/drawing/2014/main" id="{03048816-98EF-9BA1-DC9D-082D0E51D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3668" y="1089212"/>
            <a:ext cx="3124664" cy="33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58634"/>
      </p:ext>
    </p:extLst>
  </p:cSld>
  <p:clrMapOvr>
    <a:masterClrMapping/>
  </p:clrMapOvr>
</p:sld>
</file>

<file path=ppt/theme/theme1.xml><?xml version="1.0" encoding="utf-8"?>
<a:theme xmlns:a="http://schemas.openxmlformats.org/drawingml/2006/main" name="NSWG Corporate">
  <a:themeElements>
    <a:clrScheme name="Custom 3">
      <a:dk1>
        <a:srgbClr val="000000"/>
      </a:dk1>
      <a:lt1>
        <a:srgbClr val="FFFFFF"/>
      </a:lt1>
      <a:dk2>
        <a:srgbClr val="D7153A"/>
      </a:dk2>
      <a:lt2>
        <a:srgbClr val="EBEBEB"/>
      </a:lt2>
      <a:accent1>
        <a:srgbClr val="002664"/>
      </a:accent1>
      <a:accent2>
        <a:srgbClr val="146CFD"/>
      </a:accent2>
      <a:accent3>
        <a:srgbClr val="8CE0FF"/>
      </a:accent3>
      <a:accent4>
        <a:srgbClr val="CBEDFD"/>
      </a:accent4>
      <a:accent5>
        <a:srgbClr val="495054"/>
      </a:accent5>
      <a:accent6>
        <a:srgbClr val="FFE6EA"/>
      </a:accent6>
      <a:hlink>
        <a:srgbClr val="146CFD"/>
      </a:hlink>
      <a:folHlink>
        <a:srgbClr val="146CFD"/>
      </a:folHlink>
    </a:clrScheme>
    <a:fontScheme name="NSW Gov PP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9C3D8011-7492-480F-8960-3275B2682C0A}" vid="{60C16B45-DD04-4EB5-BBF5-4C58019E8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Template-mathematics-V2</Template>
  <TotalTime>0</TotalTime>
  <Words>68</Words>
  <Application>Microsoft Office PowerPoint</Application>
  <PresentationFormat>Widescreen</PresentationFormat>
  <Paragraphs>46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Public Sans Light</vt:lpstr>
      <vt:lpstr>Times New Roman</vt:lpstr>
      <vt:lpstr>Public Sans</vt:lpstr>
      <vt:lpstr>Arial</vt:lpstr>
      <vt:lpstr>NSWG Corporate</vt:lpstr>
      <vt:lpstr>School canteen</vt:lpstr>
      <vt:lpstr>Stepping stones 1</vt:lpstr>
      <vt:lpstr>Stepping stones 2</vt:lpstr>
      <vt:lpstr>© State of New South Wales (Department of Education)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canteen - stepping stones</dc:title>
  <dc:creator>NSW Department of Education</dc:creator>
  <cp:revision>2</cp:revision>
  <dcterms:created xsi:type="dcterms:W3CDTF">2023-06-13T02:02:56Z</dcterms:created>
  <dcterms:modified xsi:type="dcterms:W3CDTF">2023-06-13T02:03:30Z</dcterms:modified>
</cp:coreProperties>
</file>