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6"/>
  </p:notesMasterIdLst>
  <p:handoutMasterIdLst>
    <p:handoutMasterId r:id="rId7"/>
  </p:handoutMasterIdLst>
  <p:sldIdLst>
    <p:sldId id="350" r:id="rId2"/>
    <p:sldId id="400" r:id="rId3"/>
    <p:sldId id="403" r:id="rId4"/>
    <p:sldId id="402"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0000" autoAdjust="0"/>
  </p:normalViewPr>
  <p:slideViewPr>
    <p:cSldViewPr snapToGrid="0">
      <p:cViewPr varScale="1">
        <p:scale>
          <a:sx n="82" d="100"/>
          <a:sy n="82" d="100"/>
        </p:scale>
        <p:origin x="168" y="102"/>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1209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97375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58097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9778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24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329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1351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650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9951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21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378067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052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424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8455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62251255"/>
      </p:ext>
    </p:extLst>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comeitaliani.it/category/giochi" TargetMode="External"/><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s://www.publicdomainpictures.net/en/view-image.php?image=387458&amp;picture=questions-and-answers" TargetMode="Externa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comeitaliani.it/category/giochi" TargetMode="External"/><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hyperlink" Target="https://www.publicdomainpictures.net/en/view-image.php?image=387458&amp;picture=questions-and-answers" TargetMode="Externa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a:extLst>
              <a:ext uri="{FF2B5EF4-FFF2-40B4-BE49-F238E27FC236}">
                <a16:creationId xmlns:a16="http://schemas.microsoft.com/office/drawing/2014/main" id="{F032084D-E476-3927-7F15-8BBD868AB18D}"/>
              </a:ext>
            </a:extLst>
          </p:cNvPr>
          <p:cNvSpPr>
            <a:spLocks noGrp="1"/>
          </p:cNvSpPr>
          <p:nvPr>
            <p:ph type="ctrTitle"/>
          </p:nvPr>
        </p:nvSpPr>
        <p:spPr/>
        <p:txBody>
          <a:bodyPr/>
          <a:lstStyle/>
          <a:p>
            <a:r>
              <a:rPr lang="en-AU" dirty="0">
                <a:latin typeface="+mj-lt"/>
              </a:rPr>
              <a:t>Learning map – Zoo much fun!</a:t>
            </a:r>
          </a:p>
        </p:txBody>
      </p:sp>
      <p:sp>
        <p:nvSpPr>
          <p:cNvPr id="66" name="Text Placeholder 65">
            <a:extLst>
              <a:ext uri="{FF2B5EF4-FFF2-40B4-BE49-F238E27FC236}">
                <a16:creationId xmlns:a16="http://schemas.microsoft.com/office/drawing/2014/main" id="{E9888BAE-4EAD-89B5-CF5B-EFBA113F3C53}"/>
              </a:ext>
            </a:extLst>
          </p:cNvPr>
          <p:cNvSpPr>
            <a:spLocks noGrp="1"/>
          </p:cNvSpPr>
          <p:nvPr>
            <p:ph type="body" sz="quarter" idx="10"/>
          </p:nvPr>
        </p:nvSpPr>
        <p:spPr/>
        <p:txBody>
          <a:bodyPr/>
          <a:lstStyle/>
          <a:p>
            <a:r>
              <a:rPr lang="en-AU"/>
              <a:t>Stage 3</a:t>
            </a:r>
            <a:endParaRPr lang="en-AU" dirty="0"/>
          </a:p>
        </p:txBody>
      </p:sp>
      <p:sp>
        <p:nvSpPr>
          <p:cNvPr id="2" name="Footer Placeholder 6">
            <a:extLst>
              <a:ext uri="{FF2B5EF4-FFF2-40B4-BE49-F238E27FC236}">
                <a16:creationId xmlns:a16="http://schemas.microsoft.com/office/drawing/2014/main" id="{C43C3005-DC00-79B0-6ED4-6E598ACCB14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100371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US" dirty="0">
                <a:latin typeface="+mj-lt"/>
              </a:rPr>
              <a:t>Zoo much fun!</a:t>
            </a:r>
            <a:endParaRPr lang="en-AU" dirty="0">
              <a:latin typeface="+mj-lt"/>
            </a:endParaRPr>
          </a:p>
        </p:txBody>
      </p:sp>
      <p:sp>
        <p:nvSpPr>
          <p:cNvPr id="3" name="Text Placeholder 2">
            <a:extLst>
              <a:ext uri="{FF2B5EF4-FFF2-40B4-BE49-F238E27FC236}">
                <a16:creationId xmlns:a16="http://schemas.microsoft.com/office/drawing/2014/main" id="{67B87135-F502-949F-0D86-9CBD0C3CE956}"/>
              </a:ext>
            </a:extLst>
          </p:cNvPr>
          <p:cNvSpPr>
            <a:spLocks noGrp="1"/>
          </p:cNvSpPr>
          <p:nvPr>
            <p:ph type="body" sz="quarter" idx="18"/>
          </p:nvPr>
        </p:nvSpPr>
        <p:spPr/>
        <p:txBody>
          <a:bodyPr/>
          <a:lstStyle/>
          <a:p>
            <a:r>
              <a:rPr lang="en-US" dirty="0">
                <a:latin typeface="+mj-lt"/>
              </a:rPr>
              <a:t>Stage 3</a:t>
            </a:r>
            <a:endParaRPr lang="en-AU" dirty="0">
              <a:latin typeface="+mj-lt"/>
            </a:endParaRP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8" name="Group 17" descr="1. Animals and appearance">
            <a:extLst>
              <a:ext uri="{FF2B5EF4-FFF2-40B4-BE49-F238E27FC236}">
                <a16:creationId xmlns:a16="http://schemas.microsoft.com/office/drawing/2014/main" id="{EDDDE4EE-9697-17AE-556E-9ACC9033AF7E}"/>
              </a:ext>
            </a:extLst>
          </p:cNvPr>
          <p:cNvGrpSpPr/>
          <p:nvPr/>
        </p:nvGrpSpPr>
        <p:grpSpPr>
          <a:xfrm>
            <a:off x="1494124" y="1172068"/>
            <a:ext cx="2082167" cy="2512358"/>
            <a:chOff x="1494124" y="1172068"/>
            <a:chExt cx="2082167" cy="2512358"/>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494124" y="1172068"/>
              <a:ext cx="2082167"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a:pPr>
              <a:r>
                <a:rPr lang="en-AU" sz="1600" dirty="0">
                  <a:latin typeface="+mn-lt"/>
                </a:rPr>
                <a:t>Animals and their appearance</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3317" y="1978104"/>
              <a:ext cx="660809" cy="653925"/>
            </a:xfrm>
            <a:prstGeom prst="rect">
              <a:avLst/>
            </a:prstGeom>
          </p:spPr>
        </p:pic>
        <p:pic>
          <p:nvPicPr>
            <p:cNvPr id="16" name="Picture 15" descr="A group of cartoon animals&#10;&#10;Description automatically generated">
              <a:extLst>
                <a:ext uri="{FF2B5EF4-FFF2-40B4-BE49-F238E27FC236}">
                  <a16:creationId xmlns:a16="http://schemas.microsoft.com/office/drawing/2014/main" id="{EA6024B5-046B-EF36-4F5A-2804A5EE839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79700" y="2692398"/>
              <a:ext cx="1488042" cy="992028"/>
            </a:xfrm>
            <a:prstGeom prst="rect">
              <a:avLst/>
            </a:prstGeom>
          </p:spPr>
        </p:pic>
      </p:grpSp>
      <p:grpSp>
        <p:nvGrpSpPr>
          <p:cNvPr id="19" name="Group 18" descr="2. Habitat and diet">
            <a:extLst>
              <a:ext uri="{FF2B5EF4-FFF2-40B4-BE49-F238E27FC236}">
                <a16:creationId xmlns:a16="http://schemas.microsoft.com/office/drawing/2014/main" id="{CF1917F7-F7D3-9999-C20F-BC582BA18CCB}"/>
              </a:ext>
            </a:extLst>
          </p:cNvPr>
          <p:cNvGrpSpPr/>
          <p:nvPr/>
        </p:nvGrpSpPr>
        <p:grpSpPr>
          <a:xfrm>
            <a:off x="3841859" y="1172068"/>
            <a:ext cx="1656088" cy="2303949"/>
            <a:chOff x="3841859" y="1172068"/>
            <a:chExt cx="1656088" cy="2303949"/>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3841859" y="1172068"/>
              <a:ext cx="1656088"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2"/>
              </a:pPr>
              <a:r>
                <a:rPr lang="en-AU" sz="1600" dirty="0">
                  <a:latin typeface="+mn-lt"/>
                </a:rPr>
                <a:t>Habitat and diet</a:t>
              </a: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20493" y="1978104"/>
              <a:ext cx="660809" cy="653925"/>
            </a:xfrm>
            <a:prstGeom prst="rect">
              <a:avLst/>
            </a:prstGeom>
          </p:spPr>
        </p:pic>
        <p:pic>
          <p:nvPicPr>
            <p:cNvPr id="17" name="Picture 16">
              <a:extLst>
                <a:ext uri="{FF2B5EF4-FFF2-40B4-BE49-F238E27FC236}">
                  <a16:creationId xmlns:a16="http://schemas.microsoft.com/office/drawing/2014/main" id="{BD13BCA0-B153-AE85-F935-186514FD79A5}"/>
                </a:ext>
              </a:extLst>
            </p:cNvPr>
            <p:cNvPicPr>
              <a:picLocks noChangeAspect="1"/>
            </p:cNvPicPr>
            <p:nvPr/>
          </p:nvPicPr>
          <p:blipFill>
            <a:blip r:embed="rId7"/>
            <a:stretch>
              <a:fillRect/>
            </a:stretch>
          </p:blipFill>
          <p:spPr>
            <a:xfrm>
              <a:off x="4135220" y="2692398"/>
              <a:ext cx="1020337" cy="783619"/>
            </a:xfrm>
            <a:prstGeom prst="rect">
              <a:avLst/>
            </a:prstGeom>
          </p:spPr>
        </p:pic>
      </p:grpSp>
      <p:grpSp>
        <p:nvGrpSpPr>
          <p:cNvPr id="20" name="Group 19" descr="3. Clarifying questions">
            <a:extLst>
              <a:ext uri="{FF2B5EF4-FFF2-40B4-BE49-F238E27FC236}">
                <a16:creationId xmlns:a16="http://schemas.microsoft.com/office/drawing/2014/main" id="{C33B01D8-DEF5-8637-754C-1E7D5D0C2C3F}"/>
              </a:ext>
            </a:extLst>
          </p:cNvPr>
          <p:cNvGrpSpPr/>
          <p:nvPr/>
        </p:nvGrpSpPr>
        <p:grpSpPr>
          <a:xfrm>
            <a:off x="5986487" y="1172067"/>
            <a:ext cx="1934562" cy="2177253"/>
            <a:chOff x="5986487" y="1172067"/>
            <a:chExt cx="1934562" cy="2177253"/>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5986487" y="1172067"/>
              <a:ext cx="1934562"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3"/>
              </a:pPr>
              <a:r>
                <a:rPr lang="en-AU" sz="1600" dirty="0">
                  <a:latin typeface="+mn-lt"/>
                </a:rPr>
                <a:t>Clarifying questions</a:t>
              </a: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3364" y="1978104"/>
              <a:ext cx="660809" cy="653925"/>
            </a:xfrm>
            <a:prstGeom prst="rect">
              <a:avLst/>
            </a:prstGeom>
          </p:spPr>
        </p:pic>
        <p:pic>
          <p:nvPicPr>
            <p:cNvPr id="15" name="Picture 14" descr="A group of dice with letters on them&#10;&#10;Description automatically generated">
              <a:extLst>
                <a:ext uri="{FF2B5EF4-FFF2-40B4-BE49-F238E27FC236}">
                  <a16:creationId xmlns:a16="http://schemas.microsoft.com/office/drawing/2014/main" id="{A2DBAEAF-E555-9B04-B819-A8BA22D13FE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60646" y="2692398"/>
              <a:ext cx="1180711" cy="656922"/>
            </a:xfrm>
            <a:prstGeom prst="rect">
              <a:avLst/>
            </a:prstGeom>
          </p:spPr>
        </p:pic>
      </p:grpSp>
      <p:grpSp>
        <p:nvGrpSpPr>
          <p:cNvPr id="21" name="Group 20" descr="4. Building sentences">
            <a:extLst>
              <a:ext uri="{FF2B5EF4-FFF2-40B4-BE49-F238E27FC236}">
                <a16:creationId xmlns:a16="http://schemas.microsoft.com/office/drawing/2014/main" id="{91F63654-D63F-2848-39EB-51E8DB4C8C69}"/>
              </a:ext>
            </a:extLst>
          </p:cNvPr>
          <p:cNvGrpSpPr/>
          <p:nvPr/>
        </p:nvGrpSpPr>
        <p:grpSpPr>
          <a:xfrm>
            <a:off x="8409588" y="1172068"/>
            <a:ext cx="1599391" cy="2396994"/>
            <a:chOff x="8409588" y="1172068"/>
            <a:chExt cx="1599391" cy="2396994"/>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409588" y="1172068"/>
              <a:ext cx="1599391" cy="77979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4"/>
              </a:pPr>
              <a:r>
                <a:rPr lang="en-AU" sz="1600" dirty="0">
                  <a:latin typeface="+mn-lt"/>
                </a:rPr>
                <a:t>Building sentences</a:t>
              </a: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78879" y="1978104"/>
              <a:ext cx="660809" cy="653925"/>
            </a:xfrm>
            <a:prstGeom prst="rect">
              <a:avLst/>
            </a:prstGeom>
          </p:spPr>
        </p:pic>
        <p:pic>
          <p:nvPicPr>
            <p:cNvPr id="2" name="Picture 1" descr="Several colorful round paper notes with push pins&#10;&#10;Description automatically generated">
              <a:extLst>
                <a:ext uri="{FF2B5EF4-FFF2-40B4-BE49-F238E27FC236}">
                  <a16:creationId xmlns:a16="http://schemas.microsoft.com/office/drawing/2014/main" id="{45881C15-439E-E01E-6417-679A836E2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7820" y="2692398"/>
              <a:ext cx="1168885" cy="876664"/>
            </a:xfrm>
            <a:prstGeom prst="rect">
              <a:avLst/>
            </a:prstGeom>
          </p:spPr>
        </p:pic>
      </p:grpSp>
      <p:grpSp>
        <p:nvGrpSpPr>
          <p:cNvPr id="11" name="Group 10" descr="5. Assessment criteria">
            <a:extLst>
              <a:ext uri="{FF2B5EF4-FFF2-40B4-BE49-F238E27FC236}">
                <a16:creationId xmlns:a16="http://schemas.microsoft.com/office/drawing/2014/main" id="{FFC79834-3C9B-39C6-BAF6-FB6CEBD04B14}"/>
              </a:ext>
            </a:extLst>
          </p:cNvPr>
          <p:cNvGrpSpPr/>
          <p:nvPr/>
        </p:nvGrpSpPr>
        <p:grpSpPr>
          <a:xfrm>
            <a:off x="8302860" y="3476538"/>
            <a:ext cx="3154365" cy="657225"/>
            <a:chOff x="8302860" y="3476538"/>
            <a:chExt cx="3154365" cy="657225"/>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8302860" y="3504430"/>
              <a:ext cx="2290405" cy="601440"/>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5"/>
              </a:pPr>
              <a:r>
                <a:rPr lang="en-AU" sz="1600" dirty="0">
                  <a:latin typeface="+mn-lt"/>
                </a:rPr>
                <a:t>Assessment criteria</a:t>
              </a: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descr="Checklist">
              <a:extLst>
                <a:ext uri="{FF2B5EF4-FFF2-40B4-BE49-F238E27FC236}">
                  <a16:creationId xmlns:a16="http://schemas.microsoft.com/office/drawing/2014/main" id="{7846B87D-3B7E-0DAB-79FE-C3DFA9A392C2}"/>
                </a:ext>
              </a:extLst>
            </p:cNvPr>
            <p:cNvPicPr>
              <a:picLocks noChangeAspect="1"/>
            </p:cNvPicPr>
            <p:nvPr/>
          </p:nvPicPr>
          <p:blipFill>
            <a:blip r:embed="rId11"/>
            <a:stretch>
              <a:fillRect/>
            </a:stretch>
          </p:blipFill>
          <p:spPr>
            <a:xfrm>
              <a:off x="10971450" y="3476538"/>
              <a:ext cx="485775" cy="657225"/>
            </a:xfrm>
            <a:prstGeom prst="rect">
              <a:avLst/>
            </a:prstGeom>
          </p:spPr>
        </p:pic>
      </p:grpSp>
      <p:grpSp>
        <p:nvGrpSpPr>
          <p:cNvPr id="14" name="Group 13" descr="6. Communicative task">
            <a:extLst>
              <a:ext uri="{FF2B5EF4-FFF2-40B4-BE49-F238E27FC236}">
                <a16:creationId xmlns:a16="http://schemas.microsoft.com/office/drawing/2014/main" id="{1F88EA35-FB7A-C169-1C6B-F0C97D181E59}"/>
              </a:ext>
            </a:extLst>
          </p:cNvPr>
          <p:cNvGrpSpPr/>
          <p:nvPr/>
        </p:nvGrpSpPr>
        <p:grpSpPr>
          <a:xfrm>
            <a:off x="6951002" y="4513679"/>
            <a:ext cx="2290406" cy="1820511"/>
            <a:chOff x="6951002" y="4513679"/>
            <a:chExt cx="2290406" cy="1820511"/>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51002" y="5862287"/>
              <a:ext cx="229040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6"/>
              </a:pPr>
              <a:r>
                <a:rPr lang="en-AU" sz="1600" dirty="0">
                  <a:latin typeface="+mn-lt"/>
                </a:rPr>
                <a:t>Communicative task</a:t>
              </a: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41721"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2"/>
            <a:stretch>
              <a:fillRect/>
            </a:stretch>
          </p:blipFill>
          <p:spPr>
            <a:xfrm>
              <a:off x="7598033" y="5284886"/>
              <a:ext cx="1005168" cy="657225"/>
            </a:xfrm>
            <a:prstGeom prst="rect">
              <a:avLst/>
            </a:prstGeom>
          </p:spPr>
        </p:pic>
      </p:grpSp>
      <p:grpSp>
        <p:nvGrpSpPr>
          <p:cNvPr id="13" name="Group 12" descr="7. Feedback and goal setting">
            <a:extLst>
              <a:ext uri="{FF2B5EF4-FFF2-40B4-BE49-F238E27FC236}">
                <a16:creationId xmlns:a16="http://schemas.microsoft.com/office/drawing/2014/main" id="{BEB77A7C-7ABE-4333-9041-07AE7E725744}"/>
              </a:ext>
            </a:extLst>
          </p:cNvPr>
          <p:cNvGrpSpPr/>
          <p:nvPr/>
        </p:nvGrpSpPr>
        <p:grpSpPr>
          <a:xfrm>
            <a:off x="4553667" y="4513679"/>
            <a:ext cx="1852094" cy="2161582"/>
            <a:chOff x="4760179" y="4513679"/>
            <a:chExt cx="1852094" cy="2161582"/>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81776" y="4513679"/>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760179" y="5862287"/>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7"/>
              </a:pPr>
              <a:r>
                <a:rPr lang="en-AU" sz="1600" dirty="0">
                  <a:latin typeface="+mn-lt"/>
                </a:rPr>
                <a:t>Feedback and goal setting</a:t>
              </a: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3"/>
            <a:stretch>
              <a:fillRect/>
            </a:stretch>
          </p:blipFill>
          <p:spPr>
            <a:xfrm>
              <a:off x="5390601" y="5284886"/>
              <a:ext cx="600075" cy="514350"/>
            </a:xfrm>
            <a:prstGeom prst="rect">
              <a:avLst/>
            </a:prstGeom>
          </p:spPr>
        </p:pic>
      </p:grpSp>
      <p:grpSp>
        <p:nvGrpSpPr>
          <p:cNvPr id="12" name="Group 11" descr="8. Language review">
            <a:extLst>
              <a:ext uri="{FF2B5EF4-FFF2-40B4-BE49-F238E27FC236}">
                <a16:creationId xmlns:a16="http://schemas.microsoft.com/office/drawing/2014/main" id="{42906407-A06B-18CD-72C0-F730C78078E5}"/>
              </a:ext>
            </a:extLst>
          </p:cNvPr>
          <p:cNvGrpSpPr/>
          <p:nvPr/>
        </p:nvGrpSpPr>
        <p:grpSpPr>
          <a:xfrm>
            <a:off x="2535257" y="4513679"/>
            <a:ext cx="1473169" cy="1820511"/>
            <a:chOff x="2535257" y="4513679"/>
            <a:chExt cx="1473169" cy="1820511"/>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67391" y="4513679"/>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535257" y="5862287"/>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342900" indent="-342900">
                <a:buFont typeface="+mj-lt"/>
                <a:buAutoNum type="arabicPeriod" startAt="8"/>
              </a:pPr>
              <a:r>
                <a:rPr lang="en-AU" sz="1600" dirty="0">
                  <a:latin typeface="+mn-lt"/>
                </a:rPr>
                <a:t>Language review</a:t>
              </a: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4"/>
            <a:stretch>
              <a:fillRect/>
            </a:stretch>
          </p:blipFill>
          <p:spPr>
            <a:xfrm>
              <a:off x="3009553" y="5284886"/>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36480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DC787A-F249-8387-D106-CFEE8A965854}"/>
              </a:ext>
            </a:extLst>
          </p:cNvPr>
          <p:cNvSpPr>
            <a:spLocks noGrp="1"/>
          </p:cNvSpPr>
          <p:nvPr>
            <p:ph type="title"/>
          </p:nvPr>
        </p:nvSpPr>
        <p:spPr/>
        <p:txBody>
          <a:bodyPr/>
          <a:lstStyle/>
          <a:p>
            <a:r>
              <a:rPr lang="en-AU" altLang="zh-CN" sz="3600" dirty="0">
                <a:effectLst/>
                <a:latin typeface="+mj-lt"/>
                <a:ea typeface="SimSun" panose="02010600030101010101" pitchFamily="2" charset="-122"/>
                <a:cs typeface="Arial" panose="020B0604020202020204" pitchFamily="34" charset="0"/>
              </a:rPr>
              <a:t>Learning map – </a:t>
            </a:r>
            <a:r>
              <a:rPr lang="zh-CN" sz="3600" dirty="0">
                <a:effectLst/>
                <a:latin typeface="+mj-lt"/>
                <a:ea typeface="SimSun" panose="02010600030101010101" pitchFamily="2" charset="-122"/>
                <a:cs typeface="Arial" panose="020B0604020202020204" pitchFamily="34" charset="0"/>
              </a:rPr>
              <a:t>动物园真有趣！</a:t>
            </a:r>
            <a:endParaRPr lang="en-AU" dirty="0">
              <a:latin typeface="+mj-lt"/>
            </a:endParaRPr>
          </a:p>
        </p:txBody>
      </p:sp>
      <p:sp>
        <p:nvSpPr>
          <p:cNvPr id="3" name="Text Placeholder 2">
            <a:extLst>
              <a:ext uri="{FF2B5EF4-FFF2-40B4-BE49-F238E27FC236}">
                <a16:creationId xmlns:a16="http://schemas.microsoft.com/office/drawing/2014/main" id="{67B87135-F502-949F-0D86-9CBD0C3CE956}"/>
              </a:ext>
            </a:extLst>
          </p:cNvPr>
          <p:cNvSpPr>
            <a:spLocks noGrp="1"/>
          </p:cNvSpPr>
          <p:nvPr>
            <p:ph type="body" sz="quarter" idx="18"/>
          </p:nvPr>
        </p:nvSpPr>
        <p:spPr/>
        <p:txBody>
          <a:bodyPr/>
          <a:lstStyle/>
          <a:p>
            <a:r>
              <a:rPr lang="en-US" dirty="0">
                <a:latin typeface="+mj-lt"/>
              </a:rPr>
              <a:t>Stage 3</a:t>
            </a:r>
            <a:endParaRPr lang="en-AU" dirty="0">
              <a:latin typeface="+mj-lt"/>
            </a:endParaRPr>
          </a:p>
        </p:txBody>
      </p:sp>
      <p:pic>
        <p:nvPicPr>
          <p:cNvPr id="5" name="Picture 4">
            <a:extLst>
              <a:ext uri="{FF2B5EF4-FFF2-40B4-BE49-F238E27FC236}">
                <a16:creationId xmlns:a16="http://schemas.microsoft.com/office/drawing/2014/main" id="{AEF05DCD-96A0-EF3A-4031-B142FAF97F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0000" y="1666992"/>
            <a:ext cx="10666828" cy="4363067"/>
          </a:xfrm>
          <a:prstGeom prst="rect">
            <a:avLst/>
          </a:prstGeom>
        </p:spPr>
      </p:pic>
      <p:grpSp>
        <p:nvGrpSpPr>
          <p:cNvPr id="18" name="Group 17" descr="1. Animals and appearance">
            <a:extLst>
              <a:ext uri="{FF2B5EF4-FFF2-40B4-BE49-F238E27FC236}">
                <a16:creationId xmlns:a16="http://schemas.microsoft.com/office/drawing/2014/main" id="{EDDDE4EE-9697-17AE-556E-9ACC9033AF7E}"/>
              </a:ext>
            </a:extLst>
          </p:cNvPr>
          <p:cNvGrpSpPr/>
          <p:nvPr/>
        </p:nvGrpSpPr>
        <p:grpSpPr>
          <a:xfrm>
            <a:off x="1494124" y="1172068"/>
            <a:ext cx="1859195" cy="2512358"/>
            <a:chOff x="1494124" y="1172068"/>
            <a:chExt cx="1859195" cy="2512358"/>
          </a:xfrm>
        </p:grpSpPr>
        <p:sp>
          <p:nvSpPr>
            <p:cNvPr id="7" name="Text Placeholder 3">
              <a:extLst>
                <a:ext uri="{FF2B5EF4-FFF2-40B4-BE49-F238E27FC236}">
                  <a16:creationId xmlns:a16="http://schemas.microsoft.com/office/drawing/2014/main" id="{9476CCFF-88C1-1A48-316E-070F740597D0}"/>
                </a:ext>
              </a:extLst>
            </p:cNvPr>
            <p:cNvSpPr txBox="1">
              <a:spLocks/>
            </p:cNvSpPr>
            <p:nvPr/>
          </p:nvSpPr>
          <p:spPr>
            <a:xfrm>
              <a:off x="1494124" y="1172068"/>
              <a:ext cx="1859195"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1</a:t>
              </a:r>
              <a:r>
                <a:rPr lang="en-AU" sz="1600" i="1" dirty="0">
                  <a:latin typeface="+mn-lt"/>
                </a:rPr>
                <a:t>. </a:t>
              </a:r>
              <a:r>
                <a:rPr lang="zh-CN" altLang="en-US" sz="1600" dirty="0">
                  <a:latin typeface="SimSun" panose="02010600030101010101" pitchFamily="2" charset="-122"/>
                  <a:ea typeface="SimSun" panose="02010600030101010101" pitchFamily="2" charset="-122"/>
                </a:rPr>
                <a:t>动物和外貌</a:t>
              </a:r>
              <a:r>
                <a:rPr lang="hi-IN" sz="1600" dirty="0">
                  <a:latin typeface="SimSun" panose="02010600030101010101" pitchFamily="2" charset="-122"/>
                  <a:ea typeface="SimSun" panose="02010600030101010101" pitchFamily="2" charset="-122"/>
                </a:rPr>
                <a:t> </a:t>
              </a:r>
            </a:p>
          </p:txBody>
        </p:sp>
        <p:pic>
          <p:nvPicPr>
            <p:cNvPr id="32" name="Picture 31">
              <a:extLst>
                <a:ext uri="{FF2B5EF4-FFF2-40B4-BE49-F238E27FC236}">
                  <a16:creationId xmlns:a16="http://schemas.microsoft.com/office/drawing/2014/main" id="{C7D2823B-FE1A-66A7-E644-FB3F6B895E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3317" y="1978104"/>
              <a:ext cx="660809" cy="653925"/>
            </a:xfrm>
            <a:prstGeom prst="rect">
              <a:avLst/>
            </a:prstGeom>
          </p:spPr>
        </p:pic>
        <p:pic>
          <p:nvPicPr>
            <p:cNvPr id="16" name="Picture 15" descr="A group of cartoon animals&#10;&#10;Description automatically generated">
              <a:extLst>
                <a:ext uri="{FF2B5EF4-FFF2-40B4-BE49-F238E27FC236}">
                  <a16:creationId xmlns:a16="http://schemas.microsoft.com/office/drawing/2014/main" id="{EA6024B5-046B-EF36-4F5A-2804A5EE8395}"/>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679700" y="2692398"/>
              <a:ext cx="1488042" cy="992028"/>
            </a:xfrm>
            <a:prstGeom prst="rect">
              <a:avLst/>
            </a:prstGeom>
          </p:spPr>
        </p:pic>
      </p:grpSp>
      <p:grpSp>
        <p:nvGrpSpPr>
          <p:cNvPr id="19" name="Group 18" descr="2. Habitat and diet">
            <a:extLst>
              <a:ext uri="{FF2B5EF4-FFF2-40B4-BE49-F238E27FC236}">
                <a16:creationId xmlns:a16="http://schemas.microsoft.com/office/drawing/2014/main" id="{CF1917F7-F7D3-9999-C20F-BC582BA18CCB}"/>
              </a:ext>
            </a:extLst>
          </p:cNvPr>
          <p:cNvGrpSpPr/>
          <p:nvPr/>
        </p:nvGrpSpPr>
        <p:grpSpPr>
          <a:xfrm>
            <a:off x="3701248" y="1172068"/>
            <a:ext cx="1937310" cy="2303949"/>
            <a:chOff x="3701248" y="1172068"/>
            <a:chExt cx="1937310" cy="2303949"/>
          </a:xfrm>
        </p:grpSpPr>
        <p:sp>
          <p:nvSpPr>
            <p:cNvPr id="44" name="Text Placeholder 3">
              <a:extLst>
                <a:ext uri="{FF2B5EF4-FFF2-40B4-BE49-F238E27FC236}">
                  <a16:creationId xmlns:a16="http://schemas.microsoft.com/office/drawing/2014/main" id="{D173BCDC-50C1-8AF1-52C6-3FA9C16B4788}"/>
                </a:ext>
              </a:extLst>
            </p:cNvPr>
            <p:cNvSpPr txBox="1">
              <a:spLocks/>
            </p:cNvSpPr>
            <p:nvPr/>
          </p:nvSpPr>
          <p:spPr>
            <a:xfrm>
              <a:off x="3701248" y="1172068"/>
              <a:ext cx="1937310"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2.</a:t>
              </a:r>
              <a:r>
                <a:rPr lang="zh-CN" sz="1600" dirty="0">
                  <a:effectLst/>
                  <a:latin typeface="+mn-lt"/>
                  <a:ea typeface="SimSun" panose="02010600030101010101" pitchFamily="2" charset="-122"/>
                  <a:cs typeface="Arial" panose="020B0604020202020204" pitchFamily="34" charset="0"/>
                </a:rPr>
                <a:t>栖息地和食物</a:t>
              </a:r>
              <a:r>
                <a:rPr lang="hi-IN" sz="1600" dirty="0">
                  <a:latin typeface="+mn-lt"/>
                </a:rPr>
                <a:t> </a:t>
              </a:r>
              <a:endParaRPr lang="en-AU" sz="1600" dirty="0">
                <a:latin typeface="+mn-lt"/>
              </a:endParaRPr>
            </a:p>
          </p:txBody>
        </p:sp>
        <p:pic>
          <p:nvPicPr>
            <p:cNvPr id="45" name="Picture 44">
              <a:extLst>
                <a:ext uri="{FF2B5EF4-FFF2-40B4-BE49-F238E27FC236}">
                  <a16:creationId xmlns:a16="http://schemas.microsoft.com/office/drawing/2014/main" id="{4F88FB29-D62C-1450-4F69-233AFB6A98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20493" y="1978104"/>
              <a:ext cx="660809" cy="653925"/>
            </a:xfrm>
            <a:prstGeom prst="rect">
              <a:avLst/>
            </a:prstGeom>
          </p:spPr>
        </p:pic>
        <p:pic>
          <p:nvPicPr>
            <p:cNvPr id="17" name="Picture 16">
              <a:extLst>
                <a:ext uri="{FF2B5EF4-FFF2-40B4-BE49-F238E27FC236}">
                  <a16:creationId xmlns:a16="http://schemas.microsoft.com/office/drawing/2014/main" id="{BD13BCA0-B153-AE85-F935-186514FD79A5}"/>
                </a:ext>
              </a:extLst>
            </p:cNvPr>
            <p:cNvPicPr>
              <a:picLocks noChangeAspect="1"/>
            </p:cNvPicPr>
            <p:nvPr/>
          </p:nvPicPr>
          <p:blipFill>
            <a:blip r:embed="rId7"/>
            <a:stretch>
              <a:fillRect/>
            </a:stretch>
          </p:blipFill>
          <p:spPr>
            <a:xfrm>
              <a:off x="4135220" y="2692398"/>
              <a:ext cx="1020337" cy="783619"/>
            </a:xfrm>
            <a:prstGeom prst="rect">
              <a:avLst/>
            </a:prstGeom>
          </p:spPr>
        </p:pic>
      </p:grpSp>
      <p:grpSp>
        <p:nvGrpSpPr>
          <p:cNvPr id="20" name="Group 19" descr="3. Clarifying questions">
            <a:extLst>
              <a:ext uri="{FF2B5EF4-FFF2-40B4-BE49-F238E27FC236}">
                <a16:creationId xmlns:a16="http://schemas.microsoft.com/office/drawing/2014/main" id="{C33B01D8-DEF5-8637-754C-1E7D5D0C2C3F}"/>
              </a:ext>
            </a:extLst>
          </p:cNvPr>
          <p:cNvGrpSpPr/>
          <p:nvPr/>
        </p:nvGrpSpPr>
        <p:grpSpPr>
          <a:xfrm>
            <a:off x="5986487" y="1172067"/>
            <a:ext cx="1934562" cy="2177253"/>
            <a:chOff x="5986487" y="1172067"/>
            <a:chExt cx="1934562" cy="2177253"/>
          </a:xfrm>
        </p:grpSpPr>
        <p:sp>
          <p:nvSpPr>
            <p:cNvPr id="48" name="Text Placeholder 3">
              <a:extLst>
                <a:ext uri="{FF2B5EF4-FFF2-40B4-BE49-F238E27FC236}">
                  <a16:creationId xmlns:a16="http://schemas.microsoft.com/office/drawing/2014/main" id="{1ED1529D-5CE3-65C4-CEA6-5EA5442D4B80}"/>
                </a:ext>
              </a:extLst>
            </p:cNvPr>
            <p:cNvSpPr txBox="1">
              <a:spLocks/>
            </p:cNvSpPr>
            <p:nvPr/>
          </p:nvSpPr>
          <p:spPr>
            <a:xfrm>
              <a:off x="5986487" y="1172067"/>
              <a:ext cx="1934562" cy="782939"/>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3</a:t>
              </a:r>
              <a:r>
                <a:rPr lang="en-AU" sz="1600" i="1" dirty="0">
                  <a:latin typeface="+mn-lt"/>
                </a:rPr>
                <a:t>.</a:t>
              </a:r>
              <a:r>
                <a:rPr lang="en-AU" sz="1600" i="1" dirty="0">
                  <a:latin typeface="+mn-lt"/>
                  <a:cs typeface="Arial" panose="020B0604020202020204" pitchFamily="34" charset="0"/>
                </a:rPr>
                <a:t> </a:t>
              </a:r>
              <a:r>
                <a:rPr lang="zh-CN" sz="1600" dirty="0">
                  <a:effectLst/>
                  <a:latin typeface="+mn-lt"/>
                  <a:ea typeface="SimSun" panose="02010600030101010101" pitchFamily="2" charset="-122"/>
                  <a:cs typeface="Arial" panose="020B0604020202020204" pitchFamily="34" charset="0"/>
                </a:rPr>
                <a:t>澄清问题</a:t>
              </a:r>
              <a:endParaRPr lang="en-AU" sz="1600" dirty="0">
                <a:latin typeface="+mn-lt"/>
                <a:cs typeface="Arial" panose="020B0604020202020204" pitchFamily="34" charset="0"/>
              </a:endParaRPr>
            </a:p>
          </p:txBody>
        </p:sp>
        <p:pic>
          <p:nvPicPr>
            <p:cNvPr id="49" name="Picture 48">
              <a:extLst>
                <a:ext uri="{FF2B5EF4-FFF2-40B4-BE49-F238E27FC236}">
                  <a16:creationId xmlns:a16="http://schemas.microsoft.com/office/drawing/2014/main" id="{1C65AAB2-69A1-7389-A73E-3669FEB977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23364" y="1978104"/>
              <a:ext cx="660809" cy="653925"/>
            </a:xfrm>
            <a:prstGeom prst="rect">
              <a:avLst/>
            </a:prstGeom>
          </p:spPr>
        </p:pic>
        <p:pic>
          <p:nvPicPr>
            <p:cNvPr id="15" name="Picture 14" descr="A group of dice with letters on them&#10;&#10;Description automatically generated">
              <a:extLst>
                <a:ext uri="{FF2B5EF4-FFF2-40B4-BE49-F238E27FC236}">
                  <a16:creationId xmlns:a16="http://schemas.microsoft.com/office/drawing/2014/main" id="{A2DBAEAF-E555-9B04-B819-A8BA22D13FE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60646" y="2692398"/>
              <a:ext cx="1180711" cy="656922"/>
            </a:xfrm>
            <a:prstGeom prst="rect">
              <a:avLst/>
            </a:prstGeom>
          </p:spPr>
        </p:pic>
      </p:grpSp>
      <p:grpSp>
        <p:nvGrpSpPr>
          <p:cNvPr id="21" name="Group 20" descr="4. Building sentences">
            <a:extLst>
              <a:ext uri="{FF2B5EF4-FFF2-40B4-BE49-F238E27FC236}">
                <a16:creationId xmlns:a16="http://schemas.microsoft.com/office/drawing/2014/main" id="{91F63654-D63F-2848-39EB-51E8DB4C8C69}"/>
              </a:ext>
            </a:extLst>
          </p:cNvPr>
          <p:cNvGrpSpPr/>
          <p:nvPr/>
        </p:nvGrpSpPr>
        <p:grpSpPr>
          <a:xfrm>
            <a:off x="8409588" y="1172068"/>
            <a:ext cx="1599391" cy="2396994"/>
            <a:chOff x="8409588" y="1172068"/>
            <a:chExt cx="1599391" cy="2396994"/>
          </a:xfrm>
        </p:grpSpPr>
        <p:sp>
          <p:nvSpPr>
            <p:cNvPr id="52" name="Text Placeholder 3">
              <a:extLst>
                <a:ext uri="{FF2B5EF4-FFF2-40B4-BE49-F238E27FC236}">
                  <a16:creationId xmlns:a16="http://schemas.microsoft.com/office/drawing/2014/main" id="{CB634D5D-97A1-78E6-3E2C-714F438685D6}"/>
                </a:ext>
              </a:extLst>
            </p:cNvPr>
            <p:cNvSpPr txBox="1">
              <a:spLocks/>
            </p:cNvSpPr>
            <p:nvPr/>
          </p:nvSpPr>
          <p:spPr>
            <a:xfrm>
              <a:off x="8409588" y="1172068"/>
              <a:ext cx="1599391" cy="77979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4</a:t>
              </a:r>
              <a:r>
                <a:rPr lang="en-AU" sz="1600" i="1" dirty="0">
                  <a:latin typeface="+mn-lt"/>
                </a:rPr>
                <a:t>.</a:t>
              </a:r>
              <a:r>
                <a:rPr lang="hi-IN" sz="1600" dirty="0">
                  <a:latin typeface="+mn-lt"/>
                </a:rPr>
                <a:t> </a:t>
              </a:r>
              <a:r>
                <a:rPr lang="zh-CN" sz="1600" dirty="0">
                  <a:effectLst/>
                  <a:latin typeface="+mn-lt"/>
                  <a:ea typeface="SimSun" panose="02010600030101010101" pitchFamily="2" charset="-122"/>
                  <a:cs typeface="Arial" panose="020B0604020202020204" pitchFamily="34" charset="0"/>
                </a:rPr>
                <a:t>句型练习</a:t>
              </a:r>
              <a:endParaRPr lang="en-AU" sz="1600" dirty="0">
                <a:latin typeface="+mn-lt"/>
              </a:endParaRPr>
            </a:p>
          </p:txBody>
        </p:sp>
        <p:pic>
          <p:nvPicPr>
            <p:cNvPr id="53" name="Picture 52">
              <a:extLst>
                <a:ext uri="{FF2B5EF4-FFF2-40B4-BE49-F238E27FC236}">
                  <a16:creationId xmlns:a16="http://schemas.microsoft.com/office/drawing/2014/main" id="{5E386324-698E-0CCC-01C6-775C9867E3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78879" y="1978104"/>
              <a:ext cx="660809" cy="653925"/>
            </a:xfrm>
            <a:prstGeom prst="rect">
              <a:avLst/>
            </a:prstGeom>
          </p:spPr>
        </p:pic>
        <p:pic>
          <p:nvPicPr>
            <p:cNvPr id="2" name="Picture 1" descr="Several colorful round paper notes with push pins&#10;&#10;Description automatically generated">
              <a:extLst>
                <a:ext uri="{FF2B5EF4-FFF2-40B4-BE49-F238E27FC236}">
                  <a16:creationId xmlns:a16="http://schemas.microsoft.com/office/drawing/2014/main" id="{45881C15-439E-E01E-6417-679A836E2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7820" y="2692398"/>
              <a:ext cx="1168885" cy="876664"/>
            </a:xfrm>
            <a:prstGeom prst="rect">
              <a:avLst/>
            </a:prstGeom>
          </p:spPr>
        </p:pic>
      </p:grpSp>
      <p:grpSp>
        <p:nvGrpSpPr>
          <p:cNvPr id="11" name="Group 10" descr="5. Assessment criteria">
            <a:extLst>
              <a:ext uri="{FF2B5EF4-FFF2-40B4-BE49-F238E27FC236}">
                <a16:creationId xmlns:a16="http://schemas.microsoft.com/office/drawing/2014/main" id="{FFC79834-3C9B-39C6-BAF6-FB6CEBD04B14}"/>
              </a:ext>
            </a:extLst>
          </p:cNvPr>
          <p:cNvGrpSpPr/>
          <p:nvPr/>
        </p:nvGrpSpPr>
        <p:grpSpPr>
          <a:xfrm>
            <a:off x="7870906" y="3476538"/>
            <a:ext cx="3586319" cy="657225"/>
            <a:chOff x="7870906" y="3476538"/>
            <a:chExt cx="3586319" cy="657225"/>
          </a:xfrm>
        </p:grpSpPr>
        <p:sp>
          <p:nvSpPr>
            <p:cNvPr id="56" name="Text Placeholder 3">
              <a:extLst>
                <a:ext uri="{FF2B5EF4-FFF2-40B4-BE49-F238E27FC236}">
                  <a16:creationId xmlns:a16="http://schemas.microsoft.com/office/drawing/2014/main" id="{D854D3A0-33E9-031B-17A8-B6AC871176A7}"/>
                </a:ext>
              </a:extLst>
            </p:cNvPr>
            <p:cNvSpPr txBox="1">
              <a:spLocks/>
            </p:cNvSpPr>
            <p:nvPr/>
          </p:nvSpPr>
          <p:spPr>
            <a:xfrm>
              <a:off x="7870906" y="3609667"/>
              <a:ext cx="2290405" cy="390966"/>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5</a:t>
              </a:r>
              <a:r>
                <a:rPr lang="en-AU" sz="1600" i="1" dirty="0">
                  <a:latin typeface="+mn-lt"/>
                </a:rPr>
                <a:t>.</a:t>
              </a:r>
              <a:r>
                <a:rPr lang="zh-CN" sz="1600" dirty="0">
                  <a:effectLst/>
                  <a:latin typeface="+mn-lt"/>
                  <a:ea typeface="SimSun" panose="02010600030101010101" pitchFamily="2" charset="-122"/>
                  <a:cs typeface="Arial" panose="020B0604020202020204" pitchFamily="34" charset="0"/>
                </a:rPr>
                <a:t>测评标准和模拟测试</a:t>
              </a:r>
              <a:endParaRPr lang="en-AU" sz="1600" dirty="0">
                <a:latin typeface="+mn-lt"/>
              </a:endParaRPr>
            </a:p>
          </p:txBody>
        </p:sp>
        <p:pic>
          <p:nvPicPr>
            <p:cNvPr id="57" name="Picture 56">
              <a:extLst>
                <a:ext uri="{FF2B5EF4-FFF2-40B4-BE49-F238E27FC236}">
                  <a16:creationId xmlns:a16="http://schemas.microsoft.com/office/drawing/2014/main" id="{22634AC9-0BB7-986C-B5D3-8A3B9AE23EB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61311" y="3478188"/>
              <a:ext cx="660199" cy="653924"/>
            </a:xfrm>
            <a:prstGeom prst="rect">
              <a:avLst/>
            </a:prstGeom>
          </p:spPr>
        </p:pic>
        <p:pic>
          <p:nvPicPr>
            <p:cNvPr id="75" name="Picture 74" descr="Checklist">
              <a:extLst>
                <a:ext uri="{FF2B5EF4-FFF2-40B4-BE49-F238E27FC236}">
                  <a16:creationId xmlns:a16="http://schemas.microsoft.com/office/drawing/2014/main" id="{7846B87D-3B7E-0DAB-79FE-C3DFA9A392C2}"/>
                </a:ext>
              </a:extLst>
            </p:cNvPr>
            <p:cNvPicPr>
              <a:picLocks noChangeAspect="1"/>
            </p:cNvPicPr>
            <p:nvPr/>
          </p:nvPicPr>
          <p:blipFill>
            <a:blip r:embed="rId11"/>
            <a:stretch>
              <a:fillRect/>
            </a:stretch>
          </p:blipFill>
          <p:spPr>
            <a:xfrm>
              <a:off x="10971450" y="3476538"/>
              <a:ext cx="485775" cy="657225"/>
            </a:xfrm>
            <a:prstGeom prst="rect">
              <a:avLst/>
            </a:prstGeom>
          </p:spPr>
        </p:pic>
      </p:grpSp>
      <p:grpSp>
        <p:nvGrpSpPr>
          <p:cNvPr id="14" name="Group 13" descr="6. Communicative task">
            <a:extLst>
              <a:ext uri="{FF2B5EF4-FFF2-40B4-BE49-F238E27FC236}">
                <a16:creationId xmlns:a16="http://schemas.microsoft.com/office/drawing/2014/main" id="{1F88EA35-FB7A-C169-1C6B-F0C97D181E59}"/>
              </a:ext>
            </a:extLst>
          </p:cNvPr>
          <p:cNvGrpSpPr/>
          <p:nvPr/>
        </p:nvGrpSpPr>
        <p:grpSpPr>
          <a:xfrm>
            <a:off x="6951002" y="4513679"/>
            <a:ext cx="2290406" cy="1820511"/>
            <a:chOff x="6951002" y="4513679"/>
            <a:chExt cx="2290406" cy="1820511"/>
          </a:xfrm>
        </p:grpSpPr>
        <p:sp>
          <p:nvSpPr>
            <p:cNvPr id="60" name="Text Placeholder 3">
              <a:extLst>
                <a:ext uri="{FF2B5EF4-FFF2-40B4-BE49-F238E27FC236}">
                  <a16:creationId xmlns:a16="http://schemas.microsoft.com/office/drawing/2014/main" id="{7783200A-B140-4709-A059-931828C39ED1}"/>
                </a:ext>
              </a:extLst>
            </p:cNvPr>
            <p:cNvSpPr txBox="1">
              <a:spLocks/>
            </p:cNvSpPr>
            <p:nvPr/>
          </p:nvSpPr>
          <p:spPr>
            <a:xfrm>
              <a:off x="6951002" y="5862287"/>
              <a:ext cx="2290406"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6.</a:t>
              </a:r>
              <a:r>
                <a:rPr lang="zh-CN" sz="1600" dirty="0">
                  <a:effectLst/>
                  <a:latin typeface="+mn-lt"/>
                  <a:ea typeface="SimSun" panose="02010600030101010101" pitchFamily="2" charset="-122"/>
                  <a:cs typeface="Arial" panose="020B0604020202020204" pitchFamily="34" charset="0"/>
                </a:rPr>
                <a:t>测试</a:t>
              </a:r>
              <a:endParaRPr lang="en-AU" sz="1600" dirty="0">
                <a:latin typeface="+mn-lt"/>
              </a:endParaRPr>
            </a:p>
          </p:txBody>
        </p:sp>
        <p:pic>
          <p:nvPicPr>
            <p:cNvPr id="62" name="Picture 61">
              <a:extLst>
                <a:ext uri="{FF2B5EF4-FFF2-40B4-BE49-F238E27FC236}">
                  <a16:creationId xmlns:a16="http://schemas.microsoft.com/office/drawing/2014/main" id="{8B4A7D36-AC4D-741B-E6B0-439771E61B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41721" y="4513679"/>
              <a:ext cx="608900" cy="653925"/>
            </a:xfrm>
            <a:prstGeom prst="rect">
              <a:avLst/>
            </a:prstGeom>
          </p:spPr>
        </p:pic>
        <p:pic>
          <p:nvPicPr>
            <p:cNvPr id="78" name="Picture 77" descr="Two people engaged in a communication task, with another person filming the interaction.">
              <a:extLst>
                <a:ext uri="{FF2B5EF4-FFF2-40B4-BE49-F238E27FC236}">
                  <a16:creationId xmlns:a16="http://schemas.microsoft.com/office/drawing/2014/main" id="{C2B07BAF-9E42-ED9E-51D5-71EC1E44A784}"/>
                </a:ext>
              </a:extLst>
            </p:cNvPr>
            <p:cNvPicPr>
              <a:picLocks noChangeAspect="1"/>
            </p:cNvPicPr>
            <p:nvPr/>
          </p:nvPicPr>
          <p:blipFill>
            <a:blip r:embed="rId12"/>
            <a:stretch>
              <a:fillRect/>
            </a:stretch>
          </p:blipFill>
          <p:spPr>
            <a:xfrm>
              <a:off x="7598033" y="5284886"/>
              <a:ext cx="1005168" cy="657225"/>
            </a:xfrm>
            <a:prstGeom prst="rect">
              <a:avLst/>
            </a:prstGeom>
          </p:spPr>
        </p:pic>
      </p:grpSp>
      <p:grpSp>
        <p:nvGrpSpPr>
          <p:cNvPr id="13" name="Group 12" descr="7. Feedback and goal setting">
            <a:extLst>
              <a:ext uri="{FF2B5EF4-FFF2-40B4-BE49-F238E27FC236}">
                <a16:creationId xmlns:a16="http://schemas.microsoft.com/office/drawing/2014/main" id="{BEB77A7C-7ABE-4333-9041-07AE7E725744}"/>
              </a:ext>
            </a:extLst>
          </p:cNvPr>
          <p:cNvGrpSpPr/>
          <p:nvPr/>
        </p:nvGrpSpPr>
        <p:grpSpPr>
          <a:xfrm>
            <a:off x="4553667" y="4513679"/>
            <a:ext cx="1852094" cy="2161582"/>
            <a:chOff x="4760179" y="4513679"/>
            <a:chExt cx="1852094" cy="2161582"/>
          </a:xfrm>
        </p:grpSpPr>
        <p:pic>
          <p:nvPicPr>
            <p:cNvPr id="64" name="Picture 63">
              <a:extLst>
                <a:ext uri="{FF2B5EF4-FFF2-40B4-BE49-F238E27FC236}">
                  <a16:creationId xmlns:a16="http://schemas.microsoft.com/office/drawing/2014/main" id="{77DC88EE-3BB1-1788-7D3D-D6C675EC20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81776" y="4513679"/>
              <a:ext cx="608900" cy="653925"/>
            </a:xfrm>
            <a:prstGeom prst="rect">
              <a:avLst/>
            </a:prstGeom>
          </p:spPr>
        </p:pic>
        <p:sp>
          <p:nvSpPr>
            <p:cNvPr id="66" name="Text Placeholder 3">
              <a:extLst>
                <a:ext uri="{FF2B5EF4-FFF2-40B4-BE49-F238E27FC236}">
                  <a16:creationId xmlns:a16="http://schemas.microsoft.com/office/drawing/2014/main" id="{4C2480CB-28D6-A0F0-393E-84EC23662F00}"/>
                </a:ext>
              </a:extLst>
            </p:cNvPr>
            <p:cNvSpPr txBox="1">
              <a:spLocks/>
            </p:cNvSpPr>
            <p:nvPr/>
          </p:nvSpPr>
          <p:spPr>
            <a:xfrm>
              <a:off x="4760179" y="5862287"/>
              <a:ext cx="1852094" cy="812974"/>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7.</a:t>
              </a:r>
              <a:r>
                <a:rPr lang="zh-CN" sz="1600" dirty="0">
                  <a:effectLst/>
                  <a:latin typeface="+mn-lt"/>
                  <a:ea typeface="SimSun" panose="02010600030101010101" pitchFamily="2" charset="-122"/>
                  <a:cs typeface="Arial" panose="020B0604020202020204" pitchFamily="34" charset="0"/>
                </a:rPr>
                <a:t>反馈和目标设置</a:t>
              </a:r>
              <a:endParaRPr lang="en-AU" sz="1600" dirty="0">
                <a:latin typeface="+mn-lt"/>
              </a:endParaRPr>
            </a:p>
          </p:txBody>
        </p:sp>
        <p:pic>
          <p:nvPicPr>
            <p:cNvPr id="77" name="Picture 76" descr="Checklist with a target">
              <a:extLst>
                <a:ext uri="{FF2B5EF4-FFF2-40B4-BE49-F238E27FC236}">
                  <a16:creationId xmlns:a16="http://schemas.microsoft.com/office/drawing/2014/main" id="{45EC2B0E-5E9A-6A5E-FDCC-8537F494A35C}"/>
                </a:ext>
              </a:extLst>
            </p:cNvPr>
            <p:cNvPicPr>
              <a:picLocks noChangeAspect="1"/>
            </p:cNvPicPr>
            <p:nvPr/>
          </p:nvPicPr>
          <p:blipFill>
            <a:blip r:embed="rId13"/>
            <a:stretch>
              <a:fillRect/>
            </a:stretch>
          </p:blipFill>
          <p:spPr>
            <a:xfrm>
              <a:off x="5390601" y="5284886"/>
              <a:ext cx="600075" cy="514350"/>
            </a:xfrm>
            <a:prstGeom prst="rect">
              <a:avLst/>
            </a:prstGeom>
          </p:spPr>
        </p:pic>
      </p:grpSp>
      <p:grpSp>
        <p:nvGrpSpPr>
          <p:cNvPr id="12" name="Group 11" descr="8. Language review">
            <a:extLst>
              <a:ext uri="{FF2B5EF4-FFF2-40B4-BE49-F238E27FC236}">
                <a16:creationId xmlns:a16="http://schemas.microsoft.com/office/drawing/2014/main" id="{42906407-A06B-18CD-72C0-F730C78078E5}"/>
              </a:ext>
            </a:extLst>
          </p:cNvPr>
          <p:cNvGrpSpPr/>
          <p:nvPr/>
        </p:nvGrpSpPr>
        <p:grpSpPr>
          <a:xfrm>
            <a:off x="2535257" y="4513679"/>
            <a:ext cx="1473169" cy="1820511"/>
            <a:chOff x="2535257" y="4513679"/>
            <a:chExt cx="1473169" cy="1820511"/>
          </a:xfrm>
        </p:grpSpPr>
        <p:pic>
          <p:nvPicPr>
            <p:cNvPr id="68" name="Picture 67">
              <a:extLst>
                <a:ext uri="{FF2B5EF4-FFF2-40B4-BE49-F238E27FC236}">
                  <a16:creationId xmlns:a16="http://schemas.microsoft.com/office/drawing/2014/main" id="{FCBD7D72-5A68-424E-932E-E932C135A1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67391" y="4513679"/>
              <a:ext cx="608900" cy="653925"/>
            </a:xfrm>
            <a:prstGeom prst="rect">
              <a:avLst/>
            </a:prstGeom>
          </p:spPr>
        </p:pic>
        <p:sp>
          <p:nvSpPr>
            <p:cNvPr id="70" name="Text Placeholder 3">
              <a:extLst>
                <a:ext uri="{FF2B5EF4-FFF2-40B4-BE49-F238E27FC236}">
                  <a16:creationId xmlns:a16="http://schemas.microsoft.com/office/drawing/2014/main" id="{8ACD63C0-8D48-D641-F19E-605655CBAAA7}"/>
                </a:ext>
              </a:extLst>
            </p:cNvPr>
            <p:cNvSpPr txBox="1">
              <a:spLocks/>
            </p:cNvSpPr>
            <p:nvPr/>
          </p:nvSpPr>
          <p:spPr>
            <a:xfrm>
              <a:off x="2535257" y="5862287"/>
              <a:ext cx="1473169" cy="471903"/>
            </a:xfrm>
            <a:prstGeom prst="rect">
              <a:avLst/>
            </a:prstGeom>
          </p:spPr>
          <p:txBody>
            <a:bodyPr vert="horz" lIns="91440" tIns="45720" rIns="91440" bIns="45720" rtlCol="0">
              <a:noAutofit/>
            </a:bodyPr>
            <a:lstStyle>
              <a:lvl1pPr marL="0" indent="0" algn="l" defTabSz="514349" rtl="0" eaLnBrk="1" latinLnBrk="0" hangingPunct="1">
                <a:lnSpc>
                  <a:spcPct val="150000"/>
                </a:lnSpc>
                <a:spcBef>
                  <a:spcPts val="0"/>
                </a:spcBef>
                <a:spcAft>
                  <a:spcPts val="450"/>
                </a:spcAft>
                <a:buFontTx/>
                <a:buNone/>
                <a:defRPr sz="1200" b="0" i="0" kern="1200">
                  <a:solidFill>
                    <a:schemeClr val="tx1"/>
                  </a:solidFill>
                  <a:latin typeface="Montserrat" pitchFamily="2" charset="77"/>
                  <a:ea typeface="+mn-ea"/>
                  <a:cs typeface="+mn-cs"/>
                </a:defRPr>
              </a:lvl1pPr>
              <a:lvl2pPr marL="266700" indent="-133350" algn="l" defTabSz="514349" rtl="0" eaLnBrk="1" latinLnBrk="0" hangingPunct="1">
                <a:lnSpc>
                  <a:spcPct val="150000"/>
                </a:lnSpc>
                <a:spcBef>
                  <a:spcPts val="0"/>
                </a:spcBef>
                <a:spcAft>
                  <a:spcPts val="450"/>
                </a:spcAft>
                <a:buClrTx/>
                <a:buFont typeface="Montserrat Medium" panose="00000600000000000000" pitchFamily="2" charset="0"/>
                <a:buChar char="−"/>
                <a:defRPr sz="1800" kern="1200">
                  <a:solidFill>
                    <a:schemeClr val="tx2"/>
                  </a:solidFill>
                  <a:latin typeface="Montserrat Medium" pitchFamily="2" charset="77"/>
                  <a:ea typeface="+mn-ea"/>
                  <a:cs typeface="+mn-cs"/>
                </a:defRPr>
              </a:lvl2pPr>
              <a:lvl3pPr marL="406004" indent="-133350" algn="l" defTabSz="514349" rtl="0" eaLnBrk="1" latinLnBrk="0" hangingPunct="1">
                <a:lnSpc>
                  <a:spcPct val="150000"/>
                </a:lnSpc>
                <a:spcBef>
                  <a:spcPts val="0"/>
                </a:spcBef>
                <a:spcAft>
                  <a:spcPts val="450"/>
                </a:spcAft>
                <a:buClrTx/>
                <a:buFont typeface="Montserrat Medium" panose="00000600000000000000" pitchFamily="2" charset="0"/>
                <a:buChar char="»"/>
                <a:tabLst/>
                <a:defRPr sz="1800" kern="1200">
                  <a:solidFill>
                    <a:schemeClr val="tx2"/>
                  </a:solidFill>
                  <a:latin typeface="Montserrat Medium" pitchFamily="2" charset="77"/>
                  <a:ea typeface="+mn-ea"/>
                  <a:cs typeface="+mn-cs"/>
                </a:defRPr>
              </a:lvl3pPr>
              <a:lvl4pPr marL="400050" indent="0" algn="l" defTabSz="514349" rtl="0" eaLnBrk="1" latinLnBrk="0" hangingPunct="1">
                <a:lnSpc>
                  <a:spcPct val="150000"/>
                </a:lnSpc>
                <a:spcBef>
                  <a:spcPts val="0"/>
                </a:spcBef>
                <a:spcAft>
                  <a:spcPts val="450"/>
                </a:spcAft>
                <a:buClrTx/>
                <a:buFont typeface="Courier New" panose="02070309020205020404" pitchFamily="49" charset="0"/>
                <a:buNone/>
                <a:defRPr sz="1400" b="0" i="0" kern="1200">
                  <a:solidFill>
                    <a:schemeClr val="tx2"/>
                  </a:solidFill>
                  <a:latin typeface="Montserrat Medium" panose="00000600000000000000" pitchFamily="2" charset="0"/>
                  <a:ea typeface="+mn-ea"/>
                  <a:cs typeface="+mn-cs"/>
                </a:defRPr>
              </a:lvl4pPr>
              <a:lvl5pPr marL="672704" indent="-133350" algn="l" defTabSz="514349" rtl="0" eaLnBrk="1" latinLnBrk="0" hangingPunct="1">
                <a:lnSpc>
                  <a:spcPct val="150000"/>
                </a:lnSpc>
                <a:spcBef>
                  <a:spcPts val="0"/>
                </a:spcBef>
                <a:spcAft>
                  <a:spcPts val="450"/>
                </a:spcAft>
                <a:buFont typeface="Arial" panose="020B0604020202020204" pitchFamily="34" charset="0"/>
                <a:buChar char="•"/>
                <a:defRPr sz="1100" b="0" i="0" kern="1200">
                  <a:solidFill>
                    <a:schemeClr val="tx2"/>
                  </a:solidFill>
                  <a:latin typeface="+mn-lt"/>
                  <a:ea typeface="+mn-ea"/>
                  <a:cs typeface="+mn-cs"/>
                </a:defRPr>
              </a:lvl5pPr>
              <a:lvl6pPr marL="1414457"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2"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6"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0" indent="-128587"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AU" sz="1600" dirty="0">
                  <a:latin typeface="+mn-lt"/>
                </a:rPr>
                <a:t>8.</a:t>
              </a:r>
              <a:r>
                <a:rPr lang="zh-CN" sz="1600" dirty="0">
                  <a:effectLst/>
                  <a:latin typeface="+mn-lt"/>
                  <a:ea typeface="SimSun" panose="02010600030101010101" pitchFamily="2" charset="-122"/>
                  <a:cs typeface="Arial" panose="020B0604020202020204" pitchFamily="34" charset="0"/>
                </a:rPr>
                <a:t>总复习</a:t>
              </a:r>
              <a:endParaRPr lang="en-AU" sz="1600" dirty="0">
                <a:latin typeface="+mn-lt"/>
              </a:endParaRPr>
            </a:p>
          </p:txBody>
        </p:sp>
        <p:pic>
          <p:nvPicPr>
            <p:cNvPr id="76" name="Picture 75" descr="An icon that is half a speech bubble, and half a globe image. Arrows curve around the image in a circular direction.">
              <a:extLst>
                <a:ext uri="{FF2B5EF4-FFF2-40B4-BE49-F238E27FC236}">
                  <a16:creationId xmlns:a16="http://schemas.microsoft.com/office/drawing/2014/main" id="{043D6776-ADB6-AE8B-CA17-BC399C78FE42}"/>
                </a:ext>
              </a:extLst>
            </p:cNvPr>
            <p:cNvPicPr>
              <a:picLocks noChangeAspect="1"/>
            </p:cNvPicPr>
            <p:nvPr/>
          </p:nvPicPr>
          <p:blipFill>
            <a:blip r:embed="rId14"/>
            <a:stretch>
              <a:fillRect/>
            </a:stretch>
          </p:blipFill>
          <p:spPr>
            <a:xfrm>
              <a:off x="3009553" y="5284886"/>
              <a:ext cx="533400" cy="523875"/>
            </a:xfrm>
            <a:prstGeom prst="rect">
              <a:avLst/>
            </a:prstGeom>
          </p:spPr>
        </p:pic>
      </p:grpSp>
      <p:sp>
        <p:nvSpPr>
          <p:cNvPr id="87" name="Slide Number Placeholder 86">
            <a:extLst>
              <a:ext uri="{FF2B5EF4-FFF2-40B4-BE49-F238E27FC236}">
                <a16:creationId xmlns:a16="http://schemas.microsoft.com/office/drawing/2014/main" id="{FCD031FC-6C3E-20CF-6909-2599F9D28D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8561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4D72A2-4B04-45CE-C60B-C770C52760E5}"/>
              </a:ext>
            </a:extLst>
          </p:cNvPr>
          <p:cNvSpPr>
            <a:spLocks noGrp="1"/>
          </p:cNvSpPr>
          <p:nvPr>
            <p:ph type="title"/>
          </p:nvPr>
        </p:nvSpPr>
        <p:spPr/>
        <p:txBody>
          <a:bodyPr/>
          <a:lstStyle/>
          <a:p>
            <a:r>
              <a:rPr lang="en-US" dirty="0">
                <a:latin typeface="+mj-lt"/>
              </a:rPr>
              <a:t>Copyright</a:t>
            </a:r>
            <a:endParaRPr lang="en-AU" dirty="0">
              <a:latin typeface="+mj-lt"/>
            </a:endParaRPr>
          </a:p>
        </p:txBody>
      </p:sp>
      <p:sp>
        <p:nvSpPr>
          <p:cNvPr id="6" name="Text Placeholder 5">
            <a:extLst>
              <a:ext uri="{FF2B5EF4-FFF2-40B4-BE49-F238E27FC236}">
                <a16:creationId xmlns:a16="http://schemas.microsoft.com/office/drawing/2014/main" id="{91E57EC6-1AB2-2801-C0F5-5FA5F268CBFC}"/>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7" name="TextBox 6">
            <a:extLst>
              <a:ext uri="{FF2B5EF4-FFF2-40B4-BE49-F238E27FC236}">
                <a16:creationId xmlns:a16="http://schemas.microsoft.com/office/drawing/2014/main" id="{BE3BC203-8C23-D1E7-45B5-B64B346E59ED}"/>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4813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imary classroom slide deck template 2025 v0.2.3" id="{4C7868AD-8425-47E6-9BDB-2FDA133FF846}" vid="{0BC2D113-C935-4375-800F-0CFC6CE37C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0</TotalTime>
  <Words>437</Words>
  <Application>Microsoft Office PowerPoint</Application>
  <PresentationFormat>Widescreen</PresentationFormat>
  <Paragraphs>40</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Public Sans</vt:lpstr>
      <vt:lpstr>Public Sans Light</vt:lpstr>
      <vt:lpstr>SimSun</vt:lpstr>
      <vt:lpstr>Times New Roman</vt:lpstr>
      <vt:lpstr>1_NSWG Corporate</vt:lpstr>
      <vt:lpstr>Learning map – Zoo much fun!</vt:lpstr>
      <vt:lpstr>Zoo much fun!</vt:lpstr>
      <vt:lpstr>Learning map – 动物园真有趣！</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map – Zoo much fun!</dc:title>
  <dc:creator>NSW Department of Education</dc:creator>
  <dcterms:created xsi:type="dcterms:W3CDTF">2024-09-19T23:40:27Z</dcterms:created>
  <dcterms:modified xsi:type="dcterms:W3CDTF">2024-09-19T23:40:56Z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2024-09-19T23:40:55Z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4257ee22-d279-4082-baa6-3bd9ef18b52b</vt:lpwstr>
  </property>
  <property fmtid="{D5CDD505-2E9C-101B-9397-08002B2CF9AE}" pid="8" name="MSIP_Label_b603dfd7-d93a-4381-a340-2995d8282205_ContentBits">
    <vt:lpwstr>0</vt:lpwstr>
  </property>
</Properties>
</file>