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handoutMasterIdLst>
    <p:handoutMasterId r:id="rId11"/>
  </p:handoutMasterIdLst>
  <p:sldIdLst>
    <p:sldId id="286" r:id="rId2"/>
    <p:sldId id="406" r:id="rId3"/>
    <p:sldId id="407" r:id="rId4"/>
    <p:sldId id="404" r:id="rId5"/>
    <p:sldId id="405" r:id="rId6"/>
    <p:sldId id="402" r:id="rId7"/>
    <p:sldId id="361" r:id="rId8"/>
    <p:sldId id="278" r:id="rId9"/>
  </p:sldIdLst>
  <p:sldSz cx="12192000" cy="6858000"/>
  <p:notesSz cx="6858000" cy="9144000"/>
  <p:embeddedFontLst>
    <p:embeddedFont>
      <p:font typeface="Public Sans" pitchFamily="2" charset="0"/>
      <p:regular r:id="rId12"/>
      <p:bold r:id="rId13"/>
      <p:italic r:id="rId14"/>
      <p:boldItalic r:id="rId15"/>
    </p:embeddedFont>
    <p:embeddedFont>
      <p:font typeface="Public Sans Light" pitchFamily="2"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6"/>
            <p14:sldId id="407"/>
            <p14:sldId id="404"/>
            <p14:sldId id="405"/>
            <p14:sldId id="402"/>
            <p14:sldId id="361"/>
            <p14:sldId id="27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BCE89-D10D-B9BA-A675-7D0FE91CF12C}" name="Caitlin Pace" initials="CP" userId="S::Caitlin.Pace1@det.nsw.edu.au::45b48bc0-dd90-485f-846b-c9880ccc93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92128" autoAdjust="0"/>
  </p:normalViewPr>
  <p:slideViewPr>
    <p:cSldViewPr snapToGrid="0">
      <p:cViewPr varScale="1">
        <p:scale>
          <a:sx n="100" d="100"/>
          <a:sy n="100" d="100"/>
        </p:scale>
        <p:origin x="816" y="42"/>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 appartement avec une chambre</a:t>
            </a:r>
            <a:r>
              <a:rPr lang="fr-FR" noProof="0"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 appartement avec deux chambres</a:t>
            </a:r>
            <a:r>
              <a:rPr lang="fr-FR" noProof="0"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 appartement avec une chambre et un balcon.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Une maison à deux étages.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185297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285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creativecommons.org/licenses/by/4.0/" TargetMode="External"/><Relationship Id="rId4" Type="http://schemas.openxmlformats.org/officeDocument/2006/relationships/hyperlink" Target="https://skfb.ly/A8M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dirty="0"/>
              <a:t>Floor plans</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p:txBody>
          <a:bodyPr/>
          <a:lstStyle/>
          <a:p>
            <a:r>
              <a:rPr lang="fr-FR" dirty="0"/>
              <a:t>Dans ma maison il y a</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C0B53-5A40-1557-E693-42D33B3B1E4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One-bedroom apartment</a:t>
            </a:r>
          </a:p>
        </p:txBody>
      </p:sp>
      <p:pic>
        <p:nvPicPr>
          <p:cNvPr id="5" name="Picture 4" descr="A black and white line drawing-style floor plan of an apartment with one bedroom, a kitchen and dining area, loungeroom and a bathroom with a bath.">
            <a:extLst>
              <a:ext uri="{FF2B5EF4-FFF2-40B4-BE49-F238E27FC236}">
                <a16:creationId xmlns:a16="http://schemas.microsoft.com/office/drawing/2014/main" id="{50913975-D3F0-FFA9-02F3-F310033988C4}"/>
              </a:ext>
            </a:extLst>
          </p:cNvPr>
          <p:cNvPicPr>
            <a:picLocks noChangeAspect="1"/>
          </p:cNvPicPr>
          <p:nvPr/>
        </p:nvPicPr>
        <p:blipFill>
          <a:blip r:embed="rId3"/>
          <a:stretch>
            <a:fillRect/>
          </a:stretch>
        </p:blipFill>
        <p:spPr>
          <a:xfrm>
            <a:off x="2855935" y="293285"/>
            <a:ext cx="6480129" cy="6271429"/>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89288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45BEB-C396-4223-7394-278B65254AE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One-bedroom house</a:t>
            </a:r>
          </a:p>
        </p:txBody>
      </p:sp>
      <p:pic>
        <p:nvPicPr>
          <p:cNvPr id="4" name="Picture 3" descr="A colour floor plan of a one bedroom house with an ensuite bathroom, a loungeroom, dining and kitchen area, a spa and a study.">
            <a:extLst>
              <a:ext uri="{FF2B5EF4-FFF2-40B4-BE49-F238E27FC236}">
                <a16:creationId xmlns:a16="http://schemas.microsoft.com/office/drawing/2014/main" id="{4918FFD5-BDE1-BE30-E75A-BF1F3001C154}"/>
              </a:ext>
            </a:extLst>
          </p:cNvPr>
          <p:cNvPicPr>
            <a:picLocks noChangeAspect="1"/>
          </p:cNvPicPr>
          <p:nvPr/>
        </p:nvPicPr>
        <p:blipFill>
          <a:blip r:embed="rId3"/>
          <a:stretch>
            <a:fillRect/>
          </a:stretch>
        </p:blipFill>
        <p:spPr>
          <a:xfrm>
            <a:off x="2770720" y="185918"/>
            <a:ext cx="6650559" cy="6486164"/>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30844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91447-E561-6F4A-2555-49632923DCE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Two-bedroom apartment</a:t>
            </a:r>
          </a:p>
        </p:txBody>
      </p:sp>
      <p:pic>
        <p:nvPicPr>
          <p:cNvPr id="4" name="Picture 3" descr="a coloured, 3D style floor plan of a two bedroom apartment. There is a combined kitchen and dining area, a lounge room, shared bathroom, and 2 bedrooms. One of the bedrooms has a red and blue check pattern on one of the walls. ">
            <a:extLst>
              <a:ext uri="{FF2B5EF4-FFF2-40B4-BE49-F238E27FC236}">
                <a16:creationId xmlns:a16="http://schemas.microsoft.com/office/drawing/2014/main" id="{556093BB-C7E2-0B6B-C5B0-BC9D4F0A0D6B}"/>
              </a:ext>
            </a:extLst>
          </p:cNvPr>
          <p:cNvPicPr>
            <a:picLocks noChangeAspect="1"/>
          </p:cNvPicPr>
          <p:nvPr/>
        </p:nvPicPr>
        <p:blipFill>
          <a:blip r:embed="rId3"/>
          <a:stretch>
            <a:fillRect/>
          </a:stretch>
        </p:blipFill>
        <p:spPr>
          <a:xfrm>
            <a:off x="616945" y="448123"/>
            <a:ext cx="10958110" cy="5961754"/>
          </a:xfrm>
          <a:prstGeom prst="rect">
            <a:avLst/>
          </a:prstGeom>
        </p:spPr>
      </p:pic>
      <p:sp>
        <p:nvSpPr>
          <p:cNvPr id="7" name="TextBox 6">
            <a:extLst>
              <a:ext uri="{FF2B5EF4-FFF2-40B4-BE49-F238E27FC236}">
                <a16:creationId xmlns:a16="http://schemas.microsoft.com/office/drawing/2014/main" id="{9E25F751-AF32-A768-BB09-A935A0F44B5B}"/>
              </a:ext>
            </a:extLst>
          </p:cNvPr>
          <p:cNvSpPr txBox="1"/>
          <p:nvPr/>
        </p:nvSpPr>
        <p:spPr>
          <a:xfrm>
            <a:off x="126000" y="6494400"/>
            <a:ext cx="5146339" cy="276999"/>
          </a:xfrm>
          <a:prstGeom prst="rect">
            <a:avLst/>
          </a:prstGeom>
          <a:noFill/>
        </p:spPr>
        <p:txBody>
          <a:bodyPr wrap="square">
            <a:spAutoFit/>
          </a:bodyPr>
          <a:lstStyle/>
          <a:p>
            <a:r>
              <a:rPr lang="en-AU" sz="1200" dirty="0">
                <a:solidFill>
                  <a:schemeClr val="bg1"/>
                </a:solidFill>
              </a:rPr>
              <a:t>‘</a:t>
            </a:r>
            <a:r>
              <a:rPr lang="en-AU" sz="1200" dirty="0">
                <a:solidFill>
                  <a:schemeClr val="bg1"/>
                </a:solidFill>
                <a:hlinkClick r:id="rId4"/>
              </a:rPr>
              <a:t>3D Premium Floorplan C10</a:t>
            </a:r>
            <a:r>
              <a:rPr lang="en-AU" sz="1200" dirty="0">
                <a:solidFill>
                  <a:schemeClr val="bg1"/>
                </a:solidFill>
              </a:rPr>
              <a:t>’ </a:t>
            </a:r>
            <a:r>
              <a:rPr lang="en-AU" sz="1200" dirty="0"/>
              <a:t>by </a:t>
            </a:r>
            <a:r>
              <a:rPr lang="en-AU" sz="1200" dirty="0" err="1"/>
              <a:t>Baezeni</a:t>
            </a:r>
            <a:r>
              <a:rPr lang="en-AU" sz="1200" dirty="0"/>
              <a:t> is licensed under </a:t>
            </a:r>
            <a:r>
              <a:rPr lang="en-AU" sz="1200" dirty="0">
                <a:solidFill>
                  <a:schemeClr val="bg1"/>
                </a:solidFill>
                <a:hlinkClick r:id="rId5"/>
              </a:rPr>
              <a:t>CC BY 4.0</a:t>
            </a:r>
            <a:endParaRPr lang="en-AU" sz="1200" dirty="0">
              <a:solidFill>
                <a:schemeClr val="bg1"/>
              </a:solidFill>
            </a:endParaRP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752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F36DD9-33B1-48D3-5CAA-F2CA5EFD54D3}"/>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One-bedroom apartment with balcony</a:t>
            </a:r>
          </a:p>
        </p:txBody>
      </p:sp>
      <p:pic>
        <p:nvPicPr>
          <p:cNvPr id="5" name="Picture 4" descr="A floor plan of a single bedroom apartment with a balcony adjoining the lounge and kitchen area. There is a walk-in wardrobe off the bedroom and a bathroom with shower and toilet. ">
            <a:extLst>
              <a:ext uri="{FF2B5EF4-FFF2-40B4-BE49-F238E27FC236}">
                <a16:creationId xmlns:a16="http://schemas.microsoft.com/office/drawing/2014/main" id="{4DD17557-4AB8-BCE3-8B6F-24F5D8B6A458}"/>
              </a:ext>
            </a:extLst>
          </p:cNvPr>
          <p:cNvPicPr>
            <a:picLocks noChangeAspect="1"/>
          </p:cNvPicPr>
          <p:nvPr/>
        </p:nvPicPr>
        <p:blipFill>
          <a:blip r:embed="rId3"/>
          <a:stretch>
            <a:fillRect/>
          </a:stretch>
        </p:blipFill>
        <p:spPr>
          <a:xfrm>
            <a:off x="3237003" y="106382"/>
            <a:ext cx="5717994" cy="6178785"/>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84520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1D2BEF-D075-E319-B719-0833918FF1E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Two storey house</a:t>
            </a:r>
          </a:p>
        </p:txBody>
      </p:sp>
      <p:pic>
        <p:nvPicPr>
          <p:cNvPr id="5" name="Picture 4" descr="of the first floor of a house. On the left is the garage containing a car. To the right is a kitchen, living area, bathroom and study.">
            <a:extLst>
              <a:ext uri="{FF2B5EF4-FFF2-40B4-BE49-F238E27FC236}">
                <a16:creationId xmlns:a16="http://schemas.microsoft.com/office/drawing/2014/main" id="{4F46A637-3900-3393-48AF-8F2A78744353}"/>
              </a:ext>
            </a:extLst>
          </p:cNvPr>
          <p:cNvPicPr>
            <a:picLocks noChangeAspect="1"/>
          </p:cNvPicPr>
          <p:nvPr/>
        </p:nvPicPr>
        <p:blipFill rotWithShape="1">
          <a:blip r:embed="rId3"/>
          <a:srcRect r="45655" b="8647"/>
          <a:stretch/>
        </p:blipFill>
        <p:spPr>
          <a:xfrm>
            <a:off x="1085850" y="800100"/>
            <a:ext cx="5445579" cy="4803178"/>
          </a:xfrm>
          <a:prstGeom prst="rect">
            <a:avLst/>
          </a:prstGeom>
        </p:spPr>
      </p:pic>
      <p:sp>
        <p:nvSpPr>
          <p:cNvPr id="6" name="TextBox 5">
            <a:extLst>
              <a:ext uri="{FF2B5EF4-FFF2-40B4-BE49-F238E27FC236}">
                <a16:creationId xmlns:a16="http://schemas.microsoft.com/office/drawing/2014/main" id="{0DC946F7-3FDB-85E0-1143-EC70270CFFC4}"/>
              </a:ext>
            </a:extLst>
          </p:cNvPr>
          <p:cNvSpPr txBox="1"/>
          <p:nvPr/>
        </p:nvSpPr>
        <p:spPr>
          <a:xfrm>
            <a:off x="3553098" y="5766435"/>
            <a:ext cx="1345473" cy="388620"/>
          </a:xfrm>
          <a:prstGeom prst="rect">
            <a:avLst/>
          </a:prstGeom>
          <a:noFill/>
        </p:spPr>
        <p:txBody>
          <a:bodyPr wrap="square" lIns="0" tIns="0" rIns="0" bIns="0" rtlCol="0">
            <a:noAutofit/>
          </a:bodyPr>
          <a:lstStyle/>
          <a:p>
            <a:pPr algn="l"/>
            <a:r>
              <a:rPr lang="en-AU" sz="2800" dirty="0"/>
              <a:t>en bas</a:t>
            </a:r>
          </a:p>
        </p:txBody>
      </p:sp>
      <p:pic>
        <p:nvPicPr>
          <p:cNvPr id="11" name="Picture 10" descr="Floorplan of the second floor, to the right contains 3 bedrooms and two bathrooms. The master suite in the top right also contains a walk in wardrobe.">
            <a:extLst>
              <a:ext uri="{FF2B5EF4-FFF2-40B4-BE49-F238E27FC236}">
                <a16:creationId xmlns:a16="http://schemas.microsoft.com/office/drawing/2014/main" id="{ABE76352-D943-62E1-5965-6D48D470DD4A}"/>
              </a:ext>
            </a:extLst>
          </p:cNvPr>
          <p:cNvPicPr>
            <a:picLocks noChangeAspect="1"/>
          </p:cNvPicPr>
          <p:nvPr/>
        </p:nvPicPr>
        <p:blipFill rotWithShape="1">
          <a:blip r:embed="rId3"/>
          <a:srcRect l="57292" b="28391"/>
          <a:stretch/>
        </p:blipFill>
        <p:spPr>
          <a:xfrm>
            <a:off x="6771287" y="800100"/>
            <a:ext cx="4279518" cy="3765025"/>
          </a:xfrm>
          <a:prstGeom prst="rect">
            <a:avLst/>
          </a:prstGeom>
        </p:spPr>
      </p:pic>
      <p:sp>
        <p:nvSpPr>
          <p:cNvPr id="7" name="TextBox 6">
            <a:extLst>
              <a:ext uri="{FF2B5EF4-FFF2-40B4-BE49-F238E27FC236}">
                <a16:creationId xmlns:a16="http://schemas.microsoft.com/office/drawing/2014/main" id="{830A3112-F979-00B0-0230-EF35E177BE1E}"/>
              </a:ext>
            </a:extLst>
          </p:cNvPr>
          <p:cNvSpPr txBox="1"/>
          <p:nvPr/>
        </p:nvSpPr>
        <p:spPr>
          <a:xfrm>
            <a:off x="8238310" y="5766435"/>
            <a:ext cx="1345473" cy="388620"/>
          </a:xfrm>
          <a:prstGeom prst="rect">
            <a:avLst/>
          </a:prstGeom>
          <a:noFill/>
        </p:spPr>
        <p:txBody>
          <a:bodyPr wrap="square" lIns="0" tIns="0" rIns="0" bIns="0" rtlCol="0">
            <a:noAutofit/>
          </a:bodyPr>
          <a:lstStyle/>
          <a:p>
            <a:pPr algn="l"/>
            <a:r>
              <a:rPr lang="en-AU" sz="2800" dirty="0"/>
              <a:t>en haut</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77795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Template-V2</Template>
  <TotalTime>0</TotalTime>
  <Words>417</Words>
  <Application>Microsoft Office PowerPoint</Application>
  <PresentationFormat>Widescreen</PresentationFormat>
  <Paragraphs>39</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Times New Roman</vt:lpstr>
      <vt:lpstr>Public Sans Light</vt:lpstr>
      <vt:lpstr>Public Sans</vt:lpstr>
      <vt:lpstr>Arial</vt:lpstr>
      <vt:lpstr>NSWG Corporate</vt:lpstr>
      <vt:lpstr>Floor plans</vt:lpstr>
      <vt:lpstr>One-bedroom apartment</vt:lpstr>
      <vt:lpstr>One-bedroom house</vt:lpstr>
      <vt:lpstr>Two-bedroom apartment</vt:lpstr>
      <vt:lpstr>One-bedroom apartment with balcony</vt:lpstr>
      <vt:lpstr>Two storey house</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Floor plans</dc:title>
  <dc:creator>NSW Department of Education</dc:creator>
  <dcterms:created xsi:type="dcterms:W3CDTF">2024-01-23T00:06:01Z</dcterms:created>
  <dcterms:modified xsi:type="dcterms:W3CDTF">2024-01-23T00:06:14Z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2024-01-23T00:06:13Z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d14b743c-2634-4501-bfd0-b8957b0b517f</vt:lpwstr>
  </property>
  <property fmtid="{D5CDD505-2E9C-101B-9397-08002B2CF9AE}" pid="8" name="MSIP_Label_b603dfd7-d93a-4381-a340-2995d8282205_ContentBits">
    <vt:lpwstr>0</vt:lpwstr>
  </property>
</Properties>
</file>