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808" r:id="rId4"/>
  </p:sldMasterIdLst>
  <p:notesMasterIdLst>
    <p:notesMasterId r:id="rId68"/>
  </p:notesMasterIdLst>
  <p:handoutMasterIdLst>
    <p:handoutMasterId r:id="rId69"/>
  </p:handoutMasterIdLst>
  <p:sldIdLst>
    <p:sldId id="2141411619" r:id="rId5"/>
    <p:sldId id="2141411583" r:id="rId6"/>
    <p:sldId id="2141411623" r:id="rId7"/>
    <p:sldId id="2141411562" r:id="rId8"/>
    <p:sldId id="2141411633" r:id="rId9"/>
    <p:sldId id="2141411634" r:id="rId10"/>
    <p:sldId id="2141411635" r:id="rId11"/>
    <p:sldId id="2141411636" r:id="rId12"/>
    <p:sldId id="2141411637" r:id="rId13"/>
    <p:sldId id="2141411639" r:id="rId14"/>
    <p:sldId id="2141411640" r:id="rId15"/>
    <p:sldId id="2141411641" r:id="rId16"/>
    <p:sldId id="2141411643" r:id="rId17"/>
    <p:sldId id="2141411642" r:id="rId18"/>
    <p:sldId id="2141411645" r:id="rId19"/>
    <p:sldId id="2141411632" r:id="rId20"/>
    <p:sldId id="2141411582" r:id="rId21"/>
    <p:sldId id="2141411624" r:id="rId22"/>
    <p:sldId id="2141411585" r:id="rId23"/>
    <p:sldId id="2141411587" r:id="rId24"/>
    <p:sldId id="2141411586" r:id="rId25"/>
    <p:sldId id="2141411588" r:id="rId26"/>
    <p:sldId id="2141411589" r:id="rId27"/>
    <p:sldId id="2141411590" r:id="rId28"/>
    <p:sldId id="2141411591" r:id="rId29"/>
    <p:sldId id="2141411592" r:id="rId30"/>
    <p:sldId id="2141411593" r:id="rId31"/>
    <p:sldId id="2141411594" r:id="rId32"/>
    <p:sldId id="2141411595" r:id="rId33"/>
    <p:sldId id="2141411596" r:id="rId34"/>
    <p:sldId id="2141411598" r:id="rId35"/>
    <p:sldId id="2141411597" r:id="rId36"/>
    <p:sldId id="2141411599" r:id="rId37"/>
    <p:sldId id="2141411600" r:id="rId38"/>
    <p:sldId id="2141411601" r:id="rId39"/>
    <p:sldId id="2141411580" r:id="rId40"/>
    <p:sldId id="2141411602" r:id="rId41"/>
    <p:sldId id="2141411603" r:id="rId42"/>
    <p:sldId id="2141411604" r:id="rId43"/>
    <p:sldId id="2141411605" r:id="rId44"/>
    <p:sldId id="2141411606" r:id="rId45"/>
    <p:sldId id="2141411608" r:id="rId46"/>
    <p:sldId id="2141411609" r:id="rId47"/>
    <p:sldId id="2141411610" r:id="rId48"/>
    <p:sldId id="2141411581" r:id="rId49"/>
    <p:sldId id="2141411625" r:id="rId50"/>
    <p:sldId id="2141411626" r:id="rId51"/>
    <p:sldId id="2141411611" r:id="rId52"/>
    <p:sldId id="2141411627" r:id="rId53"/>
    <p:sldId id="2141411628" r:id="rId54"/>
    <p:sldId id="2141411630" r:id="rId55"/>
    <p:sldId id="2141411629" r:id="rId56"/>
    <p:sldId id="2141411631" r:id="rId57"/>
    <p:sldId id="2141411612" r:id="rId58"/>
    <p:sldId id="2141411613" r:id="rId59"/>
    <p:sldId id="2141411614" r:id="rId60"/>
    <p:sldId id="2141411615" r:id="rId61"/>
    <p:sldId id="2141411616" r:id="rId62"/>
    <p:sldId id="2141411617" r:id="rId63"/>
    <p:sldId id="2141411618" r:id="rId64"/>
    <p:sldId id="2141411620" r:id="rId65"/>
    <p:sldId id="2141411621" r:id="rId66"/>
    <p:sldId id="2141411556" r:id="rId67"/>
  </p:sldIdLst>
  <p:sldSz cx="12192000" cy="6858000"/>
  <p:notesSz cx="6858000" cy="9144000"/>
  <p:embeddedFontLst>
    <p:embeddedFont>
      <p:font typeface="Malgun Gothic" panose="020B0503020000020004" pitchFamily="34" charset="-127"/>
      <p:regular r:id="rId70"/>
      <p:bold r:id="rId71"/>
    </p:embeddedFont>
    <p:embeddedFont>
      <p:font typeface="Public Sans" pitchFamily="2" charset="0"/>
      <p:regular r:id="rId72"/>
      <p:bold r:id="rId73"/>
      <p:italic r:id="rId74"/>
      <p:boldItalic r:id="rId75"/>
    </p:embeddedFont>
    <p:embeddedFont>
      <p:font typeface="Public Sans Light" pitchFamily="2" charset="0"/>
      <p:regular r:id="rId76"/>
      <p:italic r:id="rId77"/>
    </p:embeddedFont>
    <p:embeddedFont>
      <p:font typeface="Public Sans SemiBold" pitchFamily="2" charset="0"/>
      <p:regular r:id="rId78"/>
      <p:bold r:id="rId79"/>
      <p:italic r:id="rId80"/>
      <p:boldItalic r:id="rId8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CBEDFD"/>
    <a:srgbClr val="CDD3D6"/>
    <a:srgbClr val="EBEBEB"/>
    <a:srgbClr val="146CFD"/>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D6B6EF-A1D4-B348-8EA1-E6C72CAD8FFE}" v="175" dt="2024-07-25T06:28:54.691"/>
    <p1510:client id="{96FE648B-A636-41D6-ACB0-BBB9249A9AAA}" v="72" dt="2024-07-26T00:38:57.01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p:restoredTop sz="94694"/>
  </p:normalViewPr>
  <p:slideViewPr>
    <p:cSldViewPr snapToGrid="0">
      <p:cViewPr varScale="1">
        <p:scale>
          <a:sx n="101" d="100"/>
          <a:sy n="101" d="100"/>
        </p:scale>
        <p:origin x="870" y="10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77"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7.fntdata"/><Relationship Id="rId7" Type="http://schemas.openxmlformats.org/officeDocument/2006/relationships/slide" Target="slides/slide3.xml"/><Relationship Id="rId71" Type="http://schemas.openxmlformats.org/officeDocument/2006/relationships/font" Target="fonts/font2.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8/10/relationships/authors" Target="authors.xml"/><Relationship Id="rId61" Type="http://schemas.openxmlformats.org/officeDocument/2006/relationships/slide" Target="slides/slide57.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30/07/2024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numbers are used to count from 99 upwards. They are very different to the numbers we have already learnt.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846888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Try this number. (Click to reveal answer.)</a:t>
            </a:r>
            <a:endParaRPr lang="en-US" altLang="ko-KR"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17420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Try this number. (Click to reveal answer.)</a:t>
            </a:r>
            <a:endParaRPr lang="en-US" altLang="ko-KR"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692006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Try this number. (Click to reveal answer.)</a:t>
            </a:r>
            <a:endParaRPr lang="en-US" altLang="ko-KR"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464661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Try this number. (Click to reveal answer.)</a:t>
            </a:r>
            <a:endParaRPr lang="en-US" altLang="ko-KR"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451641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t>The word for 100 is </a:t>
            </a:r>
            <a:r>
              <a:rPr lang="ko-KR" altLang="en-US"/>
              <a:t>백 </a:t>
            </a:r>
            <a:r>
              <a:rPr lang="en-AU" altLang="ko-KR"/>
              <a:t>(</a:t>
            </a:r>
            <a:r>
              <a:rPr lang="en-AU" altLang="ko-KR" i="1" err="1"/>
              <a:t>baek</a:t>
            </a:r>
            <a:r>
              <a:rPr lang="en-AU" altLang="ko-KR"/>
              <a:t>)</a:t>
            </a:r>
            <a:r>
              <a:rPr lang="en-US" altLang="ko-KR"/>
              <a:t>.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381857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ko-KR"/>
              <a:t>To say numbers such as 101, the number 1 (</a:t>
            </a:r>
            <a:r>
              <a:rPr lang="ko-KR" altLang="en-US" sz="1600"/>
              <a:t>일</a:t>
            </a:r>
            <a:r>
              <a:rPr lang="en-US" altLang="ko-KR" sz="1600"/>
              <a:t>)</a:t>
            </a:r>
            <a:r>
              <a:rPr lang="ko-KR" altLang="en-US"/>
              <a:t> </a:t>
            </a:r>
            <a:r>
              <a:rPr lang="en-US" altLang="ko-KR"/>
              <a:t>is placed after the word </a:t>
            </a:r>
            <a:r>
              <a:rPr lang="ko-KR" altLang="en-US"/>
              <a:t>백</a:t>
            </a:r>
            <a:r>
              <a:rPr lang="en-US" altLang="ko-KR"/>
              <a:t> to make </a:t>
            </a:r>
            <a:r>
              <a:rPr lang="ko-KR" altLang="en-US"/>
              <a:t>백</a:t>
            </a:r>
            <a:r>
              <a:rPr lang="ko-KR" altLang="en-US" sz="1600"/>
              <a:t>일 </a:t>
            </a:r>
            <a:r>
              <a:rPr lang="en-AU" altLang="ko-KR"/>
              <a:t>(</a:t>
            </a:r>
            <a:r>
              <a:rPr lang="en-AU" altLang="ko-KR" i="1" err="1"/>
              <a:t>baek</a:t>
            </a:r>
            <a:r>
              <a:rPr lang="en-AU" altLang="ko-KR" i="1"/>
              <a:t>-il</a:t>
            </a:r>
            <a:r>
              <a:rPr lang="en-AU" altLang="ko-KR"/>
              <a:t>).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307081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ko-KR" dirty="0"/>
              <a:t>How do you say this number? </a:t>
            </a:r>
            <a:r>
              <a:rPr lang="en-US" dirty="0"/>
              <a:t>(Click to reveal answer.)</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491786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say 200, the number 2 (</a:t>
            </a:r>
            <a:r>
              <a:rPr lang="ko-KR" altLang="en-US" dirty="0"/>
              <a:t>이</a:t>
            </a:r>
            <a:r>
              <a:rPr lang="en-US" altLang="ko-KR" dirty="0"/>
              <a:t>) </a:t>
            </a:r>
            <a:r>
              <a:rPr lang="en-AU" dirty="0"/>
              <a:t>needs to be placed before </a:t>
            </a:r>
            <a:r>
              <a:rPr lang="ko-KR" altLang="en-US" dirty="0"/>
              <a:t>백</a:t>
            </a:r>
            <a:r>
              <a:rPr lang="en-US" altLang="ko-KR" dirty="0"/>
              <a:t>, (</a:t>
            </a:r>
            <a:r>
              <a:rPr lang="en-AU" dirty="0"/>
              <a:t>CLICK) </a:t>
            </a:r>
            <a:r>
              <a:rPr lang="ko-KR" altLang="en-US" dirty="0"/>
              <a:t>이백 </a:t>
            </a:r>
            <a:r>
              <a:rPr lang="en-US" altLang="ko-KR" dirty="0"/>
              <a:t>(</a:t>
            </a:r>
            <a:r>
              <a:rPr lang="en-AU" i="1" dirty="0" err="1"/>
              <a:t>i-baek</a:t>
            </a:r>
            <a:r>
              <a:rPr lang="en-AU" dirty="0"/>
              <a: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422802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do you say this number? </a:t>
            </a:r>
            <a:r>
              <a:rPr lang="en-US" dirty="0"/>
              <a:t>(Click to reveal answer.)</a:t>
            </a:r>
            <a:r>
              <a:rPr lang="en-AU" dirty="0"/>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60230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ko-KR" dirty="0"/>
              <a:t>This means that 300 will be </a:t>
            </a:r>
            <a:r>
              <a:rPr lang="ko-KR" altLang="en-US" dirty="0"/>
              <a:t>삼백 </a:t>
            </a:r>
            <a:r>
              <a:rPr lang="en-AU" altLang="ko-KR" dirty="0"/>
              <a:t>(</a:t>
            </a:r>
            <a:r>
              <a:rPr lang="en-AU" altLang="ko-KR" i="1" dirty="0" err="1"/>
              <a:t>sam-baek</a:t>
            </a:r>
            <a:r>
              <a:rPr lang="en-AU" altLang="ko-KR" dirty="0"/>
              <a:t>).</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647091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To form the number 11, the number 1 is added to 10. </a:t>
            </a:r>
            <a:r>
              <a:rPr lang="en-US" altLang="ko-KR" dirty="0"/>
              <a: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855101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will this number be? (Click to reveal answer.)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865886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we say 400? (Click to reveal answer.)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699375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404? (Click to reveal answer.)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613980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form the number 500? (Click to reveal answer.)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3890492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you say this one? (Click to reveal answer.)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307676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How do you form the number 600? (Click to reveal answer.)</a:t>
            </a:r>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1976941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How do you form the number 606? (Click to reveal answer.)</a:t>
            </a:r>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1757719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How do you form the number 700? (Click to reveal answer.)</a:t>
            </a:r>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136916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How do you form the number 707? (Click to reveal answer.)</a:t>
            </a:r>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459848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How do you form the number 800? (Click to reveal answer.)</a:t>
            </a:r>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1147618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To form the number 12, the number 2 is added to 10. </a:t>
            </a:r>
            <a:r>
              <a:rPr lang="en-US" altLang="ko-KR" dirty="0"/>
              <a: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698894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How do you form the number 808? (Click to reveal answer.)</a:t>
            </a:r>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607846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How do you form the number 900? (Click to reveal answer.)</a:t>
            </a:r>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42303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If 900 is </a:t>
            </a:r>
            <a:r>
              <a:rPr lang="en-US" altLang="ko-KR" sz="1600" i="1" dirty="0" err="1"/>
              <a:t>gu</a:t>
            </a:r>
            <a:r>
              <a:rPr lang="en-AU" sz="1600" i="1" dirty="0"/>
              <a:t>-</a:t>
            </a:r>
            <a:r>
              <a:rPr lang="en-US" sz="1600" i="1" dirty="0" err="1"/>
              <a:t>baek</a:t>
            </a:r>
            <a:r>
              <a:rPr lang="en-US" sz="1600" i="1" dirty="0"/>
              <a:t>, </a:t>
            </a:r>
            <a:r>
              <a:rPr lang="en-US" sz="1600" i="0" dirty="0"/>
              <a:t>what is 909? </a:t>
            </a:r>
            <a:r>
              <a:rPr lang="en-US" dirty="0"/>
              <a:t>(Click to reveal answer.)</a:t>
            </a:r>
            <a:endParaRPr lang="en-US" sz="1600" i="0"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3495668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this number. How is 90 expressed? By placing a 9 in front of the word for 10.</a:t>
            </a:r>
          </a:p>
          <a:p>
            <a:r>
              <a:rPr lang="en-US" dirty="0"/>
              <a:t>So, 999 is actually expressed as (CLICK) 9-100-9-10-9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2083270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1,000 is</a:t>
            </a:r>
            <a:r>
              <a:rPr lang="en-US" altLang="ko-KR" dirty="0"/>
              <a:t> </a:t>
            </a:r>
            <a:r>
              <a:rPr lang="ko-KR" altLang="en-US" dirty="0"/>
              <a:t>천</a:t>
            </a:r>
            <a:r>
              <a:rPr lang="en-US" altLang="ko-KR" dirty="0"/>
              <a:t> (</a:t>
            </a:r>
            <a:r>
              <a:rPr lang="en-US" altLang="ko-KR" i="1" dirty="0" err="1"/>
              <a:t>cheon</a:t>
            </a:r>
            <a:r>
              <a:rPr lang="en-US" altLang="ko-KR" dirty="0"/>
              <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1001765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Using what we know about numbers in the 100s, how do you think we might say 2,000? </a:t>
            </a:r>
            <a:r>
              <a:rPr lang="en-US" dirty="0"/>
              <a:t>(Click to reveal answer.)</a:t>
            </a:r>
            <a:r>
              <a:rPr lang="en-AU" dirty="0"/>
              <a: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3903536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do you think we might say 3,000? </a:t>
            </a:r>
            <a:r>
              <a:rPr lang="en-US" dirty="0"/>
              <a:t>(Click to reveal answer.)</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2290534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How do you think we might say 4000? </a:t>
            </a:r>
            <a:r>
              <a:rPr lang="en-US" dirty="0"/>
              <a:t>(Click to reveal answer.)</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1887302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How do you think we might say 5,000? </a:t>
            </a:r>
            <a:r>
              <a:rPr lang="en-US" dirty="0"/>
              <a:t>(Click to reveal answer.)</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4108177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How do you think we might say 6,000? </a:t>
            </a:r>
            <a:r>
              <a:rPr lang="en-US" dirty="0"/>
              <a:t>(Click to reveal answer.)</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155534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To form the number 17, the number 7 is added to 10. </a:t>
            </a:r>
            <a:r>
              <a:rPr lang="en-US" altLang="ko-KR" dirty="0"/>
              <a: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2473555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How do you think we might say 7,000? </a:t>
            </a:r>
            <a:r>
              <a:rPr lang="en-US" dirty="0"/>
              <a:t>(Click to reveal answer.)</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1700958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How do you think we might say 8,000? </a:t>
            </a:r>
            <a:r>
              <a:rPr lang="en-US" dirty="0"/>
              <a:t>(Click to reveal answer.)</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1746415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How do you think we might say 9,000? </a:t>
            </a:r>
            <a:r>
              <a:rPr lang="en-US" dirty="0"/>
              <a:t>(Click to reveal answer.)</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2366413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a:t>만</a:t>
            </a:r>
            <a:r>
              <a:rPr lang="en-US" altLang="ko-KR"/>
              <a:t> (</a:t>
            </a:r>
            <a:r>
              <a:rPr lang="en-US" altLang="ko-KR" i="1"/>
              <a:t>man</a:t>
            </a:r>
            <a:r>
              <a:rPr lang="en-US" altLang="ko-KR"/>
              <a:t>) means 10,000.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45</a:t>
            </a:fld>
            <a:endParaRPr lang="en-AU"/>
          </a:p>
        </p:txBody>
      </p:sp>
    </p:spTree>
    <p:extLst>
      <p:ext uri="{BB962C8B-B14F-4D97-AF65-F5344CB8AC3E}">
        <p14:creationId xmlns:p14="http://schemas.microsoft.com/office/powerpoint/2010/main" val="11241343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ko-KR" dirty="0"/>
              <a:t>To say 10,500, simply add 500 (</a:t>
            </a:r>
            <a:r>
              <a:rPr lang="ko-KR" altLang="en-US" dirty="0"/>
              <a:t>오백</a:t>
            </a:r>
            <a:r>
              <a:rPr lang="en-US" altLang="ko-KR" dirty="0"/>
              <a:t>) to the end of </a:t>
            </a:r>
            <a:r>
              <a:rPr lang="ko-KR" altLang="en-US" dirty="0"/>
              <a:t>만 </a:t>
            </a:r>
            <a:r>
              <a:rPr lang="en-US" altLang="ko-KR" dirty="0"/>
              <a:t>to make </a:t>
            </a:r>
            <a:r>
              <a:rPr lang="ko-KR" altLang="en-US" dirty="0"/>
              <a:t>만오백 </a:t>
            </a:r>
            <a:r>
              <a:rPr lang="en-AU" altLang="ko-KR" dirty="0"/>
              <a:t>(</a:t>
            </a:r>
            <a:r>
              <a:rPr lang="en-AU" altLang="ko-KR" i="1" dirty="0"/>
              <a:t>man-o-</a:t>
            </a:r>
            <a:r>
              <a:rPr lang="en-AU" altLang="ko-KR" i="1" dirty="0" err="1"/>
              <a:t>baek</a:t>
            </a:r>
            <a:r>
              <a:rPr lang="en-AU" altLang="ko-KR" dirty="0"/>
              <a:t>).</a:t>
            </a:r>
            <a:r>
              <a:rPr lang="en-US" altLang="ko-KR" dirty="0"/>
              <a: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132194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20,000, the number 2 (</a:t>
            </a:r>
            <a:r>
              <a:rPr lang="ko-KR" altLang="en-US" dirty="0"/>
              <a:t>이</a:t>
            </a:r>
            <a:r>
              <a:rPr lang="en-US" altLang="ko-KR" dirty="0"/>
              <a:t>) </a:t>
            </a:r>
            <a:r>
              <a:rPr lang="en-AU" dirty="0"/>
              <a:t>needs to be added before </a:t>
            </a:r>
            <a:r>
              <a:rPr lang="ko-KR" altLang="en-US" dirty="0"/>
              <a:t>만</a:t>
            </a:r>
            <a:r>
              <a:rPr lang="en-US" altLang="ko-KR" dirty="0"/>
              <a:t>, </a:t>
            </a:r>
            <a:r>
              <a:rPr lang="en-AU" dirty="0"/>
              <a:t>for example </a:t>
            </a:r>
            <a:r>
              <a:rPr lang="ko-KR" altLang="en-US" dirty="0"/>
              <a:t>이만 </a:t>
            </a:r>
            <a:r>
              <a:rPr lang="en-US" altLang="ko-KR" dirty="0"/>
              <a:t>(</a:t>
            </a:r>
            <a:r>
              <a:rPr lang="en-AU" i="1" dirty="0" err="1"/>
              <a:t>i</a:t>
            </a:r>
            <a:r>
              <a:rPr lang="en-AU" i="1" dirty="0"/>
              <a:t>-man</a:t>
            </a:r>
            <a:r>
              <a:rPr lang="en-AU" dirty="0"/>
              <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1794411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23,000, add 3,000 to 20,000.</a:t>
            </a:r>
          </a:p>
        </p:txBody>
      </p:sp>
      <p:sp>
        <p:nvSpPr>
          <p:cNvPr id="4" name="Slide Number Placeholder 3"/>
          <p:cNvSpPr>
            <a:spLocks noGrp="1"/>
          </p:cNvSpPr>
          <p:nvPr>
            <p:ph type="sldNum" sz="quarter" idx="5"/>
          </p:nvPr>
        </p:nvSpPr>
        <p:spPr/>
        <p:txBody>
          <a:bodyPr/>
          <a:lstStyle/>
          <a:p>
            <a:fld id="{B07158C4-A119-4B78-9DE8-A50001BC31DC}" type="slidenum">
              <a:rPr lang="en-AU" smtClean="0"/>
              <a:pPr/>
              <a:t>48</a:t>
            </a:fld>
            <a:endParaRPr lang="en-AU"/>
          </a:p>
        </p:txBody>
      </p:sp>
    </p:spTree>
    <p:extLst>
      <p:ext uri="{BB962C8B-B14F-4D97-AF65-F5344CB8AC3E}">
        <p14:creationId xmlns:p14="http://schemas.microsoft.com/office/powerpoint/2010/main" val="11193968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For 30,000, the number 3 (</a:t>
            </a:r>
            <a:r>
              <a:rPr lang="ko-KR" altLang="en-US" dirty="0"/>
              <a:t>삼</a:t>
            </a:r>
            <a:r>
              <a:rPr lang="en-US" altLang="ko-KR" dirty="0"/>
              <a:t>) </a:t>
            </a:r>
            <a:r>
              <a:rPr lang="en-AU" dirty="0"/>
              <a:t>needs to be added before </a:t>
            </a:r>
            <a:r>
              <a:rPr lang="ko-KR" altLang="en-US" dirty="0"/>
              <a:t>만</a:t>
            </a:r>
            <a:r>
              <a:rPr lang="en-US" altLang="ko-KR" dirty="0"/>
              <a:t>, </a:t>
            </a:r>
            <a:r>
              <a:rPr lang="en-AU" dirty="0"/>
              <a:t>for example </a:t>
            </a:r>
            <a:r>
              <a:rPr lang="ko-KR" altLang="en-US" sz="1600" dirty="0">
                <a:latin typeface="Malgun Gothic" panose="020B0503020000020004" pitchFamily="34" charset="-127"/>
                <a:ea typeface="Malgun Gothic" panose="020B0503020000020004" pitchFamily="34" charset="-127"/>
              </a:rPr>
              <a:t>삼</a:t>
            </a:r>
            <a:r>
              <a:rPr lang="ko-KR" altLang="en-US" dirty="0"/>
              <a:t>만 </a:t>
            </a:r>
            <a:r>
              <a:rPr lang="en-US" altLang="ko-KR" dirty="0"/>
              <a:t>(</a:t>
            </a:r>
            <a:r>
              <a:rPr lang="en-AU" altLang="ko-KR" i="1" dirty="0" err="1"/>
              <a:t>sam</a:t>
            </a:r>
            <a:r>
              <a:rPr lang="en-AU" i="1" dirty="0"/>
              <a:t>-man</a:t>
            </a:r>
            <a:r>
              <a:rPr lang="en-AU" dirty="0"/>
              <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49</a:t>
            </a:fld>
            <a:endParaRPr lang="en-AU"/>
          </a:p>
        </p:txBody>
      </p:sp>
    </p:spTree>
    <p:extLst>
      <p:ext uri="{BB962C8B-B14F-4D97-AF65-F5344CB8AC3E}">
        <p14:creationId xmlns:p14="http://schemas.microsoft.com/office/powerpoint/2010/main" val="35821364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For 36,000, add 6,000 to 30,000</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50</a:t>
            </a:fld>
            <a:endParaRPr lang="en-AU"/>
          </a:p>
        </p:txBody>
      </p:sp>
    </p:spTree>
    <p:extLst>
      <p:ext uri="{BB962C8B-B14F-4D97-AF65-F5344CB8AC3E}">
        <p14:creationId xmlns:p14="http://schemas.microsoft.com/office/powerpoint/2010/main" val="33570805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For 57,000, add 7,000 to 50,000</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51</a:t>
            </a:fld>
            <a:endParaRPr lang="en-AU"/>
          </a:p>
        </p:txBody>
      </p:sp>
    </p:spTree>
    <p:extLst>
      <p:ext uri="{BB962C8B-B14F-4D97-AF65-F5344CB8AC3E}">
        <p14:creationId xmlns:p14="http://schemas.microsoft.com/office/powerpoint/2010/main" val="87768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To form the number 19, the number 9 is added to 10. </a:t>
            </a:r>
            <a:r>
              <a:rPr lang="en-US" altLang="ko-KR" dirty="0"/>
              <a: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524680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For 62,000, add 2,000 to 60,000</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52</a:t>
            </a:fld>
            <a:endParaRPr lang="en-AU"/>
          </a:p>
        </p:txBody>
      </p:sp>
    </p:spTree>
    <p:extLst>
      <p:ext uri="{BB962C8B-B14F-4D97-AF65-F5344CB8AC3E}">
        <p14:creationId xmlns:p14="http://schemas.microsoft.com/office/powerpoint/2010/main" val="2755535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For 84,000, add 4,000 to 80,000.</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53</a:t>
            </a:fld>
            <a:endParaRPr lang="en-AU"/>
          </a:p>
        </p:txBody>
      </p:sp>
    </p:spTree>
    <p:extLst>
      <p:ext uri="{BB962C8B-B14F-4D97-AF65-F5344CB8AC3E}">
        <p14:creationId xmlns:p14="http://schemas.microsoft.com/office/powerpoint/2010/main" val="34350264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practise recognising the numbers. The class will be split into 2 teams. One person from each team will come up to the board. They will be shown several numbers on the board, and they need to correctly hit the number called out.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54</a:t>
            </a:fld>
            <a:endParaRPr lang="en-AU"/>
          </a:p>
        </p:txBody>
      </p:sp>
    </p:spTree>
    <p:extLst>
      <p:ext uri="{BB962C8B-B14F-4D97-AF65-F5344CB8AC3E}">
        <p14:creationId xmlns:p14="http://schemas.microsoft.com/office/powerpoint/2010/main" val="34600740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altLang="ko-KR"/>
          </a:p>
        </p:txBody>
      </p:sp>
      <p:sp>
        <p:nvSpPr>
          <p:cNvPr id="4" name="Slide Number Placeholder 3"/>
          <p:cNvSpPr>
            <a:spLocks noGrp="1"/>
          </p:cNvSpPr>
          <p:nvPr>
            <p:ph type="sldNum" sz="quarter" idx="5"/>
          </p:nvPr>
        </p:nvSpPr>
        <p:spPr/>
        <p:txBody>
          <a:bodyPr/>
          <a:lstStyle/>
          <a:p>
            <a:fld id="{B07158C4-A119-4B78-9DE8-A50001BC31DC}" type="slidenum">
              <a:rPr lang="en-AU" smtClean="0"/>
              <a:pPr/>
              <a:t>55</a:t>
            </a:fld>
            <a:endParaRPr lang="en-AU"/>
          </a:p>
        </p:txBody>
      </p:sp>
    </p:spTree>
    <p:extLst>
      <p:ext uri="{BB962C8B-B14F-4D97-AF65-F5344CB8AC3E}">
        <p14:creationId xmlns:p14="http://schemas.microsoft.com/office/powerpoint/2010/main" val="22005722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63</a:t>
            </a:fld>
            <a:endParaRPr lang="en-AU"/>
          </a:p>
        </p:txBody>
      </p:sp>
    </p:spTree>
    <p:extLst>
      <p:ext uri="{BB962C8B-B14F-4D97-AF65-F5344CB8AC3E}">
        <p14:creationId xmlns:p14="http://schemas.microsoft.com/office/powerpoint/2010/main" val="405219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To form the number 20, the number 2 is placed before 10. </a:t>
            </a:r>
            <a:r>
              <a:rPr lang="en-US" altLang="ko-KR" dirty="0"/>
              <a: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41666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To form the number 21, the number 2 is placed before 10, and then 1 is added. </a:t>
            </a:r>
            <a:r>
              <a:rPr lang="en-US" altLang="ko-KR" dirty="0"/>
              <a: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563975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Try this number. (Click to reveal answer.)</a:t>
            </a:r>
            <a:endParaRPr lang="en-US" altLang="ko-KR"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721687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Try this number. (Click to reveal answer.)</a:t>
            </a:r>
            <a:endParaRPr lang="en-US" altLang="ko-KR"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165391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70321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95554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29531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315527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56974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13114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a:p>
        </p:txBody>
      </p:sp>
    </p:spTree>
    <p:extLst>
      <p:ext uri="{BB962C8B-B14F-4D97-AF65-F5344CB8AC3E}">
        <p14:creationId xmlns:p14="http://schemas.microsoft.com/office/powerpoint/2010/main" val="368956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54871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373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27318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019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GB"/>
              <a:t>Click to edit Master title style</a:t>
            </a:r>
            <a:endParaRPr lang="en-US"/>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6215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0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64545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32877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315995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420661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11455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44660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08648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24625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7E66F3-B31A-3B84-8740-F22AD0C90444}"/>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51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249181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49E268-7F76-C353-B22F-E2D4252D273C}"/>
              </a:ext>
            </a:extLst>
          </p:cNvPr>
          <p:cNvSpPr/>
          <p:nvPr userDrawn="1"/>
        </p:nvSpPr>
        <p:spPr>
          <a:xfrm>
            <a:off x="0" y="0"/>
            <a:ext cx="12192000" cy="6858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04343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301493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62684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F85348-D77C-ECD8-D555-F8810145F9B1}"/>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60022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F196C4-686E-B41B-4A1E-E35E7807EACB}"/>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255961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0B4D13-7BE7-427A-216E-C9912F8B5990}"/>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GB"/>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82170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38B0AD-D152-A5AA-FBA8-FD35D5D6B0C1}"/>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80730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81180787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54.xml"/><Relationship Id="rId1" Type="http://schemas.openxmlformats.org/officeDocument/2006/relationships/slideLayout" Target="../slideLayouts/slideLayout30.xml"/><Relationship Id="rId4" Type="http://schemas.openxmlformats.org/officeDocument/2006/relationships/hyperlink" Target="https://creativecommons.org/licenses/by/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5E3C-59DB-D571-915A-3AF9B0449BA3}"/>
              </a:ext>
            </a:extLst>
          </p:cNvPr>
          <p:cNvSpPr>
            <a:spLocks noGrp="1"/>
          </p:cNvSpPr>
          <p:nvPr>
            <p:ph type="ctrTitle"/>
          </p:nvPr>
        </p:nvSpPr>
        <p:spPr/>
        <p:txBody>
          <a:bodyPr/>
          <a:lstStyle/>
          <a:p>
            <a:r>
              <a:rPr lang="en-US"/>
              <a:t>Sino-Korean numbers</a:t>
            </a:r>
          </a:p>
        </p:txBody>
      </p:sp>
      <p:sp>
        <p:nvSpPr>
          <p:cNvPr id="5" name="Text Placeholder 4">
            <a:extLst>
              <a:ext uri="{FF2B5EF4-FFF2-40B4-BE49-F238E27FC236}">
                <a16:creationId xmlns:a16="http://schemas.microsoft.com/office/drawing/2014/main" id="{5DC48284-9860-7540-0002-879BA490DB75}"/>
              </a:ext>
            </a:extLst>
          </p:cNvPr>
          <p:cNvSpPr>
            <a:spLocks noGrp="1"/>
          </p:cNvSpPr>
          <p:nvPr>
            <p:ph type="body" sz="quarter" idx="14"/>
          </p:nvPr>
        </p:nvSpPr>
        <p:spPr/>
        <p:txBody>
          <a:bodyPr/>
          <a:lstStyle/>
          <a:p>
            <a:r>
              <a:rPr lang="en-US" dirty="0">
                <a:latin typeface="+mj-lt"/>
              </a:rPr>
              <a:t>Stage 4 – Korean </a:t>
            </a:r>
          </a:p>
        </p:txBody>
      </p:sp>
      <p:sp>
        <p:nvSpPr>
          <p:cNvPr id="7" name="Footer Placeholder 6">
            <a:extLst>
              <a:ext uri="{FF2B5EF4-FFF2-40B4-BE49-F238E27FC236}">
                <a16:creationId xmlns:a16="http://schemas.microsoft.com/office/drawing/2014/main" id="{ED4F1714-7FB4-836E-DAAC-0129F89AC125}"/>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NSW Department of Education</a:t>
            </a:r>
            <a:endParaRPr lang="en-AU"/>
          </a:p>
        </p:txBody>
      </p:sp>
    </p:spTree>
    <p:extLst>
      <p:ext uri="{BB962C8B-B14F-4D97-AF65-F5344CB8AC3E}">
        <p14:creationId xmlns:p14="http://schemas.microsoft.com/office/powerpoint/2010/main" val="246123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6B4D2-8DBC-EDC4-66C5-9B318A4F3564}"/>
              </a:ext>
            </a:extLst>
          </p:cNvPr>
          <p:cNvSpPr>
            <a:spLocks noGrp="1"/>
          </p:cNvSpPr>
          <p:nvPr>
            <p:ph type="title"/>
          </p:nvPr>
        </p:nvSpPr>
        <p:spPr/>
        <p:txBody>
          <a:bodyPr vert="horz" lIns="0" tIns="0" rIns="0" bIns="0" rtlCol="0" anchor="b">
            <a:noAutofit/>
          </a:bodyPr>
          <a:lstStyle/>
          <a:p>
            <a:r>
              <a:rPr lang="en-AU"/>
              <a:t>34</a:t>
            </a:r>
          </a:p>
        </p:txBody>
      </p:sp>
      <p:grpSp>
        <p:nvGrpSpPr>
          <p:cNvPr id="2" name="Group 1" descr="34">
            <a:extLst>
              <a:ext uri="{FF2B5EF4-FFF2-40B4-BE49-F238E27FC236}">
                <a16:creationId xmlns:a16="http://schemas.microsoft.com/office/drawing/2014/main" id="{C770C66F-180E-60EA-F634-0813F0432E3F}"/>
              </a:ext>
            </a:extLst>
          </p:cNvPr>
          <p:cNvGrpSpPr/>
          <p:nvPr/>
        </p:nvGrpSpPr>
        <p:grpSpPr>
          <a:xfrm>
            <a:off x="3439059" y="2939595"/>
            <a:ext cx="2116641" cy="1460500"/>
            <a:chOff x="3439059" y="2939595"/>
            <a:chExt cx="2116641" cy="1460500"/>
          </a:xfrm>
        </p:grpSpPr>
        <p:pic>
          <p:nvPicPr>
            <p:cNvPr id="8" name="Picture 2" descr="数字・番号のイラスト文字 | かわいいフリー素材集 いらすとや">
              <a:extLst>
                <a:ext uri="{FF2B5EF4-FFF2-40B4-BE49-F238E27FC236}">
                  <a16:creationId xmlns:a16="http://schemas.microsoft.com/office/drawing/2014/main" id="{B3326053-31F9-BC69-B243-0E2A30471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059" y="3044370"/>
              <a:ext cx="1066800" cy="12509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数字・番号のイラスト文字 | かわいいフリー素材集 いらすとや">
              <a:extLst>
                <a:ext uri="{FF2B5EF4-FFF2-40B4-BE49-F238E27FC236}">
                  <a16:creationId xmlns:a16="http://schemas.microsoft.com/office/drawing/2014/main" id="{0CA35B94-E49F-8C8E-76A6-DBCEB9759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197" y="2939595"/>
              <a:ext cx="1245503"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002229" y="2919046"/>
            <a:ext cx="3354122" cy="1702097"/>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삼십사</a:t>
            </a:r>
            <a:r>
              <a:rPr lang="ko-KR" altLang="en-US" sz="7200"/>
              <a:t> </a:t>
            </a:r>
            <a:r>
              <a:rPr lang="en-US" altLang="ko-KR" sz="4400" i="1" err="1"/>
              <a:t>sam</a:t>
            </a:r>
            <a:r>
              <a:rPr lang="en-US" sz="4400" i="1"/>
              <a:t>-sip-</a:t>
            </a:r>
            <a:r>
              <a:rPr lang="en-US" sz="4400" i="1" err="1"/>
              <a:t>sa</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50044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6B4D2-8DBC-EDC4-66C5-9B318A4F3564}"/>
              </a:ext>
            </a:extLst>
          </p:cNvPr>
          <p:cNvSpPr>
            <a:spLocks noGrp="1"/>
          </p:cNvSpPr>
          <p:nvPr>
            <p:ph type="title"/>
          </p:nvPr>
        </p:nvSpPr>
        <p:spPr/>
        <p:txBody>
          <a:bodyPr vert="horz" lIns="0" tIns="0" rIns="0" bIns="0" rtlCol="0" anchor="b">
            <a:noAutofit/>
          </a:bodyPr>
          <a:lstStyle/>
          <a:p>
            <a:r>
              <a:rPr lang="en-AU"/>
              <a:t>46</a:t>
            </a:r>
          </a:p>
        </p:txBody>
      </p:sp>
      <p:grpSp>
        <p:nvGrpSpPr>
          <p:cNvPr id="5" name="Group 4" descr="46">
            <a:extLst>
              <a:ext uri="{FF2B5EF4-FFF2-40B4-BE49-F238E27FC236}">
                <a16:creationId xmlns:a16="http://schemas.microsoft.com/office/drawing/2014/main" id="{68AA0955-F666-265E-CE4C-EA2A961418D3}"/>
              </a:ext>
            </a:extLst>
          </p:cNvPr>
          <p:cNvGrpSpPr/>
          <p:nvPr/>
        </p:nvGrpSpPr>
        <p:grpSpPr>
          <a:xfrm>
            <a:off x="3103983" y="2919046"/>
            <a:ext cx="2736162" cy="1484206"/>
            <a:chOff x="3103983" y="2919046"/>
            <a:chExt cx="2736162" cy="1484206"/>
          </a:xfrm>
        </p:grpSpPr>
        <p:pic>
          <p:nvPicPr>
            <p:cNvPr id="10" name="Picture 2" descr="数字・番号のイラスト文字 | かわいいフリー素材集 いらすとや">
              <a:extLst>
                <a:ext uri="{FF2B5EF4-FFF2-40B4-BE49-F238E27FC236}">
                  <a16:creationId xmlns:a16="http://schemas.microsoft.com/office/drawing/2014/main" id="{0CA35B94-E49F-8C8E-76A6-DBCEB9759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983" y="2919046"/>
              <a:ext cx="1245503"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62A0172-AF17-4D30-FEB3-8F135565C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486" y="2919046"/>
              <a:ext cx="1490659" cy="148420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6941269" y="2919046"/>
            <a:ext cx="3354122" cy="1702097"/>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사십육</a:t>
            </a:r>
            <a:r>
              <a:rPr lang="ko-KR" altLang="en-US" sz="7200"/>
              <a:t> </a:t>
            </a:r>
            <a:r>
              <a:rPr lang="en-US" altLang="ko-KR" sz="4400" i="1" err="1"/>
              <a:t>sa</a:t>
            </a:r>
            <a:r>
              <a:rPr lang="en-US" sz="4400" i="1"/>
              <a:t>-sip-yuk</a:t>
            </a:r>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86267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6B4D2-8DBC-EDC4-66C5-9B318A4F3564}"/>
              </a:ext>
            </a:extLst>
          </p:cNvPr>
          <p:cNvSpPr>
            <a:spLocks noGrp="1"/>
          </p:cNvSpPr>
          <p:nvPr>
            <p:ph type="title"/>
          </p:nvPr>
        </p:nvSpPr>
        <p:spPr/>
        <p:txBody>
          <a:bodyPr vert="horz" lIns="0" tIns="0" rIns="0" bIns="0" rtlCol="0" anchor="b">
            <a:noAutofit/>
          </a:bodyPr>
          <a:lstStyle/>
          <a:p>
            <a:r>
              <a:rPr lang="en-AU"/>
              <a:t>53</a:t>
            </a:r>
          </a:p>
        </p:txBody>
      </p:sp>
      <p:grpSp>
        <p:nvGrpSpPr>
          <p:cNvPr id="13" name="Group 12" descr="53">
            <a:extLst>
              <a:ext uri="{FF2B5EF4-FFF2-40B4-BE49-F238E27FC236}">
                <a16:creationId xmlns:a16="http://schemas.microsoft.com/office/drawing/2014/main" id="{FB0A8FDD-A5B4-749A-7B64-1B79010C9101}"/>
              </a:ext>
            </a:extLst>
          </p:cNvPr>
          <p:cNvGrpSpPr/>
          <p:nvPr/>
        </p:nvGrpSpPr>
        <p:grpSpPr>
          <a:xfrm>
            <a:off x="2882636" y="2942752"/>
            <a:ext cx="2362024" cy="1460500"/>
            <a:chOff x="2882636" y="2942752"/>
            <a:chExt cx="2362024" cy="1460500"/>
          </a:xfrm>
        </p:grpSpPr>
        <p:pic>
          <p:nvPicPr>
            <p:cNvPr id="7" name="Picture 2">
              <a:extLst>
                <a:ext uri="{FF2B5EF4-FFF2-40B4-BE49-F238E27FC236}">
                  <a16:creationId xmlns:a16="http://schemas.microsoft.com/office/drawing/2014/main" id="{01ABCBD9-CA2D-4C36-2CCE-10798D2F8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636" y="2942752"/>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数字・番号のイラスト文字 | かわいいフリー素材集 いらすとや">
              <a:extLst>
                <a:ext uri="{FF2B5EF4-FFF2-40B4-BE49-F238E27FC236}">
                  <a16:creationId xmlns:a16="http://schemas.microsoft.com/office/drawing/2014/main" id="{8A1697AE-785D-0FCA-2ECB-F4483BCBE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860" y="3047527"/>
              <a:ext cx="1066800" cy="125095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002229" y="2919046"/>
            <a:ext cx="3354122" cy="1702097"/>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오십삼</a:t>
            </a:r>
            <a:r>
              <a:rPr lang="ko-KR" altLang="en-US" sz="7200"/>
              <a:t> </a:t>
            </a:r>
            <a:r>
              <a:rPr lang="en-US" altLang="ko-KR" sz="4400" i="1"/>
              <a:t>o</a:t>
            </a:r>
            <a:r>
              <a:rPr lang="en-US" sz="4400" i="1"/>
              <a:t>-sip-</a:t>
            </a:r>
            <a:r>
              <a:rPr lang="en-US" sz="4400" i="1" err="1"/>
              <a:t>sam</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287164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6B4D2-8DBC-EDC4-66C5-9B318A4F3564}"/>
              </a:ext>
            </a:extLst>
          </p:cNvPr>
          <p:cNvSpPr>
            <a:spLocks noGrp="1"/>
          </p:cNvSpPr>
          <p:nvPr>
            <p:ph type="title"/>
          </p:nvPr>
        </p:nvSpPr>
        <p:spPr/>
        <p:txBody>
          <a:bodyPr vert="horz" lIns="0" tIns="0" rIns="0" bIns="0" rtlCol="0" anchor="b">
            <a:noAutofit/>
          </a:bodyPr>
          <a:lstStyle/>
          <a:p>
            <a:r>
              <a:rPr lang="en-AU"/>
              <a:t>76</a:t>
            </a:r>
          </a:p>
        </p:txBody>
      </p:sp>
      <p:grpSp>
        <p:nvGrpSpPr>
          <p:cNvPr id="10" name="Group 9" descr="76">
            <a:extLst>
              <a:ext uri="{FF2B5EF4-FFF2-40B4-BE49-F238E27FC236}">
                <a16:creationId xmlns:a16="http://schemas.microsoft.com/office/drawing/2014/main" id="{C6985F8C-4CF1-0270-3DDF-06386DAF8A2E}"/>
              </a:ext>
            </a:extLst>
          </p:cNvPr>
          <p:cNvGrpSpPr/>
          <p:nvPr/>
        </p:nvGrpSpPr>
        <p:grpSpPr>
          <a:xfrm>
            <a:off x="3324483" y="2919046"/>
            <a:ext cx="2515662" cy="1484206"/>
            <a:chOff x="3324483" y="2919046"/>
            <a:chExt cx="2515662" cy="1484206"/>
          </a:xfrm>
        </p:grpSpPr>
        <p:pic>
          <p:nvPicPr>
            <p:cNvPr id="2" name="Picture 2">
              <a:extLst>
                <a:ext uri="{FF2B5EF4-FFF2-40B4-BE49-F238E27FC236}">
                  <a16:creationId xmlns:a16="http://schemas.microsoft.com/office/drawing/2014/main" id="{B811E9F5-457B-8835-2A75-C5659829F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486" y="2919046"/>
              <a:ext cx="1490659" cy="14842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EBF0287-E97E-B271-2545-5C484CF15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483" y="2919046"/>
              <a:ext cx="1245502"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002229" y="2919046"/>
            <a:ext cx="3354122" cy="1702097"/>
          </a:xfrm>
          <a:prstGeom prst="rect">
            <a:avLst/>
          </a:prstGeom>
          <a:noFill/>
        </p:spPr>
        <p:txBody>
          <a:bodyPr wrap="square" lIns="0" tIns="0" rIns="0" bIns="0" rtlCol="0">
            <a:noAutofit/>
          </a:bodyPr>
          <a:lstStyle/>
          <a:p>
            <a:pPr algn="ctr"/>
            <a:r>
              <a:rPr lang="ko-KR" altLang="en-US" sz="7200" dirty="0">
                <a:latin typeface="Malgun Gothic" panose="020B0503020000020004" pitchFamily="34" charset="-127"/>
                <a:ea typeface="Malgun Gothic" panose="020B0503020000020004" pitchFamily="34" charset="-127"/>
              </a:rPr>
              <a:t>칠십육</a:t>
            </a:r>
            <a:r>
              <a:rPr lang="ko-KR" altLang="en-US" sz="7200" dirty="0"/>
              <a:t> </a:t>
            </a:r>
            <a:r>
              <a:rPr lang="en-US" sz="4400" i="1" dirty="0" err="1"/>
              <a:t>chil</a:t>
            </a:r>
            <a:r>
              <a:rPr lang="en-US" sz="4400" i="1" dirty="0"/>
              <a:t>-sip-yuk</a:t>
            </a:r>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3424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6B4D2-8DBC-EDC4-66C5-9B318A4F3564}"/>
              </a:ext>
            </a:extLst>
          </p:cNvPr>
          <p:cNvSpPr>
            <a:spLocks noGrp="1"/>
          </p:cNvSpPr>
          <p:nvPr>
            <p:ph type="title"/>
          </p:nvPr>
        </p:nvSpPr>
        <p:spPr/>
        <p:txBody>
          <a:bodyPr vert="horz" lIns="0" tIns="0" rIns="0" bIns="0" rtlCol="0" anchor="b">
            <a:noAutofit/>
          </a:bodyPr>
          <a:lstStyle/>
          <a:p>
            <a:r>
              <a:rPr lang="en-AU"/>
              <a:t>82</a:t>
            </a:r>
          </a:p>
        </p:txBody>
      </p:sp>
      <p:grpSp>
        <p:nvGrpSpPr>
          <p:cNvPr id="12" name="Group 11" descr="82">
            <a:extLst>
              <a:ext uri="{FF2B5EF4-FFF2-40B4-BE49-F238E27FC236}">
                <a16:creationId xmlns:a16="http://schemas.microsoft.com/office/drawing/2014/main" id="{FF1642F8-D92C-E726-24A8-F87934060204}"/>
              </a:ext>
            </a:extLst>
          </p:cNvPr>
          <p:cNvGrpSpPr/>
          <p:nvPr/>
        </p:nvGrpSpPr>
        <p:grpSpPr>
          <a:xfrm>
            <a:off x="3541387" y="3037409"/>
            <a:ext cx="2554613" cy="1465369"/>
            <a:chOff x="3502603" y="3037409"/>
            <a:chExt cx="2554613" cy="1465369"/>
          </a:xfrm>
        </p:grpSpPr>
        <p:pic>
          <p:nvPicPr>
            <p:cNvPr id="8" name="Picture 2">
              <a:extLst>
                <a:ext uri="{FF2B5EF4-FFF2-40B4-BE49-F238E27FC236}">
                  <a16:creationId xmlns:a16="http://schemas.microsoft.com/office/drawing/2014/main" id="{DFDA66E2-991F-B009-2354-68B546E75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603" y="3037409"/>
              <a:ext cx="1249654" cy="14653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C82AC7C8-1F08-8515-B4F7-A258EF838B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783" y="3088663"/>
              <a:ext cx="1314433" cy="136286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002229" y="2919046"/>
            <a:ext cx="3354122" cy="1702097"/>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팔십이</a:t>
            </a:r>
            <a:r>
              <a:rPr lang="ko-KR" altLang="en-US" sz="7200"/>
              <a:t> </a:t>
            </a:r>
            <a:r>
              <a:rPr lang="en-US" altLang="ko-KR" sz="4400" i="1"/>
              <a:t>pal</a:t>
            </a:r>
            <a:r>
              <a:rPr lang="en-US" sz="4400" i="1"/>
              <a:t>-sip-</a:t>
            </a:r>
            <a:r>
              <a:rPr lang="en-US" sz="4400" i="1" err="1"/>
              <a:t>i</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03873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6B4D2-8DBC-EDC4-66C5-9B318A4F3564}"/>
              </a:ext>
            </a:extLst>
          </p:cNvPr>
          <p:cNvSpPr>
            <a:spLocks noGrp="1"/>
          </p:cNvSpPr>
          <p:nvPr>
            <p:ph type="title"/>
          </p:nvPr>
        </p:nvSpPr>
        <p:spPr/>
        <p:txBody>
          <a:bodyPr vert="horz" lIns="0" tIns="0" rIns="0" bIns="0" rtlCol="0" anchor="b">
            <a:noAutofit/>
          </a:bodyPr>
          <a:lstStyle/>
          <a:p>
            <a:r>
              <a:rPr lang="en-AU"/>
              <a:t>99</a:t>
            </a:r>
          </a:p>
        </p:txBody>
      </p:sp>
      <p:grpSp>
        <p:nvGrpSpPr>
          <p:cNvPr id="15" name="Group 14" descr="99">
            <a:extLst>
              <a:ext uri="{FF2B5EF4-FFF2-40B4-BE49-F238E27FC236}">
                <a16:creationId xmlns:a16="http://schemas.microsoft.com/office/drawing/2014/main" id="{02013B91-A528-1183-FFF4-D729E2961944}"/>
              </a:ext>
            </a:extLst>
          </p:cNvPr>
          <p:cNvGrpSpPr/>
          <p:nvPr/>
        </p:nvGrpSpPr>
        <p:grpSpPr>
          <a:xfrm>
            <a:off x="2853451" y="3107741"/>
            <a:ext cx="2216729" cy="1392603"/>
            <a:chOff x="2853451" y="3107741"/>
            <a:chExt cx="2216729" cy="1392603"/>
          </a:xfrm>
        </p:grpSpPr>
        <p:pic>
          <p:nvPicPr>
            <p:cNvPr id="13" name="Picture 2">
              <a:extLst>
                <a:ext uri="{FF2B5EF4-FFF2-40B4-BE49-F238E27FC236}">
                  <a16:creationId xmlns:a16="http://schemas.microsoft.com/office/drawing/2014/main" id="{E0243D31-13EA-04B1-2115-9EB205B4C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2579" y="3107741"/>
              <a:ext cx="1187601" cy="13926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6BAE02A1-385B-C508-B3A5-A53C5CAF2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451" y="3107741"/>
              <a:ext cx="1187601" cy="139260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6267235" y="2898498"/>
            <a:ext cx="3811713" cy="1702097"/>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구십구</a:t>
            </a:r>
            <a:endParaRPr lang="en-US" sz="7200">
              <a:latin typeface="Malgun Gothic" panose="020B0503020000020004" pitchFamily="34" charset="-127"/>
              <a:ea typeface="Malgun Gothic" panose="020B0503020000020004" pitchFamily="34" charset="-127"/>
            </a:endParaRPr>
          </a:p>
          <a:p>
            <a:pPr algn="ctr"/>
            <a:r>
              <a:rPr lang="en-US" sz="4400" i="1"/>
              <a:t>gul-sip-</a:t>
            </a:r>
            <a:r>
              <a:rPr lang="en-US" altLang="ko-KR" sz="4400" i="1"/>
              <a:t>gul</a:t>
            </a:r>
            <a:r>
              <a:rPr lang="en-US" altLang="ko-KR" sz="4400"/>
              <a:t> </a:t>
            </a:r>
            <a:endParaRPr lang="en-US" sz="4400"/>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42545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6B4D2-8DBC-EDC4-66C5-9B318A4F3564}"/>
              </a:ext>
            </a:extLst>
          </p:cNvPr>
          <p:cNvSpPr>
            <a:spLocks noGrp="1"/>
          </p:cNvSpPr>
          <p:nvPr>
            <p:ph type="title"/>
          </p:nvPr>
        </p:nvSpPr>
        <p:spPr/>
        <p:txBody>
          <a:bodyPr vert="horz" lIns="0" tIns="0" rIns="0" bIns="0" rtlCol="0" anchor="b">
            <a:noAutofit/>
          </a:bodyPr>
          <a:lstStyle/>
          <a:p>
            <a:r>
              <a:rPr lang="en-AU"/>
              <a:t>100</a:t>
            </a:r>
          </a:p>
        </p:txBody>
      </p:sp>
      <p:grpSp>
        <p:nvGrpSpPr>
          <p:cNvPr id="2" name="Group 1" descr="100">
            <a:extLst>
              <a:ext uri="{FF2B5EF4-FFF2-40B4-BE49-F238E27FC236}">
                <a16:creationId xmlns:a16="http://schemas.microsoft.com/office/drawing/2014/main" id="{DACC4191-8D72-9C5B-4E5B-BA6AE934E8EB}"/>
              </a:ext>
            </a:extLst>
          </p:cNvPr>
          <p:cNvGrpSpPr/>
          <p:nvPr/>
        </p:nvGrpSpPr>
        <p:grpSpPr>
          <a:xfrm>
            <a:off x="1932844" y="2919046"/>
            <a:ext cx="4163156" cy="1460500"/>
            <a:chOff x="1932844" y="2919046"/>
            <a:chExt cx="4163156" cy="1460500"/>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数字・番号の丸型・白抜きイラスト文字 | かわいいフリー素材集 いらすとや">
              <a:extLst>
                <a:ext uri="{FF2B5EF4-FFF2-40B4-BE49-F238E27FC236}">
                  <a16:creationId xmlns:a16="http://schemas.microsoft.com/office/drawing/2014/main" id="{239A528B-6ACA-EB5F-4A87-592D65CE88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8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445617" y="3054838"/>
            <a:ext cx="1828804" cy="1324708"/>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백</a:t>
            </a:r>
            <a:endParaRPr lang="en-US" sz="7200">
              <a:latin typeface="Malgun Gothic" panose="020B0503020000020004" pitchFamily="34" charset="-127"/>
              <a:ea typeface="Malgun Gothic" panose="020B0503020000020004" pitchFamily="34" charset="-127"/>
            </a:endParaRPr>
          </a:p>
          <a:p>
            <a:pPr algn="ctr"/>
            <a:r>
              <a:rPr lang="en-US" sz="4400" i="1" err="1"/>
              <a:t>baek</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61316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9ECD6-04B0-79D5-9DB1-327228953DE2}"/>
              </a:ext>
            </a:extLst>
          </p:cNvPr>
          <p:cNvSpPr>
            <a:spLocks noGrp="1"/>
          </p:cNvSpPr>
          <p:nvPr>
            <p:ph type="title"/>
          </p:nvPr>
        </p:nvSpPr>
        <p:spPr/>
        <p:txBody>
          <a:bodyPr vert="horz" lIns="0" tIns="0" rIns="0" bIns="0" rtlCol="0" anchor="b">
            <a:noAutofit/>
          </a:bodyPr>
          <a:lstStyle/>
          <a:p>
            <a:r>
              <a:rPr lang="en-AU"/>
              <a:t>101</a:t>
            </a:r>
          </a:p>
        </p:txBody>
      </p:sp>
      <p:grpSp>
        <p:nvGrpSpPr>
          <p:cNvPr id="3" name="Group 2" descr="101">
            <a:extLst>
              <a:ext uri="{FF2B5EF4-FFF2-40B4-BE49-F238E27FC236}">
                <a16:creationId xmlns:a16="http://schemas.microsoft.com/office/drawing/2014/main" id="{3730F001-1CFB-00C7-4095-71A0E021DF5B}"/>
              </a:ext>
            </a:extLst>
          </p:cNvPr>
          <p:cNvGrpSpPr/>
          <p:nvPr/>
        </p:nvGrpSpPr>
        <p:grpSpPr>
          <a:xfrm>
            <a:off x="1932844" y="2919046"/>
            <a:ext cx="4163888" cy="1528396"/>
            <a:chOff x="1932844" y="2919046"/>
            <a:chExt cx="4163888" cy="1528396"/>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数字・番号の丸型・白抜きイラスト文字 | かわいいフリー素材集 いらすとや">
              <a:extLst>
                <a:ext uri="{FF2B5EF4-FFF2-40B4-BE49-F238E27FC236}">
                  <a16:creationId xmlns:a16="http://schemas.microsoft.com/office/drawing/2014/main" id="{239A528B-6ACA-EB5F-4A87-592D65CE88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8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C5FA886A-C1A8-EBC1-CBA0-CAE6E9006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882" y="2986942"/>
              <a:ext cx="1466850"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445616" y="3054838"/>
            <a:ext cx="2413491" cy="1324708"/>
          </a:xfrm>
          <a:prstGeom prst="rect">
            <a:avLst/>
          </a:prstGeom>
          <a:noFill/>
        </p:spPr>
        <p:txBody>
          <a:bodyPr wrap="square" lIns="0" tIns="0" rIns="0" bIns="0" rtlCol="0">
            <a:noAutofit/>
          </a:bodyPr>
          <a:lstStyle/>
          <a:p>
            <a:pPr algn="ctr"/>
            <a:r>
              <a:rPr lang="ko-KR" altLang="en-US" sz="7200" dirty="0">
                <a:latin typeface="Malgun Gothic" panose="020B0503020000020004" pitchFamily="34" charset="-127"/>
                <a:ea typeface="Malgun Gothic" panose="020B0503020000020004" pitchFamily="34" charset="-127"/>
              </a:rPr>
              <a:t>백일</a:t>
            </a:r>
            <a:endParaRPr lang="en-US" sz="7200" dirty="0">
              <a:latin typeface="Malgun Gothic" panose="020B0503020000020004" pitchFamily="34" charset="-127"/>
              <a:ea typeface="Malgun Gothic" panose="020B0503020000020004" pitchFamily="34" charset="-127"/>
            </a:endParaRPr>
          </a:p>
          <a:p>
            <a:pPr algn="ctr"/>
            <a:r>
              <a:rPr lang="en-US" sz="4400" i="1" dirty="0" err="1"/>
              <a:t>baek</a:t>
            </a:r>
            <a:r>
              <a:rPr lang="en-US" altLang="ko-KR" sz="4400" i="1" dirty="0"/>
              <a:t>-il</a:t>
            </a:r>
            <a:endParaRPr lang="en-US" sz="4400" i="1" dirty="0"/>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426903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19ECD6-04B0-79D5-9DB1-327228953DE2}"/>
              </a:ext>
            </a:extLst>
          </p:cNvPr>
          <p:cNvSpPr>
            <a:spLocks noGrp="1"/>
          </p:cNvSpPr>
          <p:nvPr>
            <p:ph type="title"/>
          </p:nvPr>
        </p:nvSpPr>
        <p:spPr/>
        <p:txBody>
          <a:bodyPr vert="horz" lIns="0" tIns="0" rIns="0" bIns="0" rtlCol="0" anchor="b">
            <a:noAutofit/>
          </a:bodyPr>
          <a:lstStyle/>
          <a:p>
            <a:r>
              <a:rPr lang="en-AU"/>
              <a:t>102</a:t>
            </a:r>
          </a:p>
        </p:txBody>
      </p:sp>
      <p:grpSp>
        <p:nvGrpSpPr>
          <p:cNvPr id="10" name="Group 9" descr="102">
            <a:extLst>
              <a:ext uri="{FF2B5EF4-FFF2-40B4-BE49-F238E27FC236}">
                <a16:creationId xmlns:a16="http://schemas.microsoft.com/office/drawing/2014/main" id="{4D9B0246-5FEC-4077-7AA8-9246467171CB}"/>
              </a:ext>
            </a:extLst>
          </p:cNvPr>
          <p:cNvGrpSpPr/>
          <p:nvPr/>
        </p:nvGrpSpPr>
        <p:grpSpPr>
          <a:xfrm>
            <a:off x="1932844" y="2919046"/>
            <a:ext cx="4036441" cy="1460500"/>
            <a:chOff x="1932844" y="2919046"/>
            <a:chExt cx="4036441" cy="1460500"/>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数字・番号の丸型・白抜きイラスト文字 | かわいいフリー素材集 いらすとや">
              <a:extLst>
                <a:ext uri="{FF2B5EF4-FFF2-40B4-BE49-F238E27FC236}">
                  <a16:creationId xmlns:a16="http://schemas.microsoft.com/office/drawing/2014/main" id="{239A528B-6ACA-EB5F-4A87-592D65CE88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8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数字・番号のイラスト文字 | かわいいフリー素材集 いらすとや">
              <a:extLst>
                <a:ext uri="{FF2B5EF4-FFF2-40B4-BE49-F238E27FC236}">
                  <a16:creationId xmlns:a16="http://schemas.microsoft.com/office/drawing/2014/main" id="{DFF6314C-63BB-AC6D-1893-20CC6ED91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852" y="3016686"/>
              <a:ext cx="1314433" cy="136286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445616" y="3054838"/>
            <a:ext cx="2413491" cy="1928128"/>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백이</a:t>
            </a:r>
            <a:endParaRPr lang="en-US" sz="7200">
              <a:latin typeface="Malgun Gothic" panose="020B0503020000020004" pitchFamily="34" charset="-127"/>
              <a:ea typeface="Malgun Gothic" panose="020B0503020000020004" pitchFamily="34" charset="-127"/>
            </a:endParaRPr>
          </a:p>
          <a:p>
            <a:pPr algn="ctr"/>
            <a:r>
              <a:rPr lang="en-US" sz="4400" i="1" err="1"/>
              <a:t>baek</a:t>
            </a:r>
            <a:r>
              <a:rPr lang="en-US" altLang="ko-KR" sz="4400" i="1" err="1"/>
              <a:t>-i</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376449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428C61-FC02-2606-1C96-5A9F0A025A6D}"/>
              </a:ext>
            </a:extLst>
          </p:cNvPr>
          <p:cNvSpPr>
            <a:spLocks noGrp="1"/>
          </p:cNvSpPr>
          <p:nvPr>
            <p:ph type="title"/>
          </p:nvPr>
        </p:nvSpPr>
        <p:spPr/>
        <p:txBody>
          <a:bodyPr vert="horz" lIns="0" tIns="0" rIns="0" bIns="0" rtlCol="0" anchor="b">
            <a:noAutofit/>
          </a:bodyPr>
          <a:lstStyle/>
          <a:p>
            <a:r>
              <a:rPr lang="en-AU"/>
              <a:t>200</a:t>
            </a:r>
          </a:p>
        </p:txBody>
      </p:sp>
      <p:grpSp>
        <p:nvGrpSpPr>
          <p:cNvPr id="2" name="Group 1" descr="200">
            <a:extLst>
              <a:ext uri="{FF2B5EF4-FFF2-40B4-BE49-F238E27FC236}">
                <a16:creationId xmlns:a16="http://schemas.microsoft.com/office/drawing/2014/main" id="{7A07B271-F5A9-DAB4-E5F8-23CF0FD3A31F}"/>
              </a:ext>
            </a:extLst>
          </p:cNvPr>
          <p:cNvGrpSpPr/>
          <p:nvPr/>
        </p:nvGrpSpPr>
        <p:grpSpPr>
          <a:xfrm>
            <a:off x="2332893" y="2919046"/>
            <a:ext cx="3763107" cy="1460500"/>
            <a:chOff x="2332893" y="2919046"/>
            <a:chExt cx="3763107" cy="1460500"/>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数字・番号のイラスト文字 | かわいいフリー素材集 いらすとや">
              <a:extLst>
                <a:ext uri="{FF2B5EF4-FFF2-40B4-BE49-F238E27FC236}">
                  <a16:creationId xmlns:a16="http://schemas.microsoft.com/office/drawing/2014/main" id="{E52B45D1-86AE-17FF-D543-B0884AFCA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2893" y="3143249"/>
              <a:ext cx="1107097" cy="11478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丸型・白抜きイラスト文字 | かわいいフリー素材集 いらすとや">
              <a:extLst>
                <a:ext uri="{FF2B5EF4-FFF2-40B4-BE49-F238E27FC236}">
                  <a16:creationId xmlns:a16="http://schemas.microsoft.com/office/drawing/2014/main" id="{53744622-1723-D773-7B8E-7CADD57C0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445616" y="3054838"/>
            <a:ext cx="3163769" cy="1804838"/>
          </a:xfrm>
          <a:prstGeom prst="rect">
            <a:avLst/>
          </a:prstGeom>
          <a:noFill/>
        </p:spPr>
        <p:txBody>
          <a:bodyPr wrap="square" lIns="0" tIns="0" rIns="0" bIns="0" rtlCol="0">
            <a:noAutofit/>
          </a:bodyPr>
          <a:lstStyle/>
          <a:p>
            <a:pPr algn="ctr"/>
            <a:r>
              <a:rPr lang="ko-KR" altLang="en-AU" sz="7200">
                <a:latin typeface="Malgun Gothic" panose="020B0503020000020004" pitchFamily="34" charset="-127"/>
                <a:ea typeface="Malgun Gothic" panose="020B0503020000020004" pitchFamily="34" charset="-127"/>
              </a:rPr>
              <a:t>이</a:t>
            </a:r>
            <a:r>
              <a:rPr lang="ko-KR" altLang="en-US" sz="7200">
                <a:latin typeface="Malgun Gothic" panose="020B0503020000020004" pitchFamily="34" charset="-127"/>
                <a:ea typeface="Malgun Gothic" panose="020B0503020000020004" pitchFamily="34" charset="-127"/>
              </a:rPr>
              <a:t>백</a:t>
            </a:r>
            <a:endParaRPr lang="en-US" sz="7200">
              <a:latin typeface="Malgun Gothic" panose="020B0503020000020004" pitchFamily="34" charset="-127"/>
              <a:ea typeface="Malgun Gothic" panose="020B0503020000020004" pitchFamily="34" charset="-127"/>
            </a:endParaRPr>
          </a:p>
          <a:p>
            <a:pPr algn="ctr"/>
            <a:r>
              <a:rPr lang="en-AU" sz="4400" i="1" err="1"/>
              <a:t>i</a:t>
            </a:r>
            <a:r>
              <a:rPr lang="en-AU" sz="4400" i="1"/>
              <a:t>-</a:t>
            </a:r>
            <a:r>
              <a:rPr lang="en-US" sz="4400" i="1" err="1"/>
              <a:t>baek</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50126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E1CF-8099-BE8C-3B42-86E69A8A92CE}"/>
              </a:ext>
            </a:extLst>
          </p:cNvPr>
          <p:cNvSpPr>
            <a:spLocks noGrp="1"/>
          </p:cNvSpPr>
          <p:nvPr>
            <p:ph type="title"/>
          </p:nvPr>
        </p:nvSpPr>
        <p:spPr/>
        <p:txBody>
          <a:bodyPr/>
          <a:lstStyle/>
          <a:p>
            <a:r>
              <a:rPr lang="en-US"/>
              <a:t>Korean number systems</a:t>
            </a:r>
          </a:p>
        </p:txBody>
      </p:sp>
      <p:sp>
        <p:nvSpPr>
          <p:cNvPr id="4" name="Text Placeholder 3">
            <a:extLst>
              <a:ext uri="{FF2B5EF4-FFF2-40B4-BE49-F238E27FC236}">
                <a16:creationId xmlns:a16="http://schemas.microsoft.com/office/drawing/2014/main" id="{D4E7821A-4977-6B5B-C39A-584DF98C9DA3}"/>
              </a:ext>
            </a:extLst>
          </p:cNvPr>
          <p:cNvSpPr>
            <a:spLocks noGrp="1"/>
          </p:cNvSpPr>
          <p:nvPr>
            <p:ph type="body" sz="quarter" idx="18"/>
          </p:nvPr>
        </p:nvSpPr>
        <p:spPr/>
        <p:txBody>
          <a:bodyPr/>
          <a:lstStyle/>
          <a:p>
            <a:r>
              <a:rPr lang="en-US"/>
              <a:t>Sino-Korean numbers or Pure Korean numbers?</a:t>
            </a:r>
          </a:p>
        </p:txBody>
      </p:sp>
      <p:sp>
        <p:nvSpPr>
          <p:cNvPr id="5" name="Text Placeholder 4">
            <a:extLst>
              <a:ext uri="{FF2B5EF4-FFF2-40B4-BE49-F238E27FC236}">
                <a16:creationId xmlns:a16="http://schemas.microsoft.com/office/drawing/2014/main" id="{728515B9-7839-4F52-5492-B17C84AACC14}"/>
              </a:ext>
            </a:extLst>
          </p:cNvPr>
          <p:cNvSpPr>
            <a:spLocks noGrp="1"/>
          </p:cNvSpPr>
          <p:nvPr>
            <p:ph type="body" sz="quarter" idx="19"/>
          </p:nvPr>
        </p:nvSpPr>
        <p:spPr/>
        <p:txBody>
          <a:bodyPr/>
          <a:lstStyle/>
          <a:p>
            <a:pPr>
              <a:spcAft>
                <a:spcPts val="600"/>
              </a:spcAft>
            </a:pPr>
            <a:r>
              <a:rPr lang="en-US" sz="1800" dirty="0"/>
              <a:t>In Korean there are 2 different number systems. </a:t>
            </a:r>
          </a:p>
          <a:p>
            <a:pPr>
              <a:spcAft>
                <a:spcPts val="600"/>
              </a:spcAft>
            </a:pPr>
            <a:r>
              <a:rPr lang="en-US" sz="1800" dirty="0"/>
              <a:t>As we know, the </a:t>
            </a:r>
            <a:r>
              <a:rPr lang="en-US" sz="1800" dirty="0">
                <a:latin typeface="Public Sans" pitchFamily="2" charset="77"/>
              </a:rPr>
              <a:t>Pure Korean</a:t>
            </a:r>
            <a:r>
              <a:rPr lang="en-US" sz="1800" b="1" dirty="0"/>
              <a:t> </a:t>
            </a:r>
            <a:r>
              <a:rPr lang="en-US" sz="1800" dirty="0"/>
              <a:t>number system is used for counting items, for example, </a:t>
            </a:r>
            <a:r>
              <a:rPr lang="ko-KR" altLang="en-US" sz="1800" dirty="0">
                <a:latin typeface="Malgun Gothic" panose="020B0503020000020004" pitchFamily="34" charset="-127"/>
                <a:ea typeface="Malgun Gothic" panose="020B0503020000020004" pitchFamily="34" charset="-127"/>
              </a:rPr>
              <a:t>사과가 </a:t>
            </a:r>
            <a:r>
              <a:rPr lang="ko-KR" altLang="en-US" sz="1800" b="1" dirty="0">
                <a:latin typeface="Malgun Gothic" panose="020B0503020000020004" pitchFamily="34" charset="-127"/>
                <a:ea typeface="Malgun Gothic" panose="020B0503020000020004" pitchFamily="34" charset="-127"/>
              </a:rPr>
              <a:t>두</a:t>
            </a:r>
            <a:r>
              <a:rPr lang="ko-KR" altLang="en-US" sz="1800" dirty="0">
                <a:latin typeface="Malgun Gothic" panose="020B0503020000020004" pitchFamily="34" charset="-127"/>
                <a:ea typeface="Malgun Gothic" panose="020B0503020000020004" pitchFamily="34" charset="-127"/>
              </a:rPr>
              <a:t> 개 있어요 </a:t>
            </a:r>
            <a:r>
              <a:rPr lang="en-AU" altLang="ko-KR" sz="1800" dirty="0">
                <a:latin typeface="Malgun Gothic" panose="020B0503020000020004" pitchFamily="34" charset="-127"/>
                <a:ea typeface="Malgun Gothic" panose="020B0503020000020004" pitchFamily="34" charset="-127"/>
              </a:rPr>
              <a:t>and  </a:t>
            </a:r>
            <a:r>
              <a:rPr lang="ko-KR" altLang="en-US" sz="1800" dirty="0">
                <a:latin typeface="Malgun Gothic" panose="020B0503020000020004" pitchFamily="34" charset="-127"/>
                <a:ea typeface="Malgun Gothic" panose="020B0503020000020004" pitchFamily="34" charset="-127"/>
              </a:rPr>
              <a:t>호떡이 </a:t>
            </a:r>
            <a:r>
              <a:rPr lang="ko-KR" altLang="en-US" sz="1800" b="1" dirty="0">
                <a:latin typeface="Malgun Gothic" panose="020B0503020000020004" pitchFamily="34" charset="-127"/>
                <a:ea typeface="Malgun Gothic" panose="020B0503020000020004" pitchFamily="34" charset="-127"/>
              </a:rPr>
              <a:t>여섯</a:t>
            </a:r>
            <a:r>
              <a:rPr lang="ko-KR" altLang="en-US" sz="1800" dirty="0">
                <a:latin typeface="Malgun Gothic" panose="020B0503020000020004" pitchFamily="34" charset="-127"/>
                <a:ea typeface="Malgun Gothic" panose="020B0503020000020004" pitchFamily="34" charset="-127"/>
              </a:rPr>
              <a:t> 개 있어요</a:t>
            </a:r>
            <a:r>
              <a:rPr lang="en-AU" altLang="ko-KR" sz="1800" dirty="0"/>
              <a:t>.</a:t>
            </a:r>
          </a:p>
          <a:p>
            <a:pPr>
              <a:spcAft>
                <a:spcPts val="600"/>
              </a:spcAft>
            </a:pPr>
            <a:r>
              <a:rPr lang="en-AU" altLang="ko-KR" sz="1800" dirty="0"/>
              <a:t>The </a:t>
            </a:r>
            <a:r>
              <a:rPr lang="en-AU" altLang="ko-KR" sz="1800" dirty="0">
                <a:latin typeface="Public Sans" pitchFamily="2" charset="77"/>
              </a:rPr>
              <a:t>Sino-Korean</a:t>
            </a:r>
            <a:r>
              <a:rPr lang="en-AU" altLang="ko-KR" sz="1800" b="1" dirty="0"/>
              <a:t> </a:t>
            </a:r>
            <a:r>
              <a:rPr lang="en-AU" altLang="ko-KR" sz="1800" dirty="0"/>
              <a:t>number system is used for counting numbers above 99, and when talking about money. </a:t>
            </a:r>
          </a:p>
        </p:txBody>
      </p:sp>
      <p:sp>
        <p:nvSpPr>
          <p:cNvPr id="3" name="Slide Number Placeholder 2">
            <a:extLst>
              <a:ext uri="{FF2B5EF4-FFF2-40B4-BE49-F238E27FC236}">
                <a16:creationId xmlns:a16="http://schemas.microsoft.com/office/drawing/2014/main" id="{837C2CC0-2D9C-7B90-3AA5-3C47BCCBF696}"/>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228087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5C6313-EC62-3132-4B49-CAB6CE820A37}"/>
              </a:ext>
            </a:extLst>
          </p:cNvPr>
          <p:cNvSpPr>
            <a:spLocks noGrp="1"/>
          </p:cNvSpPr>
          <p:nvPr>
            <p:ph type="title"/>
          </p:nvPr>
        </p:nvSpPr>
        <p:spPr/>
        <p:txBody>
          <a:bodyPr vert="horz" lIns="0" tIns="0" rIns="0" bIns="0" rtlCol="0" anchor="b">
            <a:noAutofit/>
          </a:bodyPr>
          <a:lstStyle/>
          <a:p>
            <a:r>
              <a:rPr lang="en-AU"/>
              <a:t>202</a:t>
            </a:r>
          </a:p>
        </p:txBody>
      </p:sp>
      <p:grpSp>
        <p:nvGrpSpPr>
          <p:cNvPr id="2" name="Group 1" descr="202">
            <a:extLst>
              <a:ext uri="{FF2B5EF4-FFF2-40B4-BE49-F238E27FC236}">
                <a16:creationId xmlns:a16="http://schemas.microsoft.com/office/drawing/2014/main" id="{793B22F5-EDFF-E5A4-6174-C25124CF72CA}"/>
              </a:ext>
            </a:extLst>
          </p:cNvPr>
          <p:cNvGrpSpPr/>
          <p:nvPr/>
        </p:nvGrpSpPr>
        <p:grpSpPr>
          <a:xfrm>
            <a:off x="2332893" y="2919046"/>
            <a:ext cx="3520589" cy="1460500"/>
            <a:chOff x="2332893" y="2919046"/>
            <a:chExt cx="3520589" cy="1460500"/>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数字・番号のイラスト文字 | かわいいフリー素材集 いらすとや">
              <a:extLst>
                <a:ext uri="{FF2B5EF4-FFF2-40B4-BE49-F238E27FC236}">
                  <a16:creationId xmlns:a16="http://schemas.microsoft.com/office/drawing/2014/main" id="{E52B45D1-86AE-17FF-D543-B0884AFCA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2893" y="3143249"/>
              <a:ext cx="1107097" cy="11478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イラスト文字 | かわいいフリー素材集 いらすとや">
              <a:extLst>
                <a:ext uri="{FF2B5EF4-FFF2-40B4-BE49-F238E27FC236}">
                  <a16:creationId xmlns:a16="http://schemas.microsoft.com/office/drawing/2014/main" id="{5084A39D-D5B2-23E1-A408-F447627671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385" y="3143249"/>
              <a:ext cx="1107097" cy="114788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445616" y="3054838"/>
            <a:ext cx="3163769" cy="1794564"/>
          </a:xfrm>
          <a:prstGeom prst="rect">
            <a:avLst/>
          </a:prstGeom>
          <a:noFill/>
        </p:spPr>
        <p:txBody>
          <a:bodyPr wrap="square" lIns="0" tIns="0" rIns="0" bIns="0" rtlCol="0">
            <a:noAutofit/>
          </a:bodyPr>
          <a:lstStyle/>
          <a:p>
            <a:pPr algn="ctr"/>
            <a:r>
              <a:rPr lang="ko-KR" altLang="en-AU" sz="7200">
                <a:latin typeface="Malgun Gothic" panose="020B0503020000020004" pitchFamily="34" charset="-127"/>
                <a:ea typeface="Malgun Gothic" panose="020B0503020000020004" pitchFamily="34" charset="-127"/>
              </a:rPr>
              <a:t>이</a:t>
            </a:r>
            <a:r>
              <a:rPr lang="ko-KR" altLang="en-US" sz="7200">
                <a:latin typeface="Malgun Gothic" panose="020B0503020000020004" pitchFamily="34" charset="-127"/>
                <a:ea typeface="Malgun Gothic" panose="020B0503020000020004" pitchFamily="34" charset="-127"/>
              </a:rPr>
              <a:t>백</a:t>
            </a:r>
            <a:r>
              <a:rPr lang="ko-KR" altLang="en-AU" sz="7200">
                <a:latin typeface="Malgun Gothic" panose="020B0503020000020004" pitchFamily="34" charset="-127"/>
                <a:ea typeface="Malgun Gothic" panose="020B0503020000020004" pitchFamily="34" charset="-127"/>
              </a:rPr>
              <a:t>이</a:t>
            </a:r>
            <a:endParaRPr lang="en-US" sz="7200">
              <a:latin typeface="Malgun Gothic" panose="020B0503020000020004" pitchFamily="34" charset="-127"/>
              <a:ea typeface="Malgun Gothic" panose="020B0503020000020004" pitchFamily="34" charset="-127"/>
            </a:endParaRPr>
          </a:p>
          <a:p>
            <a:pPr algn="ctr"/>
            <a:r>
              <a:rPr lang="en-AU" sz="4400" i="1" err="1"/>
              <a:t>i</a:t>
            </a:r>
            <a:r>
              <a:rPr lang="en-AU" sz="4400" i="1"/>
              <a:t>-</a:t>
            </a:r>
            <a:r>
              <a:rPr lang="en-US" sz="4400" i="1" err="1"/>
              <a:t>baek</a:t>
            </a:r>
            <a:r>
              <a:rPr lang="en-US" altLang="ko-KR" sz="4400" i="1" err="1"/>
              <a:t>-i</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16196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E1F38C-55BB-B45B-DCD9-CC61172DF76A}"/>
              </a:ext>
            </a:extLst>
          </p:cNvPr>
          <p:cNvSpPr>
            <a:spLocks noGrp="1"/>
          </p:cNvSpPr>
          <p:nvPr>
            <p:ph type="title"/>
          </p:nvPr>
        </p:nvSpPr>
        <p:spPr/>
        <p:txBody>
          <a:bodyPr vert="horz" lIns="0" tIns="0" rIns="0" bIns="0" rtlCol="0" anchor="b">
            <a:noAutofit/>
          </a:bodyPr>
          <a:lstStyle/>
          <a:p>
            <a:r>
              <a:rPr lang="en-AU"/>
              <a:t>300</a:t>
            </a:r>
          </a:p>
        </p:txBody>
      </p:sp>
      <p:grpSp>
        <p:nvGrpSpPr>
          <p:cNvPr id="2" name="Group 1" descr="300">
            <a:extLst>
              <a:ext uri="{FF2B5EF4-FFF2-40B4-BE49-F238E27FC236}">
                <a16:creationId xmlns:a16="http://schemas.microsoft.com/office/drawing/2014/main" id="{4645B0AB-58F1-7D5C-5C64-C9930748B7E6}"/>
              </a:ext>
            </a:extLst>
          </p:cNvPr>
          <p:cNvGrpSpPr/>
          <p:nvPr/>
        </p:nvGrpSpPr>
        <p:grpSpPr>
          <a:xfrm>
            <a:off x="2355240" y="2919046"/>
            <a:ext cx="3764569" cy="1496646"/>
            <a:chOff x="2355240" y="2919046"/>
            <a:chExt cx="3764569" cy="1496646"/>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数字・番号のイラスト文字 | かわいいフリー素材集 いらすとや">
              <a:extLst>
                <a:ext uri="{FF2B5EF4-FFF2-40B4-BE49-F238E27FC236}">
                  <a16:creationId xmlns:a16="http://schemas.microsoft.com/office/drawing/2014/main" id="{467BEEEA-276B-43E5-5597-441AAB24D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240" y="3091717"/>
              <a:ext cx="1066800" cy="1250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丸型・白抜きイラスト文字 | かわいいフリー素材集 いらすとや">
              <a:extLst>
                <a:ext uri="{FF2B5EF4-FFF2-40B4-BE49-F238E27FC236}">
                  <a16:creationId xmlns:a16="http://schemas.microsoft.com/office/drawing/2014/main" id="{899D34A4-6AF7-D91D-C38D-7F65D8CAA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959" y="2955192"/>
              <a:ext cx="1466850"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445616" y="3054838"/>
            <a:ext cx="3163769" cy="1392604"/>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삼백</a:t>
            </a:r>
            <a:endParaRPr lang="en-US" sz="7200">
              <a:latin typeface="Malgun Gothic" panose="020B0503020000020004" pitchFamily="34" charset="-127"/>
              <a:ea typeface="Malgun Gothic" panose="020B0503020000020004" pitchFamily="34" charset="-127"/>
            </a:endParaRPr>
          </a:p>
          <a:p>
            <a:pPr algn="ctr"/>
            <a:r>
              <a:rPr lang="en-US" altLang="ko-KR" sz="4400" i="1"/>
              <a:t>s</a:t>
            </a:r>
            <a:r>
              <a:rPr lang="en-AU" altLang="ko-KR" sz="4400" i="1"/>
              <a:t>am</a:t>
            </a:r>
            <a:r>
              <a:rPr lang="en-AU" sz="4400" i="1"/>
              <a:t>-</a:t>
            </a:r>
            <a:r>
              <a:rPr lang="en-US" sz="4400" i="1" err="1"/>
              <a:t>baek</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301662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8E0252-0D60-E7BB-3C9B-79F93570A7DE}"/>
              </a:ext>
            </a:extLst>
          </p:cNvPr>
          <p:cNvSpPr>
            <a:spLocks noGrp="1"/>
          </p:cNvSpPr>
          <p:nvPr>
            <p:ph type="title"/>
          </p:nvPr>
        </p:nvSpPr>
        <p:spPr/>
        <p:txBody>
          <a:bodyPr vert="horz" lIns="0" tIns="0" rIns="0" bIns="0" rtlCol="0" anchor="b">
            <a:noAutofit/>
          </a:bodyPr>
          <a:lstStyle/>
          <a:p>
            <a:r>
              <a:rPr lang="en-AU"/>
              <a:t>303</a:t>
            </a:r>
          </a:p>
        </p:txBody>
      </p:sp>
      <p:grpSp>
        <p:nvGrpSpPr>
          <p:cNvPr id="2" name="Group 1" descr="303">
            <a:extLst>
              <a:ext uri="{FF2B5EF4-FFF2-40B4-BE49-F238E27FC236}">
                <a16:creationId xmlns:a16="http://schemas.microsoft.com/office/drawing/2014/main" id="{E6101495-7723-D8BF-AADF-F6A930A18129}"/>
              </a:ext>
            </a:extLst>
          </p:cNvPr>
          <p:cNvGrpSpPr/>
          <p:nvPr/>
        </p:nvGrpSpPr>
        <p:grpSpPr>
          <a:xfrm>
            <a:off x="2355240" y="2919046"/>
            <a:ext cx="3457945" cy="1460500"/>
            <a:chOff x="2355240" y="2919046"/>
            <a:chExt cx="3457945" cy="1460500"/>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数字・番号のイラスト文字 | かわいいフリー素材集 いらすとや">
              <a:extLst>
                <a:ext uri="{FF2B5EF4-FFF2-40B4-BE49-F238E27FC236}">
                  <a16:creationId xmlns:a16="http://schemas.microsoft.com/office/drawing/2014/main" id="{467BEEEA-276B-43E5-5597-441AAB24D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240" y="3091717"/>
              <a:ext cx="1066800" cy="1250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イラスト文字 | かわいいフリー素材集 いらすとや">
              <a:extLst>
                <a:ext uri="{FF2B5EF4-FFF2-40B4-BE49-F238E27FC236}">
                  <a16:creationId xmlns:a16="http://schemas.microsoft.com/office/drawing/2014/main" id="{C144ABAC-F7E5-D2D2-34E2-5E06F43F5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385" y="3125665"/>
              <a:ext cx="1066800" cy="125095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022124" y="3054838"/>
            <a:ext cx="4196862" cy="1392604"/>
          </a:xfrm>
          <a:prstGeom prst="rect">
            <a:avLst/>
          </a:prstGeom>
          <a:noFill/>
        </p:spPr>
        <p:txBody>
          <a:bodyPr wrap="square" lIns="0" tIns="0" rIns="0" bIns="0" rtlCol="0">
            <a:noAutofit/>
          </a:bodyPr>
          <a:lstStyle/>
          <a:p>
            <a:pPr algn="ctr"/>
            <a:r>
              <a:rPr lang="ko-KR" altLang="en-US" sz="7200" dirty="0">
                <a:latin typeface="Malgun Gothic" panose="020B0503020000020004" pitchFamily="34" charset="-127"/>
                <a:ea typeface="Malgun Gothic" panose="020B0503020000020004" pitchFamily="34" charset="-127"/>
              </a:rPr>
              <a:t>삼백삼</a:t>
            </a:r>
            <a:endParaRPr lang="ko-KR" altLang="en-AU" sz="7200" dirty="0">
              <a:latin typeface="Malgun Gothic" panose="020B0503020000020004" pitchFamily="34" charset="-127"/>
              <a:ea typeface="Malgun Gothic" panose="020B0503020000020004" pitchFamily="34" charset="-127"/>
            </a:endParaRPr>
          </a:p>
          <a:p>
            <a:pPr algn="ctr"/>
            <a:r>
              <a:rPr lang="en-US" altLang="ko-KR" sz="4400" i="1" dirty="0"/>
              <a:t>s</a:t>
            </a:r>
            <a:r>
              <a:rPr lang="en-AU" altLang="ko-KR" sz="4400" i="1" dirty="0"/>
              <a:t>am</a:t>
            </a:r>
            <a:r>
              <a:rPr lang="en-AU" sz="4400" i="1" dirty="0"/>
              <a:t>-</a:t>
            </a:r>
            <a:r>
              <a:rPr lang="en-US" sz="4400" i="1" dirty="0" err="1"/>
              <a:t>baek</a:t>
            </a:r>
            <a:r>
              <a:rPr lang="en-US" altLang="ko-KR" sz="4400" i="1" dirty="0" err="1"/>
              <a:t>-sam</a:t>
            </a:r>
            <a:endParaRPr lang="en-US" sz="4400" i="1" dirty="0"/>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98961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E84003-1D2F-4BF6-9BAC-5BAB6D0F12A5}"/>
              </a:ext>
            </a:extLst>
          </p:cNvPr>
          <p:cNvSpPr>
            <a:spLocks noGrp="1"/>
          </p:cNvSpPr>
          <p:nvPr>
            <p:ph type="title"/>
          </p:nvPr>
        </p:nvSpPr>
        <p:spPr/>
        <p:txBody>
          <a:bodyPr vert="horz" lIns="0" tIns="0" rIns="0" bIns="0" rtlCol="0" anchor="b">
            <a:noAutofit/>
          </a:bodyPr>
          <a:lstStyle/>
          <a:p>
            <a:r>
              <a:rPr lang="en-AU"/>
              <a:t>400</a:t>
            </a:r>
          </a:p>
        </p:txBody>
      </p:sp>
      <p:grpSp>
        <p:nvGrpSpPr>
          <p:cNvPr id="2" name="Group 1" descr="400">
            <a:extLst>
              <a:ext uri="{FF2B5EF4-FFF2-40B4-BE49-F238E27FC236}">
                <a16:creationId xmlns:a16="http://schemas.microsoft.com/office/drawing/2014/main" id="{76F367B8-2D51-7691-4FAE-C60D56873BD9}"/>
              </a:ext>
            </a:extLst>
          </p:cNvPr>
          <p:cNvGrpSpPr/>
          <p:nvPr/>
        </p:nvGrpSpPr>
        <p:grpSpPr>
          <a:xfrm>
            <a:off x="2121801" y="2919046"/>
            <a:ext cx="3998008" cy="1528396"/>
            <a:chOff x="2121801" y="2919046"/>
            <a:chExt cx="3998008" cy="1528396"/>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丸型・白抜きイラスト文字 | かわいいフリー素材集 いらすとや">
              <a:extLst>
                <a:ext uri="{FF2B5EF4-FFF2-40B4-BE49-F238E27FC236}">
                  <a16:creationId xmlns:a16="http://schemas.microsoft.com/office/drawing/2014/main" id="{899D34A4-6AF7-D91D-C38D-7F65D8CAA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959" y="2955192"/>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数字・番号のイラスト文字 | かわいいフリー素材集 いらすとや">
              <a:extLst>
                <a:ext uri="{FF2B5EF4-FFF2-40B4-BE49-F238E27FC236}">
                  <a16:creationId xmlns:a16="http://schemas.microsoft.com/office/drawing/2014/main" id="{FECF87B9-4B21-5C54-C4C1-318054B7C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801" y="2986942"/>
              <a:ext cx="1245503"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445616" y="3054838"/>
            <a:ext cx="3163769" cy="1392604"/>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사백</a:t>
            </a:r>
            <a:endParaRPr lang="en-US" sz="7200">
              <a:latin typeface="Malgun Gothic" panose="020B0503020000020004" pitchFamily="34" charset="-127"/>
              <a:ea typeface="Malgun Gothic" panose="020B0503020000020004" pitchFamily="34" charset="-127"/>
            </a:endParaRPr>
          </a:p>
          <a:p>
            <a:pPr algn="ctr"/>
            <a:r>
              <a:rPr lang="en-US" altLang="ko-KR" sz="4400" i="1"/>
              <a:t>s</a:t>
            </a:r>
            <a:r>
              <a:rPr lang="en-AU" altLang="ko-KR" sz="4400" i="1"/>
              <a:t>a</a:t>
            </a:r>
            <a:r>
              <a:rPr lang="en-AU" sz="4400" i="1"/>
              <a:t>-</a:t>
            </a:r>
            <a:r>
              <a:rPr lang="en-US" sz="4400" i="1" err="1"/>
              <a:t>baek</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345029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BE96F6-DCB9-D856-DB89-BADA65B527E6}"/>
              </a:ext>
            </a:extLst>
          </p:cNvPr>
          <p:cNvSpPr>
            <a:spLocks noGrp="1"/>
          </p:cNvSpPr>
          <p:nvPr>
            <p:ph type="title"/>
          </p:nvPr>
        </p:nvSpPr>
        <p:spPr/>
        <p:txBody>
          <a:bodyPr vert="horz" lIns="0" tIns="0" rIns="0" bIns="0" rtlCol="0" anchor="b">
            <a:noAutofit/>
          </a:bodyPr>
          <a:lstStyle/>
          <a:p>
            <a:r>
              <a:rPr lang="en-AU"/>
              <a:t>404</a:t>
            </a:r>
          </a:p>
        </p:txBody>
      </p:sp>
      <p:grpSp>
        <p:nvGrpSpPr>
          <p:cNvPr id="3" name="Group 2" descr="404">
            <a:extLst>
              <a:ext uri="{FF2B5EF4-FFF2-40B4-BE49-F238E27FC236}">
                <a16:creationId xmlns:a16="http://schemas.microsoft.com/office/drawing/2014/main" id="{45A69B68-8A3F-748A-63E6-70C68674BFB9}"/>
              </a:ext>
            </a:extLst>
          </p:cNvPr>
          <p:cNvGrpSpPr/>
          <p:nvPr/>
        </p:nvGrpSpPr>
        <p:grpSpPr>
          <a:xfrm>
            <a:off x="2121801" y="2919046"/>
            <a:ext cx="3870087" cy="1596292"/>
            <a:chOff x="2121801" y="2919046"/>
            <a:chExt cx="3870087" cy="1596292"/>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数字・番号のイラスト文字 | かわいいフリー素材集 いらすとや">
              <a:extLst>
                <a:ext uri="{FF2B5EF4-FFF2-40B4-BE49-F238E27FC236}">
                  <a16:creationId xmlns:a16="http://schemas.microsoft.com/office/drawing/2014/main" id="{FECF87B9-4B21-5C54-C4C1-318054B7C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801" y="2986942"/>
              <a:ext cx="1245503"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イラスト文字 | かわいいフリー素材集 いらすとや">
              <a:extLst>
                <a:ext uri="{FF2B5EF4-FFF2-40B4-BE49-F238E27FC236}">
                  <a16:creationId xmlns:a16="http://schemas.microsoft.com/office/drawing/2014/main" id="{12EF77E7-67C8-5223-A14D-9182569A10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385" y="3054838"/>
              <a:ext cx="1245503"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445616" y="3054838"/>
            <a:ext cx="3163769" cy="1392604"/>
          </a:xfrm>
          <a:prstGeom prst="rect">
            <a:avLst/>
          </a:prstGeom>
          <a:noFill/>
        </p:spPr>
        <p:txBody>
          <a:bodyPr wrap="square" lIns="0" tIns="0" rIns="0" bIns="0" rtlCol="0">
            <a:noAutofit/>
          </a:bodyPr>
          <a:lstStyle/>
          <a:p>
            <a:pPr algn="ctr"/>
            <a:r>
              <a:rPr lang="ko-KR" altLang="en-US" sz="7200" dirty="0">
                <a:latin typeface="Malgun Gothic" panose="020B0503020000020004" pitchFamily="34" charset="-127"/>
                <a:ea typeface="Malgun Gothic" panose="020B0503020000020004" pitchFamily="34" charset="-127"/>
              </a:rPr>
              <a:t>사백사</a:t>
            </a:r>
          </a:p>
          <a:p>
            <a:pPr algn="ctr"/>
            <a:r>
              <a:rPr lang="en-US" altLang="ko-KR" sz="4400" i="1" dirty="0"/>
              <a:t>s</a:t>
            </a:r>
            <a:r>
              <a:rPr lang="en-AU" altLang="ko-KR" sz="4400" i="1" dirty="0"/>
              <a:t>a</a:t>
            </a:r>
            <a:r>
              <a:rPr lang="en-AU" sz="4400" i="1" dirty="0"/>
              <a:t>-</a:t>
            </a:r>
            <a:r>
              <a:rPr lang="en-US" sz="4400" i="1" dirty="0" err="1"/>
              <a:t>baek-sa</a:t>
            </a:r>
            <a:endParaRPr lang="en-US" sz="4400" i="1" dirty="0"/>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149652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CA05-EA93-5D43-AAE9-40A8F8ACE781}"/>
              </a:ext>
            </a:extLst>
          </p:cNvPr>
          <p:cNvSpPr>
            <a:spLocks noGrp="1"/>
          </p:cNvSpPr>
          <p:nvPr>
            <p:ph type="title"/>
          </p:nvPr>
        </p:nvSpPr>
        <p:spPr/>
        <p:txBody>
          <a:bodyPr vert="horz" lIns="0" tIns="0" rIns="0" bIns="0" rtlCol="0" anchor="b">
            <a:noAutofit/>
          </a:bodyPr>
          <a:lstStyle/>
          <a:p>
            <a:r>
              <a:rPr lang="en-AU" dirty="0"/>
              <a:t>500</a:t>
            </a:r>
          </a:p>
        </p:txBody>
      </p:sp>
      <p:grpSp>
        <p:nvGrpSpPr>
          <p:cNvPr id="7" name="Group 6" descr="500">
            <a:extLst>
              <a:ext uri="{FF2B5EF4-FFF2-40B4-BE49-F238E27FC236}">
                <a16:creationId xmlns:a16="http://schemas.microsoft.com/office/drawing/2014/main" id="{03A0AAE9-1E11-C0B2-EF80-A005169B4EA3}"/>
              </a:ext>
            </a:extLst>
          </p:cNvPr>
          <p:cNvGrpSpPr/>
          <p:nvPr/>
        </p:nvGrpSpPr>
        <p:grpSpPr>
          <a:xfrm>
            <a:off x="1916049" y="2950796"/>
            <a:ext cx="4179951" cy="1496646"/>
            <a:chOff x="1939858" y="2919046"/>
            <a:chExt cx="4179951" cy="1496646"/>
          </a:xfrm>
        </p:grpSpPr>
        <p:pic>
          <p:nvPicPr>
            <p:cNvPr id="3" name="Picture 2" descr="数字・番号の丸型・白抜きイラスト文字 | かわいいフリー素材集 いらすとや">
              <a:extLst>
                <a:ext uri="{FF2B5EF4-FFF2-40B4-BE49-F238E27FC236}">
                  <a16:creationId xmlns:a16="http://schemas.microsoft.com/office/drawing/2014/main" id="{899D34A4-6AF7-D91D-C38D-7F65D8CAA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959" y="2955192"/>
              <a:ext cx="1466850" cy="14605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7198D37-4DDD-02B2-28A4-4F30F748BC35}"/>
                </a:ext>
              </a:extLst>
            </p:cNvPr>
            <p:cNvGrpSpPr/>
            <p:nvPr/>
          </p:nvGrpSpPr>
          <p:grpSpPr>
            <a:xfrm>
              <a:off x="1939858" y="2919046"/>
              <a:ext cx="2807989" cy="1496646"/>
              <a:chOff x="1939858" y="2919046"/>
              <a:chExt cx="2807989" cy="1496646"/>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a:extLst>
                  <a:ext uri="{FF2B5EF4-FFF2-40B4-BE49-F238E27FC236}">
                    <a16:creationId xmlns:a16="http://schemas.microsoft.com/office/drawing/2014/main" id="{0DB0D7ED-F8CF-C42D-4DDA-C662D374E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858" y="2955192"/>
                <a:ext cx="1466850" cy="14605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9" name="TextBox 8">
            <a:extLst>
              <a:ext uri="{FF2B5EF4-FFF2-40B4-BE49-F238E27FC236}">
                <a16:creationId xmlns:a16="http://schemas.microsoft.com/office/drawing/2014/main" id="{446385FB-66FE-1E26-9B97-F87BFF431448}"/>
              </a:ext>
            </a:extLst>
          </p:cNvPr>
          <p:cNvSpPr txBox="1"/>
          <p:nvPr/>
        </p:nvSpPr>
        <p:spPr>
          <a:xfrm>
            <a:off x="7445616" y="3054838"/>
            <a:ext cx="3163769" cy="1392604"/>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오백</a:t>
            </a:r>
            <a:endParaRPr lang="en-US" sz="7200">
              <a:latin typeface="Malgun Gothic" panose="020B0503020000020004" pitchFamily="34" charset="-127"/>
              <a:ea typeface="Malgun Gothic" panose="020B0503020000020004" pitchFamily="34" charset="-127"/>
            </a:endParaRPr>
          </a:p>
          <a:p>
            <a:pPr algn="ctr"/>
            <a:r>
              <a:rPr lang="en-US" altLang="ko-KR" sz="4400" i="1"/>
              <a:t>o</a:t>
            </a:r>
            <a:r>
              <a:rPr lang="en-AU" sz="4400" i="1"/>
              <a:t>-</a:t>
            </a:r>
            <a:r>
              <a:rPr lang="en-US" sz="4400" i="1" err="1"/>
              <a:t>baek</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372854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BF4AA6-93A1-50E9-C8FF-581B19EEE7AC}"/>
              </a:ext>
            </a:extLst>
          </p:cNvPr>
          <p:cNvSpPr>
            <a:spLocks noGrp="1"/>
          </p:cNvSpPr>
          <p:nvPr>
            <p:ph type="title"/>
          </p:nvPr>
        </p:nvSpPr>
        <p:spPr/>
        <p:txBody>
          <a:bodyPr vert="horz" lIns="0" tIns="0" rIns="0" bIns="0" rtlCol="0" anchor="b">
            <a:noAutofit/>
          </a:bodyPr>
          <a:lstStyle/>
          <a:p>
            <a:r>
              <a:rPr lang="en-AU"/>
              <a:t>505</a:t>
            </a:r>
          </a:p>
        </p:txBody>
      </p:sp>
      <p:grpSp>
        <p:nvGrpSpPr>
          <p:cNvPr id="3" name="Group 2" descr="505">
            <a:extLst>
              <a:ext uri="{FF2B5EF4-FFF2-40B4-BE49-F238E27FC236}">
                <a16:creationId xmlns:a16="http://schemas.microsoft.com/office/drawing/2014/main" id="{D0DEF5C8-39ED-DCB1-7BEF-7EBE5765C716}"/>
              </a:ext>
            </a:extLst>
          </p:cNvPr>
          <p:cNvGrpSpPr/>
          <p:nvPr/>
        </p:nvGrpSpPr>
        <p:grpSpPr>
          <a:xfrm>
            <a:off x="1909035" y="2919046"/>
            <a:ext cx="4235140" cy="1496646"/>
            <a:chOff x="1909035" y="2919046"/>
            <a:chExt cx="4235140" cy="1496646"/>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数字・番号の丸型・白抜きイラスト文字 | かわいいフリー素材集 いらすとや">
              <a:extLst>
                <a:ext uri="{FF2B5EF4-FFF2-40B4-BE49-F238E27FC236}">
                  <a16:creationId xmlns:a16="http://schemas.microsoft.com/office/drawing/2014/main" id="{0DB0D7ED-F8CF-C42D-4DDA-C662D374E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9035" y="2955192"/>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A6490FE-F1F6-2CD1-EE0E-13BABBCF3D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732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445616" y="3054838"/>
            <a:ext cx="3163769" cy="1392604"/>
          </a:xfrm>
          <a:prstGeom prst="rect">
            <a:avLst/>
          </a:prstGeom>
          <a:noFill/>
        </p:spPr>
        <p:txBody>
          <a:bodyPr wrap="square" lIns="0" tIns="0" rIns="0" bIns="0" rtlCol="0">
            <a:noAutofit/>
          </a:bodyPr>
          <a:lstStyle/>
          <a:p>
            <a:pPr algn="ctr"/>
            <a:r>
              <a:rPr lang="ko-KR" altLang="en-US" sz="7200" dirty="0">
                <a:latin typeface="Malgun Gothic" panose="020B0503020000020004" pitchFamily="34" charset="-127"/>
                <a:ea typeface="Malgun Gothic" panose="020B0503020000020004" pitchFamily="34" charset="-127"/>
              </a:rPr>
              <a:t>오백오</a:t>
            </a:r>
          </a:p>
          <a:p>
            <a:pPr algn="ctr"/>
            <a:r>
              <a:rPr lang="en-US" altLang="ko-KR" sz="4400" i="1" dirty="0"/>
              <a:t>o</a:t>
            </a:r>
            <a:r>
              <a:rPr lang="en-AU" sz="4400" i="1" dirty="0"/>
              <a:t>-</a:t>
            </a:r>
            <a:r>
              <a:rPr lang="en-US" sz="4400" i="1" dirty="0" err="1"/>
              <a:t>baek</a:t>
            </a:r>
            <a:r>
              <a:rPr lang="en-US" altLang="ko-KR" sz="4400" i="1" dirty="0"/>
              <a:t>-o</a:t>
            </a:r>
            <a:endParaRPr lang="en-US" sz="4400" i="1" dirty="0"/>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383630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CA72C4-3F1F-428A-8B2D-DA8A927A024A}"/>
              </a:ext>
            </a:extLst>
          </p:cNvPr>
          <p:cNvSpPr>
            <a:spLocks noGrp="1"/>
          </p:cNvSpPr>
          <p:nvPr>
            <p:ph type="title"/>
          </p:nvPr>
        </p:nvSpPr>
        <p:spPr/>
        <p:txBody>
          <a:bodyPr vert="horz" lIns="0" tIns="0" rIns="0" bIns="0" rtlCol="0" anchor="b">
            <a:noAutofit/>
          </a:bodyPr>
          <a:lstStyle/>
          <a:p>
            <a:r>
              <a:rPr lang="en-AU"/>
              <a:t>600</a:t>
            </a:r>
          </a:p>
        </p:txBody>
      </p:sp>
      <p:grpSp>
        <p:nvGrpSpPr>
          <p:cNvPr id="2" name="Group 1" descr="600">
            <a:extLst>
              <a:ext uri="{FF2B5EF4-FFF2-40B4-BE49-F238E27FC236}">
                <a16:creationId xmlns:a16="http://schemas.microsoft.com/office/drawing/2014/main" id="{0287232A-9D7A-9AC2-2452-A4524AB1858C}"/>
              </a:ext>
            </a:extLst>
          </p:cNvPr>
          <p:cNvGrpSpPr/>
          <p:nvPr/>
        </p:nvGrpSpPr>
        <p:grpSpPr>
          <a:xfrm>
            <a:off x="1836493" y="2919046"/>
            <a:ext cx="4283316" cy="1496646"/>
            <a:chOff x="1836493" y="2919046"/>
            <a:chExt cx="4283316" cy="1496646"/>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丸型・白抜きイラスト文字 | かわいいフリー素材集 いらすとや">
              <a:extLst>
                <a:ext uri="{FF2B5EF4-FFF2-40B4-BE49-F238E27FC236}">
                  <a16:creationId xmlns:a16="http://schemas.microsoft.com/office/drawing/2014/main" id="{899D34A4-6AF7-D91D-C38D-7F65D8CAA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959" y="2955192"/>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a:extLst>
                <a:ext uri="{FF2B5EF4-FFF2-40B4-BE49-F238E27FC236}">
                  <a16:creationId xmlns:a16="http://schemas.microsoft.com/office/drawing/2014/main" id="{93BE367D-D243-95B6-3EC8-4C95595C2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6493" y="2931486"/>
              <a:ext cx="1490659" cy="148420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445616" y="3054838"/>
            <a:ext cx="3163769" cy="1392604"/>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육백</a:t>
            </a:r>
            <a:endParaRPr lang="en-US" sz="7200">
              <a:latin typeface="Malgun Gothic" panose="020B0503020000020004" pitchFamily="34" charset="-127"/>
              <a:ea typeface="Malgun Gothic" panose="020B0503020000020004" pitchFamily="34" charset="-127"/>
            </a:endParaRPr>
          </a:p>
          <a:p>
            <a:pPr algn="ctr"/>
            <a:r>
              <a:rPr lang="en-US" altLang="ko-KR" sz="4400" i="1"/>
              <a:t>yuk</a:t>
            </a:r>
            <a:r>
              <a:rPr lang="en-AU" sz="4400" i="1"/>
              <a:t>-</a:t>
            </a:r>
            <a:r>
              <a:rPr lang="en-US" sz="4400" i="1" err="1"/>
              <a:t>baek</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226946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72FB04-53F7-9475-CA73-44FB83FFAD49}"/>
              </a:ext>
            </a:extLst>
          </p:cNvPr>
          <p:cNvSpPr>
            <a:spLocks noGrp="1"/>
          </p:cNvSpPr>
          <p:nvPr>
            <p:ph type="title"/>
          </p:nvPr>
        </p:nvSpPr>
        <p:spPr/>
        <p:txBody>
          <a:bodyPr vert="horz" lIns="0" tIns="0" rIns="0" bIns="0" rtlCol="0" anchor="b">
            <a:noAutofit/>
          </a:bodyPr>
          <a:lstStyle/>
          <a:p>
            <a:r>
              <a:rPr lang="en-AU"/>
              <a:t>606</a:t>
            </a:r>
          </a:p>
        </p:txBody>
      </p:sp>
      <p:grpSp>
        <p:nvGrpSpPr>
          <p:cNvPr id="5" name="Group 4" descr="606">
            <a:extLst>
              <a:ext uri="{FF2B5EF4-FFF2-40B4-BE49-F238E27FC236}">
                <a16:creationId xmlns:a16="http://schemas.microsoft.com/office/drawing/2014/main" id="{55A3729C-384B-01CC-E1CC-C2A3726EADC7}"/>
              </a:ext>
            </a:extLst>
          </p:cNvPr>
          <p:cNvGrpSpPr/>
          <p:nvPr/>
        </p:nvGrpSpPr>
        <p:grpSpPr>
          <a:xfrm>
            <a:off x="1836493" y="2919046"/>
            <a:ext cx="4295220" cy="1496646"/>
            <a:chOff x="1836493" y="2919046"/>
            <a:chExt cx="4295220" cy="1496646"/>
          </a:xfrm>
        </p:grpSpPr>
        <p:pic>
          <p:nvPicPr>
            <p:cNvPr id="2050" name="Picture 2" descr="606">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606">
              <a:extLst>
                <a:ext uri="{FF2B5EF4-FFF2-40B4-BE49-F238E27FC236}">
                  <a16:creationId xmlns:a16="http://schemas.microsoft.com/office/drawing/2014/main" id="{93BE367D-D243-95B6-3EC8-4C95595C2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6493" y="2931486"/>
              <a:ext cx="1490659" cy="14842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606">
              <a:extLst>
                <a:ext uri="{FF2B5EF4-FFF2-40B4-BE49-F238E27FC236}">
                  <a16:creationId xmlns:a16="http://schemas.microsoft.com/office/drawing/2014/main" id="{B91D3F3F-7CE9-650A-B3A2-40526FA68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054" y="2931486"/>
              <a:ext cx="1490659" cy="148420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6916616" y="3054838"/>
            <a:ext cx="3692770" cy="1392604"/>
          </a:xfrm>
          <a:prstGeom prst="rect">
            <a:avLst/>
          </a:prstGeom>
          <a:noFill/>
        </p:spPr>
        <p:txBody>
          <a:bodyPr wrap="square" lIns="0" tIns="0" rIns="0" bIns="0" rtlCol="0">
            <a:noAutofit/>
          </a:bodyPr>
          <a:lstStyle/>
          <a:p>
            <a:pPr algn="ctr"/>
            <a:r>
              <a:rPr lang="ko-KR" altLang="en-US" sz="7200" dirty="0">
                <a:latin typeface="Malgun Gothic" panose="020B0503020000020004" pitchFamily="34" charset="-127"/>
                <a:ea typeface="Malgun Gothic" panose="020B0503020000020004" pitchFamily="34" charset="-127"/>
              </a:rPr>
              <a:t>육백육</a:t>
            </a:r>
          </a:p>
          <a:p>
            <a:pPr algn="ctr"/>
            <a:r>
              <a:rPr lang="en-US" altLang="ko-KR" sz="4400" i="1" dirty="0"/>
              <a:t>yuk</a:t>
            </a:r>
            <a:r>
              <a:rPr lang="en-AU" sz="4400" i="1" dirty="0"/>
              <a:t>-</a:t>
            </a:r>
            <a:r>
              <a:rPr lang="en-US" sz="4400" i="1" dirty="0" err="1"/>
              <a:t>baek</a:t>
            </a:r>
            <a:r>
              <a:rPr lang="en-US" sz="4400" i="1" dirty="0"/>
              <a:t>-yuk</a:t>
            </a:r>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182456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41D8D2-B360-1358-1B6E-861DEE1A8300}"/>
              </a:ext>
            </a:extLst>
          </p:cNvPr>
          <p:cNvSpPr>
            <a:spLocks noGrp="1"/>
          </p:cNvSpPr>
          <p:nvPr>
            <p:ph type="title"/>
          </p:nvPr>
        </p:nvSpPr>
        <p:spPr/>
        <p:txBody>
          <a:bodyPr vert="horz" lIns="0" tIns="0" rIns="0" bIns="0" rtlCol="0" anchor="b">
            <a:noAutofit/>
          </a:bodyPr>
          <a:lstStyle/>
          <a:p>
            <a:r>
              <a:rPr lang="en-AU" dirty="0"/>
              <a:t>700</a:t>
            </a:r>
          </a:p>
        </p:txBody>
      </p:sp>
      <p:grpSp>
        <p:nvGrpSpPr>
          <p:cNvPr id="2" name="Group 1" descr="700">
            <a:extLst>
              <a:ext uri="{FF2B5EF4-FFF2-40B4-BE49-F238E27FC236}">
                <a16:creationId xmlns:a16="http://schemas.microsoft.com/office/drawing/2014/main" id="{2A26C9C6-8097-47EC-EC59-0B558869ED6D}"/>
              </a:ext>
            </a:extLst>
          </p:cNvPr>
          <p:cNvGrpSpPr/>
          <p:nvPr/>
        </p:nvGrpSpPr>
        <p:grpSpPr>
          <a:xfrm>
            <a:off x="2312491" y="2857401"/>
            <a:ext cx="3961430" cy="1496646"/>
            <a:chOff x="2158379" y="2919046"/>
            <a:chExt cx="3961430" cy="1496646"/>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丸型・白抜きイラスト文字 | かわいいフリー素材集 いらすとや">
              <a:extLst>
                <a:ext uri="{FF2B5EF4-FFF2-40B4-BE49-F238E27FC236}">
                  <a16:creationId xmlns:a16="http://schemas.microsoft.com/office/drawing/2014/main" id="{899D34A4-6AF7-D91D-C38D-7F65D8CAA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959" y="2955192"/>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数字・番号のイラスト文字 | かわいいフリー素材集 いらすとや">
              <a:extLst>
                <a:ext uri="{FF2B5EF4-FFF2-40B4-BE49-F238E27FC236}">
                  <a16:creationId xmlns:a16="http://schemas.microsoft.com/office/drawing/2014/main" id="{DC84CDA7-6E30-AC44-12EE-C65088741F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8379" y="2919046"/>
              <a:ext cx="1245502"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445616" y="3054838"/>
            <a:ext cx="3163769" cy="1392604"/>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칠백</a:t>
            </a:r>
            <a:endParaRPr lang="en-US" sz="7200">
              <a:latin typeface="Malgun Gothic" panose="020B0503020000020004" pitchFamily="34" charset="-127"/>
              <a:ea typeface="Malgun Gothic" panose="020B0503020000020004" pitchFamily="34" charset="-127"/>
            </a:endParaRPr>
          </a:p>
          <a:p>
            <a:pPr algn="ctr"/>
            <a:r>
              <a:rPr lang="en-US" altLang="ko-KR" sz="4400" i="1" err="1"/>
              <a:t>chil</a:t>
            </a:r>
            <a:r>
              <a:rPr lang="en-AU" sz="4400" i="1"/>
              <a:t>-</a:t>
            </a:r>
            <a:r>
              <a:rPr lang="en-US" sz="4400" i="1" err="1"/>
              <a:t>baek</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113144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E1CF-8099-BE8C-3B42-86E69A8A92CE}"/>
              </a:ext>
            </a:extLst>
          </p:cNvPr>
          <p:cNvSpPr>
            <a:spLocks noGrp="1"/>
          </p:cNvSpPr>
          <p:nvPr>
            <p:ph type="title"/>
          </p:nvPr>
        </p:nvSpPr>
        <p:spPr/>
        <p:txBody>
          <a:bodyPr/>
          <a:lstStyle/>
          <a:p>
            <a:r>
              <a:rPr lang="en-US" dirty="0"/>
              <a:t>Numbers 1 to 10</a:t>
            </a:r>
          </a:p>
        </p:txBody>
      </p:sp>
      <p:sp>
        <p:nvSpPr>
          <p:cNvPr id="4" name="Text Placeholder 3">
            <a:extLst>
              <a:ext uri="{FF2B5EF4-FFF2-40B4-BE49-F238E27FC236}">
                <a16:creationId xmlns:a16="http://schemas.microsoft.com/office/drawing/2014/main" id="{D4E7821A-4977-6B5B-C39A-584DF98C9DA3}"/>
              </a:ext>
            </a:extLst>
          </p:cNvPr>
          <p:cNvSpPr>
            <a:spLocks noGrp="1"/>
          </p:cNvSpPr>
          <p:nvPr>
            <p:ph type="body" sz="quarter" idx="18"/>
          </p:nvPr>
        </p:nvSpPr>
        <p:spPr/>
        <p:txBody>
          <a:bodyPr/>
          <a:lstStyle/>
          <a:p>
            <a:r>
              <a:rPr lang="en-US"/>
              <a:t>Sino-Korean</a:t>
            </a:r>
          </a:p>
        </p:txBody>
      </p:sp>
      <p:sp>
        <p:nvSpPr>
          <p:cNvPr id="11" name="TextBox 10">
            <a:extLst>
              <a:ext uri="{FF2B5EF4-FFF2-40B4-BE49-F238E27FC236}">
                <a16:creationId xmlns:a16="http://schemas.microsoft.com/office/drawing/2014/main" id="{1DCD5AE2-4D5A-FCAD-FC60-CBE65493CC82}"/>
              </a:ext>
            </a:extLst>
          </p:cNvPr>
          <p:cNvSpPr txBox="1"/>
          <p:nvPr/>
        </p:nvSpPr>
        <p:spPr>
          <a:xfrm>
            <a:off x="360000" y="1838739"/>
            <a:ext cx="8448261" cy="626165"/>
          </a:xfrm>
          <a:prstGeom prst="rect">
            <a:avLst/>
          </a:prstGeom>
          <a:noFill/>
        </p:spPr>
        <p:txBody>
          <a:bodyPr wrap="square" lIns="0" tIns="0" rIns="0" bIns="0" rtlCol="0">
            <a:noAutofit/>
          </a:bodyPr>
          <a:lstStyle/>
          <a:p>
            <a:pPr algn="l">
              <a:lnSpc>
                <a:spcPct val="150000"/>
              </a:lnSpc>
            </a:pPr>
            <a:r>
              <a:rPr lang="en-AU" altLang="ko-KR" sz="1800" dirty="0"/>
              <a:t>Here are the Sino-Korean numbers from 1 to 10:</a:t>
            </a:r>
            <a:endParaRPr lang="en-AU" sz="2000" dirty="0"/>
          </a:p>
        </p:txBody>
      </p:sp>
      <p:sp>
        <p:nvSpPr>
          <p:cNvPr id="5" name="Text Placeholder 4">
            <a:extLst>
              <a:ext uri="{FF2B5EF4-FFF2-40B4-BE49-F238E27FC236}">
                <a16:creationId xmlns:a16="http://schemas.microsoft.com/office/drawing/2014/main" id="{728515B9-7839-4F52-5492-B17C84AACC14}"/>
              </a:ext>
            </a:extLst>
          </p:cNvPr>
          <p:cNvSpPr>
            <a:spLocks noGrp="1"/>
          </p:cNvSpPr>
          <p:nvPr>
            <p:ph type="body" sz="quarter" idx="19"/>
          </p:nvPr>
        </p:nvSpPr>
        <p:spPr>
          <a:xfrm>
            <a:off x="360000" y="2464904"/>
            <a:ext cx="9099310" cy="2641629"/>
          </a:xfrm>
        </p:spPr>
        <p:txBody>
          <a:bodyPr numCol="2"/>
          <a:lstStyle/>
          <a:p>
            <a:pPr marL="457200" indent="-457200">
              <a:buAutoNum type="arabicPeriod"/>
            </a:pPr>
            <a:r>
              <a:rPr lang="ko-KR" altLang="en-US" sz="1800">
                <a:latin typeface="Malgun Gothic" panose="020B0503020000020004" pitchFamily="34" charset="-127"/>
                <a:ea typeface="Malgun Gothic" panose="020B0503020000020004" pitchFamily="34" charset="-127"/>
              </a:rPr>
              <a:t>일</a:t>
            </a:r>
            <a:r>
              <a:rPr lang="ko-KR" altLang="en-US" sz="1800"/>
              <a:t> </a:t>
            </a:r>
            <a:r>
              <a:rPr lang="en-US" altLang="ko-KR" sz="1800"/>
              <a:t>(</a:t>
            </a:r>
            <a:r>
              <a:rPr lang="en-US" sz="1800" i="1"/>
              <a:t>il</a:t>
            </a:r>
            <a:r>
              <a:rPr lang="en-US" sz="1800"/>
              <a:t>)</a:t>
            </a:r>
          </a:p>
          <a:p>
            <a:pPr marL="457200" indent="-457200">
              <a:buAutoNum type="arabicPeriod"/>
            </a:pPr>
            <a:r>
              <a:rPr lang="ko-KR" altLang="en-US" sz="1800">
                <a:latin typeface="Malgun Gothic" panose="020B0503020000020004" pitchFamily="34" charset="-127"/>
                <a:ea typeface="Malgun Gothic" panose="020B0503020000020004" pitchFamily="34" charset="-127"/>
              </a:rPr>
              <a:t>이</a:t>
            </a:r>
            <a:r>
              <a:rPr lang="ko-KR" altLang="en-US" sz="1800"/>
              <a:t> </a:t>
            </a:r>
            <a:r>
              <a:rPr lang="en-US" altLang="ko-KR" sz="1800"/>
              <a:t>(</a:t>
            </a:r>
            <a:r>
              <a:rPr lang="en-US" sz="1800" i="1" err="1"/>
              <a:t>i</a:t>
            </a:r>
            <a:r>
              <a:rPr lang="en-US" sz="1800"/>
              <a:t>)</a:t>
            </a:r>
          </a:p>
          <a:p>
            <a:pPr marL="457200" indent="-457200">
              <a:buAutoNum type="arabicPeriod"/>
            </a:pPr>
            <a:r>
              <a:rPr lang="ko-KR" altLang="en-US" sz="1800">
                <a:latin typeface="Malgun Gothic" panose="020B0503020000020004" pitchFamily="34" charset="-127"/>
                <a:ea typeface="Malgun Gothic" panose="020B0503020000020004" pitchFamily="34" charset="-127"/>
              </a:rPr>
              <a:t>삼</a:t>
            </a:r>
            <a:r>
              <a:rPr lang="ko-KR" altLang="en-US" sz="1800"/>
              <a:t> </a:t>
            </a:r>
            <a:r>
              <a:rPr lang="en-US" altLang="ko-KR" sz="1800"/>
              <a:t>(</a:t>
            </a:r>
            <a:r>
              <a:rPr lang="en-US" sz="1800" i="1" err="1"/>
              <a:t>sam</a:t>
            </a:r>
            <a:r>
              <a:rPr lang="en-US" sz="1800"/>
              <a:t>)</a:t>
            </a:r>
          </a:p>
          <a:p>
            <a:pPr marL="457200" indent="-457200">
              <a:buAutoNum type="arabicPeriod"/>
            </a:pPr>
            <a:r>
              <a:rPr lang="ko-KR" altLang="en-US" sz="1800">
                <a:latin typeface="Malgun Gothic" panose="020B0503020000020004" pitchFamily="34" charset="-127"/>
                <a:ea typeface="Malgun Gothic" panose="020B0503020000020004" pitchFamily="34" charset="-127"/>
              </a:rPr>
              <a:t>사</a:t>
            </a:r>
            <a:r>
              <a:rPr lang="ko-KR" altLang="en-US" sz="1800"/>
              <a:t> </a:t>
            </a:r>
            <a:r>
              <a:rPr lang="en-US" altLang="ko-KR" sz="1800"/>
              <a:t>(</a:t>
            </a:r>
            <a:r>
              <a:rPr lang="en-US" sz="1800" i="1" err="1"/>
              <a:t>sa</a:t>
            </a:r>
            <a:r>
              <a:rPr lang="en-US" sz="1800"/>
              <a:t>)</a:t>
            </a:r>
          </a:p>
          <a:p>
            <a:pPr marL="457200" indent="-457200">
              <a:buAutoNum type="arabicPeriod"/>
            </a:pPr>
            <a:r>
              <a:rPr lang="ko-KR" altLang="en-US" sz="1800">
                <a:latin typeface="Malgun Gothic" panose="020B0503020000020004" pitchFamily="34" charset="-127"/>
                <a:ea typeface="Malgun Gothic" panose="020B0503020000020004" pitchFamily="34" charset="-127"/>
              </a:rPr>
              <a:t>오</a:t>
            </a:r>
            <a:r>
              <a:rPr lang="ko-KR" altLang="en-US" sz="1800"/>
              <a:t> </a:t>
            </a:r>
            <a:r>
              <a:rPr lang="en-US" altLang="ko-KR" sz="1800"/>
              <a:t>(</a:t>
            </a:r>
            <a:r>
              <a:rPr lang="en-US" sz="1800" i="1"/>
              <a:t>o</a:t>
            </a:r>
            <a:r>
              <a:rPr lang="en-US" sz="1800"/>
              <a:t>)</a:t>
            </a:r>
          </a:p>
          <a:p>
            <a:endParaRPr lang="en-US" altLang="ko-KR" sz="1800"/>
          </a:p>
          <a:p>
            <a:r>
              <a:rPr lang="en-US" altLang="ko-KR" sz="1800"/>
              <a:t>6. </a:t>
            </a:r>
            <a:r>
              <a:rPr lang="ko-KR" altLang="en-US" sz="1800">
                <a:latin typeface="Malgun Gothic" panose="020B0503020000020004" pitchFamily="34" charset="-127"/>
                <a:ea typeface="Malgun Gothic" panose="020B0503020000020004" pitchFamily="34" charset="-127"/>
              </a:rPr>
              <a:t>육</a:t>
            </a:r>
            <a:r>
              <a:rPr lang="ko-KR" altLang="en-US" sz="1800"/>
              <a:t> </a:t>
            </a:r>
            <a:r>
              <a:rPr lang="en-US" altLang="ko-KR" sz="1800"/>
              <a:t>(</a:t>
            </a:r>
            <a:r>
              <a:rPr lang="en-US" altLang="ko-KR" sz="1800" i="1"/>
              <a:t>yuk</a:t>
            </a:r>
            <a:r>
              <a:rPr lang="en-US" altLang="ko-KR" sz="1800"/>
              <a:t>)</a:t>
            </a:r>
          </a:p>
          <a:p>
            <a:r>
              <a:rPr lang="en-US" altLang="ko-KR" sz="1800"/>
              <a:t>7. </a:t>
            </a:r>
            <a:r>
              <a:rPr lang="ko-KR" altLang="en-US" sz="1800">
                <a:latin typeface="Malgun Gothic" panose="020B0503020000020004" pitchFamily="34" charset="-127"/>
                <a:ea typeface="Malgun Gothic" panose="020B0503020000020004" pitchFamily="34" charset="-127"/>
              </a:rPr>
              <a:t>칠</a:t>
            </a:r>
            <a:r>
              <a:rPr lang="ko-KR" altLang="en-US" sz="1800"/>
              <a:t> </a:t>
            </a:r>
            <a:r>
              <a:rPr lang="en-US" altLang="ko-KR" sz="1800"/>
              <a:t>(</a:t>
            </a:r>
            <a:r>
              <a:rPr lang="en-US" altLang="ko-KR" sz="1800" i="1" err="1"/>
              <a:t>chil</a:t>
            </a:r>
            <a:r>
              <a:rPr lang="en-US" altLang="ko-KR" sz="1800"/>
              <a:t>)</a:t>
            </a:r>
          </a:p>
          <a:p>
            <a:r>
              <a:rPr lang="en-US" altLang="ko-KR" sz="1800"/>
              <a:t>8. </a:t>
            </a:r>
            <a:r>
              <a:rPr lang="ko-KR" altLang="en-US" sz="1800">
                <a:latin typeface="Malgun Gothic" panose="020B0503020000020004" pitchFamily="34" charset="-127"/>
                <a:ea typeface="Malgun Gothic" panose="020B0503020000020004" pitchFamily="34" charset="-127"/>
              </a:rPr>
              <a:t>팔</a:t>
            </a:r>
            <a:r>
              <a:rPr lang="ko-KR" altLang="en-US" sz="1800"/>
              <a:t> </a:t>
            </a:r>
            <a:r>
              <a:rPr lang="en-US" altLang="ko-KR" sz="1800"/>
              <a:t>(</a:t>
            </a:r>
            <a:r>
              <a:rPr lang="en-US" altLang="ko-KR" sz="1800" i="1"/>
              <a:t>pal</a:t>
            </a:r>
            <a:r>
              <a:rPr lang="en-US" altLang="ko-KR" sz="1800"/>
              <a:t>)</a:t>
            </a:r>
          </a:p>
          <a:p>
            <a:r>
              <a:rPr lang="en-US" altLang="ko-KR" sz="1800"/>
              <a:t>9. </a:t>
            </a:r>
            <a:r>
              <a:rPr lang="ko-KR" altLang="en-US" sz="1800">
                <a:latin typeface="Malgun Gothic" panose="020B0503020000020004" pitchFamily="34" charset="-127"/>
                <a:ea typeface="Malgun Gothic" panose="020B0503020000020004" pitchFamily="34" charset="-127"/>
              </a:rPr>
              <a:t>구 </a:t>
            </a:r>
            <a:r>
              <a:rPr lang="en-US" altLang="ko-KR" sz="1800"/>
              <a:t>(</a:t>
            </a:r>
            <a:r>
              <a:rPr lang="en-US" altLang="ko-KR" sz="1800" i="1" err="1"/>
              <a:t>gu</a:t>
            </a:r>
            <a:r>
              <a:rPr lang="en-US" altLang="ko-KR" sz="1800"/>
              <a:t>)</a:t>
            </a:r>
          </a:p>
          <a:p>
            <a:r>
              <a:rPr lang="en-US" altLang="ko-KR" sz="1800"/>
              <a:t>10. </a:t>
            </a:r>
            <a:r>
              <a:rPr lang="ko-KR" altLang="en-US" sz="1800">
                <a:latin typeface="Malgun Gothic" panose="020B0503020000020004" pitchFamily="34" charset="-127"/>
                <a:ea typeface="Malgun Gothic" panose="020B0503020000020004" pitchFamily="34" charset="-127"/>
              </a:rPr>
              <a:t>십 </a:t>
            </a:r>
            <a:r>
              <a:rPr lang="en-US" altLang="ko-KR" sz="1800"/>
              <a:t>(</a:t>
            </a:r>
            <a:r>
              <a:rPr lang="en-US" altLang="ko-KR" sz="1800" i="1"/>
              <a:t>sip</a:t>
            </a:r>
            <a:r>
              <a:rPr lang="en-US" altLang="ko-KR" sz="1800"/>
              <a:t>)</a:t>
            </a:r>
          </a:p>
          <a:p>
            <a:pPr marL="457200" indent="-457200">
              <a:buAutoNum type="arabicPeriod"/>
            </a:pPr>
            <a:endParaRPr lang="en-US" sz="1800"/>
          </a:p>
        </p:txBody>
      </p:sp>
      <p:sp>
        <p:nvSpPr>
          <p:cNvPr id="3" name="Slide Number Placeholder 2">
            <a:extLst>
              <a:ext uri="{FF2B5EF4-FFF2-40B4-BE49-F238E27FC236}">
                <a16:creationId xmlns:a16="http://schemas.microsoft.com/office/drawing/2014/main" id="{837C2CC0-2D9C-7B90-3AA5-3C47BCCBF696}"/>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01570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01F16B-FB64-674E-9599-6DFD3CACDE1F}"/>
              </a:ext>
            </a:extLst>
          </p:cNvPr>
          <p:cNvSpPr>
            <a:spLocks noGrp="1"/>
          </p:cNvSpPr>
          <p:nvPr>
            <p:ph type="title"/>
          </p:nvPr>
        </p:nvSpPr>
        <p:spPr/>
        <p:txBody>
          <a:bodyPr vert="horz" lIns="0" tIns="0" rIns="0" bIns="0" rtlCol="0" anchor="b">
            <a:noAutofit/>
          </a:bodyPr>
          <a:lstStyle/>
          <a:p>
            <a:r>
              <a:rPr lang="en-AU"/>
              <a:t>707</a:t>
            </a:r>
          </a:p>
        </p:txBody>
      </p:sp>
      <p:grpSp>
        <p:nvGrpSpPr>
          <p:cNvPr id="3" name="Group 2" descr="707">
            <a:extLst>
              <a:ext uri="{FF2B5EF4-FFF2-40B4-BE49-F238E27FC236}">
                <a16:creationId xmlns:a16="http://schemas.microsoft.com/office/drawing/2014/main" id="{A7D494D5-4DC8-9D2D-921D-24466F4ECF8A}"/>
              </a:ext>
            </a:extLst>
          </p:cNvPr>
          <p:cNvGrpSpPr/>
          <p:nvPr/>
        </p:nvGrpSpPr>
        <p:grpSpPr>
          <a:xfrm>
            <a:off x="2121803" y="2878992"/>
            <a:ext cx="3785238" cy="1500554"/>
            <a:chOff x="2121803" y="2878992"/>
            <a:chExt cx="3785238" cy="1500554"/>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数字・番号のイラスト文字 | かわいいフリー素材集 いらすとや">
              <a:extLst>
                <a:ext uri="{FF2B5EF4-FFF2-40B4-BE49-F238E27FC236}">
                  <a16:creationId xmlns:a16="http://schemas.microsoft.com/office/drawing/2014/main" id="{DC84CDA7-6E30-AC44-12EE-C65088741F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803" y="2882900"/>
              <a:ext cx="1245502"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イラスト文字 | かわいいフリー素材集 いらすとや">
              <a:extLst>
                <a:ext uri="{FF2B5EF4-FFF2-40B4-BE49-F238E27FC236}">
                  <a16:creationId xmlns:a16="http://schemas.microsoft.com/office/drawing/2014/main" id="{F3514D80-C849-9596-EF16-70E8F206D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539" y="2878992"/>
              <a:ext cx="1245502"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6998678" y="3054838"/>
            <a:ext cx="3610708" cy="1392604"/>
          </a:xfrm>
          <a:prstGeom prst="rect">
            <a:avLst/>
          </a:prstGeom>
          <a:noFill/>
        </p:spPr>
        <p:txBody>
          <a:bodyPr wrap="square" lIns="0" tIns="0" rIns="0" bIns="0" rtlCol="0">
            <a:noAutofit/>
          </a:bodyPr>
          <a:lstStyle/>
          <a:p>
            <a:pPr algn="ctr"/>
            <a:r>
              <a:rPr lang="ko-KR" altLang="en-US" sz="7200" dirty="0">
                <a:latin typeface="Malgun Gothic" panose="020B0503020000020004" pitchFamily="34" charset="-127"/>
                <a:ea typeface="Malgun Gothic" panose="020B0503020000020004" pitchFamily="34" charset="-127"/>
              </a:rPr>
              <a:t>칠백칠</a:t>
            </a:r>
          </a:p>
          <a:p>
            <a:pPr algn="ctr"/>
            <a:r>
              <a:rPr lang="en-US" altLang="ko-KR" sz="4400" i="1" dirty="0" err="1"/>
              <a:t>chil</a:t>
            </a:r>
            <a:r>
              <a:rPr lang="en-AU" sz="4400" i="1" dirty="0"/>
              <a:t>-</a:t>
            </a:r>
            <a:r>
              <a:rPr lang="en-US" sz="4400" i="1" dirty="0" err="1"/>
              <a:t>baek</a:t>
            </a:r>
            <a:r>
              <a:rPr lang="en-US" sz="4400" i="1" dirty="0"/>
              <a:t>-</a:t>
            </a:r>
            <a:r>
              <a:rPr lang="en-US" altLang="ko-KR" sz="4400" i="1" dirty="0"/>
              <a:t>c</a:t>
            </a:r>
            <a:r>
              <a:rPr lang="en-AU" altLang="ko-KR" sz="4400" i="1" dirty="0" err="1"/>
              <a:t>hil</a:t>
            </a:r>
            <a:endParaRPr lang="en-US" sz="4400" i="1" dirty="0"/>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208023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559BAD-2A21-8864-54C6-066D4CEA3F36}"/>
              </a:ext>
            </a:extLst>
          </p:cNvPr>
          <p:cNvSpPr>
            <a:spLocks noGrp="1"/>
          </p:cNvSpPr>
          <p:nvPr>
            <p:ph type="title"/>
          </p:nvPr>
        </p:nvSpPr>
        <p:spPr/>
        <p:txBody>
          <a:bodyPr vert="horz" lIns="0" tIns="0" rIns="0" bIns="0" rtlCol="0" anchor="b">
            <a:noAutofit/>
          </a:bodyPr>
          <a:lstStyle/>
          <a:p>
            <a:r>
              <a:rPr lang="en-AU"/>
              <a:t>800</a:t>
            </a:r>
          </a:p>
        </p:txBody>
      </p:sp>
      <p:grpSp>
        <p:nvGrpSpPr>
          <p:cNvPr id="2" name="Group 1" descr="800">
            <a:extLst>
              <a:ext uri="{FF2B5EF4-FFF2-40B4-BE49-F238E27FC236}">
                <a16:creationId xmlns:a16="http://schemas.microsoft.com/office/drawing/2014/main" id="{9CED0BF0-7482-9834-4BBE-5FC55B9E518D}"/>
              </a:ext>
            </a:extLst>
          </p:cNvPr>
          <p:cNvGrpSpPr/>
          <p:nvPr/>
        </p:nvGrpSpPr>
        <p:grpSpPr>
          <a:xfrm>
            <a:off x="2077498" y="2919046"/>
            <a:ext cx="4042311" cy="1528396"/>
            <a:chOff x="2077498" y="2919046"/>
            <a:chExt cx="4042311" cy="1528396"/>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数字・番号のイラスト文字 | かわいいフリー素材集 いらすとや">
              <a:extLst>
                <a:ext uri="{FF2B5EF4-FFF2-40B4-BE49-F238E27FC236}">
                  <a16:creationId xmlns:a16="http://schemas.microsoft.com/office/drawing/2014/main" id="{F4B52F14-C0BD-5C5F-C5E0-30A14C1B4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7498" y="2982073"/>
              <a:ext cx="1249654" cy="14653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丸型・白抜きイラスト文字 | かわいいフリー素材集 いらすとや">
              <a:extLst>
                <a:ext uri="{FF2B5EF4-FFF2-40B4-BE49-F238E27FC236}">
                  <a16:creationId xmlns:a16="http://schemas.microsoft.com/office/drawing/2014/main" id="{AA0ABF4B-0183-311C-215B-7D44788EE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95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445616" y="3054838"/>
            <a:ext cx="3163769" cy="1392604"/>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팔백</a:t>
            </a:r>
            <a:endParaRPr lang="en-US" sz="7200">
              <a:latin typeface="Malgun Gothic" panose="020B0503020000020004" pitchFamily="34" charset="-127"/>
              <a:ea typeface="Malgun Gothic" panose="020B0503020000020004" pitchFamily="34" charset="-127"/>
            </a:endParaRPr>
          </a:p>
          <a:p>
            <a:pPr algn="ctr"/>
            <a:r>
              <a:rPr lang="en-US" altLang="ko-KR" sz="4400" i="1"/>
              <a:t>pal</a:t>
            </a:r>
            <a:r>
              <a:rPr lang="en-AU" sz="4400" i="1"/>
              <a:t>-</a:t>
            </a:r>
            <a:r>
              <a:rPr lang="en-US" sz="4400" i="1" err="1"/>
              <a:t>baek</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31</a:t>
            </a:fld>
            <a:endParaRPr lang="en-AU"/>
          </a:p>
        </p:txBody>
      </p:sp>
    </p:spTree>
    <p:extLst>
      <p:ext uri="{BB962C8B-B14F-4D97-AF65-F5344CB8AC3E}">
        <p14:creationId xmlns:p14="http://schemas.microsoft.com/office/powerpoint/2010/main" val="54970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A2049F-7621-DDC9-DFC8-51C38B0E04FB}"/>
              </a:ext>
            </a:extLst>
          </p:cNvPr>
          <p:cNvSpPr>
            <a:spLocks noGrp="1"/>
          </p:cNvSpPr>
          <p:nvPr>
            <p:ph type="title"/>
          </p:nvPr>
        </p:nvSpPr>
        <p:spPr/>
        <p:txBody>
          <a:bodyPr vert="horz" lIns="0" tIns="0" rIns="0" bIns="0" rtlCol="0" anchor="b">
            <a:noAutofit/>
          </a:bodyPr>
          <a:lstStyle/>
          <a:p>
            <a:r>
              <a:rPr lang="en-AU"/>
              <a:t>808</a:t>
            </a:r>
          </a:p>
        </p:txBody>
      </p:sp>
      <p:grpSp>
        <p:nvGrpSpPr>
          <p:cNvPr id="3" name="Group 2" descr="808">
            <a:extLst>
              <a:ext uri="{FF2B5EF4-FFF2-40B4-BE49-F238E27FC236}">
                <a16:creationId xmlns:a16="http://schemas.microsoft.com/office/drawing/2014/main" id="{75300DFA-51A4-381A-8AF7-DA317767E98D}"/>
              </a:ext>
            </a:extLst>
          </p:cNvPr>
          <p:cNvGrpSpPr/>
          <p:nvPr/>
        </p:nvGrpSpPr>
        <p:grpSpPr>
          <a:xfrm>
            <a:off x="2077498" y="2919046"/>
            <a:ext cx="3873848" cy="1601161"/>
            <a:chOff x="2077498" y="2919046"/>
            <a:chExt cx="3873848" cy="1601161"/>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数字・番号のイラスト文字 | かわいいフリー素材集 いらすとや">
              <a:extLst>
                <a:ext uri="{FF2B5EF4-FFF2-40B4-BE49-F238E27FC236}">
                  <a16:creationId xmlns:a16="http://schemas.microsoft.com/office/drawing/2014/main" id="{F4B52F14-C0BD-5C5F-C5E0-30A14C1B4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7498" y="2982073"/>
              <a:ext cx="1249654" cy="146536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イラスト文字 | かわいいフリー素材集 いらすとや">
              <a:extLst>
                <a:ext uri="{FF2B5EF4-FFF2-40B4-BE49-F238E27FC236}">
                  <a16:creationId xmlns:a16="http://schemas.microsoft.com/office/drawing/2014/main" id="{954067F9-8344-24C7-0E16-8A6C02BB7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692" y="3054838"/>
              <a:ext cx="1249654" cy="146536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139354" y="3054838"/>
            <a:ext cx="3470031" cy="1392604"/>
          </a:xfrm>
          <a:prstGeom prst="rect">
            <a:avLst/>
          </a:prstGeom>
          <a:noFill/>
        </p:spPr>
        <p:txBody>
          <a:bodyPr wrap="square" lIns="0" tIns="0" rIns="0" bIns="0" rtlCol="0">
            <a:noAutofit/>
          </a:bodyPr>
          <a:lstStyle/>
          <a:p>
            <a:pPr algn="ctr"/>
            <a:r>
              <a:rPr lang="ko-KR" altLang="en-US" sz="7200" dirty="0">
                <a:latin typeface="Malgun Gothic" panose="020B0503020000020004" pitchFamily="34" charset="-127"/>
                <a:ea typeface="Malgun Gothic" panose="020B0503020000020004" pitchFamily="34" charset="-127"/>
              </a:rPr>
              <a:t>팔백팔</a:t>
            </a:r>
          </a:p>
          <a:p>
            <a:pPr algn="ctr"/>
            <a:r>
              <a:rPr lang="en-US" altLang="ko-KR" sz="4400" i="1" dirty="0"/>
              <a:t>pal</a:t>
            </a:r>
            <a:r>
              <a:rPr lang="en-AU" sz="4400" i="1" dirty="0"/>
              <a:t>-</a:t>
            </a:r>
            <a:r>
              <a:rPr lang="en-US" sz="4400" i="1" dirty="0" err="1"/>
              <a:t>baek</a:t>
            </a:r>
            <a:r>
              <a:rPr lang="en-US" sz="4400" i="1" dirty="0"/>
              <a:t>-pal</a:t>
            </a:r>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278781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F09D08-DF75-692B-7B0C-800512BD3E2D}"/>
              </a:ext>
            </a:extLst>
          </p:cNvPr>
          <p:cNvSpPr>
            <a:spLocks noGrp="1"/>
          </p:cNvSpPr>
          <p:nvPr>
            <p:ph type="title"/>
          </p:nvPr>
        </p:nvSpPr>
        <p:spPr/>
        <p:txBody>
          <a:bodyPr vert="horz" lIns="0" tIns="0" rIns="0" bIns="0" rtlCol="0" anchor="b">
            <a:noAutofit/>
          </a:bodyPr>
          <a:lstStyle/>
          <a:p>
            <a:r>
              <a:rPr lang="en-AU"/>
              <a:t>900</a:t>
            </a:r>
          </a:p>
        </p:txBody>
      </p:sp>
      <p:grpSp>
        <p:nvGrpSpPr>
          <p:cNvPr id="2" name="Group 1" descr="900">
            <a:extLst>
              <a:ext uri="{FF2B5EF4-FFF2-40B4-BE49-F238E27FC236}">
                <a16:creationId xmlns:a16="http://schemas.microsoft.com/office/drawing/2014/main" id="{646687AF-D4C2-E4DA-6A3D-6C1EFA33FEF6}"/>
              </a:ext>
            </a:extLst>
          </p:cNvPr>
          <p:cNvGrpSpPr/>
          <p:nvPr/>
        </p:nvGrpSpPr>
        <p:grpSpPr>
          <a:xfrm>
            <a:off x="2115742" y="2888223"/>
            <a:ext cx="3980258" cy="1460500"/>
            <a:chOff x="2139551" y="2919046"/>
            <a:chExt cx="3980258" cy="1460500"/>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丸型・白抜きイラスト文字 | かわいいフリー素材集 いらすとや">
              <a:extLst>
                <a:ext uri="{FF2B5EF4-FFF2-40B4-BE49-F238E27FC236}">
                  <a16:creationId xmlns:a16="http://schemas.microsoft.com/office/drawing/2014/main" id="{AA0ABF4B-0183-311C-215B-7D44788EE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95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数字・番号のイラスト文字 | かわいいフリー素材集 いらすとや">
              <a:extLst>
                <a:ext uri="{FF2B5EF4-FFF2-40B4-BE49-F238E27FC236}">
                  <a16:creationId xmlns:a16="http://schemas.microsoft.com/office/drawing/2014/main" id="{6EA2A733-0AFF-0698-D34B-E7FA7FF153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551" y="2952994"/>
              <a:ext cx="1187601" cy="139260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445616" y="3054838"/>
            <a:ext cx="3163769" cy="1392604"/>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구백</a:t>
            </a:r>
            <a:endParaRPr lang="en-US" sz="7200">
              <a:latin typeface="Malgun Gothic" panose="020B0503020000020004" pitchFamily="34" charset="-127"/>
              <a:ea typeface="Malgun Gothic" panose="020B0503020000020004" pitchFamily="34" charset="-127"/>
            </a:endParaRPr>
          </a:p>
          <a:p>
            <a:pPr algn="ctr"/>
            <a:r>
              <a:rPr lang="en-US" altLang="ko-KR" sz="4400" i="1" err="1"/>
              <a:t>gu</a:t>
            </a:r>
            <a:r>
              <a:rPr lang="en-AU" sz="4400" i="1"/>
              <a:t>-</a:t>
            </a:r>
            <a:r>
              <a:rPr lang="en-US" sz="4400" i="1" err="1"/>
              <a:t>baek</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33</a:t>
            </a:fld>
            <a:endParaRPr lang="en-AU"/>
          </a:p>
        </p:txBody>
      </p:sp>
    </p:spTree>
    <p:extLst>
      <p:ext uri="{BB962C8B-B14F-4D97-AF65-F5344CB8AC3E}">
        <p14:creationId xmlns:p14="http://schemas.microsoft.com/office/powerpoint/2010/main" val="373812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28BF2A-8EA6-18B8-89BC-1D3C5B800704}"/>
              </a:ext>
            </a:extLst>
          </p:cNvPr>
          <p:cNvSpPr>
            <a:spLocks noGrp="1"/>
          </p:cNvSpPr>
          <p:nvPr>
            <p:ph type="title"/>
          </p:nvPr>
        </p:nvSpPr>
        <p:spPr/>
        <p:txBody>
          <a:bodyPr vert="horz" lIns="0" tIns="0" rIns="0" bIns="0" rtlCol="0" anchor="b">
            <a:noAutofit/>
          </a:bodyPr>
          <a:lstStyle/>
          <a:p>
            <a:r>
              <a:rPr lang="en-AU"/>
              <a:t>909</a:t>
            </a:r>
          </a:p>
        </p:txBody>
      </p:sp>
      <p:grpSp>
        <p:nvGrpSpPr>
          <p:cNvPr id="3" name="Group 2" descr="909">
            <a:extLst>
              <a:ext uri="{FF2B5EF4-FFF2-40B4-BE49-F238E27FC236}">
                <a16:creationId xmlns:a16="http://schemas.microsoft.com/office/drawing/2014/main" id="{6D1B6563-CD61-D63E-2718-E03F663D9F52}"/>
              </a:ext>
            </a:extLst>
          </p:cNvPr>
          <p:cNvGrpSpPr/>
          <p:nvPr/>
        </p:nvGrpSpPr>
        <p:grpSpPr>
          <a:xfrm>
            <a:off x="2139551" y="2919046"/>
            <a:ext cx="3794435" cy="1460500"/>
            <a:chOff x="2139551" y="2919046"/>
            <a:chExt cx="3794435" cy="1460500"/>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数字・番号のイラスト文字 | かわいいフリー素材集 いらすとや">
              <a:extLst>
                <a:ext uri="{FF2B5EF4-FFF2-40B4-BE49-F238E27FC236}">
                  <a16:creationId xmlns:a16="http://schemas.microsoft.com/office/drawing/2014/main" id="{6EA2A733-0AFF-0698-D34B-E7FA7FF153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551" y="2952994"/>
              <a:ext cx="1187601" cy="139260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イラスト文字 | かわいいフリー素材集 いらすとや">
              <a:extLst>
                <a:ext uri="{FF2B5EF4-FFF2-40B4-BE49-F238E27FC236}">
                  <a16:creationId xmlns:a16="http://schemas.microsoft.com/office/drawing/2014/main" id="{4F10C40B-9D49-0829-DE2C-E38B82D4F0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385" y="2986943"/>
              <a:ext cx="1187601" cy="139260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445616" y="3054838"/>
            <a:ext cx="3163769" cy="1392604"/>
          </a:xfrm>
          <a:prstGeom prst="rect">
            <a:avLst/>
          </a:prstGeom>
          <a:noFill/>
        </p:spPr>
        <p:txBody>
          <a:bodyPr wrap="square" lIns="0" tIns="0" rIns="0" bIns="0" rtlCol="0">
            <a:noAutofit/>
          </a:bodyPr>
          <a:lstStyle/>
          <a:p>
            <a:pPr algn="ctr"/>
            <a:r>
              <a:rPr lang="ko-KR" altLang="en-US" sz="7200" dirty="0">
                <a:latin typeface="Malgun Gothic" panose="020B0503020000020004" pitchFamily="34" charset="-127"/>
                <a:ea typeface="Malgun Gothic" panose="020B0503020000020004" pitchFamily="34" charset="-127"/>
              </a:rPr>
              <a:t>구백구</a:t>
            </a:r>
          </a:p>
          <a:p>
            <a:pPr algn="ctr"/>
            <a:r>
              <a:rPr lang="en-US" altLang="ko-KR" sz="4400" i="1" dirty="0" err="1"/>
              <a:t>gu</a:t>
            </a:r>
            <a:r>
              <a:rPr lang="en-AU" sz="4400" i="1" dirty="0"/>
              <a:t>-</a:t>
            </a:r>
            <a:r>
              <a:rPr lang="en-US" sz="4400" i="1" dirty="0" err="1"/>
              <a:t>baek-gu</a:t>
            </a:r>
            <a:endParaRPr lang="en-US" sz="4400" i="1" dirty="0"/>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34</a:t>
            </a:fld>
            <a:endParaRPr lang="en-AU"/>
          </a:p>
        </p:txBody>
      </p:sp>
    </p:spTree>
    <p:extLst>
      <p:ext uri="{BB962C8B-B14F-4D97-AF65-F5344CB8AC3E}">
        <p14:creationId xmlns:p14="http://schemas.microsoft.com/office/powerpoint/2010/main" val="1985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E5D954-6540-08AB-BB81-E67EC5AA1B28}"/>
              </a:ext>
            </a:extLst>
          </p:cNvPr>
          <p:cNvSpPr>
            <a:spLocks noGrp="1"/>
          </p:cNvSpPr>
          <p:nvPr>
            <p:ph type="title"/>
          </p:nvPr>
        </p:nvSpPr>
        <p:spPr/>
        <p:txBody>
          <a:bodyPr vert="horz" lIns="0" tIns="0" rIns="0" bIns="0" rtlCol="0" anchor="b">
            <a:noAutofit/>
          </a:bodyPr>
          <a:lstStyle/>
          <a:p>
            <a:r>
              <a:rPr lang="en-AU"/>
              <a:t>999</a:t>
            </a:r>
          </a:p>
        </p:txBody>
      </p:sp>
      <p:grpSp>
        <p:nvGrpSpPr>
          <p:cNvPr id="5" name="Group 4" descr="999">
            <a:extLst>
              <a:ext uri="{FF2B5EF4-FFF2-40B4-BE49-F238E27FC236}">
                <a16:creationId xmlns:a16="http://schemas.microsoft.com/office/drawing/2014/main" id="{58261417-EE1E-4F71-2CA9-72224869D093}"/>
              </a:ext>
            </a:extLst>
          </p:cNvPr>
          <p:cNvGrpSpPr/>
          <p:nvPr/>
        </p:nvGrpSpPr>
        <p:grpSpPr>
          <a:xfrm>
            <a:off x="3313606" y="1775790"/>
            <a:ext cx="3678619" cy="1426554"/>
            <a:chOff x="2255367" y="2952992"/>
            <a:chExt cx="3678619" cy="1426554"/>
          </a:xfrm>
        </p:grpSpPr>
        <p:pic>
          <p:nvPicPr>
            <p:cNvPr id="30722" name="Picture 2" descr="数字・番号のイラスト文字 | かわいいフリー素材集 いらすとや">
              <a:extLst>
                <a:ext uri="{FF2B5EF4-FFF2-40B4-BE49-F238E27FC236}">
                  <a16:creationId xmlns:a16="http://schemas.microsoft.com/office/drawing/2014/main" id="{6EA2A733-0AFF-0698-D34B-E7FA7FF15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367" y="2952992"/>
              <a:ext cx="1187601" cy="139260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イラスト文字 | かわいいフリー素材集 いらすとや">
              <a:extLst>
                <a:ext uri="{FF2B5EF4-FFF2-40B4-BE49-F238E27FC236}">
                  <a16:creationId xmlns:a16="http://schemas.microsoft.com/office/drawing/2014/main" id="{4F10C40B-9D49-0829-DE2C-E38B82D4F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385" y="2986943"/>
              <a:ext cx="1187601" cy="13926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イラスト文字 | かわいいフリー素材集 いらすとや">
              <a:extLst>
                <a:ext uri="{FF2B5EF4-FFF2-40B4-BE49-F238E27FC236}">
                  <a16:creationId xmlns:a16="http://schemas.microsoft.com/office/drawing/2014/main" id="{15C66617-DC32-7E98-95A5-212D1F2D4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968" y="2952993"/>
              <a:ext cx="1187601" cy="139260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2512692" y="3237076"/>
            <a:ext cx="5589799" cy="1856209"/>
          </a:xfrm>
          <a:prstGeom prst="rect">
            <a:avLst/>
          </a:prstGeom>
          <a:noFill/>
        </p:spPr>
        <p:txBody>
          <a:bodyPr wrap="square" lIns="0" tIns="0" rIns="0" bIns="0" rtlCol="0">
            <a:noAutofit/>
          </a:bodyPr>
          <a:lstStyle/>
          <a:p>
            <a:pPr algn="ctr"/>
            <a:r>
              <a:rPr lang="ko-KR" altLang="en-US" sz="7200" dirty="0">
                <a:latin typeface="Malgun Gothic" panose="020B0503020000020004" pitchFamily="34" charset="-127"/>
                <a:ea typeface="Malgun Gothic" panose="020B0503020000020004" pitchFamily="34" charset="-127"/>
              </a:rPr>
              <a:t>구백구십구</a:t>
            </a:r>
          </a:p>
          <a:p>
            <a:pPr algn="ctr"/>
            <a:r>
              <a:rPr lang="en-US" altLang="ko-KR" sz="4400" i="1" dirty="0" err="1"/>
              <a:t>gu</a:t>
            </a:r>
            <a:r>
              <a:rPr lang="en-AU" sz="4400" i="1" dirty="0"/>
              <a:t>-</a:t>
            </a:r>
            <a:r>
              <a:rPr lang="en-US" sz="4400" i="1" dirty="0" err="1"/>
              <a:t>baek</a:t>
            </a:r>
            <a:r>
              <a:rPr lang="en-US" sz="4400" i="1" dirty="0"/>
              <a:t>-</a:t>
            </a:r>
            <a:r>
              <a:rPr lang="en-US" sz="4400" i="1" dirty="0" err="1"/>
              <a:t>gu</a:t>
            </a:r>
            <a:r>
              <a:rPr lang="en-US" altLang="ko-KR" sz="4400" i="1" dirty="0"/>
              <a:t>-ship-</a:t>
            </a:r>
            <a:r>
              <a:rPr lang="en-US" altLang="ko-KR" sz="4400" i="1" dirty="0" err="1"/>
              <a:t>gu</a:t>
            </a:r>
            <a:endParaRPr lang="en-US" sz="4400" i="1" dirty="0"/>
          </a:p>
        </p:txBody>
      </p:sp>
      <p:sp>
        <p:nvSpPr>
          <p:cNvPr id="8" name="TextBox 7">
            <a:extLst>
              <a:ext uri="{FF2B5EF4-FFF2-40B4-BE49-F238E27FC236}">
                <a16:creationId xmlns:a16="http://schemas.microsoft.com/office/drawing/2014/main" id="{B2AF637E-7569-97D3-9B5B-9784481369B2}"/>
              </a:ext>
            </a:extLst>
          </p:cNvPr>
          <p:cNvSpPr txBox="1"/>
          <p:nvPr/>
        </p:nvSpPr>
        <p:spPr>
          <a:xfrm>
            <a:off x="2973006" y="4973679"/>
            <a:ext cx="5431604" cy="815686"/>
          </a:xfrm>
          <a:prstGeom prst="rect">
            <a:avLst/>
          </a:prstGeom>
          <a:noFill/>
        </p:spPr>
        <p:txBody>
          <a:bodyPr wrap="square" lIns="0" tIns="0" rIns="0" bIns="0" rtlCol="0">
            <a:noAutofit/>
          </a:bodyPr>
          <a:lstStyle/>
          <a:p>
            <a:pPr algn="l"/>
            <a:r>
              <a:rPr lang="en-AU" sz="6000"/>
              <a:t>9-100-9-10-9</a:t>
            </a:r>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35</a:t>
            </a:fld>
            <a:endParaRPr lang="en-AU"/>
          </a:p>
        </p:txBody>
      </p:sp>
    </p:spTree>
    <p:extLst>
      <p:ext uri="{BB962C8B-B14F-4D97-AF65-F5344CB8AC3E}">
        <p14:creationId xmlns:p14="http://schemas.microsoft.com/office/powerpoint/2010/main" val="144137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54EB41-A507-D056-BB7B-91D88B557C60}"/>
              </a:ext>
            </a:extLst>
          </p:cNvPr>
          <p:cNvSpPr>
            <a:spLocks noGrp="1"/>
          </p:cNvSpPr>
          <p:nvPr>
            <p:ph type="title"/>
          </p:nvPr>
        </p:nvSpPr>
        <p:spPr/>
        <p:txBody>
          <a:bodyPr vert="horz" lIns="0" tIns="0" rIns="0" bIns="0" rtlCol="0" anchor="b">
            <a:noAutofit/>
          </a:bodyPr>
          <a:lstStyle/>
          <a:p>
            <a:r>
              <a:rPr lang="en-AU" dirty="0"/>
              <a:t>1,000</a:t>
            </a:r>
          </a:p>
        </p:txBody>
      </p:sp>
      <p:grpSp>
        <p:nvGrpSpPr>
          <p:cNvPr id="3" name="Group 2" descr="1,000">
            <a:extLst>
              <a:ext uri="{FF2B5EF4-FFF2-40B4-BE49-F238E27FC236}">
                <a16:creationId xmlns:a16="http://schemas.microsoft.com/office/drawing/2014/main" id="{DBAC82E9-6F57-3E7F-726A-59557A692159}"/>
              </a:ext>
            </a:extLst>
          </p:cNvPr>
          <p:cNvGrpSpPr/>
          <p:nvPr/>
        </p:nvGrpSpPr>
        <p:grpSpPr>
          <a:xfrm>
            <a:off x="1318116" y="2919046"/>
            <a:ext cx="5511309" cy="1460500"/>
            <a:chOff x="1318116" y="2919046"/>
            <a:chExt cx="5511309" cy="1460500"/>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数字・番号の丸型・白抜きイラスト文字 | かわいいフリー素材集 いらすとや">
              <a:extLst>
                <a:ext uri="{FF2B5EF4-FFF2-40B4-BE49-F238E27FC236}">
                  <a16:creationId xmlns:a16="http://schemas.microsoft.com/office/drawing/2014/main" id="{239A528B-6ACA-EB5F-4A87-592D65CE88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116"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696927" y="3054838"/>
            <a:ext cx="1828804" cy="1324708"/>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천</a:t>
            </a:r>
            <a:endParaRPr lang="en-AU" altLang="ko-KR" sz="7200">
              <a:latin typeface="Malgun Gothic" panose="020B0503020000020004" pitchFamily="34" charset="-127"/>
              <a:ea typeface="Malgun Gothic" panose="020B0503020000020004" pitchFamily="34" charset="-127"/>
            </a:endParaRPr>
          </a:p>
          <a:p>
            <a:pPr algn="ctr"/>
            <a:r>
              <a:rPr lang="en-US" altLang="ko-KR" sz="4400" i="1"/>
              <a:t>c</a:t>
            </a:r>
            <a:r>
              <a:rPr lang="en-AU" altLang="ko-KR" sz="4400" i="1" err="1"/>
              <a:t>heon</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36</a:t>
            </a:fld>
            <a:endParaRPr lang="en-AU"/>
          </a:p>
        </p:txBody>
      </p:sp>
    </p:spTree>
    <p:extLst>
      <p:ext uri="{BB962C8B-B14F-4D97-AF65-F5344CB8AC3E}">
        <p14:creationId xmlns:p14="http://schemas.microsoft.com/office/powerpoint/2010/main" val="415875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F4B3B9-E792-19AB-E139-7C9E70724AA7}"/>
              </a:ext>
            </a:extLst>
          </p:cNvPr>
          <p:cNvSpPr>
            <a:spLocks noGrp="1"/>
          </p:cNvSpPr>
          <p:nvPr>
            <p:ph type="title"/>
          </p:nvPr>
        </p:nvSpPr>
        <p:spPr/>
        <p:txBody>
          <a:bodyPr vert="horz" lIns="0" tIns="0" rIns="0" bIns="0" rtlCol="0" anchor="b">
            <a:noAutofit/>
          </a:bodyPr>
          <a:lstStyle/>
          <a:p>
            <a:r>
              <a:rPr lang="en-AU" dirty="0"/>
              <a:t>2,000</a:t>
            </a:r>
          </a:p>
        </p:txBody>
      </p:sp>
      <p:grpSp>
        <p:nvGrpSpPr>
          <p:cNvPr id="3" name="Group 2" descr="2,000">
            <a:extLst>
              <a:ext uri="{FF2B5EF4-FFF2-40B4-BE49-F238E27FC236}">
                <a16:creationId xmlns:a16="http://schemas.microsoft.com/office/drawing/2014/main" id="{B4ED2B25-12BE-2DDE-2D7B-84AA4138E00A}"/>
              </a:ext>
            </a:extLst>
          </p:cNvPr>
          <p:cNvGrpSpPr/>
          <p:nvPr/>
        </p:nvGrpSpPr>
        <p:grpSpPr>
          <a:xfrm>
            <a:off x="1528216" y="2919046"/>
            <a:ext cx="5301209" cy="1528396"/>
            <a:chOff x="1528216" y="2919046"/>
            <a:chExt cx="5301209" cy="1528396"/>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descr="数字・番号のイラスト文字 | かわいいフリー素材集 いらすとや">
              <a:extLst>
                <a:ext uri="{FF2B5EF4-FFF2-40B4-BE49-F238E27FC236}">
                  <a16:creationId xmlns:a16="http://schemas.microsoft.com/office/drawing/2014/main" id="{B24051FC-250C-028C-24AB-D3893694E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216" y="2986941"/>
              <a:ext cx="1408605" cy="146050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696926" y="3054838"/>
            <a:ext cx="2056673" cy="1324708"/>
          </a:xfrm>
          <a:prstGeom prst="rect">
            <a:avLst/>
          </a:prstGeom>
          <a:noFill/>
        </p:spPr>
        <p:txBody>
          <a:bodyPr wrap="square" lIns="0" tIns="0" rIns="0" bIns="0" rtlCol="0">
            <a:noAutofit/>
          </a:bodyPr>
          <a:lstStyle/>
          <a:p>
            <a:pPr algn="ctr"/>
            <a:r>
              <a:rPr lang="ko-KR" altLang="en-AU" sz="7200">
                <a:latin typeface="Malgun Gothic" panose="020B0503020000020004" pitchFamily="34" charset="-127"/>
                <a:ea typeface="Malgun Gothic" panose="020B0503020000020004" pitchFamily="34" charset="-127"/>
              </a:rPr>
              <a:t>이</a:t>
            </a:r>
            <a:r>
              <a:rPr lang="ko-KR" altLang="en-US" sz="7200">
                <a:latin typeface="Malgun Gothic" panose="020B0503020000020004" pitchFamily="34" charset="-127"/>
                <a:ea typeface="Malgun Gothic" panose="020B0503020000020004" pitchFamily="34" charset="-127"/>
              </a:rPr>
              <a:t>천</a:t>
            </a:r>
            <a:endParaRPr lang="en-AU" altLang="ko-KR" sz="7200">
              <a:latin typeface="Malgun Gothic" panose="020B0503020000020004" pitchFamily="34" charset="-127"/>
              <a:ea typeface="Malgun Gothic" panose="020B0503020000020004" pitchFamily="34" charset="-127"/>
            </a:endParaRPr>
          </a:p>
          <a:p>
            <a:pPr algn="ctr"/>
            <a:r>
              <a:rPr lang="en-US" altLang="ko-KR" sz="4400" i="1" err="1"/>
              <a:t>i</a:t>
            </a:r>
            <a:r>
              <a:rPr lang="en-US" altLang="ko-KR" sz="4400" i="1"/>
              <a:t>-c</a:t>
            </a:r>
            <a:r>
              <a:rPr lang="en-AU" altLang="ko-KR" sz="4400" i="1" err="1"/>
              <a:t>heon</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37</a:t>
            </a:fld>
            <a:endParaRPr lang="en-AU"/>
          </a:p>
        </p:txBody>
      </p:sp>
    </p:spTree>
    <p:extLst>
      <p:ext uri="{BB962C8B-B14F-4D97-AF65-F5344CB8AC3E}">
        <p14:creationId xmlns:p14="http://schemas.microsoft.com/office/powerpoint/2010/main" val="162141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2FD162-104D-0668-3020-AECA35B3C1CD}"/>
              </a:ext>
            </a:extLst>
          </p:cNvPr>
          <p:cNvSpPr>
            <a:spLocks noGrp="1"/>
          </p:cNvSpPr>
          <p:nvPr>
            <p:ph type="title"/>
          </p:nvPr>
        </p:nvSpPr>
        <p:spPr/>
        <p:txBody>
          <a:bodyPr vert="horz" lIns="0" tIns="0" rIns="0" bIns="0" rtlCol="0" anchor="b">
            <a:noAutofit/>
          </a:bodyPr>
          <a:lstStyle/>
          <a:p>
            <a:r>
              <a:rPr lang="en-AU" dirty="0"/>
              <a:t>3,000</a:t>
            </a:r>
          </a:p>
        </p:txBody>
      </p:sp>
      <p:grpSp>
        <p:nvGrpSpPr>
          <p:cNvPr id="7" name="Group 6" descr="3,000">
            <a:extLst>
              <a:ext uri="{FF2B5EF4-FFF2-40B4-BE49-F238E27FC236}">
                <a16:creationId xmlns:a16="http://schemas.microsoft.com/office/drawing/2014/main" id="{6AA08B3D-3319-88A3-E5D9-E48306F44FEE}"/>
              </a:ext>
            </a:extLst>
          </p:cNvPr>
          <p:cNvGrpSpPr/>
          <p:nvPr/>
        </p:nvGrpSpPr>
        <p:grpSpPr>
          <a:xfrm>
            <a:off x="1609767" y="2919046"/>
            <a:ext cx="5219658" cy="1460500"/>
            <a:chOff x="1609767" y="2919046"/>
            <a:chExt cx="5219658" cy="1460500"/>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数字・番号のイラスト文字 | かわいいフリー素材集 いらすとや">
              <a:extLst>
                <a:ext uri="{FF2B5EF4-FFF2-40B4-BE49-F238E27FC236}">
                  <a16:creationId xmlns:a16="http://schemas.microsoft.com/office/drawing/2014/main" id="{56F55D3A-A2A7-9AF5-B20B-B4B2D488F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767" y="2919046"/>
              <a:ext cx="1245503"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537938" y="3054838"/>
            <a:ext cx="3044295" cy="1324708"/>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삼천</a:t>
            </a:r>
            <a:endParaRPr lang="en-AU" altLang="ko-KR" sz="7200">
              <a:latin typeface="Malgun Gothic" panose="020B0503020000020004" pitchFamily="34" charset="-127"/>
              <a:ea typeface="Malgun Gothic" panose="020B0503020000020004" pitchFamily="34" charset="-127"/>
            </a:endParaRPr>
          </a:p>
          <a:p>
            <a:pPr algn="ctr"/>
            <a:r>
              <a:rPr lang="en-US" altLang="ko-KR" sz="4400" i="1" err="1"/>
              <a:t>sam</a:t>
            </a:r>
            <a:r>
              <a:rPr lang="en-US" altLang="ko-KR" sz="4400" i="1"/>
              <a:t>-c</a:t>
            </a:r>
            <a:r>
              <a:rPr lang="en-AU" altLang="ko-KR" sz="4400" i="1" err="1"/>
              <a:t>heon</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38</a:t>
            </a:fld>
            <a:endParaRPr lang="en-AU"/>
          </a:p>
        </p:txBody>
      </p:sp>
    </p:spTree>
    <p:extLst>
      <p:ext uri="{BB962C8B-B14F-4D97-AF65-F5344CB8AC3E}">
        <p14:creationId xmlns:p14="http://schemas.microsoft.com/office/powerpoint/2010/main" val="45001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A5B0C1-627B-1261-6487-F57E0EAB07A4}"/>
              </a:ext>
            </a:extLst>
          </p:cNvPr>
          <p:cNvSpPr>
            <a:spLocks noGrp="1"/>
          </p:cNvSpPr>
          <p:nvPr>
            <p:ph type="title"/>
          </p:nvPr>
        </p:nvSpPr>
        <p:spPr/>
        <p:txBody>
          <a:bodyPr vert="horz" lIns="0" tIns="0" rIns="0" bIns="0" rtlCol="0" anchor="b">
            <a:noAutofit/>
          </a:bodyPr>
          <a:lstStyle/>
          <a:p>
            <a:r>
              <a:rPr lang="en-AU" dirty="0"/>
              <a:t>4,000</a:t>
            </a:r>
          </a:p>
        </p:txBody>
      </p:sp>
      <p:grpSp>
        <p:nvGrpSpPr>
          <p:cNvPr id="3" name="Group 2" descr="4,000">
            <a:extLst>
              <a:ext uri="{FF2B5EF4-FFF2-40B4-BE49-F238E27FC236}">
                <a16:creationId xmlns:a16="http://schemas.microsoft.com/office/drawing/2014/main" id="{43481122-6FB1-3898-AD70-4B637EEBA24E}"/>
              </a:ext>
            </a:extLst>
          </p:cNvPr>
          <p:cNvGrpSpPr/>
          <p:nvPr/>
        </p:nvGrpSpPr>
        <p:grpSpPr>
          <a:xfrm>
            <a:off x="1609767" y="2919046"/>
            <a:ext cx="5219658" cy="1567961"/>
            <a:chOff x="1609767" y="2919046"/>
            <a:chExt cx="5219658" cy="1567961"/>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descr="数字・番号のイラスト文字 | かわいいフリー素材集 いらすとや">
              <a:extLst>
                <a:ext uri="{FF2B5EF4-FFF2-40B4-BE49-F238E27FC236}">
                  <a16:creationId xmlns:a16="http://schemas.microsoft.com/office/drawing/2014/main" id="{6B4DCFF6-75E3-4BA1-A532-AA2D0EB43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767" y="3026507"/>
              <a:ext cx="1245503"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696926" y="3054838"/>
            <a:ext cx="2443535" cy="1324708"/>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사천</a:t>
            </a:r>
            <a:endParaRPr lang="en-AU" altLang="ko-KR" sz="7200">
              <a:latin typeface="Malgun Gothic" panose="020B0503020000020004" pitchFamily="34" charset="-127"/>
              <a:ea typeface="Malgun Gothic" panose="020B0503020000020004" pitchFamily="34" charset="-127"/>
            </a:endParaRPr>
          </a:p>
          <a:p>
            <a:pPr algn="ctr"/>
            <a:r>
              <a:rPr lang="en-US" altLang="ko-KR" sz="4400" i="1" err="1"/>
              <a:t>sa</a:t>
            </a:r>
            <a:r>
              <a:rPr lang="en-US" altLang="ko-KR" sz="4400" i="1"/>
              <a:t>-c</a:t>
            </a:r>
            <a:r>
              <a:rPr lang="en-AU" altLang="ko-KR" sz="4400" i="1" err="1"/>
              <a:t>heon</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39</a:t>
            </a:fld>
            <a:endParaRPr lang="en-AU"/>
          </a:p>
        </p:txBody>
      </p:sp>
    </p:spTree>
    <p:extLst>
      <p:ext uri="{BB962C8B-B14F-4D97-AF65-F5344CB8AC3E}">
        <p14:creationId xmlns:p14="http://schemas.microsoft.com/office/powerpoint/2010/main" val="22908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6B4D2-8DBC-EDC4-66C5-9B318A4F3564}"/>
              </a:ext>
            </a:extLst>
          </p:cNvPr>
          <p:cNvSpPr>
            <a:spLocks noGrp="1"/>
          </p:cNvSpPr>
          <p:nvPr>
            <p:ph type="title"/>
          </p:nvPr>
        </p:nvSpPr>
        <p:spPr/>
        <p:txBody>
          <a:bodyPr vert="horz" lIns="0" tIns="0" rIns="0" bIns="0" rtlCol="0" anchor="b">
            <a:noAutofit/>
          </a:bodyPr>
          <a:lstStyle/>
          <a:p>
            <a:r>
              <a:rPr lang="en-AU"/>
              <a:t>11</a:t>
            </a:r>
          </a:p>
        </p:txBody>
      </p:sp>
      <p:grpSp>
        <p:nvGrpSpPr>
          <p:cNvPr id="10" name="Group 9" descr="11">
            <a:extLst>
              <a:ext uri="{FF2B5EF4-FFF2-40B4-BE49-F238E27FC236}">
                <a16:creationId xmlns:a16="http://schemas.microsoft.com/office/drawing/2014/main" id="{028EAF5C-1981-8858-A7F4-8EC2C3A44DBF}"/>
              </a:ext>
            </a:extLst>
          </p:cNvPr>
          <p:cNvGrpSpPr/>
          <p:nvPr/>
        </p:nvGrpSpPr>
        <p:grpSpPr>
          <a:xfrm>
            <a:off x="1932844" y="2919046"/>
            <a:ext cx="2813540" cy="1460500"/>
            <a:chOff x="1932844" y="2919046"/>
            <a:chExt cx="2813540" cy="1460500"/>
          </a:xfrm>
        </p:grpSpPr>
        <p:pic>
          <p:nvPicPr>
            <p:cNvPr id="7" name="Picture 2">
              <a:extLst>
                <a:ext uri="{FF2B5EF4-FFF2-40B4-BE49-F238E27FC236}">
                  <a16:creationId xmlns:a16="http://schemas.microsoft.com/office/drawing/2014/main" id="{239A528B-6ACA-EB5F-4A87-592D65CE88C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8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BA7BF03-82DF-EE3D-5D9F-8F5C8937848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53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002230" y="2919046"/>
            <a:ext cx="1828804" cy="1702097"/>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십일</a:t>
            </a:r>
            <a:endParaRPr lang="en-US" sz="7200">
              <a:latin typeface="Malgun Gothic" panose="020B0503020000020004" pitchFamily="34" charset="-127"/>
              <a:ea typeface="Malgun Gothic" panose="020B0503020000020004" pitchFamily="34" charset="-127"/>
            </a:endParaRPr>
          </a:p>
          <a:p>
            <a:pPr algn="ctr"/>
            <a:r>
              <a:rPr lang="en-US" sz="4400" i="1"/>
              <a:t>sip-il</a:t>
            </a:r>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9617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CF0823-4A90-84D0-4BC5-98B5CC6FAB75}"/>
              </a:ext>
            </a:extLst>
          </p:cNvPr>
          <p:cNvSpPr>
            <a:spLocks noGrp="1"/>
          </p:cNvSpPr>
          <p:nvPr>
            <p:ph type="title"/>
          </p:nvPr>
        </p:nvSpPr>
        <p:spPr/>
        <p:txBody>
          <a:bodyPr vert="horz" lIns="0" tIns="0" rIns="0" bIns="0" rtlCol="0" anchor="b">
            <a:noAutofit/>
          </a:bodyPr>
          <a:lstStyle/>
          <a:p>
            <a:r>
              <a:rPr lang="en-AU" dirty="0"/>
              <a:t>5,000</a:t>
            </a:r>
          </a:p>
        </p:txBody>
      </p:sp>
      <p:grpSp>
        <p:nvGrpSpPr>
          <p:cNvPr id="3" name="Group 2" descr="5,000">
            <a:extLst>
              <a:ext uri="{FF2B5EF4-FFF2-40B4-BE49-F238E27FC236}">
                <a16:creationId xmlns:a16="http://schemas.microsoft.com/office/drawing/2014/main" id="{41C7DCE0-94BA-2CC1-B660-A9F27A71150C}"/>
              </a:ext>
            </a:extLst>
          </p:cNvPr>
          <p:cNvGrpSpPr/>
          <p:nvPr/>
        </p:nvGrpSpPr>
        <p:grpSpPr>
          <a:xfrm>
            <a:off x="1289542" y="2919046"/>
            <a:ext cx="5539883" cy="1460500"/>
            <a:chOff x="1289542" y="2919046"/>
            <a:chExt cx="5539883" cy="1460500"/>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descr="数字・番号の丸型・白抜きイラスト文字 | かわいいフリー素材集 いらすとや">
              <a:extLst>
                <a:ext uri="{FF2B5EF4-FFF2-40B4-BE49-F238E27FC236}">
                  <a16:creationId xmlns:a16="http://schemas.microsoft.com/office/drawing/2014/main" id="{B33D7EB8-3F06-2352-FBBF-83E030E1D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54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696927" y="3054838"/>
            <a:ext cx="2549042" cy="1324708"/>
          </a:xfrm>
          <a:prstGeom prst="rect">
            <a:avLst/>
          </a:prstGeom>
          <a:noFill/>
        </p:spPr>
        <p:txBody>
          <a:bodyPr wrap="square" lIns="0" tIns="0" rIns="0" bIns="0" rtlCol="0">
            <a:noAutofit/>
          </a:bodyPr>
          <a:lstStyle/>
          <a:p>
            <a:pPr algn="ctr"/>
            <a:r>
              <a:rPr lang="ko-KR" altLang="en-AU" sz="7200">
                <a:latin typeface="Malgun Gothic" panose="020B0503020000020004" pitchFamily="34" charset="-127"/>
                <a:ea typeface="Malgun Gothic" panose="020B0503020000020004" pitchFamily="34" charset="-127"/>
              </a:rPr>
              <a:t>오</a:t>
            </a:r>
            <a:r>
              <a:rPr lang="ko-KR" altLang="en-US" sz="7200">
                <a:latin typeface="Malgun Gothic" panose="020B0503020000020004" pitchFamily="34" charset="-127"/>
                <a:ea typeface="Malgun Gothic" panose="020B0503020000020004" pitchFamily="34" charset="-127"/>
              </a:rPr>
              <a:t>천</a:t>
            </a:r>
            <a:endParaRPr lang="en-AU" altLang="ko-KR" sz="7200">
              <a:latin typeface="Malgun Gothic" panose="020B0503020000020004" pitchFamily="34" charset="-127"/>
              <a:ea typeface="Malgun Gothic" panose="020B0503020000020004" pitchFamily="34" charset="-127"/>
            </a:endParaRPr>
          </a:p>
          <a:p>
            <a:pPr algn="ctr"/>
            <a:r>
              <a:rPr lang="en-US" altLang="ko-KR" sz="4400" i="1"/>
              <a:t>o-c</a:t>
            </a:r>
            <a:r>
              <a:rPr lang="en-AU" altLang="ko-KR" sz="4400" i="1" err="1"/>
              <a:t>heon</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40</a:t>
            </a:fld>
            <a:endParaRPr lang="en-AU"/>
          </a:p>
        </p:txBody>
      </p:sp>
    </p:spTree>
    <p:extLst>
      <p:ext uri="{BB962C8B-B14F-4D97-AF65-F5344CB8AC3E}">
        <p14:creationId xmlns:p14="http://schemas.microsoft.com/office/powerpoint/2010/main" val="179313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3D352-527C-118B-CAFF-11042EA21D04}"/>
              </a:ext>
            </a:extLst>
          </p:cNvPr>
          <p:cNvSpPr>
            <a:spLocks noGrp="1"/>
          </p:cNvSpPr>
          <p:nvPr>
            <p:ph type="title"/>
          </p:nvPr>
        </p:nvSpPr>
        <p:spPr/>
        <p:txBody>
          <a:bodyPr vert="horz" lIns="0" tIns="0" rIns="0" bIns="0" rtlCol="0" anchor="b">
            <a:noAutofit/>
          </a:bodyPr>
          <a:lstStyle/>
          <a:p>
            <a:r>
              <a:rPr lang="en-AU" dirty="0"/>
              <a:t>6,000</a:t>
            </a:r>
          </a:p>
        </p:txBody>
      </p:sp>
      <p:grpSp>
        <p:nvGrpSpPr>
          <p:cNvPr id="3" name="Group 2" descr="6,000">
            <a:extLst>
              <a:ext uri="{FF2B5EF4-FFF2-40B4-BE49-F238E27FC236}">
                <a16:creationId xmlns:a16="http://schemas.microsoft.com/office/drawing/2014/main" id="{53844042-FBAA-F4E8-CACE-6EA8258174FA}"/>
              </a:ext>
            </a:extLst>
          </p:cNvPr>
          <p:cNvGrpSpPr/>
          <p:nvPr/>
        </p:nvGrpSpPr>
        <p:grpSpPr>
          <a:xfrm>
            <a:off x="1318116" y="2919046"/>
            <a:ext cx="5511309" cy="1460500"/>
            <a:chOff x="1318116" y="2919046"/>
            <a:chExt cx="5511309" cy="1460500"/>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descr="数字・番号の丸型・白抜きイラスト文字 | かわいいフリー素材集 いらすとや">
              <a:extLst>
                <a:ext uri="{FF2B5EF4-FFF2-40B4-BE49-F238E27FC236}">
                  <a16:creationId xmlns:a16="http://schemas.microsoft.com/office/drawing/2014/main" id="{28EC4497-7C93-F4BF-C27B-9D5D9E9D2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116"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696926" y="3054838"/>
            <a:ext cx="2818673" cy="1324708"/>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육천</a:t>
            </a:r>
            <a:endParaRPr lang="en-AU" altLang="ko-KR" sz="7200">
              <a:latin typeface="Malgun Gothic" panose="020B0503020000020004" pitchFamily="34" charset="-127"/>
              <a:ea typeface="Malgun Gothic" panose="020B0503020000020004" pitchFamily="34" charset="-127"/>
            </a:endParaRPr>
          </a:p>
          <a:p>
            <a:pPr algn="ctr"/>
            <a:r>
              <a:rPr lang="en-US" altLang="ko-KR" sz="4400" i="1"/>
              <a:t>yuk-c</a:t>
            </a:r>
            <a:r>
              <a:rPr lang="en-AU" altLang="ko-KR" sz="4400" i="1" err="1"/>
              <a:t>heon</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41</a:t>
            </a:fld>
            <a:endParaRPr lang="en-AU"/>
          </a:p>
        </p:txBody>
      </p:sp>
    </p:spTree>
    <p:extLst>
      <p:ext uri="{BB962C8B-B14F-4D97-AF65-F5344CB8AC3E}">
        <p14:creationId xmlns:p14="http://schemas.microsoft.com/office/powerpoint/2010/main" val="40692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2E279-6675-0E7B-1DFE-FAA55836C46A}"/>
              </a:ext>
            </a:extLst>
          </p:cNvPr>
          <p:cNvSpPr>
            <a:spLocks noGrp="1"/>
          </p:cNvSpPr>
          <p:nvPr>
            <p:ph type="title"/>
          </p:nvPr>
        </p:nvSpPr>
        <p:spPr/>
        <p:txBody>
          <a:bodyPr vert="horz" lIns="0" tIns="0" rIns="0" bIns="0" rtlCol="0" anchor="b">
            <a:noAutofit/>
          </a:bodyPr>
          <a:lstStyle/>
          <a:p>
            <a:r>
              <a:rPr lang="en-AU" dirty="0"/>
              <a:t>7,000</a:t>
            </a:r>
          </a:p>
        </p:txBody>
      </p:sp>
      <p:grpSp>
        <p:nvGrpSpPr>
          <p:cNvPr id="3" name="Group 2" descr="7,000">
            <a:extLst>
              <a:ext uri="{FF2B5EF4-FFF2-40B4-BE49-F238E27FC236}">
                <a16:creationId xmlns:a16="http://schemas.microsoft.com/office/drawing/2014/main" id="{FF9E1AE8-9800-16D1-320E-921DC93B3602}"/>
              </a:ext>
            </a:extLst>
          </p:cNvPr>
          <p:cNvGrpSpPr/>
          <p:nvPr/>
        </p:nvGrpSpPr>
        <p:grpSpPr>
          <a:xfrm>
            <a:off x="1609802" y="2919046"/>
            <a:ext cx="5219623" cy="1460500"/>
            <a:chOff x="1609802" y="2919046"/>
            <a:chExt cx="5219623" cy="1460500"/>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数字・番号のイラスト文字 | かわいいフリー素材集 いらすとや">
              <a:extLst>
                <a:ext uri="{FF2B5EF4-FFF2-40B4-BE49-F238E27FC236}">
                  <a16:creationId xmlns:a16="http://schemas.microsoft.com/office/drawing/2014/main" id="{3EF2D66B-2088-F715-A0DE-F76AF4CB6B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802" y="2919046"/>
              <a:ext cx="1245503"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696926" y="3054838"/>
            <a:ext cx="2818673" cy="1324708"/>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칠천</a:t>
            </a:r>
            <a:endParaRPr lang="en-AU" altLang="ko-KR" sz="7200">
              <a:latin typeface="Malgun Gothic" panose="020B0503020000020004" pitchFamily="34" charset="-127"/>
              <a:ea typeface="Malgun Gothic" panose="020B0503020000020004" pitchFamily="34" charset="-127"/>
            </a:endParaRPr>
          </a:p>
          <a:p>
            <a:pPr algn="ctr"/>
            <a:r>
              <a:rPr lang="en-US" altLang="ko-KR" sz="4400" i="1" err="1"/>
              <a:t>chil</a:t>
            </a:r>
            <a:r>
              <a:rPr lang="en-US" altLang="ko-KR" sz="4400" i="1"/>
              <a:t>-c</a:t>
            </a:r>
            <a:r>
              <a:rPr lang="en-AU" altLang="ko-KR" sz="4400" i="1" err="1"/>
              <a:t>heon</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42</a:t>
            </a:fld>
            <a:endParaRPr lang="en-AU"/>
          </a:p>
        </p:txBody>
      </p:sp>
    </p:spTree>
    <p:extLst>
      <p:ext uri="{BB962C8B-B14F-4D97-AF65-F5344CB8AC3E}">
        <p14:creationId xmlns:p14="http://schemas.microsoft.com/office/powerpoint/2010/main" val="129137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DB9F11-4CCD-A3F7-D9C3-1065458AB82E}"/>
              </a:ext>
            </a:extLst>
          </p:cNvPr>
          <p:cNvSpPr>
            <a:spLocks noGrp="1"/>
          </p:cNvSpPr>
          <p:nvPr>
            <p:ph type="title"/>
          </p:nvPr>
        </p:nvSpPr>
        <p:spPr/>
        <p:txBody>
          <a:bodyPr vert="horz" lIns="0" tIns="0" rIns="0" bIns="0" rtlCol="0" anchor="b">
            <a:noAutofit/>
          </a:bodyPr>
          <a:lstStyle/>
          <a:p>
            <a:r>
              <a:rPr lang="en-AU" dirty="0"/>
              <a:t>8,000</a:t>
            </a:r>
          </a:p>
        </p:txBody>
      </p:sp>
      <p:grpSp>
        <p:nvGrpSpPr>
          <p:cNvPr id="3" name="Group 2" descr="8,000">
            <a:extLst>
              <a:ext uri="{FF2B5EF4-FFF2-40B4-BE49-F238E27FC236}">
                <a16:creationId xmlns:a16="http://schemas.microsoft.com/office/drawing/2014/main" id="{1AC67D1D-4247-8C02-BC61-8672A7C40C07}"/>
              </a:ext>
            </a:extLst>
          </p:cNvPr>
          <p:cNvGrpSpPr/>
          <p:nvPr/>
        </p:nvGrpSpPr>
        <p:grpSpPr>
          <a:xfrm>
            <a:off x="1539463" y="2919046"/>
            <a:ext cx="5289962" cy="1530838"/>
            <a:chOff x="1539463" y="2919046"/>
            <a:chExt cx="5289962" cy="1530838"/>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9938" name="Picture 2" descr="数字・番号のイラスト文字 | かわいいフリー素材集 いらすとや">
              <a:extLst>
                <a:ext uri="{FF2B5EF4-FFF2-40B4-BE49-F238E27FC236}">
                  <a16:creationId xmlns:a16="http://schemas.microsoft.com/office/drawing/2014/main" id="{EE30B98B-5F1C-E24A-C838-EAA0DD3E9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463" y="2989384"/>
              <a:ext cx="1245503"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696926" y="3054838"/>
            <a:ext cx="2818673" cy="1324708"/>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팔천</a:t>
            </a:r>
            <a:endParaRPr lang="en-AU" altLang="ko-KR" sz="7200">
              <a:latin typeface="Malgun Gothic" panose="020B0503020000020004" pitchFamily="34" charset="-127"/>
              <a:ea typeface="Malgun Gothic" panose="020B0503020000020004" pitchFamily="34" charset="-127"/>
            </a:endParaRPr>
          </a:p>
          <a:p>
            <a:pPr algn="ctr"/>
            <a:r>
              <a:rPr lang="en-US" altLang="ko-KR" sz="4400" i="1"/>
              <a:t>p</a:t>
            </a:r>
            <a:r>
              <a:rPr lang="en-AU" altLang="ko-KR" sz="4400" i="1"/>
              <a:t>al</a:t>
            </a:r>
            <a:r>
              <a:rPr lang="en-US" altLang="ko-KR" sz="4400" i="1"/>
              <a:t>-c</a:t>
            </a:r>
            <a:r>
              <a:rPr lang="en-AU" altLang="ko-KR" sz="4400" i="1" err="1"/>
              <a:t>heon</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43</a:t>
            </a:fld>
            <a:endParaRPr lang="en-AU"/>
          </a:p>
        </p:txBody>
      </p:sp>
    </p:spTree>
    <p:extLst>
      <p:ext uri="{BB962C8B-B14F-4D97-AF65-F5344CB8AC3E}">
        <p14:creationId xmlns:p14="http://schemas.microsoft.com/office/powerpoint/2010/main" val="375617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169A684-A90E-6EAA-D006-11BD67A8D35B}"/>
              </a:ext>
            </a:extLst>
          </p:cNvPr>
          <p:cNvSpPr>
            <a:spLocks noGrp="1"/>
          </p:cNvSpPr>
          <p:nvPr>
            <p:ph type="title"/>
          </p:nvPr>
        </p:nvSpPr>
        <p:spPr/>
        <p:txBody>
          <a:bodyPr vert="horz" lIns="0" tIns="0" rIns="0" bIns="0" rtlCol="0" anchor="b">
            <a:noAutofit/>
          </a:bodyPr>
          <a:lstStyle/>
          <a:p>
            <a:r>
              <a:rPr lang="en-AU" dirty="0"/>
              <a:t>9,000</a:t>
            </a:r>
          </a:p>
        </p:txBody>
      </p:sp>
      <p:grpSp>
        <p:nvGrpSpPr>
          <p:cNvPr id="7" name="Group 6" descr="9,000">
            <a:extLst>
              <a:ext uri="{FF2B5EF4-FFF2-40B4-BE49-F238E27FC236}">
                <a16:creationId xmlns:a16="http://schemas.microsoft.com/office/drawing/2014/main" id="{8D76FA93-12AE-0E6F-04E3-C9A487022AE9}"/>
              </a:ext>
            </a:extLst>
          </p:cNvPr>
          <p:cNvGrpSpPr/>
          <p:nvPr/>
        </p:nvGrpSpPr>
        <p:grpSpPr>
          <a:xfrm>
            <a:off x="1558944" y="2919046"/>
            <a:ext cx="5270481" cy="1460500"/>
            <a:chOff x="1558944" y="2919046"/>
            <a:chExt cx="5270481" cy="1460500"/>
          </a:xfrm>
        </p:grpSpPr>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2CD3CD1-E719-29E9-1E4F-76A579E16E9C}"/>
                </a:ext>
              </a:extLst>
            </p:cNvPr>
            <p:cNvGrpSpPr/>
            <p:nvPr/>
          </p:nvGrpSpPr>
          <p:grpSpPr>
            <a:xfrm>
              <a:off x="1558944" y="2919046"/>
              <a:ext cx="3922328" cy="1460500"/>
              <a:chOff x="1558944" y="2919046"/>
              <a:chExt cx="3922328" cy="1460500"/>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イラスト文字 | かわいいフリー素材集 いらすとや">
                <a:extLst>
                  <a:ext uri="{FF2B5EF4-FFF2-40B4-BE49-F238E27FC236}">
                    <a16:creationId xmlns:a16="http://schemas.microsoft.com/office/drawing/2014/main" id="{DA6C18CB-F96E-57E2-B5F7-88AAA34E60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44" y="2986943"/>
                <a:ext cx="1187601" cy="139260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9" name="TextBox 8">
            <a:extLst>
              <a:ext uri="{FF2B5EF4-FFF2-40B4-BE49-F238E27FC236}">
                <a16:creationId xmlns:a16="http://schemas.microsoft.com/office/drawing/2014/main" id="{446385FB-66FE-1E26-9B97-F87BFF431448}"/>
              </a:ext>
            </a:extLst>
          </p:cNvPr>
          <p:cNvSpPr txBox="1"/>
          <p:nvPr/>
        </p:nvSpPr>
        <p:spPr>
          <a:xfrm>
            <a:off x="7696926" y="3054838"/>
            <a:ext cx="2818673" cy="1324708"/>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구천</a:t>
            </a:r>
            <a:endParaRPr lang="en-AU" altLang="ko-KR" sz="7200">
              <a:latin typeface="Malgun Gothic" panose="020B0503020000020004" pitchFamily="34" charset="-127"/>
              <a:ea typeface="Malgun Gothic" panose="020B0503020000020004" pitchFamily="34" charset="-127"/>
            </a:endParaRPr>
          </a:p>
          <a:p>
            <a:pPr algn="ctr"/>
            <a:r>
              <a:rPr lang="en-US" altLang="ko-KR" sz="4400" i="1" err="1"/>
              <a:t>gu</a:t>
            </a:r>
            <a:r>
              <a:rPr lang="en-US" altLang="ko-KR" sz="4400" i="1"/>
              <a:t>-c</a:t>
            </a:r>
            <a:r>
              <a:rPr lang="en-AU" altLang="ko-KR" sz="4400" i="1" err="1"/>
              <a:t>heon</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44</a:t>
            </a:fld>
            <a:endParaRPr lang="en-AU"/>
          </a:p>
        </p:txBody>
      </p:sp>
    </p:spTree>
    <p:extLst>
      <p:ext uri="{BB962C8B-B14F-4D97-AF65-F5344CB8AC3E}">
        <p14:creationId xmlns:p14="http://schemas.microsoft.com/office/powerpoint/2010/main" val="40154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A7CDA0D-68DC-4860-417C-8FE6963E5421}"/>
              </a:ext>
            </a:extLst>
          </p:cNvPr>
          <p:cNvSpPr>
            <a:spLocks noGrp="1"/>
          </p:cNvSpPr>
          <p:nvPr>
            <p:ph type="title"/>
          </p:nvPr>
        </p:nvSpPr>
        <p:spPr/>
        <p:txBody>
          <a:bodyPr vert="horz" lIns="0" tIns="0" rIns="0" bIns="0" rtlCol="0" anchor="b">
            <a:noAutofit/>
          </a:bodyPr>
          <a:lstStyle/>
          <a:p>
            <a:r>
              <a:rPr lang="en-AU"/>
              <a:t>10,000</a:t>
            </a:r>
          </a:p>
        </p:txBody>
      </p:sp>
      <p:grpSp>
        <p:nvGrpSpPr>
          <p:cNvPr id="10" name="Group 9" descr="10,000">
            <a:extLst>
              <a:ext uri="{FF2B5EF4-FFF2-40B4-BE49-F238E27FC236}">
                <a16:creationId xmlns:a16="http://schemas.microsoft.com/office/drawing/2014/main" id="{8DCF22F6-3175-6A8C-C615-47AAD9A405F8}"/>
              </a:ext>
            </a:extLst>
          </p:cNvPr>
          <p:cNvGrpSpPr/>
          <p:nvPr/>
        </p:nvGrpSpPr>
        <p:grpSpPr>
          <a:xfrm>
            <a:off x="586930" y="2919046"/>
            <a:ext cx="6879240" cy="1460500"/>
            <a:chOff x="496038" y="2919046"/>
            <a:chExt cx="6879240" cy="1460500"/>
          </a:xfrm>
        </p:grpSpPr>
        <p:pic>
          <p:nvPicPr>
            <p:cNvPr id="7" name="Picture 2" descr="数字・番号の丸型・白抜きイラスト文字 | かわいいフリー素材集 いらすとや">
              <a:extLst>
                <a:ext uri="{FF2B5EF4-FFF2-40B4-BE49-F238E27FC236}">
                  <a16:creationId xmlns:a16="http://schemas.microsoft.com/office/drawing/2014/main" id="{239A528B-6ACA-EB5F-4A87-592D65CE8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38"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7C97A9BD-FE00-831F-4022-C0D204344D97}"/>
                </a:ext>
              </a:extLst>
            </p:cNvPr>
            <p:cNvGrpSpPr/>
            <p:nvPr/>
          </p:nvGrpSpPr>
          <p:grpSpPr>
            <a:xfrm>
              <a:off x="1844191" y="2919046"/>
              <a:ext cx="5531087" cy="1460500"/>
              <a:chOff x="1844191" y="2919046"/>
              <a:chExt cx="5531087" cy="1460500"/>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191"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3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4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丸型・白抜きイラスト文字 | かわいいフリー素材集 いらすとや">
                <a:extLst>
                  <a:ext uri="{FF2B5EF4-FFF2-40B4-BE49-F238E27FC236}">
                    <a16:creationId xmlns:a16="http://schemas.microsoft.com/office/drawing/2014/main" id="{2F8AE175-8AA6-FAD8-9108-AD54BE3A6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8428"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9" name="TextBox 8">
            <a:extLst>
              <a:ext uri="{FF2B5EF4-FFF2-40B4-BE49-F238E27FC236}">
                <a16:creationId xmlns:a16="http://schemas.microsoft.com/office/drawing/2014/main" id="{446385FB-66FE-1E26-9B97-F87BFF431448}"/>
              </a:ext>
            </a:extLst>
          </p:cNvPr>
          <p:cNvSpPr txBox="1"/>
          <p:nvPr/>
        </p:nvSpPr>
        <p:spPr>
          <a:xfrm>
            <a:off x="7926262" y="3054838"/>
            <a:ext cx="1828804" cy="1324708"/>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만</a:t>
            </a:r>
            <a:endParaRPr lang="en-AU" altLang="ko-KR" sz="7200">
              <a:latin typeface="Malgun Gothic" panose="020B0503020000020004" pitchFamily="34" charset="-127"/>
              <a:ea typeface="Malgun Gothic" panose="020B0503020000020004" pitchFamily="34" charset="-127"/>
            </a:endParaRPr>
          </a:p>
          <a:p>
            <a:pPr algn="ctr"/>
            <a:r>
              <a:rPr lang="en-US" altLang="ko-KR" sz="4400" i="1"/>
              <a:t>man</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45</a:t>
            </a:fld>
            <a:endParaRPr lang="en-AU"/>
          </a:p>
        </p:txBody>
      </p:sp>
    </p:spTree>
    <p:extLst>
      <p:ext uri="{BB962C8B-B14F-4D97-AF65-F5344CB8AC3E}">
        <p14:creationId xmlns:p14="http://schemas.microsoft.com/office/powerpoint/2010/main" val="6915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A7CDA0D-68DC-4860-417C-8FE6963E5421}"/>
              </a:ext>
            </a:extLst>
          </p:cNvPr>
          <p:cNvSpPr>
            <a:spLocks noGrp="1"/>
          </p:cNvSpPr>
          <p:nvPr>
            <p:ph type="title"/>
          </p:nvPr>
        </p:nvSpPr>
        <p:spPr/>
        <p:txBody>
          <a:bodyPr vert="horz" lIns="0" tIns="0" rIns="0" bIns="0" rtlCol="0" anchor="b">
            <a:noAutofit/>
          </a:bodyPr>
          <a:lstStyle/>
          <a:p>
            <a:r>
              <a:rPr lang="en-AU"/>
              <a:t>10,500</a:t>
            </a:r>
          </a:p>
        </p:txBody>
      </p:sp>
      <p:grpSp>
        <p:nvGrpSpPr>
          <p:cNvPr id="13" name="Group 12" descr="10,500">
            <a:extLst>
              <a:ext uri="{FF2B5EF4-FFF2-40B4-BE49-F238E27FC236}">
                <a16:creationId xmlns:a16="http://schemas.microsoft.com/office/drawing/2014/main" id="{9F5C10EF-590A-29B7-41D4-2B1FC63A8FBF}"/>
              </a:ext>
            </a:extLst>
          </p:cNvPr>
          <p:cNvGrpSpPr/>
          <p:nvPr/>
        </p:nvGrpSpPr>
        <p:grpSpPr>
          <a:xfrm>
            <a:off x="692821" y="2889549"/>
            <a:ext cx="6879240" cy="1460500"/>
            <a:chOff x="527936" y="2919046"/>
            <a:chExt cx="6879240" cy="1460500"/>
          </a:xfrm>
        </p:grpSpPr>
        <p:pic>
          <p:nvPicPr>
            <p:cNvPr id="7" name="Picture 2" descr="数字・番号の丸型・白抜きイラスト文字 | かわいいフリー素材集 いらすとや">
              <a:extLst>
                <a:ext uri="{FF2B5EF4-FFF2-40B4-BE49-F238E27FC236}">
                  <a16:creationId xmlns:a16="http://schemas.microsoft.com/office/drawing/2014/main" id="{239A528B-6ACA-EB5F-4A87-592D65CE8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36"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08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39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F8AE175-8AA6-FAD8-9108-AD54BE3A6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326"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数字・番号の丸型・白抜きイラスト文字 | かわいいフリー素材集 いらすとや">
              <a:extLst>
                <a:ext uri="{FF2B5EF4-FFF2-40B4-BE49-F238E27FC236}">
                  <a16:creationId xmlns:a16="http://schemas.microsoft.com/office/drawing/2014/main" id="{22E5A8F4-0959-059D-E9C1-153D1CB93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24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926261" y="3054837"/>
            <a:ext cx="3108183" cy="1845935"/>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만오백</a:t>
            </a:r>
          </a:p>
          <a:p>
            <a:pPr algn="ctr"/>
            <a:r>
              <a:rPr lang="en-US" altLang="ko-KR" sz="4400" i="1"/>
              <a:t>man-</a:t>
            </a:r>
            <a:r>
              <a:rPr lang="en-AU" sz="4400" i="1"/>
              <a:t>o-</a:t>
            </a:r>
            <a:r>
              <a:rPr lang="en-AU" sz="4400" i="1" err="1"/>
              <a:t>baek</a:t>
            </a:r>
            <a:endParaRPr lang="en-AU" sz="4400" i="1"/>
          </a:p>
          <a:p>
            <a:pPr algn="ctr"/>
            <a:endParaRPr lang="en-US" sz="4400"/>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46</a:t>
            </a:fld>
            <a:endParaRPr lang="en-AU"/>
          </a:p>
        </p:txBody>
      </p:sp>
    </p:spTree>
    <p:extLst>
      <p:ext uri="{BB962C8B-B14F-4D97-AF65-F5344CB8AC3E}">
        <p14:creationId xmlns:p14="http://schemas.microsoft.com/office/powerpoint/2010/main" val="165695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25B0EFD-CF31-BC84-0069-E35D7AAE6D3F}"/>
              </a:ext>
            </a:extLst>
          </p:cNvPr>
          <p:cNvSpPr>
            <a:spLocks noGrp="1"/>
          </p:cNvSpPr>
          <p:nvPr>
            <p:ph type="title"/>
          </p:nvPr>
        </p:nvSpPr>
        <p:spPr/>
        <p:txBody>
          <a:bodyPr vert="horz" lIns="0" tIns="0" rIns="0" bIns="0" rtlCol="0" anchor="b">
            <a:noAutofit/>
          </a:bodyPr>
          <a:lstStyle/>
          <a:p>
            <a:r>
              <a:rPr lang="en-AU" dirty="0"/>
              <a:t>20,000</a:t>
            </a:r>
          </a:p>
        </p:txBody>
      </p:sp>
      <p:grpSp>
        <p:nvGrpSpPr>
          <p:cNvPr id="7" name="Group 6" descr="20,0000">
            <a:extLst>
              <a:ext uri="{FF2B5EF4-FFF2-40B4-BE49-F238E27FC236}">
                <a16:creationId xmlns:a16="http://schemas.microsoft.com/office/drawing/2014/main" id="{7FEB5945-D3BC-D5DE-C941-DAABB8190B93}"/>
              </a:ext>
            </a:extLst>
          </p:cNvPr>
          <p:cNvGrpSpPr/>
          <p:nvPr/>
        </p:nvGrpSpPr>
        <p:grpSpPr>
          <a:xfrm>
            <a:off x="803945" y="2919046"/>
            <a:ext cx="6571333" cy="1528396"/>
            <a:chOff x="803945" y="2919046"/>
            <a:chExt cx="6571333" cy="1528396"/>
          </a:xfrm>
        </p:grpSpPr>
        <p:pic>
          <p:nvPicPr>
            <p:cNvPr id="2050" name="Picture 2">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191"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3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4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丸型・白抜きイラスト文字 | かわいいフリー素材集 いらすとや">
              <a:extLst>
                <a:ext uri="{FF2B5EF4-FFF2-40B4-BE49-F238E27FC236}">
                  <a16:creationId xmlns:a16="http://schemas.microsoft.com/office/drawing/2014/main" id="{2F8AE175-8AA6-FAD8-9108-AD54BE3A6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428"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数字・番号のイラスト文字 | かわいいフリー素材集 いらすとや">
              <a:extLst>
                <a:ext uri="{FF2B5EF4-FFF2-40B4-BE49-F238E27FC236}">
                  <a16:creationId xmlns:a16="http://schemas.microsoft.com/office/drawing/2014/main" id="{AFB5C1B1-2477-0100-8300-ED2382AE3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45" y="2986941"/>
              <a:ext cx="1408605" cy="146050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926262" y="3054838"/>
            <a:ext cx="1828804" cy="1324708"/>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이만</a:t>
            </a:r>
            <a:endParaRPr lang="en-AU" altLang="ko-KR" sz="7200">
              <a:latin typeface="Malgun Gothic" panose="020B0503020000020004" pitchFamily="34" charset="-127"/>
              <a:ea typeface="Malgun Gothic" panose="020B0503020000020004" pitchFamily="34" charset="-127"/>
            </a:endParaRPr>
          </a:p>
          <a:p>
            <a:pPr algn="ctr"/>
            <a:r>
              <a:rPr lang="en-US" altLang="ko-KR" sz="4400" i="1" err="1"/>
              <a:t>i</a:t>
            </a:r>
            <a:r>
              <a:rPr lang="en-US" altLang="ko-KR" sz="4400" i="1"/>
              <a:t>-man</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47</a:t>
            </a:fld>
            <a:endParaRPr lang="en-AU"/>
          </a:p>
        </p:txBody>
      </p:sp>
    </p:spTree>
    <p:extLst>
      <p:ext uri="{BB962C8B-B14F-4D97-AF65-F5344CB8AC3E}">
        <p14:creationId xmlns:p14="http://schemas.microsoft.com/office/powerpoint/2010/main" val="64848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25B0EFD-CF31-BC84-0069-E35D7AAE6D3F}"/>
              </a:ext>
            </a:extLst>
          </p:cNvPr>
          <p:cNvSpPr>
            <a:spLocks noGrp="1"/>
          </p:cNvSpPr>
          <p:nvPr>
            <p:ph type="title"/>
          </p:nvPr>
        </p:nvSpPr>
        <p:spPr/>
        <p:txBody>
          <a:bodyPr vert="horz" lIns="0" tIns="0" rIns="0" bIns="0" rtlCol="0" anchor="b">
            <a:noAutofit/>
          </a:bodyPr>
          <a:lstStyle/>
          <a:p>
            <a:r>
              <a:rPr lang="en-AU"/>
              <a:t>23,000</a:t>
            </a:r>
          </a:p>
        </p:txBody>
      </p:sp>
      <p:grpSp>
        <p:nvGrpSpPr>
          <p:cNvPr id="12" name="Group 11" descr="23,000">
            <a:extLst>
              <a:ext uri="{FF2B5EF4-FFF2-40B4-BE49-F238E27FC236}">
                <a16:creationId xmlns:a16="http://schemas.microsoft.com/office/drawing/2014/main" id="{3E0DC2C9-EF0F-49F0-5425-6366C313635D}"/>
              </a:ext>
            </a:extLst>
          </p:cNvPr>
          <p:cNvGrpSpPr/>
          <p:nvPr/>
        </p:nvGrpSpPr>
        <p:grpSpPr>
          <a:xfrm>
            <a:off x="482263" y="2932901"/>
            <a:ext cx="6571333" cy="1528396"/>
            <a:chOff x="803945" y="2919046"/>
            <a:chExt cx="6571333" cy="1528396"/>
          </a:xfrm>
        </p:grpSpPr>
        <p:grpSp>
          <p:nvGrpSpPr>
            <p:cNvPr id="7" name="Group 6" descr="20,0000">
              <a:extLst>
                <a:ext uri="{FF2B5EF4-FFF2-40B4-BE49-F238E27FC236}">
                  <a16:creationId xmlns:a16="http://schemas.microsoft.com/office/drawing/2014/main" id="{7FEB5945-D3BC-D5DE-C941-DAABB8190B93}"/>
                </a:ext>
              </a:extLst>
            </p:cNvPr>
            <p:cNvGrpSpPr/>
            <p:nvPr/>
          </p:nvGrpSpPr>
          <p:grpSpPr>
            <a:xfrm>
              <a:off x="803945" y="2919046"/>
              <a:ext cx="6571333" cy="1528396"/>
              <a:chOff x="803945" y="2919046"/>
              <a:chExt cx="6571333" cy="1528396"/>
            </a:xfrm>
          </p:grpSpPr>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3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4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丸型・白抜きイラスト文字 | かわいいフリー素材集 いらすとや">
                <a:extLst>
                  <a:ext uri="{FF2B5EF4-FFF2-40B4-BE49-F238E27FC236}">
                    <a16:creationId xmlns:a16="http://schemas.microsoft.com/office/drawing/2014/main" id="{2F8AE175-8AA6-FAD8-9108-AD54BE3A6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428"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数字・番号のイラスト文字 | かわいいフリー素材集 いらすとや">
                <a:extLst>
                  <a:ext uri="{FF2B5EF4-FFF2-40B4-BE49-F238E27FC236}">
                    <a16:creationId xmlns:a16="http://schemas.microsoft.com/office/drawing/2014/main" id="{AFB5C1B1-2477-0100-8300-ED2382AE3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45" y="2986941"/>
                <a:ext cx="1408605" cy="1460501"/>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数字・番号のイラスト文字 | かわいいフリー素材集 いらすとや">
              <a:extLst>
                <a:ext uri="{FF2B5EF4-FFF2-40B4-BE49-F238E27FC236}">
                  <a16:creationId xmlns:a16="http://schemas.microsoft.com/office/drawing/2014/main" id="{AC5C057E-1635-88FF-32E9-B627EF721F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166" y="2986942"/>
              <a:ext cx="1245503"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099443" y="3054838"/>
            <a:ext cx="4643919" cy="2441836"/>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이만 삼천</a:t>
            </a:r>
            <a:endParaRPr lang="en-AU" altLang="ko-KR" sz="7200">
              <a:latin typeface="Malgun Gothic" panose="020B0503020000020004" pitchFamily="34" charset="-127"/>
              <a:ea typeface="Malgun Gothic" panose="020B0503020000020004" pitchFamily="34" charset="-127"/>
            </a:endParaRPr>
          </a:p>
          <a:p>
            <a:pPr algn="ctr"/>
            <a:r>
              <a:rPr lang="en-US" altLang="ko-KR" sz="4400" i="1" err="1"/>
              <a:t>i</a:t>
            </a:r>
            <a:r>
              <a:rPr lang="en-US" altLang="ko-KR" sz="4400" i="1"/>
              <a:t>-man </a:t>
            </a:r>
            <a:r>
              <a:rPr lang="en-US" altLang="ko-KR" sz="4400" i="1" err="1"/>
              <a:t>sam-cheon</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48</a:t>
            </a:fld>
            <a:endParaRPr lang="en-AU"/>
          </a:p>
        </p:txBody>
      </p:sp>
    </p:spTree>
    <p:extLst>
      <p:ext uri="{BB962C8B-B14F-4D97-AF65-F5344CB8AC3E}">
        <p14:creationId xmlns:p14="http://schemas.microsoft.com/office/powerpoint/2010/main" val="273101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2FD162-104D-0668-3020-AECA35B3C1CD}"/>
              </a:ext>
            </a:extLst>
          </p:cNvPr>
          <p:cNvSpPr>
            <a:spLocks noGrp="1"/>
          </p:cNvSpPr>
          <p:nvPr>
            <p:ph type="title"/>
          </p:nvPr>
        </p:nvSpPr>
        <p:spPr/>
        <p:txBody>
          <a:bodyPr vert="horz" lIns="0" tIns="0" rIns="0" bIns="0" rtlCol="0" anchor="b">
            <a:noAutofit/>
          </a:bodyPr>
          <a:lstStyle/>
          <a:p>
            <a:r>
              <a:rPr lang="en-AU" dirty="0"/>
              <a:t>30,000</a:t>
            </a:r>
          </a:p>
        </p:txBody>
      </p:sp>
      <p:grpSp>
        <p:nvGrpSpPr>
          <p:cNvPr id="10" name="Group 9" descr="30,000">
            <a:extLst>
              <a:ext uri="{FF2B5EF4-FFF2-40B4-BE49-F238E27FC236}">
                <a16:creationId xmlns:a16="http://schemas.microsoft.com/office/drawing/2014/main" id="{5872254B-374E-15F3-B886-F8A72130154A}"/>
              </a:ext>
            </a:extLst>
          </p:cNvPr>
          <p:cNvGrpSpPr/>
          <p:nvPr/>
        </p:nvGrpSpPr>
        <p:grpSpPr>
          <a:xfrm>
            <a:off x="876342" y="2986942"/>
            <a:ext cx="6661596" cy="1460500"/>
            <a:chOff x="1609767" y="2919046"/>
            <a:chExt cx="6661596" cy="1460500"/>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数字・番号のイラスト文字 | かわいいフリー素材集 いらすとや">
              <a:extLst>
                <a:ext uri="{FF2B5EF4-FFF2-40B4-BE49-F238E27FC236}">
                  <a16:creationId xmlns:a16="http://schemas.microsoft.com/office/drawing/2014/main" id="{56F55D3A-A2A7-9AF5-B20B-B4B2D488F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767" y="2919046"/>
              <a:ext cx="1245503"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丸型・白抜きイラスト文字 | かわいいフリー素材集 いらすとや">
              <a:extLst>
                <a:ext uri="{FF2B5EF4-FFF2-40B4-BE49-F238E27FC236}">
                  <a16:creationId xmlns:a16="http://schemas.microsoft.com/office/drawing/2014/main" id="{0582FF23-E89B-6808-1E20-A28DC8BDD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513"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537938" y="3054838"/>
            <a:ext cx="3044295" cy="1887032"/>
          </a:xfrm>
          <a:prstGeom prst="rect">
            <a:avLst/>
          </a:prstGeom>
          <a:noFill/>
        </p:spPr>
        <p:txBody>
          <a:bodyPr wrap="square" lIns="0" tIns="0" rIns="0" bIns="0" rtlCol="0">
            <a:noAutofit/>
          </a:bodyPr>
          <a:lstStyle/>
          <a:p>
            <a:pPr algn="ctr"/>
            <a:r>
              <a:rPr lang="ko-KR" altLang="en-US" sz="7200" dirty="0">
                <a:latin typeface="Malgun Gothic" panose="020B0503020000020004" pitchFamily="34" charset="-127"/>
                <a:ea typeface="Malgun Gothic" panose="020B0503020000020004" pitchFamily="34" charset="-127"/>
              </a:rPr>
              <a:t>삼만</a:t>
            </a:r>
            <a:endParaRPr lang="en-AU" altLang="ko-KR" sz="7200" dirty="0">
              <a:latin typeface="Malgun Gothic" panose="020B0503020000020004" pitchFamily="34" charset="-127"/>
              <a:ea typeface="Malgun Gothic" panose="020B0503020000020004" pitchFamily="34" charset="-127"/>
            </a:endParaRPr>
          </a:p>
          <a:p>
            <a:pPr algn="ctr"/>
            <a:r>
              <a:rPr lang="en-US" altLang="ko-KR" sz="4400" i="1" dirty="0" err="1"/>
              <a:t>sam</a:t>
            </a:r>
            <a:r>
              <a:rPr lang="en-US" altLang="ko-KR" sz="4400" i="1" dirty="0"/>
              <a:t>-ma</a:t>
            </a:r>
            <a:r>
              <a:rPr lang="en-AU" altLang="ko-KR" sz="4400" i="1" dirty="0"/>
              <a:t>n</a:t>
            </a:r>
            <a:endParaRPr lang="en-US" sz="4400" i="1" dirty="0"/>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49</a:t>
            </a:fld>
            <a:endParaRPr lang="en-AU"/>
          </a:p>
        </p:txBody>
      </p:sp>
    </p:spTree>
    <p:extLst>
      <p:ext uri="{BB962C8B-B14F-4D97-AF65-F5344CB8AC3E}">
        <p14:creationId xmlns:p14="http://schemas.microsoft.com/office/powerpoint/2010/main" val="52162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6B4D2-8DBC-EDC4-66C5-9B318A4F3564}"/>
              </a:ext>
            </a:extLst>
          </p:cNvPr>
          <p:cNvSpPr>
            <a:spLocks noGrp="1"/>
          </p:cNvSpPr>
          <p:nvPr>
            <p:ph type="title"/>
          </p:nvPr>
        </p:nvSpPr>
        <p:spPr/>
        <p:txBody>
          <a:bodyPr vert="horz" lIns="0" tIns="0" rIns="0" bIns="0" rtlCol="0" anchor="b">
            <a:noAutofit/>
          </a:bodyPr>
          <a:lstStyle/>
          <a:p>
            <a:r>
              <a:rPr lang="en-AU"/>
              <a:t>12</a:t>
            </a:r>
          </a:p>
        </p:txBody>
      </p:sp>
      <p:grpSp>
        <p:nvGrpSpPr>
          <p:cNvPr id="8" name="Group 7" descr="12">
            <a:extLst>
              <a:ext uri="{FF2B5EF4-FFF2-40B4-BE49-F238E27FC236}">
                <a16:creationId xmlns:a16="http://schemas.microsoft.com/office/drawing/2014/main" id="{19CC4F21-0970-1825-1DEA-CBCF63C0D471}"/>
              </a:ext>
            </a:extLst>
          </p:cNvPr>
          <p:cNvGrpSpPr/>
          <p:nvPr/>
        </p:nvGrpSpPr>
        <p:grpSpPr>
          <a:xfrm>
            <a:off x="2025311" y="2919046"/>
            <a:ext cx="2781283" cy="1460500"/>
            <a:chOff x="2025311" y="2919046"/>
            <a:chExt cx="2781283" cy="1460500"/>
          </a:xfrm>
        </p:grpSpPr>
        <p:pic>
          <p:nvPicPr>
            <p:cNvPr id="7" name="Picture 2">
              <a:extLst>
                <a:ext uri="{FF2B5EF4-FFF2-40B4-BE49-F238E27FC236}">
                  <a16:creationId xmlns:a16="http://schemas.microsoft.com/office/drawing/2014/main" id="{239A528B-6ACA-EB5F-4A87-592D65CE88C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311"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C96ED649-8997-0FEC-CD9A-7C30B0189F0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161" y="2967866"/>
              <a:ext cx="1314433" cy="136286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002230" y="2919046"/>
            <a:ext cx="1828804" cy="1702097"/>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십이</a:t>
            </a:r>
            <a:endParaRPr lang="en-US" sz="7200">
              <a:latin typeface="Malgun Gothic" panose="020B0503020000020004" pitchFamily="34" charset="-127"/>
              <a:ea typeface="Malgun Gothic" panose="020B0503020000020004" pitchFamily="34" charset="-127"/>
            </a:endParaRPr>
          </a:p>
          <a:p>
            <a:pPr algn="ctr"/>
            <a:r>
              <a:rPr lang="en-US" sz="4400" i="1"/>
              <a:t>sip-</a:t>
            </a:r>
            <a:r>
              <a:rPr lang="en-US" sz="4400" i="1" err="1"/>
              <a:t>i</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65354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2FD162-104D-0668-3020-AECA35B3C1CD}"/>
              </a:ext>
            </a:extLst>
          </p:cNvPr>
          <p:cNvSpPr>
            <a:spLocks noGrp="1"/>
          </p:cNvSpPr>
          <p:nvPr>
            <p:ph type="title"/>
          </p:nvPr>
        </p:nvSpPr>
        <p:spPr/>
        <p:txBody>
          <a:bodyPr vert="horz" lIns="0" tIns="0" rIns="0" bIns="0" rtlCol="0" anchor="b">
            <a:noAutofit/>
          </a:bodyPr>
          <a:lstStyle/>
          <a:p>
            <a:r>
              <a:rPr lang="en-AU"/>
              <a:t>36,000</a:t>
            </a:r>
          </a:p>
        </p:txBody>
      </p:sp>
      <p:grpSp>
        <p:nvGrpSpPr>
          <p:cNvPr id="11" name="Group 10" descr="36,000">
            <a:extLst>
              <a:ext uri="{FF2B5EF4-FFF2-40B4-BE49-F238E27FC236}">
                <a16:creationId xmlns:a16="http://schemas.microsoft.com/office/drawing/2014/main" id="{8A331A9D-F621-1F26-30F9-1F7D3700B570}"/>
              </a:ext>
            </a:extLst>
          </p:cNvPr>
          <p:cNvGrpSpPr/>
          <p:nvPr/>
        </p:nvGrpSpPr>
        <p:grpSpPr>
          <a:xfrm>
            <a:off x="2150337" y="1968500"/>
            <a:ext cx="6661596" cy="1460500"/>
            <a:chOff x="876342" y="2986942"/>
            <a:chExt cx="6661596" cy="1460500"/>
          </a:xfrm>
        </p:grpSpPr>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997" y="2986942"/>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2986942"/>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数字・番号のイラスト文字 | かわいいフリー素材集 いらすとや">
              <a:extLst>
                <a:ext uri="{FF2B5EF4-FFF2-40B4-BE49-F238E27FC236}">
                  <a16:creationId xmlns:a16="http://schemas.microsoft.com/office/drawing/2014/main" id="{56F55D3A-A2A7-9AF5-B20B-B4B2D488F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42" y="2986942"/>
              <a:ext cx="1245503"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丸型・白抜きイラスト文字 | かわいいフリー素材集 いらすとや">
              <a:extLst>
                <a:ext uri="{FF2B5EF4-FFF2-40B4-BE49-F238E27FC236}">
                  <a16:creationId xmlns:a16="http://schemas.microsoft.com/office/drawing/2014/main" id="{0582FF23-E89B-6808-1E20-A28DC8BDD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1088" y="2986942"/>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数字・番号の丸型・白抜きイラスト文字 | かわいいフリー素材集 いらすとや">
              <a:extLst>
                <a:ext uri="{FF2B5EF4-FFF2-40B4-BE49-F238E27FC236}">
                  <a16:creationId xmlns:a16="http://schemas.microsoft.com/office/drawing/2014/main" id="{B149D5A4-CC80-53AD-1B6C-A53321A4B1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153" y="2986942"/>
              <a:ext cx="1466850"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3108148" y="3691836"/>
            <a:ext cx="5353798" cy="1887032"/>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삼만 육천</a:t>
            </a:r>
            <a:endParaRPr lang="en-AU" altLang="ko-KR" sz="7200">
              <a:latin typeface="Malgun Gothic" panose="020B0503020000020004" pitchFamily="34" charset="-127"/>
              <a:ea typeface="Malgun Gothic" panose="020B0503020000020004" pitchFamily="34" charset="-127"/>
            </a:endParaRPr>
          </a:p>
          <a:p>
            <a:pPr algn="ctr"/>
            <a:r>
              <a:rPr lang="en-US" altLang="ko-KR" sz="4400" i="1" err="1"/>
              <a:t>sam</a:t>
            </a:r>
            <a:r>
              <a:rPr lang="en-US" altLang="ko-KR" sz="4400" i="1"/>
              <a:t>-ma</a:t>
            </a:r>
            <a:r>
              <a:rPr lang="en-AU" altLang="ko-KR" sz="4400" i="1"/>
              <a:t>n yuk-</a:t>
            </a:r>
            <a:r>
              <a:rPr lang="en-AU" altLang="ko-KR" sz="4400" i="1" err="1"/>
              <a:t>cheon</a:t>
            </a:r>
            <a:endParaRPr lang="en-US" sz="4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50</a:t>
            </a:fld>
            <a:endParaRPr lang="en-AU"/>
          </a:p>
        </p:txBody>
      </p:sp>
    </p:spTree>
    <p:extLst>
      <p:ext uri="{BB962C8B-B14F-4D97-AF65-F5344CB8AC3E}">
        <p14:creationId xmlns:p14="http://schemas.microsoft.com/office/powerpoint/2010/main" val="402545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2FD162-104D-0668-3020-AECA35B3C1CD}"/>
              </a:ext>
            </a:extLst>
          </p:cNvPr>
          <p:cNvSpPr>
            <a:spLocks noGrp="1"/>
          </p:cNvSpPr>
          <p:nvPr>
            <p:ph type="title"/>
          </p:nvPr>
        </p:nvSpPr>
        <p:spPr/>
        <p:txBody>
          <a:bodyPr vert="horz" lIns="0" tIns="0" rIns="0" bIns="0" rtlCol="0" anchor="b">
            <a:noAutofit/>
          </a:bodyPr>
          <a:lstStyle/>
          <a:p>
            <a:r>
              <a:rPr lang="en-AU"/>
              <a:t>57,000</a:t>
            </a:r>
          </a:p>
        </p:txBody>
      </p:sp>
      <p:grpSp>
        <p:nvGrpSpPr>
          <p:cNvPr id="7" name="Group 6" descr="57,000">
            <a:extLst>
              <a:ext uri="{FF2B5EF4-FFF2-40B4-BE49-F238E27FC236}">
                <a16:creationId xmlns:a16="http://schemas.microsoft.com/office/drawing/2014/main" id="{860CF2D5-B2F6-BDA0-70A3-C9AD8E7E4CAA}"/>
              </a:ext>
            </a:extLst>
          </p:cNvPr>
          <p:cNvGrpSpPr/>
          <p:nvPr/>
        </p:nvGrpSpPr>
        <p:grpSpPr>
          <a:xfrm>
            <a:off x="2449472" y="1968499"/>
            <a:ext cx="6830379" cy="1460500"/>
            <a:chOff x="2449472" y="1968499"/>
            <a:chExt cx="6830379" cy="1460500"/>
          </a:xfrm>
        </p:grpSpPr>
        <p:grpSp>
          <p:nvGrpSpPr>
            <p:cNvPr id="12" name="Group 11" descr="62,000">
              <a:extLst>
                <a:ext uri="{FF2B5EF4-FFF2-40B4-BE49-F238E27FC236}">
                  <a16:creationId xmlns:a16="http://schemas.microsoft.com/office/drawing/2014/main" id="{2130204D-9957-1288-5390-38D0145041F8}"/>
                </a:ext>
              </a:extLst>
            </p:cNvPr>
            <p:cNvGrpSpPr/>
            <p:nvPr/>
          </p:nvGrpSpPr>
          <p:grpSpPr>
            <a:xfrm>
              <a:off x="5022910" y="1968499"/>
              <a:ext cx="4256941" cy="1460500"/>
              <a:chOff x="4554992" y="1968500"/>
              <a:chExt cx="4256941" cy="1460500"/>
            </a:xfrm>
          </p:grpSpPr>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992" y="1968500"/>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145" y="1968500"/>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丸型・白抜きイラスト文字 | かわいいフリー素材集 いらすとや">
                <a:extLst>
                  <a:ext uri="{FF2B5EF4-FFF2-40B4-BE49-F238E27FC236}">
                    <a16:creationId xmlns:a16="http://schemas.microsoft.com/office/drawing/2014/main" id="{0582FF23-E89B-6808-1E20-A28DC8BDD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083" y="1968500"/>
                <a:ext cx="1466850" cy="14605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数字・番号の丸型・白抜きイラスト文字 | かわいいフリー素材集 いらすとや">
              <a:extLst>
                <a:ext uri="{FF2B5EF4-FFF2-40B4-BE49-F238E27FC236}">
                  <a16:creationId xmlns:a16="http://schemas.microsoft.com/office/drawing/2014/main" id="{C8AFCF19-9676-ED63-42E7-FD10371A5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472" y="1968499"/>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数字・番号のイラスト文字 | かわいいフリー素材集 いらすとや">
              <a:extLst>
                <a:ext uri="{FF2B5EF4-FFF2-40B4-BE49-F238E27FC236}">
                  <a16:creationId xmlns:a16="http://schemas.microsoft.com/office/drawing/2014/main" id="{372AE450-D127-702B-DA65-06074FBE1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7516" y="1968499"/>
              <a:ext cx="1245503"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2125475" y="3743207"/>
            <a:ext cx="7792733" cy="1887032"/>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오만 칠천 </a:t>
            </a:r>
            <a:endParaRPr lang="en-AU" altLang="ko-KR" sz="7200">
              <a:latin typeface="Malgun Gothic" panose="020B0503020000020004" pitchFamily="34" charset="-127"/>
              <a:ea typeface="Malgun Gothic" panose="020B0503020000020004" pitchFamily="34" charset="-127"/>
            </a:endParaRPr>
          </a:p>
          <a:p>
            <a:pPr algn="ctr"/>
            <a:r>
              <a:rPr lang="en-AU" altLang="ko-KR" sz="5400" i="1"/>
              <a:t>o-man </a:t>
            </a:r>
            <a:r>
              <a:rPr lang="en-AU" altLang="ko-KR" sz="5400" i="1" err="1"/>
              <a:t>chil-cheon</a:t>
            </a:r>
            <a:endParaRPr lang="en-US" sz="54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51</a:t>
            </a:fld>
            <a:endParaRPr lang="en-AU"/>
          </a:p>
        </p:txBody>
      </p:sp>
    </p:spTree>
    <p:extLst>
      <p:ext uri="{BB962C8B-B14F-4D97-AF65-F5344CB8AC3E}">
        <p14:creationId xmlns:p14="http://schemas.microsoft.com/office/powerpoint/2010/main" val="77088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2FD162-104D-0668-3020-AECA35B3C1CD}"/>
              </a:ext>
            </a:extLst>
          </p:cNvPr>
          <p:cNvSpPr>
            <a:spLocks noGrp="1"/>
          </p:cNvSpPr>
          <p:nvPr>
            <p:ph type="title"/>
          </p:nvPr>
        </p:nvSpPr>
        <p:spPr/>
        <p:txBody>
          <a:bodyPr vert="horz" lIns="0" tIns="0" rIns="0" bIns="0" rtlCol="0" anchor="b">
            <a:noAutofit/>
          </a:bodyPr>
          <a:lstStyle/>
          <a:p>
            <a:r>
              <a:rPr lang="en-AU"/>
              <a:t>62,000</a:t>
            </a:r>
          </a:p>
        </p:txBody>
      </p:sp>
      <p:grpSp>
        <p:nvGrpSpPr>
          <p:cNvPr id="12" name="Group 11" descr="62,000">
            <a:extLst>
              <a:ext uri="{FF2B5EF4-FFF2-40B4-BE49-F238E27FC236}">
                <a16:creationId xmlns:a16="http://schemas.microsoft.com/office/drawing/2014/main" id="{2130204D-9957-1288-5390-38D0145041F8}"/>
              </a:ext>
            </a:extLst>
          </p:cNvPr>
          <p:cNvGrpSpPr/>
          <p:nvPr/>
        </p:nvGrpSpPr>
        <p:grpSpPr>
          <a:xfrm>
            <a:off x="2125475" y="1968499"/>
            <a:ext cx="7154376" cy="1460501"/>
            <a:chOff x="1657557" y="1968500"/>
            <a:chExt cx="7154376" cy="1460501"/>
          </a:xfrm>
        </p:grpSpPr>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992" y="1968500"/>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145" y="1968500"/>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丸型・白抜きイラスト文字 | かわいいフリー素材集 いらすとや">
              <a:extLst>
                <a:ext uri="{FF2B5EF4-FFF2-40B4-BE49-F238E27FC236}">
                  <a16:creationId xmlns:a16="http://schemas.microsoft.com/office/drawing/2014/main" id="{0582FF23-E89B-6808-1E20-A28DC8BDD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083" y="1968500"/>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数字・番号の丸型・白抜きイラスト文字 | かわいいフリー素材集 いらすとや">
              <a:extLst>
                <a:ext uri="{FF2B5EF4-FFF2-40B4-BE49-F238E27FC236}">
                  <a16:creationId xmlns:a16="http://schemas.microsoft.com/office/drawing/2014/main" id="{B149D5A4-CC80-53AD-1B6C-A53321A4B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557" y="1968500"/>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数字・番号のイラスト文字 | かわいいフリー素材集 いらすとや">
              <a:extLst>
                <a:ext uri="{FF2B5EF4-FFF2-40B4-BE49-F238E27FC236}">
                  <a16:creationId xmlns:a16="http://schemas.microsoft.com/office/drawing/2014/main" id="{3C6330B5-7909-0F9F-B1A6-7ACD755001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2602" y="1968500"/>
              <a:ext cx="1408605" cy="146050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2125475" y="3743207"/>
            <a:ext cx="7792733" cy="1887032"/>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육만 이천 </a:t>
            </a:r>
            <a:endParaRPr lang="en-AU" altLang="ko-KR" sz="7200">
              <a:latin typeface="Malgun Gothic" panose="020B0503020000020004" pitchFamily="34" charset="-127"/>
              <a:ea typeface="Malgun Gothic" panose="020B0503020000020004" pitchFamily="34" charset="-127"/>
            </a:endParaRPr>
          </a:p>
          <a:p>
            <a:pPr algn="ctr"/>
            <a:r>
              <a:rPr lang="en-AU" altLang="ko-KR" sz="4800" i="1"/>
              <a:t>yuk-man </a:t>
            </a:r>
            <a:r>
              <a:rPr lang="en-AU" altLang="ko-KR" sz="4800" i="1" err="1"/>
              <a:t>i-cheon</a:t>
            </a:r>
            <a:endParaRPr lang="en-US" sz="28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52</a:t>
            </a:fld>
            <a:endParaRPr lang="en-AU"/>
          </a:p>
        </p:txBody>
      </p:sp>
    </p:spTree>
    <p:extLst>
      <p:ext uri="{BB962C8B-B14F-4D97-AF65-F5344CB8AC3E}">
        <p14:creationId xmlns:p14="http://schemas.microsoft.com/office/powerpoint/2010/main" val="86051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2FD162-104D-0668-3020-AECA35B3C1CD}"/>
              </a:ext>
            </a:extLst>
          </p:cNvPr>
          <p:cNvSpPr>
            <a:spLocks noGrp="1"/>
          </p:cNvSpPr>
          <p:nvPr>
            <p:ph type="title"/>
          </p:nvPr>
        </p:nvSpPr>
        <p:spPr/>
        <p:txBody>
          <a:bodyPr vert="horz" lIns="0" tIns="0" rIns="0" bIns="0" rtlCol="0" anchor="b">
            <a:noAutofit/>
          </a:bodyPr>
          <a:lstStyle/>
          <a:p>
            <a:r>
              <a:rPr lang="en-AU"/>
              <a:t>84,000</a:t>
            </a:r>
          </a:p>
        </p:txBody>
      </p:sp>
      <p:grpSp>
        <p:nvGrpSpPr>
          <p:cNvPr id="14" name="Group 13" descr="84,000">
            <a:extLst>
              <a:ext uri="{FF2B5EF4-FFF2-40B4-BE49-F238E27FC236}">
                <a16:creationId xmlns:a16="http://schemas.microsoft.com/office/drawing/2014/main" id="{1E45202C-3CFF-184A-D092-8829F23A19F3}"/>
              </a:ext>
            </a:extLst>
          </p:cNvPr>
          <p:cNvGrpSpPr/>
          <p:nvPr/>
        </p:nvGrpSpPr>
        <p:grpSpPr>
          <a:xfrm>
            <a:off x="2649072" y="1968499"/>
            <a:ext cx="6630779" cy="1542463"/>
            <a:chOff x="2649072" y="1968499"/>
            <a:chExt cx="6630779" cy="1542463"/>
          </a:xfrm>
        </p:grpSpPr>
        <p:grpSp>
          <p:nvGrpSpPr>
            <p:cNvPr id="12" name="Group 11" descr="62,000">
              <a:extLst>
                <a:ext uri="{FF2B5EF4-FFF2-40B4-BE49-F238E27FC236}">
                  <a16:creationId xmlns:a16="http://schemas.microsoft.com/office/drawing/2014/main" id="{2130204D-9957-1288-5390-38D0145041F8}"/>
                </a:ext>
              </a:extLst>
            </p:cNvPr>
            <p:cNvGrpSpPr/>
            <p:nvPr/>
          </p:nvGrpSpPr>
          <p:grpSpPr>
            <a:xfrm>
              <a:off x="5022910" y="1968499"/>
              <a:ext cx="4256941" cy="1460500"/>
              <a:chOff x="4554992" y="1968500"/>
              <a:chExt cx="4256941" cy="1460500"/>
            </a:xfrm>
          </p:grpSpPr>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992" y="1968500"/>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145" y="1968500"/>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数字・番号の丸型・白抜きイラスト文字 | かわいいフリー素材集 いらすとや">
                <a:extLst>
                  <a:ext uri="{FF2B5EF4-FFF2-40B4-BE49-F238E27FC236}">
                    <a16:creationId xmlns:a16="http://schemas.microsoft.com/office/drawing/2014/main" id="{0582FF23-E89B-6808-1E20-A28DC8BDD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083" y="1968500"/>
                <a:ext cx="1466850" cy="14605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数字・番号のイラスト文字 | かわいいフリー素材集 いらすとや">
              <a:extLst>
                <a:ext uri="{FF2B5EF4-FFF2-40B4-BE49-F238E27FC236}">
                  <a16:creationId xmlns:a16="http://schemas.microsoft.com/office/drawing/2014/main" id="{2CC97B13-7B6C-78E7-555E-79F43ADA2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319" y="2050462"/>
              <a:ext cx="1245503"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数字・番号のイラスト文字 | かわいいフリー素材集 いらすとや">
              <a:extLst>
                <a:ext uri="{FF2B5EF4-FFF2-40B4-BE49-F238E27FC236}">
                  <a16:creationId xmlns:a16="http://schemas.microsoft.com/office/drawing/2014/main" id="{CBE00CC9-8CEE-C4F0-9AEA-AD77968C1D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9072" y="2050462"/>
              <a:ext cx="1245503"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2125475" y="3743207"/>
            <a:ext cx="7792733" cy="1887032"/>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팔만 사천 </a:t>
            </a:r>
            <a:endParaRPr lang="en-AU" altLang="ko-KR" sz="7200">
              <a:latin typeface="Malgun Gothic" panose="020B0503020000020004" pitchFamily="34" charset="-127"/>
              <a:ea typeface="Malgun Gothic" panose="020B0503020000020004" pitchFamily="34" charset="-127"/>
            </a:endParaRPr>
          </a:p>
          <a:p>
            <a:pPr algn="ctr"/>
            <a:r>
              <a:rPr lang="en-AU" sz="4800" i="1"/>
              <a:t>pal-man </a:t>
            </a:r>
            <a:r>
              <a:rPr lang="en-AU" sz="4800" i="1" err="1"/>
              <a:t>sa-cheon</a:t>
            </a:r>
            <a:endParaRPr lang="en-US" sz="2800" i="1"/>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53</a:t>
            </a:fld>
            <a:endParaRPr lang="en-AU"/>
          </a:p>
        </p:txBody>
      </p:sp>
    </p:spTree>
    <p:extLst>
      <p:ext uri="{BB962C8B-B14F-4D97-AF65-F5344CB8AC3E}">
        <p14:creationId xmlns:p14="http://schemas.microsoft.com/office/powerpoint/2010/main" val="227142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E1CF-8099-BE8C-3B42-86E69A8A92CE}"/>
              </a:ext>
            </a:extLst>
          </p:cNvPr>
          <p:cNvSpPr>
            <a:spLocks noGrp="1"/>
          </p:cNvSpPr>
          <p:nvPr>
            <p:ph type="title"/>
          </p:nvPr>
        </p:nvSpPr>
        <p:spPr/>
        <p:txBody>
          <a:bodyPr/>
          <a:lstStyle/>
          <a:p>
            <a:r>
              <a:rPr lang="en-US"/>
              <a:t>Fly swatter activity</a:t>
            </a:r>
          </a:p>
        </p:txBody>
      </p:sp>
      <p:sp>
        <p:nvSpPr>
          <p:cNvPr id="4" name="Text Placeholder 3">
            <a:extLst>
              <a:ext uri="{FF2B5EF4-FFF2-40B4-BE49-F238E27FC236}">
                <a16:creationId xmlns:a16="http://schemas.microsoft.com/office/drawing/2014/main" id="{D4E7821A-4977-6B5B-C39A-584DF98C9DA3}"/>
              </a:ext>
            </a:extLst>
          </p:cNvPr>
          <p:cNvSpPr>
            <a:spLocks noGrp="1"/>
          </p:cNvSpPr>
          <p:nvPr>
            <p:ph type="body" sz="quarter" idx="18"/>
          </p:nvPr>
        </p:nvSpPr>
        <p:spPr/>
        <p:txBody>
          <a:bodyPr/>
          <a:lstStyle/>
          <a:p>
            <a:r>
              <a:rPr lang="en-US"/>
              <a:t>Instructions</a:t>
            </a:r>
          </a:p>
        </p:txBody>
      </p:sp>
      <p:sp>
        <p:nvSpPr>
          <p:cNvPr id="5" name="Text Placeholder 4">
            <a:extLst>
              <a:ext uri="{FF2B5EF4-FFF2-40B4-BE49-F238E27FC236}">
                <a16:creationId xmlns:a16="http://schemas.microsoft.com/office/drawing/2014/main" id="{728515B9-7839-4F52-5492-B17C84AACC14}"/>
              </a:ext>
            </a:extLst>
          </p:cNvPr>
          <p:cNvSpPr>
            <a:spLocks noGrp="1"/>
          </p:cNvSpPr>
          <p:nvPr>
            <p:ph type="body" sz="quarter" idx="19"/>
          </p:nvPr>
        </p:nvSpPr>
        <p:spPr/>
        <p:txBody>
          <a:bodyPr/>
          <a:lstStyle/>
          <a:p>
            <a:r>
              <a:rPr lang="en-AU" sz="1800"/>
              <a:t>Students practise recognising the numbers. The class will be split into 2 teams. One person from each team will come up to the board. They will be shown several numbers on the board, and they need to correctly hit the number called out. </a:t>
            </a:r>
          </a:p>
        </p:txBody>
      </p:sp>
      <p:sp>
        <p:nvSpPr>
          <p:cNvPr id="3" name="Slide Number Placeholder 2">
            <a:extLst>
              <a:ext uri="{FF2B5EF4-FFF2-40B4-BE49-F238E27FC236}">
                <a16:creationId xmlns:a16="http://schemas.microsoft.com/office/drawing/2014/main" id="{837C2CC0-2D9C-7B90-3AA5-3C47BCCBF696}"/>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54</a:t>
            </a:fld>
            <a:endParaRPr lang="en-AU"/>
          </a:p>
        </p:txBody>
      </p:sp>
    </p:spTree>
    <p:extLst>
      <p:ext uri="{BB962C8B-B14F-4D97-AF65-F5344CB8AC3E}">
        <p14:creationId xmlns:p14="http://schemas.microsoft.com/office/powerpoint/2010/main" val="252380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BA7358-4823-6229-D637-D963B16D00C9}"/>
              </a:ext>
            </a:extLst>
          </p:cNvPr>
          <p:cNvSpPr>
            <a:spLocks noGrp="1"/>
          </p:cNvSpPr>
          <p:nvPr>
            <p:ph type="title"/>
          </p:nvPr>
        </p:nvSpPr>
        <p:spPr/>
        <p:txBody>
          <a:bodyPr/>
          <a:lstStyle/>
          <a:p>
            <a:r>
              <a:rPr lang="en-US" dirty="0"/>
              <a:t>Round 1</a:t>
            </a:r>
          </a:p>
        </p:txBody>
      </p:sp>
      <p:grpSp>
        <p:nvGrpSpPr>
          <p:cNvPr id="10" name="Group 9" descr="2,000">
            <a:extLst>
              <a:ext uri="{FF2B5EF4-FFF2-40B4-BE49-F238E27FC236}">
                <a16:creationId xmlns:a16="http://schemas.microsoft.com/office/drawing/2014/main" id="{615FC152-D82B-430D-79BD-E9D56E2194DD}"/>
              </a:ext>
            </a:extLst>
          </p:cNvPr>
          <p:cNvGrpSpPr/>
          <p:nvPr/>
        </p:nvGrpSpPr>
        <p:grpSpPr>
          <a:xfrm>
            <a:off x="1621607" y="2016637"/>
            <a:ext cx="2953418" cy="867508"/>
            <a:chOff x="803945" y="2919046"/>
            <a:chExt cx="5203402" cy="1528396"/>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191"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3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4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数字・番号のイラスト文字 | かわいいフリー素材集 いらすとや">
              <a:extLst>
                <a:ext uri="{FF2B5EF4-FFF2-40B4-BE49-F238E27FC236}">
                  <a16:creationId xmlns:a16="http://schemas.microsoft.com/office/drawing/2014/main" id="{AFB5C1B1-2477-0100-8300-ED2382AE3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45" y="2986941"/>
              <a:ext cx="1408605" cy="1460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descr="4,000">
            <a:extLst>
              <a:ext uri="{FF2B5EF4-FFF2-40B4-BE49-F238E27FC236}">
                <a16:creationId xmlns:a16="http://schemas.microsoft.com/office/drawing/2014/main" id="{06A4F85A-F9DB-E2AD-4273-9775CB0D246E}"/>
              </a:ext>
            </a:extLst>
          </p:cNvPr>
          <p:cNvGrpSpPr/>
          <p:nvPr/>
        </p:nvGrpSpPr>
        <p:grpSpPr>
          <a:xfrm>
            <a:off x="7567956" y="1959513"/>
            <a:ext cx="3139919" cy="943217"/>
            <a:chOff x="1609767" y="2919046"/>
            <a:chExt cx="5219658" cy="1567961"/>
          </a:xfrm>
        </p:grpSpPr>
        <p:pic>
          <p:nvPicPr>
            <p:cNvPr id="21" name="Picture 2" descr="数字・番号の丸型・白抜きイラスト文字 | かわいいフリー素材集 いらすとや">
              <a:extLst>
                <a:ext uri="{FF2B5EF4-FFF2-40B4-BE49-F238E27FC236}">
                  <a16:creationId xmlns:a16="http://schemas.microsoft.com/office/drawing/2014/main" id="{5C9A4ADB-9DCF-E4FF-7B32-AB5B30083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数字・番号の丸型・白抜きイラスト文字 | かわいいフリー素材集 いらすとや">
              <a:extLst>
                <a:ext uri="{FF2B5EF4-FFF2-40B4-BE49-F238E27FC236}">
                  <a16:creationId xmlns:a16="http://schemas.microsoft.com/office/drawing/2014/main" id="{DC9FE61E-E7D6-C678-A70F-413634861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数字・番号の丸型・白抜きイラスト文字 | かわいいフリー素材集 いらすとや">
              <a:extLst>
                <a:ext uri="{FF2B5EF4-FFF2-40B4-BE49-F238E27FC236}">
                  <a16:creationId xmlns:a16="http://schemas.microsoft.com/office/drawing/2014/main" id="{A17EEBB9-411E-BAC0-763D-DC5755CA2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数字・番号のイラスト文字 | かわいいフリー素材集 いらすとや">
              <a:extLst>
                <a:ext uri="{FF2B5EF4-FFF2-40B4-BE49-F238E27FC236}">
                  <a16:creationId xmlns:a16="http://schemas.microsoft.com/office/drawing/2014/main" id="{ECE3311A-E1B1-BB42-894A-67F239F399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9767" y="3026507"/>
              <a:ext cx="1245503" cy="1460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descr="8,000">
            <a:extLst>
              <a:ext uri="{FF2B5EF4-FFF2-40B4-BE49-F238E27FC236}">
                <a16:creationId xmlns:a16="http://schemas.microsoft.com/office/drawing/2014/main" id="{2EB06FF6-3F75-C19B-7442-7AFEE4FC4C85}"/>
              </a:ext>
            </a:extLst>
          </p:cNvPr>
          <p:cNvGrpSpPr/>
          <p:nvPr/>
        </p:nvGrpSpPr>
        <p:grpSpPr>
          <a:xfrm>
            <a:off x="1406935" y="3922485"/>
            <a:ext cx="3778169" cy="1093347"/>
            <a:chOff x="1539463" y="2919046"/>
            <a:chExt cx="5289962" cy="1530838"/>
          </a:xfrm>
        </p:grpSpPr>
        <p:pic>
          <p:nvPicPr>
            <p:cNvPr id="29" name="Picture 2" descr="数字・番号の丸型・白抜きイラスト文字 | かわいいフリー素材集 いらすとや">
              <a:extLst>
                <a:ext uri="{FF2B5EF4-FFF2-40B4-BE49-F238E27FC236}">
                  <a16:creationId xmlns:a16="http://schemas.microsoft.com/office/drawing/2014/main" id="{47622F0F-288E-09AB-7853-D473449BB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数字・番号の丸型・白抜きイラスト文字 | かわいいフリー素材集 いらすとや">
              <a:extLst>
                <a:ext uri="{FF2B5EF4-FFF2-40B4-BE49-F238E27FC236}">
                  <a16:creationId xmlns:a16="http://schemas.microsoft.com/office/drawing/2014/main" id="{549D10AC-447D-5C19-9DBE-0C0A6D48F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数字・番号の丸型・白抜きイラスト文字 | かわいいフリー素材集 いらすとや">
              <a:extLst>
                <a:ext uri="{FF2B5EF4-FFF2-40B4-BE49-F238E27FC236}">
                  <a16:creationId xmlns:a16="http://schemas.microsoft.com/office/drawing/2014/main" id="{092EA5BB-84AF-6B4A-ED07-53D487CFC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数字・番号のイラスト文字 | かわいいフリー素材集 いらすとや">
              <a:extLst>
                <a:ext uri="{FF2B5EF4-FFF2-40B4-BE49-F238E27FC236}">
                  <a16:creationId xmlns:a16="http://schemas.microsoft.com/office/drawing/2014/main" id="{A7FF56A0-EAF5-8DA1-7B55-478E68A820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463" y="2989384"/>
              <a:ext cx="1245503" cy="1460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descr="5,000">
            <a:extLst>
              <a:ext uri="{FF2B5EF4-FFF2-40B4-BE49-F238E27FC236}">
                <a16:creationId xmlns:a16="http://schemas.microsoft.com/office/drawing/2014/main" id="{18EAF506-CE00-BDE3-B75D-D8038C6D6C93}"/>
              </a:ext>
            </a:extLst>
          </p:cNvPr>
          <p:cNvGrpSpPr/>
          <p:nvPr/>
        </p:nvGrpSpPr>
        <p:grpSpPr>
          <a:xfrm>
            <a:off x="7530399" y="3922485"/>
            <a:ext cx="3541914" cy="933768"/>
            <a:chOff x="1289542" y="2919046"/>
            <a:chExt cx="5539883" cy="1460500"/>
          </a:xfrm>
        </p:grpSpPr>
        <p:pic>
          <p:nvPicPr>
            <p:cNvPr id="9" name="Picture 2" descr="数字・番号の丸型・白抜きイラスト文字 | かわいいフリー素材集 いらすとや">
              <a:extLst>
                <a:ext uri="{FF2B5EF4-FFF2-40B4-BE49-F238E27FC236}">
                  <a16:creationId xmlns:a16="http://schemas.microsoft.com/office/drawing/2014/main" id="{3547B609-10FC-5203-D509-2D7C28B0E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数字・番号の丸型・白抜きイラスト文字 | かわいいフリー素材集 いらすとや">
              <a:extLst>
                <a:ext uri="{FF2B5EF4-FFF2-40B4-BE49-F238E27FC236}">
                  <a16:creationId xmlns:a16="http://schemas.microsoft.com/office/drawing/2014/main" id="{B3833FF7-E2F1-A79D-033B-EBE462D20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数字・番号の丸型・白抜きイラスト文字 | かわいいフリー素材集 いらすとや">
              <a:extLst>
                <a:ext uri="{FF2B5EF4-FFF2-40B4-BE49-F238E27FC236}">
                  <a16:creationId xmlns:a16="http://schemas.microsoft.com/office/drawing/2014/main" id="{50C1F985-1047-B47A-2CB1-F7CFD4988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数字・番号の丸型・白抜きイラスト文字 | かわいいフリー素材集 いらすとや">
              <a:extLst>
                <a:ext uri="{FF2B5EF4-FFF2-40B4-BE49-F238E27FC236}">
                  <a16:creationId xmlns:a16="http://schemas.microsoft.com/office/drawing/2014/main" id="{3397762C-F673-941C-40F8-F84261C0D4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954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55</a:t>
            </a:fld>
            <a:endParaRPr lang="en-AU"/>
          </a:p>
        </p:txBody>
      </p:sp>
    </p:spTree>
    <p:extLst>
      <p:ext uri="{BB962C8B-B14F-4D97-AF65-F5344CB8AC3E}">
        <p14:creationId xmlns:p14="http://schemas.microsoft.com/office/powerpoint/2010/main" val="40293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BA7358-4823-6229-D637-D963B16D00C9}"/>
              </a:ext>
            </a:extLst>
          </p:cNvPr>
          <p:cNvSpPr>
            <a:spLocks noGrp="1"/>
          </p:cNvSpPr>
          <p:nvPr>
            <p:ph type="title"/>
          </p:nvPr>
        </p:nvSpPr>
        <p:spPr/>
        <p:txBody>
          <a:bodyPr/>
          <a:lstStyle/>
          <a:p>
            <a:r>
              <a:rPr lang="en-US"/>
              <a:t>Round 2</a:t>
            </a:r>
          </a:p>
        </p:txBody>
      </p:sp>
      <p:grpSp>
        <p:nvGrpSpPr>
          <p:cNvPr id="10" name="Group 9" descr="2,000">
            <a:extLst>
              <a:ext uri="{FF2B5EF4-FFF2-40B4-BE49-F238E27FC236}">
                <a16:creationId xmlns:a16="http://schemas.microsoft.com/office/drawing/2014/main" id="{615FC152-D82B-430D-79BD-E9D56E2194DD}"/>
              </a:ext>
            </a:extLst>
          </p:cNvPr>
          <p:cNvGrpSpPr/>
          <p:nvPr/>
        </p:nvGrpSpPr>
        <p:grpSpPr>
          <a:xfrm>
            <a:off x="1621607" y="2016637"/>
            <a:ext cx="2953418" cy="867508"/>
            <a:chOff x="803945" y="2919046"/>
            <a:chExt cx="5203402" cy="1528396"/>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191"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3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4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数字・番号のイラスト文字 | かわいいフリー素材集 いらすとや">
              <a:extLst>
                <a:ext uri="{FF2B5EF4-FFF2-40B4-BE49-F238E27FC236}">
                  <a16:creationId xmlns:a16="http://schemas.microsoft.com/office/drawing/2014/main" id="{AFB5C1B1-2477-0100-8300-ED2382AE3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45" y="2986941"/>
              <a:ext cx="1408605" cy="1460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descr="111">
            <a:extLst>
              <a:ext uri="{FF2B5EF4-FFF2-40B4-BE49-F238E27FC236}">
                <a16:creationId xmlns:a16="http://schemas.microsoft.com/office/drawing/2014/main" id="{3E5CF3F6-7DD5-E8E9-DF42-AB1835A03CC0}"/>
              </a:ext>
            </a:extLst>
          </p:cNvPr>
          <p:cNvGrpSpPr/>
          <p:nvPr/>
        </p:nvGrpSpPr>
        <p:grpSpPr>
          <a:xfrm>
            <a:off x="7616977" y="1902389"/>
            <a:ext cx="2688646" cy="943219"/>
            <a:chOff x="1598165" y="3983186"/>
            <a:chExt cx="2688646" cy="943219"/>
          </a:xfrm>
        </p:grpSpPr>
        <p:grpSp>
          <p:nvGrpSpPr>
            <p:cNvPr id="28" name="Group 27">
              <a:extLst>
                <a:ext uri="{FF2B5EF4-FFF2-40B4-BE49-F238E27FC236}">
                  <a16:creationId xmlns:a16="http://schemas.microsoft.com/office/drawing/2014/main" id="{E9C2B503-202B-7727-23D9-7A7A05C0D3B5}"/>
                </a:ext>
              </a:extLst>
            </p:cNvPr>
            <p:cNvGrpSpPr/>
            <p:nvPr/>
          </p:nvGrpSpPr>
          <p:grpSpPr>
            <a:xfrm>
              <a:off x="1598165" y="3983186"/>
              <a:ext cx="2688646" cy="943218"/>
              <a:chOff x="1932844" y="2919046"/>
              <a:chExt cx="4163158" cy="1460500"/>
            </a:xfrm>
          </p:grpSpPr>
          <p:pic>
            <p:nvPicPr>
              <p:cNvPr id="30" name="Picture 2" descr="数字・番号の丸型・白抜きイラスト文字 | かわいいフリー素材集 いらすとや">
                <a:extLst>
                  <a:ext uri="{FF2B5EF4-FFF2-40B4-BE49-F238E27FC236}">
                    <a16:creationId xmlns:a16="http://schemas.microsoft.com/office/drawing/2014/main" id="{102FA6A7-622E-4394-94BB-997EBC68F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8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数字・番号の丸型・白抜きイラスト文字 | かわいいフリー素材集 いらすとや">
                <a:extLst>
                  <a:ext uri="{FF2B5EF4-FFF2-40B4-BE49-F238E27FC236}">
                    <a16:creationId xmlns:a16="http://schemas.microsoft.com/office/drawing/2014/main" id="{F7291117-A40A-2D1D-2C02-08000F6FF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1" y="2919046"/>
                <a:ext cx="1466851" cy="1460500"/>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数字・番号の丸型・白抜きイラスト文字 | かわいいフリー素材集 いらすとや">
              <a:extLst>
                <a:ext uri="{FF2B5EF4-FFF2-40B4-BE49-F238E27FC236}">
                  <a16:creationId xmlns:a16="http://schemas.microsoft.com/office/drawing/2014/main" id="{EA2BACCE-86F7-D141-137A-30E28BA63F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828" y="3983187"/>
              <a:ext cx="947320" cy="9432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descr="600">
            <a:extLst>
              <a:ext uri="{FF2B5EF4-FFF2-40B4-BE49-F238E27FC236}">
                <a16:creationId xmlns:a16="http://schemas.microsoft.com/office/drawing/2014/main" id="{176DCFC4-6092-0EAC-C9F0-A472738397A7}"/>
              </a:ext>
            </a:extLst>
          </p:cNvPr>
          <p:cNvGrpSpPr/>
          <p:nvPr/>
        </p:nvGrpSpPr>
        <p:grpSpPr>
          <a:xfrm>
            <a:off x="1752000" y="4346601"/>
            <a:ext cx="2738532" cy="956878"/>
            <a:chOff x="1836493" y="2919046"/>
            <a:chExt cx="4283316" cy="1496646"/>
          </a:xfrm>
        </p:grpSpPr>
        <p:pic>
          <p:nvPicPr>
            <p:cNvPr id="3" name="Picture 2" descr="数字・番号の丸型・白抜きイラスト文字 | かわいいフリー素材集 いらすとや">
              <a:extLst>
                <a:ext uri="{FF2B5EF4-FFF2-40B4-BE49-F238E27FC236}">
                  <a16:creationId xmlns:a16="http://schemas.microsoft.com/office/drawing/2014/main" id="{75224951-B207-FB36-E18D-7329E6E88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数字・番号の丸型・白抜きイラスト文字 | かわいいフリー素材集 いらすとや">
              <a:extLst>
                <a:ext uri="{FF2B5EF4-FFF2-40B4-BE49-F238E27FC236}">
                  <a16:creationId xmlns:a16="http://schemas.microsoft.com/office/drawing/2014/main" id="{608C83A7-3B08-CD72-2B80-B740B1B11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959" y="2955192"/>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数字・番号の丸型・白抜きイラスト文字 | かわいいフリー素材集 いらすとや">
              <a:extLst>
                <a:ext uri="{FF2B5EF4-FFF2-40B4-BE49-F238E27FC236}">
                  <a16:creationId xmlns:a16="http://schemas.microsoft.com/office/drawing/2014/main" id="{D03ED7C5-1C39-8020-1A2A-86657FE3F6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493" y="2931486"/>
              <a:ext cx="1490659" cy="1484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descr="101">
            <a:extLst>
              <a:ext uri="{FF2B5EF4-FFF2-40B4-BE49-F238E27FC236}">
                <a16:creationId xmlns:a16="http://schemas.microsoft.com/office/drawing/2014/main" id="{A672FE0F-1D84-2C9C-F6EA-BAA5D6A8C50C}"/>
              </a:ext>
            </a:extLst>
          </p:cNvPr>
          <p:cNvGrpSpPr/>
          <p:nvPr/>
        </p:nvGrpSpPr>
        <p:grpSpPr>
          <a:xfrm>
            <a:off x="7751353" y="4346601"/>
            <a:ext cx="2688647" cy="943218"/>
            <a:chOff x="1932844" y="2919046"/>
            <a:chExt cx="4163158" cy="1460500"/>
          </a:xfrm>
        </p:grpSpPr>
        <p:pic>
          <p:nvPicPr>
            <p:cNvPr id="11" name="Picture 2" descr="数字・番号の丸型・白抜きイラスト文字 | かわいいフリー素材集 いらすとや">
              <a:extLst>
                <a:ext uri="{FF2B5EF4-FFF2-40B4-BE49-F238E27FC236}">
                  <a16:creationId xmlns:a16="http://schemas.microsoft.com/office/drawing/2014/main" id="{D624BBB7-E845-5B5D-7993-FB9BC0A10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数字・番号の丸型・白抜きイラスト文字 | かわいいフリー素材集 いらすとや">
              <a:extLst>
                <a:ext uri="{FF2B5EF4-FFF2-40B4-BE49-F238E27FC236}">
                  <a16:creationId xmlns:a16="http://schemas.microsoft.com/office/drawing/2014/main" id="{B6569EC0-4C8F-421A-56FD-15FF85765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8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数字・番号の丸型・白抜きイラスト文字 | かわいいフリー素材集 いらすとや">
              <a:extLst>
                <a:ext uri="{FF2B5EF4-FFF2-40B4-BE49-F238E27FC236}">
                  <a16:creationId xmlns:a16="http://schemas.microsoft.com/office/drawing/2014/main" id="{C0DB8893-399F-06C6-9CDB-33F161C256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1" y="2919046"/>
              <a:ext cx="1466851" cy="146049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56</a:t>
            </a:fld>
            <a:endParaRPr lang="en-AU"/>
          </a:p>
        </p:txBody>
      </p:sp>
    </p:spTree>
    <p:extLst>
      <p:ext uri="{BB962C8B-B14F-4D97-AF65-F5344CB8AC3E}">
        <p14:creationId xmlns:p14="http://schemas.microsoft.com/office/powerpoint/2010/main" val="104483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BA7358-4823-6229-D637-D963B16D00C9}"/>
              </a:ext>
            </a:extLst>
          </p:cNvPr>
          <p:cNvSpPr>
            <a:spLocks noGrp="1"/>
          </p:cNvSpPr>
          <p:nvPr>
            <p:ph type="title"/>
          </p:nvPr>
        </p:nvSpPr>
        <p:spPr/>
        <p:txBody>
          <a:bodyPr/>
          <a:lstStyle/>
          <a:p>
            <a:r>
              <a:rPr lang="en-US"/>
              <a:t>Round 3</a:t>
            </a:r>
          </a:p>
        </p:txBody>
      </p:sp>
      <p:grpSp>
        <p:nvGrpSpPr>
          <p:cNvPr id="10" name="Group 9" descr="2,000">
            <a:extLst>
              <a:ext uri="{FF2B5EF4-FFF2-40B4-BE49-F238E27FC236}">
                <a16:creationId xmlns:a16="http://schemas.microsoft.com/office/drawing/2014/main" id="{615FC152-D82B-430D-79BD-E9D56E2194DD}"/>
              </a:ext>
            </a:extLst>
          </p:cNvPr>
          <p:cNvGrpSpPr/>
          <p:nvPr/>
        </p:nvGrpSpPr>
        <p:grpSpPr>
          <a:xfrm>
            <a:off x="1621607" y="2016637"/>
            <a:ext cx="2953418" cy="867508"/>
            <a:chOff x="803945" y="2919046"/>
            <a:chExt cx="5203402" cy="1528396"/>
          </a:xfrm>
        </p:grpSpPr>
        <p:pic>
          <p:nvPicPr>
            <p:cNvPr id="2050" name="Picture 2" descr="数字・番号の丸型・白抜きイラスト文字 | かわいいフリー素材集 いらすとや">
              <a:extLst>
                <a:ext uri="{FF2B5EF4-FFF2-40B4-BE49-F238E27FC236}">
                  <a16:creationId xmlns:a16="http://schemas.microsoft.com/office/drawing/2014/main" id="{D32DCB20-1AD7-965E-BA8F-EFDAC70AF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191"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3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4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数字・番号のイラスト文字 | かわいいフリー素材集 いらすとや">
              <a:extLst>
                <a:ext uri="{FF2B5EF4-FFF2-40B4-BE49-F238E27FC236}">
                  <a16:creationId xmlns:a16="http://schemas.microsoft.com/office/drawing/2014/main" id="{AFB5C1B1-2477-0100-8300-ED2382AE3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45" y="2986941"/>
              <a:ext cx="1408605" cy="1460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descr="5,000">
            <a:extLst>
              <a:ext uri="{FF2B5EF4-FFF2-40B4-BE49-F238E27FC236}">
                <a16:creationId xmlns:a16="http://schemas.microsoft.com/office/drawing/2014/main" id="{407EA600-EF98-91AA-F4FE-3D34469B8A29}"/>
              </a:ext>
            </a:extLst>
          </p:cNvPr>
          <p:cNvGrpSpPr/>
          <p:nvPr/>
        </p:nvGrpSpPr>
        <p:grpSpPr>
          <a:xfrm>
            <a:off x="7324719" y="1964238"/>
            <a:ext cx="3541914" cy="933768"/>
            <a:chOff x="1289542" y="2919046"/>
            <a:chExt cx="5539883" cy="1460500"/>
          </a:xfrm>
        </p:grpSpPr>
        <p:pic>
          <p:nvPicPr>
            <p:cNvPr id="15" name="Picture 2" descr="数字・番号の丸型・白抜きイラスト文字 | かわいいフリー素材集 いらすとや">
              <a:extLst>
                <a:ext uri="{FF2B5EF4-FFF2-40B4-BE49-F238E27FC236}">
                  <a16:creationId xmlns:a16="http://schemas.microsoft.com/office/drawing/2014/main" id="{F7B375A3-4F2D-1FD9-62B6-F498386BC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数字・番号の丸型・白抜きイラスト文字 | かわいいフリー素材集 いらすとや">
              <a:extLst>
                <a:ext uri="{FF2B5EF4-FFF2-40B4-BE49-F238E27FC236}">
                  <a16:creationId xmlns:a16="http://schemas.microsoft.com/office/drawing/2014/main" id="{1C86F140-3F14-DCF7-DDCD-BA716E680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数字・番号の丸型・白抜きイラスト文字 | かわいいフリー素材集 いらすとや">
              <a:extLst>
                <a:ext uri="{FF2B5EF4-FFF2-40B4-BE49-F238E27FC236}">
                  <a16:creationId xmlns:a16="http://schemas.microsoft.com/office/drawing/2014/main" id="{50C7482F-78A2-02A1-8969-9EF4F7F2A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数字・番号の丸型・白抜きイラスト文字 | かわいいフリー素材集 いらすとや">
              <a:extLst>
                <a:ext uri="{FF2B5EF4-FFF2-40B4-BE49-F238E27FC236}">
                  <a16:creationId xmlns:a16="http://schemas.microsoft.com/office/drawing/2014/main" id="{404847E7-0962-D5B7-D738-79B323BA4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54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descr="650">
            <a:extLst>
              <a:ext uri="{FF2B5EF4-FFF2-40B4-BE49-F238E27FC236}">
                <a16:creationId xmlns:a16="http://schemas.microsoft.com/office/drawing/2014/main" id="{7672C243-DD3B-241A-3C8F-B452D3D30DFC}"/>
              </a:ext>
            </a:extLst>
          </p:cNvPr>
          <p:cNvGrpSpPr/>
          <p:nvPr/>
        </p:nvGrpSpPr>
        <p:grpSpPr>
          <a:xfrm>
            <a:off x="1752000" y="4354555"/>
            <a:ext cx="2738532" cy="948925"/>
            <a:chOff x="1752000" y="4354555"/>
            <a:chExt cx="2738532" cy="948925"/>
          </a:xfrm>
        </p:grpSpPr>
        <p:grpSp>
          <p:nvGrpSpPr>
            <p:cNvPr id="20" name="Group 19" descr="650">
              <a:extLst>
                <a:ext uri="{FF2B5EF4-FFF2-40B4-BE49-F238E27FC236}">
                  <a16:creationId xmlns:a16="http://schemas.microsoft.com/office/drawing/2014/main" id="{176DCFC4-6092-0EAC-C9F0-A472738397A7}"/>
                </a:ext>
              </a:extLst>
            </p:cNvPr>
            <p:cNvGrpSpPr/>
            <p:nvPr/>
          </p:nvGrpSpPr>
          <p:grpSpPr>
            <a:xfrm>
              <a:off x="1752000" y="4354555"/>
              <a:ext cx="2738532" cy="948925"/>
              <a:chOff x="1836493" y="2931486"/>
              <a:chExt cx="4283316" cy="1484206"/>
            </a:xfrm>
          </p:grpSpPr>
          <p:pic>
            <p:nvPicPr>
              <p:cNvPr id="9" name="Picture 8" descr="数字・番号の丸型・白抜きイラスト文字 | かわいいフリー素材集 いらすとや">
                <a:extLst>
                  <a:ext uri="{FF2B5EF4-FFF2-40B4-BE49-F238E27FC236}">
                    <a16:creationId xmlns:a16="http://schemas.microsoft.com/office/drawing/2014/main" id="{608C83A7-3B08-CD72-2B80-B740B1B11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959" y="2955192"/>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数字・番号の丸型・白抜きイラスト文字 | かわいいフリー素材集 いらすとや">
                <a:extLst>
                  <a:ext uri="{FF2B5EF4-FFF2-40B4-BE49-F238E27FC236}">
                    <a16:creationId xmlns:a16="http://schemas.microsoft.com/office/drawing/2014/main" id="{D03ED7C5-1C39-8020-1A2A-86657FE3F6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493" y="2931486"/>
                <a:ext cx="1490659" cy="1484206"/>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 descr="数字・番号の丸型・白抜きイラスト文字 | かわいいフリー素材集 いらすとや">
              <a:extLst>
                <a:ext uri="{FF2B5EF4-FFF2-40B4-BE49-F238E27FC236}">
                  <a16:creationId xmlns:a16="http://schemas.microsoft.com/office/drawing/2014/main" id="{42E305FC-772E-4BEA-2633-17989BA19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964" y="4369712"/>
              <a:ext cx="937828" cy="9337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descr="999">
            <a:extLst>
              <a:ext uri="{FF2B5EF4-FFF2-40B4-BE49-F238E27FC236}">
                <a16:creationId xmlns:a16="http://schemas.microsoft.com/office/drawing/2014/main" id="{39073F5B-D5BB-D1FE-D1D9-895CF9C06242}"/>
              </a:ext>
            </a:extLst>
          </p:cNvPr>
          <p:cNvGrpSpPr/>
          <p:nvPr/>
        </p:nvGrpSpPr>
        <p:grpSpPr>
          <a:xfrm>
            <a:off x="7578408" y="4283512"/>
            <a:ext cx="2819311" cy="1059946"/>
            <a:chOff x="2139551" y="2952993"/>
            <a:chExt cx="3794435" cy="1426553"/>
          </a:xfrm>
        </p:grpSpPr>
        <p:pic>
          <p:nvPicPr>
            <p:cNvPr id="22" name="Picture 2" descr="数字・番号のイラスト文字 | かわいいフリー素材集 いらすとや">
              <a:extLst>
                <a:ext uri="{FF2B5EF4-FFF2-40B4-BE49-F238E27FC236}">
                  <a16:creationId xmlns:a16="http://schemas.microsoft.com/office/drawing/2014/main" id="{360C744A-3D38-91E9-360E-2B61A52829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9551" y="2952994"/>
              <a:ext cx="1187601" cy="13926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数字・番号のイラスト文字 | かわいいフリー素材集 いらすとや">
              <a:extLst>
                <a:ext uri="{FF2B5EF4-FFF2-40B4-BE49-F238E27FC236}">
                  <a16:creationId xmlns:a16="http://schemas.microsoft.com/office/drawing/2014/main" id="{C1C8F6C5-B2B5-7174-C796-594C82513B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6385" y="2986943"/>
              <a:ext cx="1187601" cy="13926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数字・番号のイラスト文字 | かわいいフリー素材集 いらすとや">
              <a:extLst>
                <a:ext uri="{FF2B5EF4-FFF2-40B4-BE49-F238E27FC236}">
                  <a16:creationId xmlns:a16="http://schemas.microsoft.com/office/drawing/2014/main" id="{DD5A30C3-3C1A-9F71-33DD-8D3E7A7462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2968" y="2952993"/>
              <a:ext cx="1187601" cy="139260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57</a:t>
            </a:fld>
            <a:endParaRPr lang="en-AU"/>
          </a:p>
        </p:txBody>
      </p:sp>
    </p:spTree>
    <p:extLst>
      <p:ext uri="{BB962C8B-B14F-4D97-AF65-F5344CB8AC3E}">
        <p14:creationId xmlns:p14="http://schemas.microsoft.com/office/powerpoint/2010/main" val="417925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BA7358-4823-6229-D637-D963B16D00C9}"/>
              </a:ext>
            </a:extLst>
          </p:cNvPr>
          <p:cNvSpPr>
            <a:spLocks noGrp="1"/>
          </p:cNvSpPr>
          <p:nvPr>
            <p:ph type="title"/>
          </p:nvPr>
        </p:nvSpPr>
        <p:spPr/>
        <p:txBody>
          <a:bodyPr/>
          <a:lstStyle/>
          <a:p>
            <a:r>
              <a:rPr lang="en-US"/>
              <a:t>Round 4</a:t>
            </a:r>
          </a:p>
        </p:txBody>
      </p:sp>
      <p:grpSp>
        <p:nvGrpSpPr>
          <p:cNvPr id="9" name="Group 8" descr="2,500">
            <a:extLst>
              <a:ext uri="{FF2B5EF4-FFF2-40B4-BE49-F238E27FC236}">
                <a16:creationId xmlns:a16="http://schemas.microsoft.com/office/drawing/2014/main" id="{471887D5-A5CE-6E4F-F12A-25FD5D55FF55}"/>
              </a:ext>
            </a:extLst>
          </p:cNvPr>
          <p:cNvGrpSpPr/>
          <p:nvPr/>
        </p:nvGrpSpPr>
        <p:grpSpPr>
          <a:xfrm>
            <a:off x="1621607" y="2016636"/>
            <a:ext cx="2953418" cy="867509"/>
            <a:chOff x="1621607" y="2016636"/>
            <a:chExt cx="2953418" cy="867509"/>
          </a:xfrm>
        </p:grpSpPr>
        <p:grpSp>
          <p:nvGrpSpPr>
            <p:cNvPr id="10" name="Group 9" descr="2500">
              <a:extLst>
                <a:ext uri="{FF2B5EF4-FFF2-40B4-BE49-F238E27FC236}">
                  <a16:creationId xmlns:a16="http://schemas.microsoft.com/office/drawing/2014/main" id="{615FC152-D82B-430D-79BD-E9D56E2194DD}"/>
                </a:ext>
              </a:extLst>
            </p:cNvPr>
            <p:cNvGrpSpPr/>
            <p:nvPr/>
          </p:nvGrpSpPr>
          <p:grpSpPr>
            <a:xfrm>
              <a:off x="1621607" y="2016637"/>
              <a:ext cx="2953418" cy="867508"/>
              <a:chOff x="803945" y="2919046"/>
              <a:chExt cx="5203402" cy="1528396"/>
            </a:xfrm>
          </p:grpSpPr>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3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4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数字・番号のイラスト文字 | かわいいフリー素材集 いらすとや">
                <a:extLst>
                  <a:ext uri="{FF2B5EF4-FFF2-40B4-BE49-F238E27FC236}">
                    <a16:creationId xmlns:a16="http://schemas.microsoft.com/office/drawing/2014/main" id="{AFB5C1B1-2477-0100-8300-ED2382AE3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45" y="2986941"/>
                <a:ext cx="1408605" cy="1460501"/>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数字・番号の丸型・白抜きイラスト文字 | かわいいフリー素材集 いらすとや">
              <a:extLst>
                <a:ext uri="{FF2B5EF4-FFF2-40B4-BE49-F238E27FC236}">
                  <a16:creationId xmlns:a16="http://schemas.microsoft.com/office/drawing/2014/main" id="{83AFB30F-DF52-29E6-076A-49C29B929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044" y="2016636"/>
              <a:ext cx="832575" cy="8289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descr="5,600">
            <a:extLst>
              <a:ext uri="{FF2B5EF4-FFF2-40B4-BE49-F238E27FC236}">
                <a16:creationId xmlns:a16="http://schemas.microsoft.com/office/drawing/2014/main" id="{551ED154-C0C7-250F-8827-0E1B22224758}"/>
              </a:ext>
            </a:extLst>
          </p:cNvPr>
          <p:cNvGrpSpPr/>
          <p:nvPr/>
        </p:nvGrpSpPr>
        <p:grpSpPr>
          <a:xfrm>
            <a:off x="7324719" y="1957139"/>
            <a:ext cx="3541914" cy="948925"/>
            <a:chOff x="7324719" y="1957139"/>
            <a:chExt cx="3541914" cy="948925"/>
          </a:xfrm>
        </p:grpSpPr>
        <p:grpSp>
          <p:nvGrpSpPr>
            <p:cNvPr id="21" name="Group 20" descr="5600">
              <a:extLst>
                <a:ext uri="{FF2B5EF4-FFF2-40B4-BE49-F238E27FC236}">
                  <a16:creationId xmlns:a16="http://schemas.microsoft.com/office/drawing/2014/main" id="{407EA600-EF98-91AA-F4FE-3D34469B8A29}"/>
                </a:ext>
              </a:extLst>
            </p:cNvPr>
            <p:cNvGrpSpPr/>
            <p:nvPr/>
          </p:nvGrpSpPr>
          <p:grpSpPr>
            <a:xfrm>
              <a:off x="7324719" y="1964238"/>
              <a:ext cx="3541914" cy="933768"/>
              <a:chOff x="1289542" y="2919046"/>
              <a:chExt cx="5539883" cy="1460500"/>
            </a:xfrm>
          </p:grpSpPr>
          <p:pic>
            <p:nvPicPr>
              <p:cNvPr id="17" name="Picture 2" descr="数字・番号の丸型・白抜きイラスト文字 | かわいいフリー素材集 いらすとや">
                <a:extLst>
                  <a:ext uri="{FF2B5EF4-FFF2-40B4-BE49-F238E27FC236}">
                    <a16:creationId xmlns:a16="http://schemas.microsoft.com/office/drawing/2014/main" id="{1C86F140-3F14-DCF7-DDCD-BA716E680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数字・番号の丸型・白抜きイラスト文字 | かわいいフリー素材集 いらすとや">
                <a:extLst>
                  <a:ext uri="{FF2B5EF4-FFF2-40B4-BE49-F238E27FC236}">
                    <a16:creationId xmlns:a16="http://schemas.microsoft.com/office/drawing/2014/main" id="{50C7482F-78A2-02A1-8969-9EF4F7F2A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数字・番号の丸型・白抜きイラスト文字 | かわいいフリー素材集 いらすとや">
                <a:extLst>
                  <a:ext uri="{FF2B5EF4-FFF2-40B4-BE49-F238E27FC236}">
                    <a16:creationId xmlns:a16="http://schemas.microsoft.com/office/drawing/2014/main" id="{404847E7-0962-D5B7-D738-79B323BA4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54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数字・番号の丸型・白抜きイラスト文字 | かわいいフリー素材集 いらすとや">
              <a:extLst>
                <a:ext uri="{FF2B5EF4-FFF2-40B4-BE49-F238E27FC236}">
                  <a16:creationId xmlns:a16="http://schemas.microsoft.com/office/drawing/2014/main" id="{F6C74CE2-CA5F-6DC1-EF33-D19114A3EA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435" y="1957139"/>
              <a:ext cx="953051" cy="948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descr="652">
            <a:extLst>
              <a:ext uri="{FF2B5EF4-FFF2-40B4-BE49-F238E27FC236}">
                <a16:creationId xmlns:a16="http://schemas.microsoft.com/office/drawing/2014/main" id="{2757022E-D744-2B2F-46DC-B4EA0F490CE6}"/>
              </a:ext>
            </a:extLst>
          </p:cNvPr>
          <p:cNvGrpSpPr/>
          <p:nvPr/>
        </p:nvGrpSpPr>
        <p:grpSpPr>
          <a:xfrm>
            <a:off x="1752000" y="4354555"/>
            <a:ext cx="2644998" cy="948925"/>
            <a:chOff x="1752000" y="4354555"/>
            <a:chExt cx="2644998" cy="948925"/>
          </a:xfrm>
        </p:grpSpPr>
        <p:pic>
          <p:nvPicPr>
            <p:cNvPr id="16" name="Picture 2" descr="数字・番号の丸型・白抜きイラスト文字 | かわいいフリー素材集 いらすとや">
              <a:extLst>
                <a:ext uri="{FF2B5EF4-FFF2-40B4-BE49-F238E27FC236}">
                  <a16:creationId xmlns:a16="http://schemas.microsoft.com/office/drawing/2014/main" id="{D03ED7C5-1C39-8020-1A2A-86657FE3F6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000" y="4354555"/>
              <a:ext cx="953051" cy="9489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数字・番号の丸型・白抜きイラスト文字 | かわいいフリー素材集 いらすとや">
              <a:extLst>
                <a:ext uri="{FF2B5EF4-FFF2-40B4-BE49-F238E27FC236}">
                  <a16:creationId xmlns:a16="http://schemas.microsoft.com/office/drawing/2014/main" id="{42E305FC-772E-4BEA-2633-17989BA19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964" y="4369711"/>
              <a:ext cx="937828" cy="9337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数字・番号のイラスト文字 | かわいいフリー素材集 いらすとや">
              <a:extLst>
                <a:ext uri="{FF2B5EF4-FFF2-40B4-BE49-F238E27FC236}">
                  <a16:creationId xmlns:a16="http://schemas.microsoft.com/office/drawing/2014/main" id="{D7A5E729-F2DE-0B46-C0B6-7A57837E1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483" y="4422109"/>
              <a:ext cx="799515" cy="8289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descr="8,000">
            <a:extLst>
              <a:ext uri="{FF2B5EF4-FFF2-40B4-BE49-F238E27FC236}">
                <a16:creationId xmlns:a16="http://schemas.microsoft.com/office/drawing/2014/main" id="{4722ED02-7840-35E5-86CB-767E7DDC9E2D}"/>
              </a:ext>
            </a:extLst>
          </p:cNvPr>
          <p:cNvGrpSpPr/>
          <p:nvPr/>
        </p:nvGrpSpPr>
        <p:grpSpPr>
          <a:xfrm>
            <a:off x="7088464" y="4210132"/>
            <a:ext cx="3778169" cy="1093347"/>
            <a:chOff x="1539463" y="2919046"/>
            <a:chExt cx="5289962" cy="1530838"/>
          </a:xfrm>
        </p:grpSpPr>
        <p:pic>
          <p:nvPicPr>
            <p:cNvPr id="12" name="Picture 2" descr="数字・番号の丸型・白抜きイラスト文字 | かわいいフリー素材集 いらすとや">
              <a:extLst>
                <a:ext uri="{FF2B5EF4-FFF2-40B4-BE49-F238E27FC236}">
                  <a16:creationId xmlns:a16="http://schemas.microsoft.com/office/drawing/2014/main" id="{3F1A1A4D-6AE3-9E65-EA92-1875A28B6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数字・番号の丸型・白抜きイラスト文字 | かわいいフリー素材集 いらすとや">
              <a:extLst>
                <a:ext uri="{FF2B5EF4-FFF2-40B4-BE49-F238E27FC236}">
                  <a16:creationId xmlns:a16="http://schemas.microsoft.com/office/drawing/2014/main" id="{A392DCB5-6F61-454E-5CC5-F5A428BA1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数字・番号の丸型・白抜きイラスト文字 | かわいいフリー素材集 いらすとや">
              <a:extLst>
                <a:ext uri="{FF2B5EF4-FFF2-40B4-BE49-F238E27FC236}">
                  <a16:creationId xmlns:a16="http://schemas.microsoft.com/office/drawing/2014/main" id="{C0159B13-5358-06A9-2C3F-A2B2D29E7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数字・番号のイラスト文字 | かわいいフリー素材集 いらすとや">
              <a:extLst>
                <a:ext uri="{FF2B5EF4-FFF2-40B4-BE49-F238E27FC236}">
                  <a16:creationId xmlns:a16="http://schemas.microsoft.com/office/drawing/2014/main" id="{14C5F3BE-1A32-CCF7-E29F-2CFFBB9FC6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463" y="2989384"/>
              <a:ext cx="1245503"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58</a:t>
            </a:fld>
            <a:endParaRPr lang="en-AU"/>
          </a:p>
        </p:txBody>
      </p:sp>
    </p:spTree>
    <p:extLst>
      <p:ext uri="{BB962C8B-B14F-4D97-AF65-F5344CB8AC3E}">
        <p14:creationId xmlns:p14="http://schemas.microsoft.com/office/powerpoint/2010/main" val="125115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BA7358-4823-6229-D637-D963B16D00C9}"/>
              </a:ext>
            </a:extLst>
          </p:cNvPr>
          <p:cNvSpPr>
            <a:spLocks noGrp="1"/>
          </p:cNvSpPr>
          <p:nvPr>
            <p:ph type="title"/>
          </p:nvPr>
        </p:nvSpPr>
        <p:spPr/>
        <p:txBody>
          <a:bodyPr/>
          <a:lstStyle/>
          <a:p>
            <a:r>
              <a:rPr lang="en-US"/>
              <a:t>Round 5</a:t>
            </a:r>
          </a:p>
        </p:txBody>
      </p:sp>
      <p:grpSp>
        <p:nvGrpSpPr>
          <p:cNvPr id="5" name="Group 4" descr="8,500">
            <a:extLst>
              <a:ext uri="{FF2B5EF4-FFF2-40B4-BE49-F238E27FC236}">
                <a16:creationId xmlns:a16="http://schemas.microsoft.com/office/drawing/2014/main" id="{49A064C1-A776-2CCB-31A2-A040DEDD3E97}"/>
              </a:ext>
            </a:extLst>
          </p:cNvPr>
          <p:cNvGrpSpPr/>
          <p:nvPr/>
        </p:nvGrpSpPr>
        <p:grpSpPr>
          <a:xfrm>
            <a:off x="1567922" y="2016636"/>
            <a:ext cx="3007103" cy="828973"/>
            <a:chOff x="1567922" y="2016636"/>
            <a:chExt cx="3007103" cy="828973"/>
          </a:xfrm>
        </p:grpSpPr>
        <p:grpSp>
          <p:nvGrpSpPr>
            <p:cNvPr id="10" name="Group 9">
              <a:extLst>
                <a:ext uri="{FF2B5EF4-FFF2-40B4-BE49-F238E27FC236}">
                  <a16:creationId xmlns:a16="http://schemas.microsoft.com/office/drawing/2014/main" id="{615FC152-D82B-430D-79BD-E9D56E2194DD}"/>
                </a:ext>
              </a:extLst>
            </p:cNvPr>
            <p:cNvGrpSpPr/>
            <p:nvPr/>
          </p:nvGrpSpPr>
          <p:grpSpPr>
            <a:xfrm>
              <a:off x="2977247" y="2016638"/>
              <a:ext cx="1597778" cy="828971"/>
              <a:chOff x="3192344" y="2919046"/>
              <a:chExt cx="2815003" cy="1460500"/>
            </a:xfrm>
          </p:grpSpPr>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3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4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数字・番号の丸型・白抜きイラスト文字 | かわいいフリー素材集 いらすとや">
              <a:extLst>
                <a:ext uri="{FF2B5EF4-FFF2-40B4-BE49-F238E27FC236}">
                  <a16:creationId xmlns:a16="http://schemas.microsoft.com/office/drawing/2014/main" id="{83AFB30F-DF52-29E6-076A-49C29B929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044" y="2016636"/>
              <a:ext cx="832575" cy="8289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数字・番号のイラスト文字 | かわいいフリー素材集 いらすとや">
              <a:extLst>
                <a:ext uri="{FF2B5EF4-FFF2-40B4-BE49-F238E27FC236}">
                  <a16:creationId xmlns:a16="http://schemas.microsoft.com/office/drawing/2014/main" id="{552E6570-A6A5-B508-7E96-DF525A1C9D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922" y="2016636"/>
              <a:ext cx="706940" cy="8289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descr="6,500">
            <a:extLst>
              <a:ext uri="{FF2B5EF4-FFF2-40B4-BE49-F238E27FC236}">
                <a16:creationId xmlns:a16="http://schemas.microsoft.com/office/drawing/2014/main" id="{4B539744-0FA6-7772-1453-7A16ECB22FC8}"/>
              </a:ext>
            </a:extLst>
          </p:cNvPr>
          <p:cNvGrpSpPr/>
          <p:nvPr/>
        </p:nvGrpSpPr>
        <p:grpSpPr>
          <a:xfrm>
            <a:off x="7327765" y="1964238"/>
            <a:ext cx="3538868" cy="968930"/>
            <a:chOff x="7327765" y="1964238"/>
            <a:chExt cx="3538868" cy="968930"/>
          </a:xfrm>
        </p:grpSpPr>
        <p:grpSp>
          <p:nvGrpSpPr>
            <p:cNvPr id="21" name="Group 20">
              <a:extLst>
                <a:ext uri="{FF2B5EF4-FFF2-40B4-BE49-F238E27FC236}">
                  <a16:creationId xmlns:a16="http://schemas.microsoft.com/office/drawing/2014/main" id="{407EA600-EF98-91AA-F4FE-3D34469B8A29}"/>
                </a:ext>
              </a:extLst>
            </p:cNvPr>
            <p:cNvGrpSpPr/>
            <p:nvPr/>
          </p:nvGrpSpPr>
          <p:grpSpPr>
            <a:xfrm>
              <a:off x="8204927" y="1964238"/>
              <a:ext cx="2661706" cy="933768"/>
              <a:chOff x="2666269" y="2919046"/>
              <a:chExt cx="4163156" cy="1460500"/>
            </a:xfrm>
          </p:grpSpPr>
          <p:pic>
            <p:nvPicPr>
              <p:cNvPr id="17" name="Picture 2" descr="数字・番号の丸型・白抜きイラスト文字 | かわいいフリー素材集 いらすとや">
                <a:extLst>
                  <a:ext uri="{FF2B5EF4-FFF2-40B4-BE49-F238E27FC236}">
                    <a16:creationId xmlns:a16="http://schemas.microsoft.com/office/drawing/2014/main" id="{1C86F140-3F14-DCF7-DDCD-BA716E680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数字・番号の丸型・白抜きイラスト文字 | かわいいフリー素材集 いらすとや">
                <a:extLst>
                  <a:ext uri="{FF2B5EF4-FFF2-40B4-BE49-F238E27FC236}">
                    <a16:creationId xmlns:a16="http://schemas.microsoft.com/office/drawing/2014/main" id="{50C7482F-78A2-02A1-8969-9EF4F7F2A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数字・番号の丸型・白抜きイラスト文字 | かわいいフリー素材集 いらすとや">
                <a:extLst>
                  <a:ext uri="{FF2B5EF4-FFF2-40B4-BE49-F238E27FC236}">
                    <a16:creationId xmlns:a16="http://schemas.microsoft.com/office/drawing/2014/main" id="{404847E7-0962-D5B7-D738-79B323BA4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数字・番号の丸型・白抜きイラスト文字 | かわいいフリー素材集 いらすとや">
              <a:extLst>
                <a:ext uri="{FF2B5EF4-FFF2-40B4-BE49-F238E27FC236}">
                  <a16:creationId xmlns:a16="http://schemas.microsoft.com/office/drawing/2014/main" id="{F6C74CE2-CA5F-6DC1-EF33-D19114A3EA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7765" y="1984243"/>
              <a:ext cx="953051" cy="948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descr="10,000">
            <a:extLst>
              <a:ext uri="{FF2B5EF4-FFF2-40B4-BE49-F238E27FC236}">
                <a16:creationId xmlns:a16="http://schemas.microsoft.com/office/drawing/2014/main" id="{8FADDC34-728E-E878-3C92-95D5B183CBE1}"/>
              </a:ext>
            </a:extLst>
          </p:cNvPr>
          <p:cNvGrpSpPr/>
          <p:nvPr/>
        </p:nvGrpSpPr>
        <p:grpSpPr>
          <a:xfrm>
            <a:off x="1205668" y="4367437"/>
            <a:ext cx="4408940" cy="936042"/>
            <a:chOff x="496038" y="2919046"/>
            <a:chExt cx="6879240" cy="1460500"/>
          </a:xfrm>
        </p:grpSpPr>
        <p:pic>
          <p:nvPicPr>
            <p:cNvPr id="3" name="Picture 2" descr="数字・番号の丸型・白抜きイラスト文字 | かわいいフリー素材集 いらすとや">
              <a:extLst>
                <a:ext uri="{FF2B5EF4-FFF2-40B4-BE49-F238E27FC236}">
                  <a16:creationId xmlns:a16="http://schemas.microsoft.com/office/drawing/2014/main" id="{3115E01D-0B99-B552-2138-E4EE57B2E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191"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数字・番号の丸型・白抜きイラスト文字 | かわいいフリー素材集 いらすとや">
              <a:extLst>
                <a:ext uri="{FF2B5EF4-FFF2-40B4-BE49-F238E27FC236}">
                  <a16:creationId xmlns:a16="http://schemas.microsoft.com/office/drawing/2014/main" id="{7420F3BD-D8F9-74C6-E715-A5AE8DCA73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038"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数字・番号の丸型・白抜きイラスト文字 | かわいいフリー素材集 いらすとや">
              <a:extLst>
                <a:ext uri="{FF2B5EF4-FFF2-40B4-BE49-F238E27FC236}">
                  <a16:creationId xmlns:a16="http://schemas.microsoft.com/office/drawing/2014/main" id="{772D817B-BC31-DAD0-4EE5-D17D082B1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3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数字・番号の丸型・白抜きイラスト文字 | かわいいフリー素材集 いらすとや">
              <a:extLst>
                <a:ext uri="{FF2B5EF4-FFF2-40B4-BE49-F238E27FC236}">
                  <a16:creationId xmlns:a16="http://schemas.microsoft.com/office/drawing/2014/main" id="{11EBA140-8DE5-97B6-7786-374E1B817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4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数字・番号の丸型・白抜きイラスト文字 | かわいいフリー素材集 いらすとや">
              <a:extLst>
                <a:ext uri="{FF2B5EF4-FFF2-40B4-BE49-F238E27FC236}">
                  <a16:creationId xmlns:a16="http://schemas.microsoft.com/office/drawing/2014/main" id="{DF1210CF-4024-B6B4-CB4F-C464D59E2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428"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descr="1,000">
            <a:extLst>
              <a:ext uri="{FF2B5EF4-FFF2-40B4-BE49-F238E27FC236}">
                <a16:creationId xmlns:a16="http://schemas.microsoft.com/office/drawing/2014/main" id="{4FF54F09-CD9B-DF2E-DF74-0748CE2352C2}"/>
              </a:ext>
            </a:extLst>
          </p:cNvPr>
          <p:cNvGrpSpPr/>
          <p:nvPr/>
        </p:nvGrpSpPr>
        <p:grpSpPr>
          <a:xfrm>
            <a:off x="6930376" y="4210133"/>
            <a:ext cx="3936258" cy="1043111"/>
            <a:chOff x="6930376" y="4210133"/>
            <a:chExt cx="3936258" cy="1043111"/>
          </a:xfrm>
        </p:grpSpPr>
        <p:grpSp>
          <p:nvGrpSpPr>
            <p:cNvPr id="28" name="Group 27">
              <a:extLst>
                <a:ext uri="{FF2B5EF4-FFF2-40B4-BE49-F238E27FC236}">
                  <a16:creationId xmlns:a16="http://schemas.microsoft.com/office/drawing/2014/main" id="{4722ED02-7840-35E5-86CB-767E7DDC9E2D}"/>
                </a:ext>
              </a:extLst>
            </p:cNvPr>
            <p:cNvGrpSpPr/>
            <p:nvPr/>
          </p:nvGrpSpPr>
          <p:grpSpPr>
            <a:xfrm>
              <a:off x="7893246" y="4210133"/>
              <a:ext cx="2973388" cy="1043111"/>
              <a:chOff x="2666269" y="2919046"/>
              <a:chExt cx="4163156" cy="1460500"/>
            </a:xfrm>
          </p:grpSpPr>
          <p:pic>
            <p:nvPicPr>
              <p:cNvPr id="12" name="Picture 2" descr="数字・番号の丸型・白抜きイラスト文字 | かわいいフリー素材集 いらすとや">
                <a:extLst>
                  <a:ext uri="{FF2B5EF4-FFF2-40B4-BE49-F238E27FC236}">
                    <a16:creationId xmlns:a16="http://schemas.microsoft.com/office/drawing/2014/main" id="{3F1A1A4D-6AE3-9E65-EA92-1875A28B6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数字・番号の丸型・白抜きイラスト文字 | かわいいフリー素材集 いらすとや">
                <a:extLst>
                  <a:ext uri="{FF2B5EF4-FFF2-40B4-BE49-F238E27FC236}">
                    <a16:creationId xmlns:a16="http://schemas.microsoft.com/office/drawing/2014/main" id="{A392DCB5-6F61-454E-5CC5-F5A428BA1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数字・番号の丸型・白抜きイラスト文字 | かわいいフリー素材集 いらすとや">
                <a:extLst>
                  <a:ext uri="{FF2B5EF4-FFF2-40B4-BE49-F238E27FC236}">
                    <a16:creationId xmlns:a16="http://schemas.microsoft.com/office/drawing/2014/main" id="{C0159B13-5358-06A9-2C3F-A2B2D29E7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 descr="数字・番号の丸型・白抜きイラスト文字 | かわいいフリー素材集 いらすとや">
              <a:extLst>
                <a:ext uri="{FF2B5EF4-FFF2-40B4-BE49-F238E27FC236}">
                  <a16:creationId xmlns:a16="http://schemas.microsoft.com/office/drawing/2014/main" id="{B24C6FCB-7D76-45DE-9206-6CA3D037D2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0376" y="4210135"/>
              <a:ext cx="1047645" cy="104310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59</a:t>
            </a:fld>
            <a:endParaRPr lang="en-AU"/>
          </a:p>
        </p:txBody>
      </p:sp>
    </p:spTree>
    <p:extLst>
      <p:ext uri="{BB962C8B-B14F-4D97-AF65-F5344CB8AC3E}">
        <p14:creationId xmlns:p14="http://schemas.microsoft.com/office/powerpoint/2010/main" val="336956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6B4D2-8DBC-EDC4-66C5-9B318A4F3564}"/>
              </a:ext>
            </a:extLst>
          </p:cNvPr>
          <p:cNvSpPr>
            <a:spLocks noGrp="1"/>
          </p:cNvSpPr>
          <p:nvPr>
            <p:ph type="title"/>
          </p:nvPr>
        </p:nvSpPr>
        <p:spPr/>
        <p:txBody>
          <a:bodyPr vert="horz" lIns="0" tIns="0" rIns="0" bIns="0" rtlCol="0" anchor="b">
            <a:noAutofit/>
          </a:bodyPr>
          <a:lstStyle/>
          <a:p>
            <a:r>
              <a:rPr lang="en-AU"/>
              <a:t>17</a:t>
            </a:r>
          </a:p>
        </p:txBody>
      </p:sp>
      <p:grpSp>
        <p:nvGrpSpPr>
          <p:cNvPr id="8" name="Group 7" descr="17">
            <a:extLst>
              <a:ext uri="{FF2B5EF4-FFF2-40B4-BE49-F238E27FC236}">
                <a16:creationId xmlns:a16="http://schemas.microsoft.com/office/drawing/2014/main" id="{A5FB7FE7-F71F-C50E-D120-26CE091F17B9}"/>
              </a:ext>
            </a:extLst>
          </p:cNvPr>
          <p:cNvGrpSpPr/>
          <p:nvPr/>
        </p:nvGrpSpPr>
        <p:grpSpPr>
          <a:xfrm>
            <a:off x="2415729" y="3039844"/>
            <a:ext cx="2498453" cy="1460500"/>
            <a:chOff x="2025311" y="2919046"/>
            <a:chExt cx="2498453" cy="1460500"/>
          </a:xfrm>
        </p:grpSpPr>
        <p:pic>
          <p:nvPicPr>
            <p:cNvPr id="7" name="Picture 2">
              <a:extLst>
                <a:ext uri="{FF2B5EF4-FFF2-40B4-BE49-F238E27FC236}">
                  <a16:creationId xmlns:a16="http://schemas.microsoft.com/office/drawing/2014/main" id="{239A528B-6ACA-EB5F-4A87-592D65CE88C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311"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691B4A6-7A53-CF98-9E7F-C155662F4CA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8262" y="2919046"/>
              <a:ext cx="1245502"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6697429" y="3039844"/>
            <a:ext cx="2614382" cy="1702097"/>
          </a:xfrm>
          <a:prstGeom prst="rect">
            <a:avLst/>
          </a:prstGeom>
          <a:noFill/>
        </p:spPr>
        <p:txBody>
          <a:bodyPr wrap="square" lIns="0" tIns="0" rIns="0" bIns="0" rtlCol="0">
            <a:noAutofit/>
          </a:bodyPr>
          <a:lstStyle/>
          <a:p>
            <a:pPr algn="ctr"/>
            <a:r>
              <a:rPr lang="ko-KR" altLang="en-US" sz="7200" dirty="0">
                <a:latin typeface="Malgun Gothic" panose="020B0503020000020004" pitchFamily="34" charset="-127"/>
                <a:ea typeface="Malgun Gothic" panose="020B0503020000020004" pitchFamily="34" charset="-127"/>
              </a:rPr>
              <a:t>십칠</a:t>
            </a:r>
          </a:p>
          <a:p>
            <a:pPr algn="ctr"/>
            <a:r>
              <a:rPr lang="en-US" sz="4400" i="1" dirty="0"/>
              <a:t>sip-</a:t>
            </a:r>
            <a:r>
              <a:rPr lang="en-US" altLang="ko-KR" sz="4400" i="1" dirty="0" err="1"/>
              <a:t>chil</a:t>
            </a:r>
            <a:r>
              <a:rPr lang="en-US" altLang="ko-KR" sz="4400" i="1" dirty="0"/>
              <a:t> </a:t>
            </a:r>
            <a:endParaRPr lang="en-US" sz="4400" i="1" dirty="0"/>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314876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BA7358-4823-6229-D637-D963B16D00C9}"/>
              </a:ext>
            </a:extLst>
          </p:cNvPr>
          <p:cNvSpPr>
            <a:spLocks noGrp="1"/>
          </p:cNvSpPr>
          <p:nvPr>
            <p:ph type="title"/>
          </p:nvPr>
        </p:nvSpPr>
        <p:spPr/>
        <p:txBody>
          <a:bodyPr/>
          <a:lstStyle/>
          <a:p>
            <a:r>
              <a:rPr lang="en-US"/>
              <a:t>Round 6</a:t>
            </a:r>
          </a:p>
        </p:txBody>
      </p:sp>
      <p:grpSp>
        <p:nvGrpSpPr>
          <p:cNvPr id="23" name="Group 22" descr="10,000">
            <a:extLst>
              <a:ext uri="{FF2B5EF4-FFF2-40B4-BE49-F238E27FC236}">
                <a16:creationId xmlns:a16="http://schemas.microsoft.com/office/drawing/2014/main" id="{8FADDC34-728E-E878-3C92-95D5B183CBE1}"/>
              </a:ext>
            </a:extLst>
          </p:cNvPr>
          <p:cNvGrpSpPr/>
          <p:nvPr/>
        </p:nvGrpSpPr>
        <p:grpSpPr>
          <a:xfrm>
            <a:off x="963569" y="2091395"/>
            <a:ext cx="4408940" cy="936042"/>
            <a:chOff x="496038" y="2919046"/>
            <a:chExt cx="6879240" cy="1460500"/>
          </a:xfrm>
        </p:grpSpPr>
        <p:pic>
          <p:nvPicPr>
            <p:cNvPr id="3" name="Picture 2" descr="数字・番号の丸型・白抜きイラスト文字 | かわいいフリー素材集 いらすとや">
              <a:extLst>
                <a:ext uri="{FF2B5EF4-FFF2-40B4-BE49-F238E27FC236}">
                  <a16:creationId xmlns:a16="http://schemas.microsoft.com/office/drawing/2014/main" id="{3115E01D-0B99-B552-2138-E4EE57B2E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191"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数字・番号の丸型・白抜きイラスト文字 | かわいいフリー素材集 いらすとや">
              <a:extLst>
                <a:ext uri="{FF2B5EF4-FFF2-40B4-BE49-F238E27FC236}">
                  <a16:creationId xmlns:a16="http://schemas.microsoft.com/office/drawing/2014/main" id="{7420F3BD-D8F9-74C6-E715-A5AE8DCA7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38"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数字・番号の丸型・白抜きイラスト文字 | かわいいフリー素材集 いらすとや">
              <a:extLst>
                <a:ext uri="{FF2B5EF4-FFF2-40B4-BE49-F238E27FC236}">
                  <a16:creationId xmlns:a16="http://schemas.microsoft.com/office/drawing/2014/main" id="{772D817B-BC31-DAD0-4EE5-D17D082B1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3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数字・番号の丸型・白抜きイラスト文字 | かわいいフリー素材集 いらすとや">
              <a:extLst>
                <a:ext uri="{FF2B5EF4-FFF2-40B4-BE49-F238E27FC236}">
                  <a16:creationId xmlns:a16="http://schemas.microsoft.com/office/drawing/2014/main" id="{11EBA140-8DE5-97B6-7786-374E1B817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4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数字・番号の丸型・白抜きイラスト文字 | かわいいフリー素材集 いらすとや">
              <a:extLst>
                <a:ext uri="{FF2B5EF4-FFF2-40B4-BE49-F238E27FC236}">
                  <a16:creationId xmlns:a16="http://schemas.microsoft.com/office/drawing/2014/main" id="{DF1210CF-4024-B6B4-CB4F-C464D59E2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428"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descr="8,500">
            <a:extLst>
              <a:ext uri="{FF2B5EF4-FFF2-40B4-BE49-F238E27FC236}">
                <a16:creationId xmlns:a16="http://schemas.microsoft.com/office/drawing/2014/main" id="{9C9A988D-68AC-8B0D-4F4F-3DC4AAC55F51}"/>
              </a:ext>
            </a:extLst>
          </p:cNvPr>
          <p:cNvGrpSpPr/>
          <p:nvPr/>
        </p:nvGrpSpPr>
        <p:grpSpPr>
          <a:xfrm>
            <a:off x="7614637" y="2091395"/>
            <a:ext cx="3007103" cy="828973"/>
            <a:chOff x="7614637" y="2091395"/>
            <a:chExt cx="3007103" cy="828973"/>
          </a:xfrm>
        </p:grpSpPr>
        <p:grpSp>
          <p:nvGrpSpPr>
            <p:cNvPr id="10" name="Group 9">
              <a:extLst>
                <a:ext uri="{FF2B5EF4-FFF2-40B4-BE49-F238E27FC236}">
                  <a16:creationId xmlns:a16="http://schemas.microsoft.com/office/drawing/2014/main" id="{615FC152-D82B-430D-79BD-E9D56E2194DD}"/>
                </a:ext>
              </a:extLst>
            </p:cNvPr>
            <p:cNvGrpSpPr/>
            <p:nvPr/>
          </p:nvGrpSpPr>
          <p:grpSpPr>
            <a:xfrm>
              <a:off x="9023962" y="2091397"/>
              <a:ext cx="1597778" cy="828971"/>
              <a:chOff x="3192344" y="2919046"/>
              <a:chExt cx="2815003" cy="1460500"/>
            </a:xfrm>
          </p:grpSpPr>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3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4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数字・番号の丸型・白抜きイラスト文字 | かわいいフリー素材集 いらすとや">
              <a:extLst>
                <a:ext uri="{FF2B5EF4-FFF2-40B4-BE49-F238E27FC236}">
                  <a16:creationId xmlns:a16="http://schemas.microsoft.com/office/drawing/2014/main" id="{83AFB30F-DF52-29E6-076A-49C29B929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8759" y="2091395"/>
              <a:ext cx="832575" cy="8289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数字・番号のイラスト文字 | かわいいフリー素材集 いらすとや">
              <a:extLst>
                <a:ext uri="{FF2B5EF4-FFF2-40B4-BE49-F238E27FC236}">
                  <a16:creationId xmlns:a16="http://schemas.microsoft.com/office/drawing/2014/main" id="{552E6570-A6A5-B508-7E96-DF525A1C9D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4637" y="2091395"/>
              <a:ext cx="706940" cy="8289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descr="1,500">
            <a:extLst>
              <a:ext uri="{FF2B5EF4-FFF2-40B4-BE49-F238E27FC236}">
                <a16:creationId xmlns:a16="http://schemas.microsoft.com/office/drawing/2014/main" id="{F29F1219-B8EB-A1EA-A462-ED4E10C0D525}"/>
              </a:ext>
            </a:extLst>
          </p:cNvPr>
          <p:cNvGrpSpPr/>
          <p:nvPr/>
        </p:nvGrpSpPr>
        <p:grpSpPr>
          <a:xfrm>
            <a:off x="1092077" y="4603672"/>
            <a:ext cx="3539802" cy="933768"/>
            <a:chOff x="1092077" y="4603672"/>
            <a:chExt cx="3539802" cy="933768"/>
          </a:xfrm>
        </p:grpSpPr>
        <p:grpSp>
          <p:nvGrpSpPr>
            <p:cNvPr id="21" name="Group 20">
              <a:extLst>
                <a:ext uri="{FF2B5EF4-FFF2-40B4-BE49-F238E27FC236}">
                  <a16:creationId xmlns:a16="http://schemas.microsoft.com/office/drawing/2014/main" id="{407EA600-EF98-91AA-F4FE-3D34469B8A29}"/>
                </a:ext>
              </a:extLst>
            </p:cNvPr>
            <p:cNvGrpSpPr/>
            <p:nvPr/>
          </p:nvGrpSpPr>
          <p:grpSpPr>
            <a:xfrm>
              <a:off x="1970173" y="4603672"/>
              <a:ext cx="2661706" cy="933768"/>
              <a:chOff x="2666269" y="2919046"/>
              <a:chExt cx="4163156" cy="1460500"/>
            </a:xfrm>
          </p:grpSpPr>
          <p:pic>
            <p:nvPicPr>
              <p:cNvPr id="17" name="Picture 2" descr="数字・番号の丸型・白抜きイラスト文字 | かわいいフリー素材集 いらすとや">
                <a:extLst>
                  <a:ext uri="{FF2B5EF4-FFF2-40B4-BE49-F238E27FC236}">
                    <a16:creationId xmlns:a16="http://schemas.microsoft.com/office/drawing/2014/main" id="{1C86F140-3F14-DCF7-DDCD-BA716E680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数字・番号の丸型・白抜きイラスト文字 | かわいいフリー素材集 いらすとや">
                <a:extLst>
                  <a:ext uri="{FF2B5EF4-FFF2-40B4-BE49-F238E27FC236}">
                    <a16:creationId xmlns:a16="http://schemas.microsoft.com/office/drawing/2014/main" id="{50C7482F-78A2-02A1-8969-9EF4F7F2A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数字・番号の丸型・白抜きイラスト文字 | かわいいフリー素材集 いらすとや">
                <a:extLst>
                  <a:ext uri="{FF2B5EF4-FFF2-40B4-BE49-F238E27FC236}">
                    <a16:creationId xmlns:a16="http://schemas.microsoft.com/office/drawing/2014/main" id="{404847E7-0962-D5B7-D738-79B323BA4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 descr="数字・番号の丸型・白抜きイラスト文字 | かわいいフリー素材集 いらすとや">
              <a:extLst>
                <a:ext uri="{FF2B5EF4-FFF2-40B4-BE49-F238E27FC236}">
                  <a16:creationId xmlns:a16="http://schemas.microsoft.com/office/drawing/2014/main" id="{B24C6FCB-7D76-45DE-9206-6CA3D037D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077" y="4603673"/>
              <a:ext cx="937828" cy="9337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descr="6,000">
            <a:extLst>
              <a:ext uri="{FF2B5EF4-FFF2-40B4-BE49-F238E27FC236}">
                <a16:creationId xmlns:a16="http://schemas.microsoft.com/office/drawing/2014/main" id="{DB1BC852-EB53-74E0-A6B4-7958E40712D9}"/>
              </a:ext>
            </a:extLst>
          </p:cNvPr>
          <p:cNvGrpSpPr/>
          <p:nvPr/>
        </p:nvGrpSpPr>
        <p:grpSpPr>
          <a:xfrm>
            <a:off x="6840828" y="4603672"/>
            <a:ext cx="3936259" cy="1043111"/>
            <a:chOff x="6840828" y="4603672"/>
            <a:chExt cx="3936259" cy="1043111"/>
          </a:xfrm>
        </p:grpSpPr>
        <p:grpSp>
          <p:nvGrpSpPr>
            <p:cNvPr id="28" name="Group 27">
              <a:extLst>
                <a:ext uri="{FF2B5EF4-FFF2-40B4-BE49-F238E27FC236}">
                  <a16:creationId xmlns:a16="http://schemas.microsoft.com/office/drawing/2014/main" id="{4722ED02-7840-35E5-86CB-767E7DDC9E2D}"/>
                </a:ext>
              </a:extLst>
            </p:cNvPr>
            <p:cNvGrpSpPr/>
            <p:nvPr/>
          </p:nvGrpSpPr>
          <p:grpSpPr>
            <a:xfrm>
              <a:off x="7803699" y="4603672"/>
              <a:ext cx="2973388" cy="1043111"/>
              <a:chOff x="2666269" y="2919046"/>
              <a:chExt cx="4163156" cy="1460500"/>
            </a:xfrm>
          </p:grpSpPr>
          <p:pic>
            <p:nvPicPr>
              <p:cNvPr id="12" name="Picture 2" descr="数字・番号の丸型・白抜きイラスト文字 | かわいいフリー素材集 いらすとや">
                <a:extLst>
                  <a:ext uri="{FF2B5EF4-FFF2-40B4-BE49-F238E27FC236}">
                    <a16:creationId xmlns:a16="http://schemas.microsoft.com/office/drawing/2014/main" id="{3F1A1A4D-6AE3-9E65-EA92-1875A28B6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数字・番号の丸型・白抜きイラスト文字 | かわいいフリー素材集 いらすとや">
                <a:extLst>
                  <a:ext uri="{FF2B5EF4-FFF2-40B4-BE49-F238E27FC236}">
                    <a16:creationId xmlns:a16="http://schemas.microsoft.com/office/drawing/2014/main" id="{A392DCB5-6F61-454E-5CC5-F5A428BA1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数字・番号の丸型・白抜きイラスト文字 | かわいいフリー素材集 いらすとや">
                <a:extLst>
                  <a:ext uri="{FF2B5EF4-FFF2-40B4-BE49-F238E27FC236}">
                    <a16:creationId xmlns:a16="http://schemas.microsoft.com/office/drawing/2014/main" id="{C0159B13-5358-06A9-2C3F-A2B2D29E7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数字・番号の丸型・白抜きイラスト文字 | かわいいフリー素材集 いらすとや">
              <a:extLst>
                <a:ext uri="{FF2B5EF4-FFF2-40B4-BE49-F238E27FC236}">
                  <a16:creationId xmlns:a16="http://schemas.microsoft.com/office/drawing/2014/main" id="{F6C74CE2-CA5F-6DC1-EF33-D19114A3EA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0828" y="4603673"/>
              <a:ext cx="1047646" cy="104311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60</a:t>
            </a:fld>
            <a:endParaRPr lang="en-AU"/>
          </a:p>
        </p:txBody>
      </p:sp>
    </p:spTree>
    <p:extLst>
      <p:ext uri="{BB962C8B-B14F-4D97-AF65-F5344CB8AC3E}">
        <p14:creationId xmlns:p14="http://schemas.microsoft.com/office/powerpoint/2010/main" val="26297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BA7358-4823-6229-D637-D963B16D00C9}"/>
              </a:ext>
            </a:extLst>
          </p:cNvPr>
          <p:cNvSpPr>
            <a:spLocks noGrp="1"/>
          </p:cNvSpPr>
          <p:nvPr>
            <p:ph type="title"/>
          </p:nvPr>
        </p:nvSpPr>
        <p:spPr/>
        <p:txBody>
          <a:bodyPr/>
          <a:lstStyle/>
          <a:p>
            <a:r>
              <a:rPr lang="en-US"/>
              <a:t>Round 7</a:t>
            </a:r>
          </a:p>
        </p:txBody>
      </p:sp>
      <p:grpSp>
        <p:nvGrpSpPr>
          <p:cNvPr id="3" name="Group 2" descr="16,000">
            <a:extLst>
              <a:ext uri="{FF2B5EF4-FFF2-40B4-BE49-F238E27FC236}">
                <a16:creationId xmlns:a16="http://schemas.microsoft.com/office/drawing/2014/main" id="{4B5FE349-44C2-FF06-7D03-231194F4D855}"/>
              </a:ext>
            </a:extLst>
          </p:cNvPr>
          <p:cNvGrpSpPr/>
          <p:nvPr/>
        </p:nvGrpSpPr>
        <p:grpSpPr>
          <a:xfrm>
            <a:off x="963569" y="2066146"/>
            <a:ext cx="4408940" cy="961291"/>
            <a:chOff x="963569" y="2066146"/>
            <a:chExt cx="4408940" cy="961291"/>
          </a:xfrm>
        </p:grpSpPr>
        <p:grpSp>
          <p:nvGrpSpPr>
            <p:cNvPr id="23" name="Group 22">
              <a:extLst>
                <a:ext uri="{FF2B5EF4-FFF2-40B4-BE49-F238E27FC236}">
                  <a16:creationId xmlns:a16="http://schemas.microsoft.com/office/drawing/2014/main" id="{8FADDC34-728E-E878-3C92-95D5B183CBE1}"/>
                </a:ext>
              </a:extLst>
            </p:cNvPr>
            <p:cNvGrpSpPr/>
            <p:nvPr/>
          </p:nvGrpSpPr>
          <p:grpSpPr>
            <a:xfrm>
              <a:off x="963569" y="2091395"/>
              <a:ext cx="4408940" cy="936042"/>
              <a:chOff x="496038" y="2919046"/>
              <a:chExt cx="6879240" cy="1460500"/>
            </a:xfrm>
          </p:grpSpPr>
          <p:pic>
            <p:nvPicPr>
              <p:cNvPr id="9" name="Picture 2" descr="数字・番号の丸型・白抜きイラスト文字 | かわいいフリー素材集 いらすとや">
                <a:extLst>
                  <a:ext uri="{FF2B5EF4-FFF2-40B4-BE49-F238E27FC236}">
                    <a16:creationId xmlns:a16="http://schemas.microsoft.com/office/drawing/2014/main" id="{7420F3BD-D8F9-74C6-E715-A5AE8DCA7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38"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数字・番号の丸型・白抜きイラスト文字 | かわいいフリー素材集 いらすとや">
                <a:extLst>
                  <a:ext uri="{FF2B5EF4-FFF2-40B4-BE49-F238E27FC236}">
                    <a16:creationId xmlns:a16="http://schemas.microsoft.com/office/drawing/2014/main" id="{772D817B-BC31-DAD0-4EE5-D17D082B1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3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数字・番号の丸型・白抜きイラスト文字 | かわいいフリー素材集 いらすとや">
                <a:extLst>
                  <a:ext uri="{FF2B5EF4-FFF2-40B4-BE49-F238E27FC236}">
                    <a16:creationId xmlns:a16="http://schemas.microsoft.com/office/drawing/2014/main" id="{11EBA140-8DE5-97B6-7786-374E1B817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4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数字・番号の丸型・白抜きイラスト文字 | かわいいフリー素材集 いらすとや">
                <a:extLst>
                  <a:ext uri="{FF2B5EF4-FFF2-40B4-BE49-F238E27FC236}">
                    <a16:creationId xmlns:a16="http://schemas.microsoft.com/office/drawing/2014/main" id="{DF1210CF-4024-B6B4-CB4F-C464D59E2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428"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2" descr="数字・番号の丸型・白抜きイラスト文字 | かわいいフリー素材集 いらすとや">
              <a:extLst>
                <a:ext uri="{FF2B5EF4-FFF2-40B4-BE49-F238E27FC236}">
                  <a16:creationId xmlns:a16="http://schemas.microsoft.com/office/drawing/2014/main" id="{880BAA61-19DF-4D38-687D-11442857EB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9891" y="2066146"/>
              <a:ext cx="937828" cy="9337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descr="1,506">
            <a:extLst>
              <a:ext uri="{FF2B5EF4-FFF2-40B4-BE49-F238E27FC236}">
                <a16:creationId xmlns:a16="http://schemas.microsoft.com/office/drawing/2014/main" id="{D9DD1912-4F22-2800-92BC-140A29E800F2}"/>
              </a:ext>
            </a:extLst>
          </p:cNvPr>
          <p:cNvGrpSpPr/>
          <p:nvPr/>
        </p:nvGrpSpPr>
        <p:grpSpPr>
          <a:xfrm>
            <a:off x="7010378" y="2066145"/>
            <a:ext cx="3539802" cy="933768"/>
            <a:chOff x="7010378" y="2066145"/>
            <a:chExt cx="3539802" cy="933768"/>
          </a:xfrm>
        </p:grpSpPr>
        <p:grpSp>
          <p:nvGrpSpPr>
            <p:cNvPr id="21" name="Group 20">
              <a:extLst>
                <a:ext uri="{FF2B5EF4-FFF2-40B4-BE49-F238E27FC236}">
                  <a16:creationId xmlns:a16="http://schemas.microsoft.com/office/drawing/2014/main" id="{407EA600-EF98-91AA-F4FE-3D34469B8A29}"/>
                </a:ext>
              </a:extLst>
            </p:cNvPr>
            <p:cNvGrpSpPr/>
            <p:nvPr/>
          </p:nvGrpSpPr>
          <p:grpSpPr>
            <a:xfrm>
              <a:off x="7888474" y="2066145"/>
              <a:ext cx="1799767" cy="933768"/>
              <a:chOff x="2666269" y="2919046"/>
              <a:chExt cx="2815003" cy="1460500"/>
            </a:xfrm>
          </p:grpSpPr>
          <p:pic>
            <p:nvPicPr>
              <p:cNvPr id="17" name="Picture 2" descr="数字・番号の丸型・白抜きイラスト文字 | かわいいフリー素材集 いらすとや">
                <a:extLst>
                  <a:ext uri="{FF2B5EF4-FFF2-40B4-BE49-F238E27FC236}">
                    <a16:creationId xmlns:a16="http://schemas.microsoft.com/office/drawing/2014/main" id="{1C86F140-3F14-DCF7-DDCD-BA716E680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422"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数字・番号の丸型・白抜きイラスト文字 | かわいいフリー素材集 いらすとや">
                <a:extLst>
                  <a:ext uri="{FF2B5EF4-FFF2-40B4-BE49-F238E27FC236}">
                    <a16:creationId xmlns:a16="http://schemas.microsoft.com/office/drawing/2014/main" id="{404847E7-0962-D5B7-D738-79B323BA43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 descr="数字・番号の丸型・白抜きイラスト文字 | かわいいフリー素材集 いらすとや">
              <a:extLst>
                <a:ext uri="{FF2B5EF4-FFF2-40B4-BE49-F238E27FC236}">
                  <a16:creationId xmlns:a16="http://schemas.microsoft.com/office/drawing/2014/main" id="{B24C6FCB-7D76-45DE-9206-6CA3D037D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378" y="2066146"/>
              <a:ext cx="937828" cy="9337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数字・番号の丸型・白抜きイラスト文字 | かわいいフリー素材集 いらすとや">
              <a:extLst>
                <a:ext uri="{FF2B5EF4-FFF2-40B4-BE49-F238E27FC236}">
                  <a16:creationId xmlns:a16="http://schemas.microsoft.com/office/drawing/2014/main" id="{41DD7A14-8D96-72EF-14F8-09A86336CD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2351" y="2066145"/>
              <a:ext cx="937829" cy="9337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descr="8,500">
            <a:extLst>
              <a:ext uri="{FF2B5EF4-FFF2-40B4-BE49-F238E27FC236}">
                <a16:creationId xmlns:a16="http://schemas.microsoft.com/office/drawing/2014/main" id="{13FF31C7-1B2E-9806-B474-DCC77C96341F}"/>
              </a:ext>
            </a:extLst>
          </p:cNvPr>
          <p:cNvGrpSpPr/>
          <p:nvPr/>
        </p:nvGrpSpPr>
        <p:grpSpPr>
          <a:xfrm>
            <a:off x="1358394" y="4718848"/>
            <a:ext cx="3007103" cy="828973"/>
            <a:chOff x="1358394" y="4718848"/>
            <a:chExt cx="3007103" cy="828973"/>
          </a:xfrm>
        </p:grpSpPr>
        <p:grpSp>
          <p:nvGrpSpPr>
            <p:cNvPr id="10" name="Group 9">
              <a:extLst>
                <a:ext uri="{FF2B5EF4-FFF2-40B4-BE49-F238E27FC236}">
                  <a16:creationId xmlns:a16="http://schemas.microsoft.com/office/drawing/2014/main" id="{615FC152-D82B-430D-79BD-E9D56E2194DD}"/>
                </a:ext>
              </a:extLst>
            </p:cNvPr>
            <p:cNvGrpSpPr/>
            <p:nvPr/>
          </p:nvGrpSpPr>
          <p:grpSpPr>
            <a:xfrm>
              <a:off x="2767719" y="4718850"/>
              <a:ext cx="1597778" cy="828971"/>
              <a:chOff x="3192344" y="2919046"/>
              <a:chExt cx="2815003" cy="1460500"/>
            </a:xfrm>
          </p:grpSpPr>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3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4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数字・番号の丸型・白抜きイラスト文字 | かわいいフリー素材集 いらすとや">
              <a:extLst>
                <a:ext uri="{FF2B5EF4-FFF2-40B4-BE49-F238E27FC236}">
                  <a16:creationId xmlns:a16="http://schemas.microsoft.com/office/drawing/2014/main" id="{83AFB30F-DF52-29E6-076A-49C29B9291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2516" y="4718848"/>
              <a:ext cx="832575" cy="8289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数字・番号のイラスト文字 | かわいいフリー素材集 いらすとや">
              <a:extLst>
                <a:ext uri="{FF2B5EF4-FFF2-40B4-BE49-F238E27FC236}">
                  <a16:creationId xmlns:a16="http://schemas.microsoft.com/office/drawing/2014/main" id="{552E6570-A6A5-B508-7E96-DF525A1C9D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8394" y="4718848"/>
              <a:ext cx="706940" cy="8289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descr="6,060">
            <a:extLst>
              <a:ext uri="{FF2B5EF4-FFF2-40B4-BE49-F238E27FC236}">
                <a16:creationId xmlns:a16="http://schemas.microsoft.com/office/drawing/2014/main" id="{B9F7EF25-2EBD-BA2C-08D2-0F4B21CA4F34}"/>
              </a:ext>
            </a:extLst>
          </p:cNvPr>
          <p:cNvGrpSpPr/>
          <p:nvPr/>
        </p:nvGrpSpPr>
        <p:grpSpPr>
          <a:xfrm>
            <a:off x="6840828" y="4603672"/>
            <a:ext cx="3936259" cy="1043111"/>
            <a:chOff x="6840828" y="4603672"/>
            <a:chExt cx="3936259" cy="1043111"/>
          </a:xfrm>
        </p:grpSpPr>
        <p:grpSp>
          <p:nvGrpSpPr>
            <p:cNvPr id="28" name="Group 27">
              <a:extLst>
                <a:ext uri="{FF2B5EF4-FFF2-40B4-BE49-F238E27FC236}">
                  <a16:creationId xmlns:a16="http://schemas.microsoft.com/office/drawing/2014/main" id="{4722ED02-7840-35E5-86CB-767E7DDC9E2D}"/>
                </a:ext>
              </a:extLst>
            </p:cNvPr>
            <p:cNvGrpSpPr/>
            <p:nvPr/>
          </p:nvGrpSpPr>
          <p:grpSpPr>
            <a:xfrm>
              <a:off x="7803699" y="4603672"/>
              <a:ext cx="2973388" cy="1043111"/>
              <a:chOff x="2666269" y="2919046"/>
              <a:chExt cx="4163156" cy="1460500"/>
            </a:xfrm>
          </p:grpSpPr>
          <p:pic>
            <p:nvPicPr>
              <p:cNvPr id="12" name="Picture 2" descr="数字・番号の丸型・白抜きイラスト文字 | かわいいフリー素材集 いらすとや">
                <a:extLst>
                  <a:ext uri="{FF2B5EF4-FFF2-40B4-BE49-F238E27FC236}">
                    <a16:creationId xmlns:a16="http://schemas.microsoft.com/office/drawing/2014/main" id="{3F1A1A4D-6AE3-9E65-EA92-1875A28B6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269"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数字・番号の丸型・白抜きイラスト文字 | かわいいフリー素材集 いらすとや">
                <a:extLst>
                  <a:ext uri="{FF2B5EF4-FFF2-40B4-BE49-F238E27FC236}">
                    <a16:creationId xmlns:a16="http://schemas.microsoft.com/office/drawing/2014/main" id="{C0159B13-5358-06A9-2C3F-A2B2D29E7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数字・番号の丸型・白抜きイラスト文字 | かわいいフリー素材集 いらすとや">
              <a:extLst>
                <a:ext uri="{FF2B5EF4-FFF2-40B4-BE49-F238E27FC236}">
                  <a16:creationId xmlns:a16="http://schemas.microsoft.com/office/drawing/2014/main" id="{F6C74CE2-CA5F-6DC1-EF33-D19114A3E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828" y="4603673"/>
              <a:ext cx="1047646" cy="10431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数字・番号の丸型・白抜きイラスト文字 | かわいいフリー素材集 いらすとや">
              <a:extLst>
                <a:ext uri="{FF2B5EF4-FFF2-40B4-BE49-F238E27FC236}">
                  <a16:creationId xmlns:a16="http://schemas.microsoft.com/office/drawing/2014/main" id="{60D2AB9C-6531-4896-6E86-FC741B3BB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570" y="4603673"/>
              <a:ext cx="1047646" cy="104311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61</a:t>
            </a:fld>
            <a:endParaRPr lang="en-AU"/>
          </a:p>
        </p:txBody>
      </p:sp>
    </p:spTree>
    <p:extLst>
      <p:ext uri="{BB962C8B-B14F-4D97-AF65-F5344CB8AC3E}">
        <p14:creationId xmlns:p14="http://schemas.microsoft.com/office/powerpoint/2010/main" val="259947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BA7358-4823-6229-D637-D963B16D00C9}"/>
              </a:ext>
            </a:extLst>
          </p:cNvPr>
          <p:cNvSpPr>
            <a:spLocks noGrp="1"/>
          </p:cNvSpPr>
          <p:nvPr>
            <p:ph type="title"/>
          </p:nvPr>
        </p:nvSpPr>
        <p:spPr/>
        <p:txBody>
          <a:bodyPr/>
          <a:lstStyle/>
          <a:p>
            <a:r>
              <a:rPr lang="en-US"/>
              <a:t>Round 8</a:t>
            </a:r>
          </a:p>
        </p:txBody>
      </p:sp>
      <p:grpSp>
        <p:nvGrpSpPr>
          <p:cNvPr id="13" name="Group 12" descr="4,200">
            <a:extLst>
              <a:ext uri="{FF2B5EF4-FFF2-40B4-BE49-F238E27FC236}">
                <a16:creationId xmlns:a16="http://schemas.microsoft.com/office/drawing/2014/main" id="{D6A36B09-68C2-E437-9641-EB58B5C97E5C}"/>
              </a:ext>
            </a:extLst>
          </p:cNvPr>
          <p:cNvGrpSpPr/>
          <p:nvPr/>
        </p:nvGrpSpPr>
        <p:grpSpPr>
          <a:xfrm>
            <a:off x="1794326" y="2016636"/>
            <a:ext cx="2780699" cy="919039"/>
            <a:chOff x="1794326" y="2016636"/>
            <a:chExt cx="2780699" cy="919039"/>
          </a:xfrm>
        </p:grpSpPr>
        <p:grpSp>
          <p:nvGrpSpPr>
            <p:cNvPr id="10" name="Group 9">
              <a:extLst>
                <a:ext uri="{FF2B5EF4-FFF2-40B4-BE49-F238E27FC236}">
                  <a16:creationId xmlns:a16="http://schemas.microsoft.com/office/drawing/2014/main" id="{615FC152-D82B-430D-79BD-E9D56E2194DD}"/>
                </a:ext>
              </a:extLst>
            </p:cNvPr>
            <p:cNvGrpSpPr/>
            <p:nvPr/>
          </p:nvGrpSpPr>
          <p:grpSpPr>
            <a:xfrm>
              <a:off x="2357356" y="2016636"/>
              <a:ext cx="2217669" cy="871373"/>
              <a:chOff x="2100205" y="2919046"/>
              <a:chExt cx="3907142" cy="1535206"/>
            </a:xfrm>
          </p:grpSpPr>
          <p:pic>
            <p:nvPicPr>
              <p:cNvPr id="8" name="Picture 2" descr="数字・番号の丸型・白抜きイラスト文字 | かわいいフリー素材集 いらすとや">
                <a:extLst>
                  <a:ext uri="{FF2B5EF4-FFF2-40B4-BE49-F238E27FC236}">
                    <a16:creationId xmlns:a16="http://schemas.microsoft.com/office/drawing/2014/main" id="{1A1B2B34-0D34-778F-3BB4-B7BACE330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3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丸型・白抜きイラスト文字 | かわいいフリー素材集 いらすとや">
                <a:extLst>
                  <a:ext uri="{FF2B5EF4-FFF2-40B4-BE49-F238E27FC236}">
                    <a16:creationId xmlns:a16="http://schemas.microsoft.com/office/drawing/2014/main" id="{D3C05596-E119-1B29-7AE3-93A88A197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4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数字・番号のイラスト文字 | かわいいフリー素材集 いらすとや">
                <a:extLst>
                  <a:ext uri="{FF2B5EF4-FFF2-40B4-BE49-F238E27FC236}">
                    <a16:creationId xmlns:a16="http://schemas.microsoft.com/office/drawing/2014/main" id="{AFB5C1B1-2477-0100-8300-ED2382AE3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05" y="2993751"/>
                <a:ext cx="1408605" cy="1460501"/>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2" descr="数字・番号のイラスト文字 | かわいいフリー素材集 いらすとや">
              <a:extLst>
                <a:ext uri="{FF2B5EF4-FFF2-40B4-BE49-F238E27FC236}">
                  <a16:creationId xmlns:a16="http://schemas.microsoft.com/office/drawing/2014/main" id="{B4FE9C9F-0B94-2E96-2F03-9B56CB7D0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4326" y="2059038"/>
              <a:ext cx="747589" cy="8766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descr="141">
            <a:extLst>
              <a:ext uri="{FF2B5EF4-FFF2-40B4-BE49-F238E27FC236}">
                <a16:creationId xmlns:a16="http://schemas.microsoft.com/office/drawing/2014/main" id="{A156C8F2-7716-4727-F146-77AA6842CDFF}"/>
              </a:ext>
            </a:extLst>
          </p:cNvPr>
          <p:cNvGrpSpPr/>
          <p:nvPr/>
        </p:nvGrpSpPr>
        <p:grpSpPr>
          <a:xfrm>
            <a:off x="7616977" y="1869312"/>
            <a:ext cx="2688646" cy="976295"/>
            <a:chOff x="7616977" y="1869312"/>
            <a:chExt cx="2688646" cy="976295"/>
          </a:xfrm>
        </p:grpSpPr>
        <p:grpSp>
          <p:nvGrpSpPr>
            <p:cNvPr id="28" name="Group 27">
              <a:extLst>
                <a:ext uri="{FF2B5EF4-FFF2-40B4-BE49-F238E27FC236}">
                  <a16:creationId xmlns:a16="http://schemas.microsoft.com/office/drawing/2014/main" id="{E9C2B503-202B-7727-23D9-7A7A05C0D3B5}"/>
                </a:ext>
              </a:extLst>
            </p:cNvPr>
            <p:cNvGrpSpPr/>
            <p:nvPr/>
          </p:nvGrpSpPr>
          <p:grpSpPr>
            <a:xfrm>
              <a:off x="7616977" y="1902389"/>
              <a:ext cx="2688646" cy="943218"/>
              <a:chOff x="1932844" y="2919046"/>
              <a:chExt cx="4163158" cy="1460500"/>
            </a:xfrm>
          </p:grpSpPr>
          <p:pic>
            <p:nvPicPr>
              <p:cNvPr id="30" name="Picture 2" descr="数字・番号の丸型・白抜きイラスト文字 | かわいいフリー素材集 いらすとや">
                <a:extLst>
                  <a:ext uri="{FF2B5EF4-FFF2-40B4-BE49-F238E27FC236}">
                    <a16:creationId xmlns:a16="http://schemas.microsoft.com/office/drawing/2014/main" id="{102FA6A7-622E-4394-94BB-997EBC68FD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28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数字・番号の丸型・白抜きイラスト文字 | かわいいフリー素材集 いらすとや">
                <a:extLst>
                  <a:ext uri="{FF2B5EF4-FFF2-40B4-BE49-F238E27FC236}">
                    <a16:creationId xmlns:a16="http://schemas.microsoft.com/office/drawing/2014/main" id="{F7291117-A40A-2D1D-2C02-08000F6FFD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9151" y="2919046"/>
                <a:ext cx="1466851" cy="1460500"/>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2" descr="数字・番号のイラスト文字 | かわいいフリー素材集 いらすとや">
              <a:extLst>
                <a:ext uri="{FF2B5EF4-FFF2-40B4-BE49-F238E27FC236}">
                  <a16:creationId xmlns:a16="http://schemas.microsoft.com/office/drawing/2014/main" id="{FD4FA862-9FF7-A249-06BF-5FDCB53F7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8740" y="1869312"/>
              <a:ext cx="832575" cy="9762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descr="400">
            <a:extLst>
              <a:ext uri="{FF2B5EF4-FFF2-40B4-BE49-F238E27FC236}">
                <a16:creationId xmlns:a16="http://schemas.microsoft.com/office/drawing/2014/main" id="{F7C8FF0C-ADB3-FC18-27DC-2C13028FC2E8}"/>
              </a:ext>
            </a:extLst>
          </p:cNvPr>
          <p:cNvGrpSpPr/>
          <p:nvPr/>
        </p:nvGrpSpPr>
        <p:grpSpPr>
          <a:xfrm>
            <a:off x="1927400" y="4346601"/>
            <a:ext cx="2563131" cy="1014830"/>
            <a:chOff x="1927400" y="4346601"/>
            <a:chExt cx="2563131" cy="1014830"/>
          </a:xfrm>
        </p:grpSpPr>
        <p:grpSp>
          <p:nvGrpSpPr>
            <p:cNvPr id="20" name="Group 19">
              <a:extLst>
                <a:ext uri="{FF2B5EF4-FFF2-40B4-BE49-F238E27FC236}">
                  <a16:creationId xmlns:a16="http://schemas.microsoft.com/office/drawing/2014/main" id="{176DCFC4-6092-0EAC-C9F0-A472738397A7}"/>
                </a:ext>
              </a:extLst>
            </p:cNvPr>
            <p:cNvGrpSpPr/>
            <p:nvPr/>
          </p:nvGrpSpPr>
          <p:grpSpPr>
            <a:xfrm>
              <a:off x="2675541" y="4346601"/>
              <a:ext cx="1814990" cy="956878"/>
              <a:chOff x="3280997" y="2919046"/>
              <a:chExt cx="2838812" cy="1496646"/>
            </a:xfrm>
          </p:grpSpPr>
          <p:pic>
            <p:nvPicPr>
              <p:cNvPr id="3" name="Picture 2" descr="数字・番号の丸型・白抜きイラスト文字 | かわいいフリー素材集 いらすとや">
                <a:extLst>
                  <a:ext uri="{FF2B5EF4-FFF2-40B4-BE49-F238E27FC236}">
                    <a16:creationId xmlns:a16="http://schemas.microsoft.com/office/drawing/2014/main" id="{75224951-B207-FB36-E18D-7329E6E88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数字・番号の丸型・白抜きイラスト文字 | かわいいフリー素材集 いらすとや">
                <a:extLst>
                  <a:ext uri="{FF2B5EF4-FFF2-40B4-BE49-F238E27FC236}">
                    <a16:creationId xmlns:a16="http://schemas.microsoft.com/office/drawing/2014/main" id="{608C83A7-3B08-CD72-2B80-B740B1B11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959" y="2955192"/>
                <a:ext cx="1466850" cy="1460500"/>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数字・番号のイラスト文字 | かわいいフリー素材集 いらすとや">
              <a:extLst>
                <a:ext uri="{FF2B5EF4-FFF2-40B4-BE49-F238E27FC236}">
                  <a16:creationId xmlns:a16="http://schemas.microsoft.com/office/drawing/2014/main" id="{50C94E7A-0835-94E3-AA6C-FEE7B74F83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7400" y="4385138"/>
              <a:ext cx="832575" cy="9762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descr="4,100">
            <a:extLst>
              <a:ext uri="{FF2B5EF4-FFF2-40B4-BE49-F238E27FC236}">
                <a16:creationId xmlns:a16="http://schemas.microsoft.com/office/drawing/2014/main" id="{21F46B86-FBA3-FE9E-E476-B6EAC1B4073B}"/>
              </a:ext>
            </a:extLst>
          </p:cNvPr>
          <p:cNvGrpSpPr/>
          <p:nvPr/>
        </p:nvGrpSpPr>
        <p:grpSpPr>
          <a:xfrm>
            <a:off x="7042568" y="4337151"/>
            <a:ext cx="3397432" cy="985743"/>
            <a:chOff x="7042568" y="4337151"/>
            <a:chExt cx="3397432" cy="985743"/>
          </a:xfrm>
        </p:grpSpPr>
        <p:grpSp>
          <p:nvGrpSpPr>
            <p:cNvPr id="14" name="Group 13">
              <a:extLst>
                <a:ext uri="{FF2B5EF4-FFF2-40B4-BE49-F238E27FC236}">
                  <a16:creationId xmlns:a16="http://schemas.microsoft.com/office/drawing/2014/main" id="{A672FE0F-1D84-2C9C-F6EA-BAA5D6A8C50C}"/>
                </a:ext>
              </a:extLst>
            </p:cNvPr>
            <p:cNvGrpSpPr/>
            <p:nvPr/>
          </p:nvGrpSpPr>
          <p:grpSpPr>
            <a:xfrm>
              <a:off x="7751353" y="4346601"/>
              <a:ext cx="1817983" cy="943218"/>
              <a:chOff x="1932844" y="2919046"/>
              <a:chExt cx="2815003" cy="1460500"/>
            </a:xfrm>
          </p:grpSpPr>
          <p:pic>
            <p:nvPicPr>
              <p:cNvPr id="11" name="Picture 2" descr="数字・番号の丸型・白抜きイラスト文字 | かわいいフリー素材集 いらすとや">
                <a:extLst>
                  <a:ext uri="{FF2B5EF4-FFF2-40B4-BE49-F238E27FC236}">
                    <a16:creationId xmlns:a16="http://schemas.microsoft.com/office/drawing/2014/main" id="{D624BBB7-E845-5B5D-7993-FB9BC0A10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99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数字・番号の丸型・白抜きイラスト文字 | かわいいフリー素材集 いらすとや">
                <a:extLst>
                  <a:ext uri="{FF2B5EF4-FFF2-40B4-BE49-F238E27FC236}">
                    <a16:creationId xmlns:a16="http://schemas.microsoft.com/office/drawing/2014/main" id="{B6569EC0-4C8F-421A-56FD-15FF85765E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2844"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数字・番号のイラスト文字 | かわいいフリー素材集 いらすとや">
              <a:extLst>
                <a:ext uri="{FF2B5EF4-FFF2-40B4-BE49-F238E27FC236}">
                  <a16:creationId xmlns:a16="http://schemas.microsoft.com/office/drawing/2014/main" id="{C08FA28A-5C30-9E1A-9011-A39CE6E18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568" y="4346601"/>
              <a:ext cx="832575" cy="9762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数字・番号の丸型・白抜きイラスト文字 | かわいいフリー素材集 いらすとや">
              <a:extLst>
                <a:ext uri="{FF2B5EF4-FFF2-40B4-BE49-F238E27FC236}">
                  <a16:creationId xmlns:a16="http://schemas.microsoft.com/office/drawing/2014/main" id="{50441FA9-B17B-A515-BAEA-1FE4E8E20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2680" y="4337151"/>
              <a:ext cx="947320" cy="94321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62</a:t>
            </a:fld>
            <a:endParaRPr lang="en-AU"/>
          </a:p>
        </p:txBody>
      </p:sp>
    </p:spTree>
    <p:extLst>
      <p:ext uri="{BB962C8B-B14F-4D97-AF65-F5344CB8AC3E}">
        <p14:creationId xmlns:p14="http://schemas.microsoft.com/office/powerpoint/2010/main" val="103668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dirty="0">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a:hlinkClick r:id="rId3">
                  <a:extLst>
                    <a:ext uri="{A12FA001-AC4F-418D-AE19-62706E023703}">
                      <ahyp:hlinkClr xmlns:ahyp="http://schemas.microsoft.com/office/drawing/2018/hyperlinkcolor" val="tx"/>
                    </a:ext>
                  </a:extLst>
                </a:hlinkClick>
              </a:rPr>
              <a:t>© State of New South Wales (Department of Education), 2024 </a:t>
            </a:r>
            <a:endParaRPr lang="en-AU"/>
          </a:p>
        </p:txBody>
      </p:sp>
      <p:sp>
        <p:nvSpPr>
          <p:cNvPr id="4" name="TextBox 3">
            <a:extLst>
              <a:ext uri="{FF2B5EF4-FFF2-40B4-BE49-F238E27FC236}">
                <a16:creationId xmlns:a16="http://schemas.microsoft.com/office/drawing/2014/main" id="{24F90DA1-DFAE-02FC-CF8A-4BD6E08B3340}"/>
              </a:ext>
            </a:extLst>
          </p:cNvPr>
          <p:cNvSpPr txBox="1"/>
          <p:nvPr/>
        </p:nvSpPr>
        <p:spPr>
          <a:xfrm>
            <a:off x="360000" y="1453575"/>
            <a:ext cx="11414466"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a:t>
            </a:r>
            <a:r>
              <a:rPr lang="en-AU" sz="1200">
                <a:solidFill>
                  <a:schemeClr val="bg1"/>
                </a:solidFill>
                <a:latin typeface="Public Sans Light" pitchFamily="2" charset="0"/>
              </a:rPr>
              <a:t>© </a:t>
            </a:r>
            <a:r>
              <a:rPr lang="en-AU" sz="1200">
                <a:solidFill>
                  <a:schemeClr val="bg1"/>
                </a:solidFill>
              </a:rPr>
              <a:t>State of New South Wales (Department of Education), 2024.</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third-party that has been reproduced with permission. You will need to obtain permission from the third-party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latin typeface="+mj-lt"/>
              </a:rPr>
              <a:t>Copyright Act 1968 </a:t>
            </a:r>
            <a:r>
              <a:rPr lang="en-AU" sz="1200">
                <a:solidFill>
                  <a:schemeClr val="bg1"/>
                </a:solidFill>
                <a:latin typeface="+mj-lt"/>
              </a:rPr>
              <a:t>(Cth).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6B4D2-8DBC-EDC4-66C5-9B318A4F3564}"/>
              </a:ext>
            </a:extLst>
          </p:cNvPr>
          <p:cNvSpPr>
            <a:spLocks noGrp="1"/>
          </p:cNvSpPr>
          <p:nvPr>
            <p:ph type="title"/>
          </p:nvPr>
        </p:nvSpPr>
        <p:spPr/>
        <p:txBody>
          <a:bodyPr vert="horz" lIns="0" tIns="0" rIns="0" bIns="0" rtlCol="0" anchor="b">
            <a:noAutofit/>
          </a:bodyPr>
          <a:lstStyle/>
          <a:p>
            <a:r>
              <a:rPr lang="en-AU" dirty="0"/>
              <a:t>19</a:t>
            </a:r>
          </a:p>
        </p:txBody>
      </p:sp>
      <p:grpSp>
        <p:nvGrpSpPr>
          <p:cNvPr id="10" name="Group 9" descr="19">
            <a:extLst>
              <a:ext uri="{FF2B5EF4-FFF2-40B4-BE49-F238E27FC236}">
                <a16:creationId xmlns:a16="http://schemas.microsoft.com/office/drawing/2014/main" id="{DCB05489-9302-F3D6-0EFA-C121C49DD497}"/>
              </a:ext>
            </a:extLst>
          </p:cNvPr>
          <p:cNvGrpSpPr/>
          <p:nvPr/>
        </p:nvGrpSpPr>
        <p:grpSpPr>
          <a:xfrm>
            <a:off x="2415729" y="3039844"/>
            <a:ext cx="2654451" cy="1460500"/>
            <a:chOff x="2415729" y="3039844"/>
            <a:chExt cx="2654451" cy="1460500"/>
          </a:xfrm>
        </p:grpSpPr>
        <p:pic>
          <p:nvPicPr>
            <p:cNvPr id="7" name="Picture 2">
              <a:extLst>
                <a:ext uri="{FF2B5EF4-FFF2-40B4-BE49-F238E27FC236}">
                  <a16:creationId xmlns:a16="http://schemas.microsoft.com/office/drawing/2014/main" id="{239A528B-6ACA-EB5F-4A87-592D65CE88C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729" y="3039844"/>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39154B8B-E391-B326-FEBA-756F57DAEEF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2579" y="3107741"/>
              <a:ext cx="1187601" cy="139260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002229" y="2919046"/>
            <a:ext cx="2614382" cy="1702097"/>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십구</a:t>
            </a:r>
            <a:endParaRPr lang="en-US" sz="7200">
              <a:latin typeface="Malgun Gothic" panose="020B0503020000020004" pitchFamily="34" charset="-127"/>
              <a:ea typeface="Malgun Gothic" panose="020B0503020000020004" pitchFamily="34" charset="-127"/>
            </a:endParaRPr>
          </a:p>
          <a:p>
            <a:pPr algn="ctr"/>
            <a:r>
              <a:rPr lang="en-US" sz="4400" i="1"/>
              <a:t>sip-</a:t>
            </a:r>
            <a:r>
              <a:rPr lang="en-US" altLang="ko-KR" sz="4400" i="1"/>
              <a:t>gul</a:t>
            </a:r>
            <a:r>
              <a:rPr lang="en-US" altLang="ko-KR" sz="4400"/>
              <a:t> </a:t>
            </a:r>
            <a:endParaRPr lang="en-US" sz="4400"/>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8735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6B4D2-8DBC-EDC4-66C5-9B318A4F3564}"/>
              </a:ext>
            </a:extLst>
          </p:cNvPr>
          <p:cNvSpPr>
            <a:spLocks noGrp="1"/>
          </p:cNvSpPr>
          <p:nvPr>
            <p:ph type="title"/>
          </p:nvPr>
        </p:nvSpPr>
        <p:spPr/>
        <p:txBody>
          <a:bodyPr vert="horz" lIns="0" tIns="0" rIns="0" bIns="0" rtlCol="0" anchor="b">
            <a:noAutofit/>
          </a:bodyPr>
          <a:lstStyle/>
          <a:p>
            <a:r>
              <a:rPr lang="en-AU"/>
              <a:t>20</a:t>
            </a:r>
          </a:p>
        </p:txBody>
      </p:sp>
      <p:grpSp>
        <p:nvGrpSpPr>
          <p:cNvPr id="10" name="Group 9" descr="20">
            <a:extLst>
              <a:ext uri="{FF2B5EF4-FFF2-40B4-BE49-F238E27FC236}">
                <a16:creationId xmlns:a16="http://schemas.microsoft.com/office/drawing/2014/main" id="{FC9C41C7-111D-5BBB-AF66-AE0208712F53}"/>
              </a:ext>
            </a:extLst>
          </p:cNvPr>
          <p:cNvGrpSpPr/>
          <p:nvPr/>
        </p:nvGrpSpPr>
        <p:grpSpPr>
          <a:xfrm>
            <a:off x="3354381" y="2919046"/>
            <a:ext cx="2568816" cy="1460500"/>
            <a:chOff x="3354381" y="2919046"/>
            <a:chExt cx="2568816" cy="1460500"/>
          </a:xfrm>
        </p:grpSpPr>
        <p:pic>
          <p:nvPicPr>
            <p:cNvPr id="2" name="Picture 2" descr="20">
              <a:extLst>
                <a:ext uri="{FF2B5EF4-FFF2-40B4-BE49-F238E27FC236}">
                  <a16:creationId xmlns:a16="http://schemas.microsoft.com/office/drawing/2014/main" id="{C96ED649-8997-0FEC-CD9A-7C30B0189F0B}"/>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1" y="3016686"/>
              <a:ext cx="1314433" cy="13628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20">
              <a:extLst>
                <a:ext uri="{FF2B5EF4-FFF2-40B4-BE49-F238E27FC236}">
                  <a16:creationId xmlns:a16="http://schemas.microsoft.com/office/drawing/2014/main" id="{6F0C4E8F-E2AC-33CA-124E-7236F0B0E8AE}"/>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347" y="2919046"/>
              <a:ext cx="1466850" cy="14605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002229" y="2919046"/>
            <a:ext cx="2984251" cy="1702097"/>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이십</a:t>
            </a:r>
            <a:endParaRPr lang="en-US" sz="7200">
              <a:latin typeface="Malgun Gothic" panose="020B0503020000020004" pitchFamily="34" charset="-127"/>
              <a:ea typeface="Malgun Gothic" panose="020B0503020000020004" pitchFamily="34" charset="-127"/>
            </a:endParaRPr>
          </a:p>
          <a:p>
            <a:pPr algn="ctr"/>
            <a:r>
              <a:rPr lang="en-US" sz="4400" i="1" err="1"/>
              <a:t>i</a:t>
            </a:r>
            <a:r>
              <a:rPr lang="en-US" sz="4400" i="1"/>
              <a:t>-sip</a:t>
            </a:r>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18440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6B4D2-8DBC-EDC4-66C5-9B318A4F3564}"/>
              </a:ext>
            </a:extLst>
          </p:cNvPr>
          <p:cNvSpPr>
            <a:spLocks noGrp="1"/>
          </p:cNvSpPr>
          <p:nvPr>
            <p:ph type="title"/>
          </p:nvPr>
        </p:nvSpPr>
        <p:spPr/>
        <p:txBody>
          <a:bodyPr vert="horz" lIns="0" tIns="0" rIns="0" bIns="0" rtlCol="0" anchor="b">
            <a:noAutofit/>
          </a:bodyPr>
          <a:lstStyle/>
          <a:p>
            <a:r>
              <a:rPr lang="en-AU"/>
              <a:t>21</a:t>
            </a:r>
          </a:p>
        </p:txBody>
      </p:sp>
      <p:grpSp>
        <p:nvGrpSpPr>
          <p:cNvPr id="5" name="Group 4" descr="21">
            <a:extLst>
              <a:ext uri="{FF2B5EF4-FFF2-40B4-BE49-F238E27FC236}">
                <a16:creationId xmlns:a16="http://schemas.microsoft.com/office/drawing/2014/main" id="{A699D4EB-90C4-9F43-53B5-EDCE73087FF8}"/>
              </a:ext>
            </a:extLst>
          </p:cNvPr>
          <p:cNvGrpSpPr/>
          <p:nvPr/>
        </p:nvGrpSpPr>
        <p:grpSpPr>
          <a:xfrm>
            <a:off x="3286678" y="2919046"/>
            <a:ext cx="2603839" cy="1460500"/>
            <a:chOff x="3492161" y="2870226"/>
            <a:chExt cx="2603839" cy="1460500"/>
          </a:xfrm>
        </p:grpSpPr>
        <p:pic>
          <p:nvPicPr>
            <p:cNvPr id="7" name="Picture 2">
              <a:extLst>
                <a:ext uri="{FF2B5EF4-FFF2-40B4-BE49-F238E27FC236}">
                  <a16:creationId xmlns:a16="http://schemas.microsoft.com/office/drawing/2014/main" id="{239A528B-6ACA-EB5F-4A87-592D65CE8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2870226"/>
              <a:ext cx="146685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数字・番号のイラスト文字 | かわいいフリー素材集 いらすとや">
              <a:extLst>
                <a:ext uri="{FF2B5EF4-FFF2-40B4-BE49-F238E27FC236}">
                  <a16:creationId xmlns:a16="http://schemas.microsoft.com/office/drawing/2014/main" id="{C96ED649-8997-0FEC-CD9A-7C30B0189F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161" y="2967866"/>
              <a:ext cx="1314433" cy="136286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46385FB-66FE-1E26-9B97-F87BFF431448}"/>
              </a:ext>
            </a:extLst>
          </p:cNvPr>
          <p:cNvSpPr txBox="1"/>
          <p:nvPr/>
        </p:nvSpPr>
        <p:spPr>
          <a:xfrm>
            <a:off x="7002229" y="2919046"/>
            <a:ext cx="2984251" cy="1702097"/>
          </a:xfrm>
          <a:prstGeom prst="rect">
            <a:avLst/>
          </a:prstGeom>
          <a:noFill/>
        </p:spPr>
        <p:txBody>
          <a:bodyPr wrap="square" lIns="0" tIns="0" rIns="0" bIns="0" rtlCol="0">
            <a:noAutofit/>
          </a:bodyPr>
          <a:lstStyle/>
          <a:p>
            <a:pPr algn="ctr"/>
            <a:r>
              <a:rPr lang="ko-KR" altLang="en-US" sz="7200">
                <a:latin typeface="Malgun Gothic" panose="020B0503020000020004" pitchFamily="34" charset="-127"/>
                <a:ea typeface="Malgun Gothic" panose="020B0503020000020004" pitchFamily="34" charset="-127"/>
              </a:rPr>
              <a:t>이십일</a:t>
            </a:r>
            <a:endParaRPr lang="en-US" sz="7200">
              <a:latin typeface="Malgun Gothic" panose="020B0503020000020004" pitchFamily="34" charset="-127"/>
              <a:ea typeface="Malgun Gothic" panose="020B0503020000020004" pitchFamily="34" charset="-127"/>
            </a:endParaRPr>
          </a:p>
          <a:p>
            <a:pPr algn="ctr"/>
            <a:r>
              <a:rPr lang="en-US" sz="4400" i="1" err="1"/>
              <a:t>i</a:t>
            </a:r>
            <a:r>
              <a:rPr lang="en-US" sz="4400" i="1"/>
              <a:t>-sip-il</a:t>
            </a:r>
          </a:p>
        </p:txBody>
      </p:sp>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20657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702864924864458D8A7651D2138959" ma:contentTypeVersion="19" ma:contentTypeDescription="Create a new document." ma:contentTypeScope="" ma:versionID="78fd0f863bded9a6b2f0865810ec5c37">
  <xsd:schema xmlns:xsd="http://www.w3.org/2001/XMLSchema" xmlns:xs="http://www.w3.org/2001/XMLSchema" xmlns:p="http://schemas.microsoft.com/office/2006/metadata/properties" xmlns:ns2="71c5a270-2cab-4081-bd60-6681928412a9" xmlns:ns3="654a006b-cedf-4f35-a676-59854467968c" targetNamespace="http://schemas.microsoft.com/office/2006/metadata/properties" ma:root="true" ma:fieldsID="23b29d0f4755366044abf1659b3e375d" ns2:_="" ns3:_="">
    <xsd:import namespace="71c5a270-2cab-4081-bd60-6681928412a9"/>
    <xsd:import namespace="654a006b-cedf-4f35-a676-5985446796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lcf76f155ced4ddcb4097134ff3c332f" minOccurs="0"/>
                <xsd:element ref="ns3: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270-2cab-4081-bd60-668192841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a006b-cedf-4f35-a676-5985446796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be3a18-bd3c-4b62-9bca-ad0529fb27e9}" ma:internalName="TaxCatchAll" ma:showField="CatchAllData" ma:web="654a006b-cedf-4f35-a676-5985446796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c5a270-2cab-4081-bd60-6681928412a9">
      <Terms xmlns="http://schemas.microsoft.com/office/infopath/2007/PartnerControls"/>
    </lcf76f155ced4ddcb4097134ff3c332f>
    <TaxCatchAll xmlns="654a006b-cedf-4f35-a676-59854467968c" xsi:nil="true"/>
  </documentManagement>
</p:properties>
</file>

<file path=customXml/itemProps1.xml><?xml version="1.0" encoding="utf-8"?>
<ds:datastoreItem xmlns:ds="http://schemas.openxmlformats.org/officeDocument/2006/customXml" ds:itemID="{81B49BA6-E4C9-4F71-84E9-84095A590483}">
  <ds:schemaRefs>
    <ds:schemaRef ds:uri="654a006b-cedf-4f35-a676-59854467968c"/>
    <ds:schemaRef ds:uri="71c5a270-2cab-4081-bd60-6681928412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3680DAA2-907E-4CB5-B016-D0DA35A045BF}">
  <ds:schemaRefs>
    <ds:schemaRef ds:uri="4fb13629-92a6-49bb-977b-24c387698219"/>
    <ds:schemaRef ds:uri="654a006b-cedf-4f35-a676-59854467968c"/>
    <ds:schemaRef ds:uri="71c5a270-2cab-4081-bd60-6681928412a9"/>
    <ds:schemaRef ds:uri="9559846b-5802-4423-bdc0-bd8a1196720e"/>
    <ds:schemaRef ds:uri="a8441e0c-3836-4147-9f50-85b650ca543e"/>
    <ds:schemaRef ds:uri="b60a03c9-a4d9-4451-8a0f-0c770f8935a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1623</Words>
  <Application>Microsoft Office PowerPoint</Application>
  <PresentationFormat>Widescreen</PresentationFormat>
  <Paragraphs>360</Paragraphs>
  <Slides>63</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Public Sans Light</vt:lpstr>
      <vt:lpstr>Public Sans SemiBold</vt:lpstr>
      <vt:lpstr>Public Sans</vt:lpstr>
      <vt:lpstr>Times New Roman</vt:lpstr>
      <vt:lpstr>Malgun Gothic</vt:lpstr>
      <vt:lpstr>Arial</vt:lpstr>
      <vt:lpstr>3_NSWG Corporate</vt:lpstr>
      <vt:lpstr>Sino-Korean numbers</vt:lpstr>
      <vt:lpstr>Korean number systems</vt:lpstr>
      <vt:lpstr>Numbers 1 to 10</vt:lpstr>
      <vt:lpstr>11</vt:lpstr>
      <vt:lpstr>12</vt:lpstr>
      <vt:lpstr>17</vt:lpstr>
      <vt:lpstr>19</vt:lpstr>
      <vt:lpstr>20</vt:lpstr>
      <vt:lpstr>21</vt:lpstr>
      <vt:lpstr>34</vt:lpstr>
      <vt:lpstr>46</vt:lpstr>
      <vt:lpstr>53</vt:lpstr>
      <vt:lpstr>76</vt:lpstr>
      <vt:lpstr>82</vt:lpstr>
      <vt:lpstr>99</vt:lpstr>
      <vt:lpstr>100</vt:lpstr>
      <vt:lpstr>101</vt:lpstr>
      <vt:lpstr>102</vt:lpstr>
      <vt:lpstr>200</vt:lpstr>
      <vt:lpstr>202</vt:lpstr>
      <vt:lpstr>300</vt:lpstr>
      <vt:lpstr>303</vt:lpstr>
      <vt:lpstr>400</vt:lpstr>
      <vt:lpstr>404</vt:lpstr>
      <vt:lpstr>500</vt:lpstr>
      <vt:lpstr>505</vt:lpstr>
      <vt:lpstr>600</vt:lpstr>
      <vt:lpstr>606</vt:lpstr>
      <vt:lpstr>700</vt:lpstr>
      <vt:lpstr>707</vt:lpstr>
      <vt:lpstr>800</vt:lpstr>
      <vt:lpstr>808</vt:lpstr>
      <vt:lpstr>900</vt:lpstr>
      <vt:lpstr>909</vt:lpstr>
      <vt:lpstr>999</vt:lpstr>
      <vt:lpstr>1,000</vt:lpstr>
      <vt:lpstr>2,000</vt:lpstr>
      <vt:lpstr>3,000</vt:lpstr>
      <vt:lpstr>4,000</vt:lpstr>
      <vt:lpstr>5,000</vt:lpstr>
      <vt:lpstr>6,000</vt:lpstr>
      <vt:lpstr>7,000</vt:lpstr>
      <vt:lpstr>8,000</vt:lpstr>
      <vt:lpstr>9,000</vt:lpstr>
      <vt:lpstr>10,000</vt:lpstr>
      <vt:lpstr>10,500</vt:lpstr>
      <vt:lpstr>20,000</vt:lpstr>
      <vt:lpstr>23,000</vt:lpstr>
      <vt:lpstr>30,000</vt:lpstr>
      <vt:lpstr>36,000</vt:lpstr>
      <vt:lpstr>57,000</vt:lpstr>
      <vt:lpstr>62,000</vt:lpstr>
      <vt:lpstr>84,000</vt:lpstr>
      <vt:lpstr>Fly swatter activity</vt:lpstr>
      <vt:lpstr>Round 1</vt:lpstr>
      <vt:lpstr>Round 2</vt:lpstr>
      <vt:lpstr>Round 3</vt:lpstr>
      <vt:lpstr>Round 4</vt:lpstr>
      <vt:lpstr>Round 5</vt:lpstr>
      <vt:lpstr>Round 6</vt:lpstr>
      <vt:lpstr>Round 7</vt:lpstr>
      <vt:lpstr>Round 8</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Sino-Korean numbers – Stage 4 Korean</dc:title>
  <dc:subject>Stage 4 – Korean</dc:subject>
  <dc:creator>NSW Department of Education</dc:creator>
  <cp:keywords>Sino-Korean numbers, language, korean, stage 4, numbers</cp:keywords>
  <dc:description/>
  <cp:lastModifiedBy/>
  <cp:revision>1</cp:revision>
  <dcterms:created xsi:type="dcterms:W3CDTF">2022-12-14T10:07:55Z</dcterms:created>
  <dcterms:modified xsi:type="dcterms:W3CDTF">2024-07-30T01:22:33Z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0x0101001B702864924864458D8A7651D2138959</vt:lpwstr>
  </property>
  <property fmtid="{D5CDD505-2E9C-101B-9397-08002B2CF9AE}" pid="4" name="MSIP_Label_b603dfd7-d93a-4381-a340-2995d8282205_Enabled">
    <vt:lpwstr>true</vt:lpwstr>
  </property>
  <property fmtid="{D5CDD505-2E9C-101B-9397-08002B2CF9AE}" pid="5" name="MSIP_Label_b603dfd7-d93a-4381-a340-2995d8282205_SetDate">
    <vt:lpwstr>2023-08-07T02:13:14Z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236309a5-a59a-4b9d-99ec-b93407eaf6be</vt:lpwstr>
  </property>
  <property fmtid="{D5CDD505-2E9C-101B-9397-08002B2CF9AE}" pid="10" name="MSIP_Label_b603dfd7-d93a-4381-a340-2995d8282205_ContentBits">
    <vt:lpwstr>0</vt:lpwstr>
  </property>
</Properties>
</file>