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Lst>
  <p:notesMasterIdLst>
    <p:notesMasterId r:id="rId19"/>
  </p:notesMasterIdLst>
  <p:handoutMasterIdLst>
    <p:handoutMasterId r:id="rId20"/>
  </p:handoutMasterIdLst>
  <p:sldIdLst>
    <p:sldId id="2141411557" r:id="rId5"/>
    <p:sldId id="2141411558" r:id="rId6"/>
    <p:sldId id="2141411563" r:id="rId7"/>
    <p:sldId id="2141411562" r:id="rId8"/>
    <p:sldId id="2141411559" r:id="rId9"/>
    <p:sldId id="2141411560" r:id="rId10"/>
    <p:sldId id="2141411561" r:id="rId11"/>
    <p:sldId id="2141411564" r:id="rId12"/>
    <p:sldId id="2141411568" r:id="rId13"/>
    <p:sldId id="2141411566" r:id="rId14"/>
    <p:sldId id="2141411567" r:id="rId15"/>
    <p:sldId id="2141411565" r:id="rId16"/>
    <p:sldId id="2141411569" r:id="rId17"/>
    <p:sldId id="2141411556" r:id="rId18"/>
  </p:sldIdLst>
  <p:sldSz cx="12192000" cy="6858000"/>
  <p:notesSz cx="6858000" cy="9144000"/>
  <p:embeddedFontLst>
    <p:embeddedFont>
      <p:font typeface="Malgun Gothic" panose="020B0503020000020004" pitchFamily="34" charset="-127"/>
      <p:regular r:id="rId21"/>
      <p:bold r:id="rId22"/>
    </p:embeddedFont>
    <p:embeddedFont>
      <p:font typeface="Public Sans" pitchFamily="2" charset="0"/>
      <p:regular r:id="rId23"/>
      <p:bold r:id="rId24"/>
      <p:italic r:id="rId25"/>
      <p:boldItalic r:id="rId26"/>
    </p:embeddedFont>
    <p:embeddedFont>
      <p:font typeface="Public Sans Light" pitchFamily="2" charset="0"/>
      <p:regular r:id="rId27"/>
      <p:italic r:id="rId28"/>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D3C3C79F-0297-4EC3-AE6B-98DA82E56DE6}">
          <p14:sldIdLst>
            <p14:sldId id="2141411557"/>
          </p14:sldIdLst>
        </p14:section>
        <p14:section name="Content slides" id="{0658E4C2-B403-4E63-8B01-C99EC0D64257}">
          <p14:sldIdLst>
            <p14:sldId id="2141411558"/>
            <p14:sldId id="2141411563"/>
            <p14:sldId id="2141411562"/>
            <p14:sldId id="2141411559"/>
            <p14:sldId id="2141411560"/>
            <p14:sldId id="2141411561"/>
            <p14:sldId id="2141411564"/>
            <p14:sldId id="2141411568"/>
            <p14:sldId id="2141411566"/>
            <p14:sldId id="2141411567"/>
            <p14:sldId id="2141411565"/>
            <p14:sldId id="2141411569"/>
          </p14:sldIdLst>
        </p14:section>
        <p14:section name="Copyright &amp; Referencing" id="{AADF0A9D-2732-4BD2-863E-4D527F1C2E30}">
          <p14:sldIdLst>
            <p14:sldId id="2141411556"/>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4B0E007-FE83-27A4-0A68-0FD55D2CE9BD}" name="Caitlin Gomez" initials="CG" userId="S::Caitlin.Gomez@det.nsw.edu.au::45b48bc0-dd90-485f-846b-c9880ccc9375" providerId="AD"/>
  <p188:author id="{9E900F56-96F0-A2C5-2EC5-4A5CA6B1A37B}" name="Nadine Cannings" initials="NC" userId="S::Nadine.Cannings@det.nsw.edu.au::edc68fe4-7015-48b6-a6c0-a33df6c27b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6C"/>
    <a:srgbClr val="CBEDFD"/>
    <a:srgbClr val="CDD3D6"/>
    <a:srgbClr val="EBEBEB"/>
    <a:srgbClr val="146CFD"/>
    <a:srgbClr val="0070C0"/>
    <a:srgbClr val="002664"/>
    <a:srgbClr val="0046B8"/>
    <a:srgbClr val="FFFFFF"/>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D45F81-70FA-46DC-8568-9F15FA2F97AD}" v="2" dt="2024-07-31T22:33:08.544"/>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87075" autoAdjust="0"/>
  </p:normalViewPr>
  <p:slideViewPr>
    <p:cSldViewPr snapToGrid="0">
      <p:cViewPr varScale="1">
        <p:scale>
          <a:sx n="116" d="100"/>
          <a:sy n="116" d="100"/>
        </p:scale>
        <p:origin x="126" y="456"/>
      </p:cViewPr>
      <p:guideLst>
        <p:guide orient="horz" pos="2160"/>
        <p:guide pos="3863"/>
      </p:guideLst>
    </p:cSldViewPr>
  </p:slideViewPr>
  <p:outlineViewPr>
    <p:cViewPr>
      <p:scale>
        <a:sx n="33" d="100"/>
        <a:sy n="33" d="100"/>
      </p:scale>
      <p:origin x="0" y="-183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1/08/2024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1/08/2024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Ask students how they would ask for this item: (click to reveal)</a:t>
            </a:r>
          </a:p>
          <a:p>
            <a:pPr marL="0" marR="0" lvl="0" indent="0" algn="l" defTabSz="1219170" rtl="0" eaLnBrk="1" fontAlgn="auto" latinLnBrk="0" hangingPunct="1">
              <a:lnSpc>
                <a:spcPct val="100000"/>
              </a:lnSpc>
              <a:spcBef>
                <a:spcPts val="0"/>
              </a:spcBef>
              <a:spcAft>
                <a:spcPts val="0"/>
              </a:spcAft>
              <a:buClrTx/>
              <a:buSzTx/>
              <a:buFontTx/>
              <a:buNone/>
              <a:tabLst/>
              <a:defRPr/>
            </a:pPr>
            <a:r>
              <a:rPr lang="ko-KR" altLang="en-US" sz="1600" dirty="0">
                <a:latin typeface="Malgun Gothic" panose="020B0503020000020004" pitchFamily="34" charset="-127"/>
                <a:ea typeface="Malgun Gothic" panose="020B0503020000020004" pitchFamily="34" charset="-127"/>
              </a:rPr>
              <a:t>호떡 </a:t>
            </a:r>
            <a:r>
              <a:rPr lang="en-US" sz="1600" dirty="0" err="1">
                <a:effectLst/>
                <a:latin typeface="Malgun Gothic" panose="020B0503020000020004" pitchFamily="34" charset="-127"/>
                <a:ea typeface="Malgun Gothic" panose="020B0503020000020004" pitchFamily="34" charset="-127"/>
                <a:cs typeface="Arial" panose="020B0604020202020204" pitchFamily="34" charset="0"/>
              </a:rPr>
              <a:t>주세요</a:t>
            </a:r>
            <a:r>
              <a:rPr lang="en-US" sz="1600" dirty="0">
                <a:effectLst/>
                <a:latin typeface="Malgun Gothic" panose="020B0503020000020004" pitchFamily="34" charset="-127"/>
                <a:ea typeface="Malgun Gothic" panose="020B0503020000020004" pitchFamily="34" charset="-127"/>
              </a:rPr>
              <a:t>?</a:t>
            </a:r>
            <a:endParaRPr lang="en-AU" dirty="0">
              <a:latin typeface="Malgun Gothic" panose="020B0503020000020004" pitchFamily="34" charset="-127"/>
              <a:ea typeface="Malgun Gothic" panose="020B0503020000020004" pitchFamily="34" charset="-127"/>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1174882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(click to reveal)</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384931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Calibri" panose="020F0502020204030204" pitchFamily="34" charset="0"/>
              </a:rPr>
              <a:t>CLICK to reveal the answer.</a:t>
            </a: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1045662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(click to reveal)</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1279588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405219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Ask students how they would ask for this item: (click to reveal)</a:t>
            </a:r>
          </a:p>
          <a:p>
            <a:pPr marL="0" marR="0" lvl="0" indent="0" algn="l" defTabSz="1219170" rtl="0" eaLnBrk="1" fontAlgn="auto" latinLnBrk="0" hangingPunct="1">
              <a:lnSpc>
                <a:spcPct val="100000"/>
              </a:lnSpc>
              <a:spcBef>
                <a:spcPts val="0"/>
              </a:spcBef>
              <a:spcAft>
                <a:spcPts val="0"/>
              </a:spcAft>
              <a:buClrTx/>
              <a:buSzTx/>
              <a:buFontTx/>
              <a:buNone/>
              <a:tabLst/>
              <a:defRPr/>
            </a:pPr>
            <a:r>
              <a:rPr lang="ko-KR" altLang="en-US" sz="1600" dirty="0"/>
              <a:t>불고기 </a:t>
            </a:r>
            <a:r>
              <a:rPr lang="en-US" sz="1600" dirty="0" err="1">
                <a:effectLst/>
                <a:latin typeface="Malgun Gothic" panose="020B0503020000020004" pitchFamily="34" charset="-127"/>
                <a:cs typeface="Arial" panose="020B0604020202020204" pitchFamily="34" charset="0"/>
              </a:rPr>
              <a:t>주세요</a:t>
            </a:r>
            <a:r>
              <a:rPr lang="en-US" sz="1600" dirty="0">
                <a:effectLst/>
                <a:latin typeface="Arial" panose="020B0604020202020204" pitchFamily="34" charset="0"/>
                <a:ea typeface="Calibri" panose="020F0502020204030204" pitchFamily="34" charset="0"/>
              </a:rPr>
              <a:t>?</a:t>
            </a: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tLang="ko-KR" sz="1600"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992910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How would you ask what this is? (click to reveal)</a:t>
            </a:r>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2324076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How would you ask what this is? (click to reveal)</a:t>
            </a:r>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1463122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How would you ask what this is? (click to reveal)</a:t>
            </a: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1282357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How would you ask what this is? (click to reveal)</a:t>
            </a: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955393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To ask about something that is close by, add the phrase </a:t>
            </a:r>
            <a:r>
              <a:rPr lang="ko-KR" altLang="en-US" sz="1600" dirty="0"/>
              <a:t>이건 </a:t>
            </a:r>
            <a:r>
              <a:rPr lang="en-AU" altLang="ko-KR" sz="1600" dirty="0"/>
              <a:t>to </a:t>
            </a:r>
            <a:r>
              <a:rPr lang="en-US" sz="1600" dirty="0">
                <a:effectLst/>
                <a:latin typeface="Malgun Gothic" panose="020B0503020000020004" pitchFamily="34" charset="-127"/>
                <a:cs typeface="Malgun Gothic" panose="020B0503020000020004" pitchFamily="34" charset="-127"/>
              </a:rPr>
              <a:t>뭐</a:t>
            </a:r>
            <a:r>
              <a:rPr lang="ko-KR" altLang="en-US" dirty="0">
                <a:latin typeface="Malgun Gothic" panose="020B0503020000020004" pitchFamily="34" charset="-127"/>
                <a:cs typeface="Malgun Gothic" panose="020B0503020000020004" pitchFamily="34" charset="-127"/>
              </a:rPr>
              <a:t>예</a:t>
            </a:r>
            <a:r>
              <a:rPr lang="en-US" sz="1600" dirty="0">
                <a:effectLst/>
                <a:latin typeface="Malgun Gothic" panose="020B0503020000020004" pitchFamily="34" charset="-127"/>
                <a:cs typeface="Malgun Gothic" panose="020B0503020000020004" pitchFamily="34" charset="-127"/>
              </a:rPr>
              <a:t>요</a:t>
            </a:r>
            <a:r>
              <a:rPr lang="en-US" sz="1600" dirty="0">
                <a:effectLst/>
                <a:latin typeface="Arial" panose="020B0604020202020204" pitchFamily="34" charset="0"/>
                <a:ea typeface="Calibri" panose="020F0502020204030204" pitchFamily="34" charset="0"/>
              </a:rPr>
              <a:t>?</a:t>
            </a:r>
            <a:endParaRPr lang="en-AU" dirty="0"/>
          </a:p>
          <a:p>
            <a:r>
              <a:rPr lang="en-AU" dirty="0"/>
              <a:t>(click to reveal)</a:t>
            </a: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1967995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To ask about something that is far from the speaker add the phrase </a:t>
            </a:r>
            <a:r>
              <a:rPr lang="en-US" sz="1600" dirty="0" err="1">
                <a:effectLst/>
                <a:latin typeface="Malgun Gothic" panose="020B0503020000020004" pitchFamily="34" charset="-127"/>
                <a:cs typeface="Arial" panose="020B0604020202020204" pitchFamily="34" charset="0"/>
              </a:rPr>
              <a:t>그건</a:t>
            </a:r>
            <a:r>
              <a:rPr lang="ko-KR" altLang="en-US" sz="1600" dirty="0"/>
              <a:t> </a:t>
            </a:r>
            <a:r>
              <a:rPr lang="en-AU" altLang="ko-KR" sz="1600" dirty="0"/>
              <a:t>to </a:t>
            </a:r>
            <a:r>
              <a:rPr lang="en-US" sz="1600" dirty="0">
                <a:effectLst/>
                <a:latin typeface="Malgun Gothic" panose="020B0503020000020004" pitchFamily="34" charset="-127"/>
                <a:cs typeface="Malgun Gothic" panose="020B0503020000020004" pitchFamily="34" charset="-127"/>
              </a:rPr>
              <a:t>뭐</a:t>
            </a:r>
            <a:r>
              <a:rPr lang="ko-KR" altLang="en-US" dirty="0">
                <a:latin typeface="Malgun Gothic" panose="020B0503020000020004" pitchFamily="34" charset="-127"/>
                <a:ea typeface="Malgun Gothic" panose="020B0503020000020004" pitchFamily="34" charset="-127"/>
                <a:cs typeface="Malgun Gothic" panose="020B0503020000020004" pitchFamily="34" charset="-127"/>
              </a:rPr>
              <a:t>예</a:t>
            </a:r>
            <a:r>
              <a:rPr lang="en-US" sz="1600" dirty="0">
                <a:effectLst/>
                <a:latin typeface="Malgun Gothic" panose="020B0503020000020004" pitchFamily="34" charset="-127"/>
                <a:cs typeface="Malgun Gothic" panose="020B0503020000020004" pitchFamily="34" charset="-127"/>
              </a:rPr>
              <a:t>요</a:t>
            </a:r>
            <a:r>
              <a:rPr lang="en-US" sz="1600" dirty="0">
                <a:effectLst/>
                <a:latin typeface="Arial" panose="020B0604020202020204" pitchFamily="34" charset="0"/>
                <a:ea typeface="Calibri" panose="020F0502020204030204" pitchFamily="34" charset="0"/>
              </a:rPr>
              <a:t>?</a:t>
            </a:r>
            <a:endParaRPr lang="en-AU" dirty="0"/>
          </a:p>
          <a:p>
            <a:r>
              <a:rPr lang="en-AU" dirty="0"/>
              <a:t>(click to reveal)</a:t>
            </a:r>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991265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To ask about something that is even further away add the phrase </a:t>
            </a:r>
            <a:r>
              <a:rPr lang="en-US" sz="1600" dirty="0" err="1">
                <a:effectLst/>
                <a:latin typeface="Malgun Gothic" panose="020B0503020000020004" pitchFamily="34" charset="-127"/>
                <a:cs typeface="Arial" panose="020B0604020202020204" pitchFamily="34" charset="0"/>
              </a:rPr>
              <a:t>저건</a:t>
            </a:r>
            <a:r>
              <a:rPr lang="ko-KR" altLang="en-US" sz="1600" dirty="0"/>
              <a:t> </a:t>
            </a:r>
            <a:r>
              <a:rPr lang="en-AU" altLang="ko-KR" sz="1600" dirty="0"/>
              <a:t>to </a:t>
            </a:r>
            <a:r>
              <a:rPr lang="en-US" sz="1600" dirty="0">
                <a:effectLst/>
                <a:latin typeface="Malgun Gothic" panose="020B0503020000020004" pitchFamily="34" charset="-127"/>
                <a:cs typeface="Malgun Gothic" panose="020B0503020000020004" pitchFamily="34" charset="-127"/>
              </a:rPr>
              <a:t>뭐</a:t>
            </a:r>
            <a:r>
              <a:rPr lang="ko-KR" altLang="en-US" dirty="0">
                <a:latin typeface="Malgun Gothic" panose="020B0503020000020004" pitchFamily="34" charset="-127"/>
                <a:ea typeface="Malgun Gothic" panose="020B0503020000020004" pitchFamily="34" charset="-127"/>
                <a:cs typeface="Malgun Gothic" panose="020B0503020000020004" pitchFamily="34" charset="-127"/>
              </a:rPr>
              <a:t>예</a:t>
            </a:r>
            <a:r>
              <a:rPr lang="en-US" sz="1600" dirty="0">
                <a:effectLst/>
                <a:latin typeface="Malgun Gothic" panose="020B0503020000020004" pitchFamily="34" charset="-127"/>
                <a:cs typeface="Malgun Gothic" panose="020B0503020000020004" pitchFamily="34" charset="-127"/>
              </a:rPr>
              <a:t>요</a:t>
            </a:r>
            <a:r>
              <a:rPr lang="en-US" sz="1600" dirty="0">
                <a:effectLst/>
                <a:latin typeface="Arial" panose="020B0604020202020204" pitchFamily="34" charset="0"/>
                <a:ea typeface="Calibri" panose="020F0502020204030204" pitchFamily="34"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(click to reveal)</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29993998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55609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97559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201381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257839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67883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4267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171254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27184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2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98954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078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227261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241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83528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39580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37125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84991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15972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82073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81714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65920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569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283722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10516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3753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410731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69280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90840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85201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324904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164375135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4D4EF-9A6E-1BCE-CBC4-79DC393F1978}"/>
              </a:ext>
            </a:extLst>
          </p:cNvPr>
          <p:cNvSpPr>
            <a:spLocks noGrp="1"/>
          </p:cNvSpPr>
          <p:nvPr>
            <p:ph type="ctrTitle"/>
          </p:nvPr>
        </p:nvSpPr>
        <p:spPr/>
        <p:txBody>
          <a:bodyPr/>
          <a:lstStyle/>
          <a:p>
            <a:r>
              <a:rPr lang="en-AU" dirty="0"/>
              <a:t>This or that?</a:t>
            </a:r>
          </a:p>
        </p:txBody>
      </p:sp>
      <p:sp>
        <p:nvSpPr>
          <p:cNvPr id="7" name="Footer Placeholder 6">
            <a:extLst>
              <a:ext uri="{FF2B5EF4-FFF2-40B4-BE49-F238E27FC236}">
                <a16:creationId xmlns:a16="http://schemas.microsoft.com/office/drawing/2014/main" id="{AFEF0B15-45BB-5BF5-60D2-2E168F9D6FE0}"/>
              </a:ext>
              <a:ext uri="{C183D7F6-B498-43B3-948B-1728B52AA6E4}">
                <adec:decorative xmlns:adec="http://schemas.microsoft.com/office/drawing/2017/decorative" val="0"/>
              </a:ext>
            </a:extLst>
          </p:cNvPr>
          <p:cNvSpPr>
            <a:spLocks noGrp="1"/>
          </p:cNvSpPr>
          <p:nvPr>
            <p:ph type="ftr" sz="quarter" idx="3"/>
          </p:nvPr>
        </p:nvSpPr>
        <p:spPr/>
        <p:txBody>
          <a:bodyPr/>
          <a:lstStyle/>
          <a:p>
            <a:r>
              <a:rPr lang="en-US" dirty="0"/>
              <a:t>NSW Department of Education</a:t>
            </a:r>
            <a:endParaRPr lang="en-AU" dirty="0"/>
          </a:p>
        </p:txBody>
      </p:sp>
      <p:sp>
        <p:nvSpPr>
          <p:cNvPr id="6" name="Text Placeholder 5">
            <a:extLst>
              <a:ext uri="{FF2B5EF4-FFF2-40B4-BE49-F238E27FC236}">
                <a16:creationId xmlns:a16="http://schemas.microsoft.com/office/drawing/2014/main" id="{717668B8-33E0-A27D-CB5B-1FD638C2F644}"/>
              </a:ext>
              <a:ext uri="{C183D7F6-B498-43B3-948B-1728B52AA6E4}">
                <adec:decorative xmlns:adec="http://schemas.microsoft.com/office/drawing/2017/decorative" val="1"/>
              </a:ext>
            </a:extLst>
          </p:cNvPr>
          <p:cNvSpPr>
            <a:spLocks noGrp="1"/>
          </p:cNvSpPr>
          <p:nvPr>
            <p:ph type="body" sz="quarter" idx="12"/>
          </p:nvPr>
        </p:nvSpPr>
        <p:spPr/>
        <p:txBody>
          <a:bodyPr/>
          <a:lstStyle/>
          <a:p>
            <a:pPr algn="ctr"/>
            <a:endParaRPr lang="en-AU" dirty="0"/>
          </a:p>
          <a:p>
            <a:pPr algn="ctr"/>
            <a:endParaRPr lang="en-AU" altLang="ko-KR" dirty="0"/>
          </a:p>
          <a:p>
            <a:pPr algn="ctr"/>
            <a:endParaRPr lang="en-AU" dirty="0"/>
          </a:p>
        </p:txBody>
      </p:sp>
      <p:sp>
        <p:nvSpPr>
          <p:cNvPr id="3" name="Text Placeholder 4">
            <a:extLst>
              <a:ext uri="{FF2B5EF4-FFF2-40B4-BE49-F238E27FC236}">
                <a16:creationId xmlns:a16="http://schemas.microsoft.com/office/drawing/2014/main" id="{31480C62-4C1E-7C1F-A9B2-3F4D2650D326}"/>
              </a:ext>
            </a:extLst>
          </p:cNvPr>
          <p:cNvSpPr txBox="1">
            <a:spLocks/>
          </p:cNvSpPr>
          <p:nvPr/>
        </p:nvSpPr>
        <p:spPr>
          <a:xfrm>
            <a:off x="359998" y="4273686"/>
            <a:ext cx="8532000" cy="42449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4"/>
                </a:solidFill>
                <a:latin typeface="+mj-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Stage 4 – Korean</a:t>
            </a:r>
            <a:endParaRPr lang="en-US" dirty="0"/>
          </a:p>
        </p:txBody>
      </p:sp>
    </p:spTree>
    <p:extLst>
      <p:ext uri="{BB962C8B-B14F-4D97-AF65-F5344CB8AC3E}">
        <p14:creationId xmlns:p14="http://schemas.microsoft.com/office/powerpoint/2010/main" val="393807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DB7F-99F3-7D93-5762-4563CF2A42F9}"/>
              </a:ext>
            </a:extLst>
          </p:cNvPr>
          <p:cNvSpPr>
            <a:spLocks noGrp="1"/>
          </p:cNvSpPr>
          <p:nvPr>
            <p:ph type="title"/>
          </p:nvPr>
        </p:nvSpPr>
        <p:spPr/>
        <p:txBody>
          <a:bodyPr/>
          <a:lstStyle/>
          <a:p>
            <a:pPr algn="l"/>
            <a:r>
              <a:rPr lang="en-US" dirty="0">
                <a:effectLst/>
                <a:ea typeface="Malgun Gothic" panose="020B0503020000020004" pitchFamily="34" charset="-127"/>
                <a:cs typeface="Arial" panose="020B0604020202020204" pitchFamily="34" charset="0"/>
              </a:rPr>
              <a:t>저</a:t>
            </a:r>
            <a:r>
              <a:rPr lang="ko-KR" altLang="en-US" dirty="0">
                <a:effectLst/>
                <a:ea typeface="Malgun Gothic" panose="020B0503020000020004" pitchFamily="34" charset="-127"/>
                <a:cs typeface="Arial" panose="020B0604020202020204" pitchFamily="34" charset="0"/>
              </a:rPr>
              <a:t>것</a:t>
            </a:r>
            <a:endParaRPr lang="ko-KR" altLang="en-US" b="1" dirty="0">
              <a:solidFill>
                <a:srgbClr val="0C0C0C"/>
              </a:solidFill>
              <a:effectLst/>
              <a:highlight>
                <a:srgbClr val="FFFFFF"/>
              </a:highlight>
              <a:ea typeface="Malgun Gothic" panose="020B0503020000020004" pitchFamily="34" charset="-127"/>
            </a:endParaRPr>
          </a:p>
        </p:txBody>
      </p:sp>
      <p:sp>
        <p:nvSpPr>
          <p:cNvPr id="5" name="Text Placeholder 4">
            <a:extLst>
              <a:ext uri="{FF2B5EF4-FFF2-40B4-BE49-F238E27FC236}">
                <a16:creationId xmlns:a16="http://schemas.microsoft.com/office/drawing/2014/main" id="{46998E74-09A4-35D6-8CFB-88FC2C7742D9}"/>
              </a:ext>
            </a:extLst>
          </p:cNvPr>
          <p:cNvSpPr>
            <a:spLocks noGrp="1"/>
          </p:cNvSpPr>
          <p:nvPr>
            <p:ph type="body" sz="quarter" idx="18"/>
          </p:nvPr>
        </p:nvSpPr>
        <p:spPr/>
        <p:txBody>
          <a:bodyPr/>
          <a:lstStyle/>
          <a:p>
            <a:r>
              <a:rPr lang="en-AU" dirty="0"/>
              <a:t>That over there</a:t>
            </a:r>
          </a:p>
        </p:txBody>
      </p:sp>
      <p:pic>
        <p:nvPicPr>
          <p:cNvPr id="8" name="Picture 7" descr="A long curly arrow.">
            <a:extLst>
              <a:ext uri="{FF2B5EF4-FFF2-40B4-BE49-F238E27FC236}">
                <a16:creationId xmlns:a16="http://schemas.microsoft.com/office/drawing/2014/main" id="{C61E65BC-F2B2-FE4B-5270-E46C69AE2F6A}"/>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345141" flipH="1">
            <a:off x="1423606" y="1567562"/>
            <a:ext cx="5100211" cy="4673288"/>
          </a:xfrm>
          <a:prstGeom prst="snip2DiagRect">
            <a:avLst>
              <a:gd name="adj1" fmla="val 0"/>
              <a:gd name="adj2" fmla="val 45033"/>
            </a:avLst>
          </a:prstGeom>
        </p:spPr>
      </p:pic>
      <p:pic>
        <p:nvPicPr>
          <p:cNvPr id="12" name="Picture 11" descr="Kongguksu.">
            <a:extLst>
              <a:ext uri="{FF2B5EF4-FFF2-40B4-BE49-F238E27FC236}">
                <a16:creationId xmlns:a16="http://schemas.microsoft.com/office/drawing/2014/main" id="{EAB80B4A-3A50-AA3F-DE6C-EDCC8909156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172585" y="1500637"/>
            <a:ext cx="4790050" cy="4001665"/>
          </a:xfrm>
          <a:prstGeom prst="rect">
            <a:avLst/>
          </a:prstGeom>
        </p:spPr>
      </p:pic>
      <p:sp>
        <p:nvSpPr>
          <p:cNvPr id="14" name="TextBox 13">
            <a:extLst>
              <a:ext uri="{FF2B5EF4-FFF2-40B4-BE49-F238E27FC236}">
                <a16:creationId xmlns:a16="http://schemas.microsoft.com/office/drawing/2014/main" id="{50725AB1-CC58-A825-4FA0-E5CE46597FE5}"/>
              </a:ext>
            </a:extLst>
          </p:cNvPr>
          <p:cNvSpPr txBox="1"/>
          <p:nvPr/>
        </p:nvSpPr>
        <p:spPr>
          <a:xfrm>
            <a:off x="4827494" y="5644647"/>
            <a:ext cx="2537012" cy="461665"/>
          </a:xfrm>
          <a:prstGeom prst="rect">
            <a:avLst/>
          </a:prstGeom>
          <a:noFill/>
        </p:spPr>
        <p:txBody>
          <a:bodyPr wrap="square">
            <a:spAutoFit/>
          </a:bodyPr>
          <a:lstStyle/>
          <a:p>
            <a:pPr lvl="0" defTabSz="1219170">
              <a:defRPr/>
            </a:pPr>
            <a:r>
              <a:rPr lang="en-US" sz="2400" dirty="0">
                <a:effectLst/>
                <a:latin typeface="+mj-lt"/>
                <a:ea typeface="Malgun Gothic" panose="020B0503020000020004" pitchFamily="34" charset="-127"/>
                <a:cs typeface="Arial" panose="020B0604020202020204" pitchFamily="34" charset="0"/>
              </a:rPr>
              <a:t>저</a:t>
            </a:r>
            <a:r>
              <a:rPr lang="ko-KR" altLang="en-US" dirty="0">
                <a:latin typeface="+mj-lt"/>
                <a:ea typeface="Malgun Gothic" panose="020B0503020000020004" pitchFamily="34" charset="-127"/>
              </a:rPr>
              <a:t>것은 </a:t>
            </a:r>
            <a:r>
              <a:rPr lang="en-US" sz="2400" dirty="0">
                <a:effectLst/>
                <a:latin typeface="+mj-lt"/>
                <a:ea typeface="Malgun Gothic" panose="020B0503020000020004" pitchFamily="34" charset="-127"/>
                <a:cs typeface="Malgun Gothic" panose="020B0503020000020004" pitchFamily="34" charset="-127"/>
              </a:rPr>
              <a:t>뭐</a:t>
            </a:r>
            <a:r>
              <a:rPr lang="ko-KR" altLang="en-US" dirty="0">
                <a:latin typeface="+mj-lt"/>
                <a:ea typeface="Malgun Gothic" panose="020B0503020000020004" pitchFamily="34" charset="-127"/>
                <a:cs typeface="Malgun Gothic" panose="020B0503020000020004" pitchFamily="34" charset="-127"/>
              </a:rPr>
              <a:t>예</a:t>
            </a:r>
            <a:r>
              <a:rPr lang="en-US" sz="2400" dirty="0">
                <a:effectLst/>
                <a:latin typeface="+mj-lt"/>
                <a:ea typeface="Malgun Gothic" panose="020B0503020000020004" pitchFamily="34" charset="-127"/>
                <a:cs typeface="Malgun Gothic" panose="020B0503020000020004" pitchFamily="34" charset="-127"/>
              </a:rPr>
              <a:t>요</a:t>
            </a:r>
            <a:r>
              <a:rPr lang="en-US" sz="2400" dirty="0">
                <a:effectLst/>
                <a:latin typeface="+mj-lt"/>
                <a:ea typeface="Malgun Gothic" panose="020B0503020000020004" pitchFamily="34" charset="-127"/>
              </a:rPr>
              <a:t>?</a:t>
            </a:r>
            <a:endParaRPr lang="en-AU" dirty="0">
              <a:latin typeface="+mj-lt"/>
              <a:ea typeface="Malgun Gothic" panose="020B0503020000020004" pitchFamily="34" charset="-127"/>
            </a:endParaRPr>
          </a:p>
        </p:txBody>
      </p:sp>
      <p:sp>
        <p:nvSpPr>
          <p:cNvPr id="4" name="Slide Number Placeholder 3">
            <a:extLst>
              <a:ext uri="{FF2B5EF4-FFF2-40B4-BE49-F238E27FC236}">
                <a16:creationId xmlns:a16="http://schemas.microsoft.com/office/drawing/2014/main" id="{255B905A-451B-F934-92C5-199E970915F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339230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DB7F-99F3-7D93-5762-4563CF2A42F9}"/>
              </a:ext>
            </a:extLst>
          </p:cNvPr>
          <p:cNvSpPr>
            <a:spLocks noGrp="1"/>
          </p:cNvSpPr>
          <p:nvPr>
            <p:ph type="title"/>
          </p:nvPr>
        </p:nvSpPr>
        <p:spPr/>
        <p:txBody>
          <a:bodyPr/>
          <a:lstStyle/>
          <a:p>
            <a:r>
              <a:rPr lang="ko-KR" altLang="en-US" dirty="0">
                <a:ea typeface="Malgun Gothic" panose="020B0503020000020004" pitchFamily="34" charset="-127"/>
              </a:rPr>
              <a:t>이것은 </a:t>
            </a:r>
            <a:r>
              <a:rPr lang="en-US" dirty="0">
                <a:ea typeface="Malgun Gothic" panose="020B0503020000020004" pitchFamily="34" charset="-127"/>
                <a:cs typeface="Malgun Gothic" panose="020B0503020000020004" pitchFamily="34" charset="-127"/>
              </a:rPr>
              <a:t>뭐</a:t>
            </a:r>
            <a:r>
              <a:rPr lang="ko-KR" altLang="en-US" dirty="0">
                <a:effectLst/>
                <a:ea typeface="Malgun Gothic" panose="020B0503020000020004" pitchFamily="34" charset="-127"/>
                <a:cs typeface="Malgun Gothic" panose="020B0503020000020004" pitchFamily="34" charset="-127"/>
              </a:rPr>
              <a:t>예</a:t>
            </a:r>
            <a:r>
              <a:rPr lang="en-US" dirty="0">
                <a:effectLst/>
                <a:ea typeface="Malgun Gothic" panose="020B0503020000020004" pitchFamily="34" charset="-127"/>
                <a:cs typeface="Malgun Gothic" panose="020B0503020000020004" pitchFamily="34" charset="-127"/>
              </a:rPr>
              <a:t>요</a:t>
            </a:r>
            <a:r>
              <a:rPr lang="en-US" dirty="0">
                <a:ea typeface="Malgun Gothic" panose="020B0503020000020004" pitchFamily="34" charset="-127"/>
              </a:rPr>
              <a:t>?</a:t>
            </a:r>
            <a:endParaRPr lang="en-AU" dirty="0">
              <a:ea typeface="Malgun Gothic" panose="020B0503020000020004" pitchFamily="34" charset="-127"/>
            </a:endParaRPr>
          </a:p>
        </p:txBody>
      </p:sp>
      <p:sp>
        <p:nvSpPr>
          <p:cNvPr id="5" name="Text Placeholder 4">
            <a:extLst>
              <a:ext uri="{FF2B5EF4-FFF2-40B4-BE49-F238E27FC236}">
                <a16:creationId xmlns:a16="http://schemas.microsoft.com/office/drawing/2014/main" id="{46998E74-09A4-35D6-8CFB-88FC2C7742D9}"/>
              </a:ext>
            </a:extLst>
          </p:cNvPr>
          <p:cNvSpPr>
            <a:spLocks noGrp="1"/>
          </p:cNvSpPr>
          <p:nvPr>
            <p:ph type="body" sz="quarter" idx="18"/>
          </p:nvPr>
        </p:nvSpPr>
        <p:spPr/>
        <p:txBody>
          <a:bodyPr/>
          <a:lstStyle/>
          <a:p>
            <a:r>
              <a:rPr lang="en-AU" dirty="0"/>
              <a:t>This</a:t>
            </a:r>
          </a:p>
        </p:txBody>
      </p:sp>
      <p:pic>
        <p:nvPicPr>
          <p:cNvPr id="9" name="Content Placeholder 7" descr="A short arrow.">
            <a:extLst>
              <a:ext uri="{FF2B5EF4-FFF2-40B4-BE49-F238E27FC236}">
                <a16:creationId xmlns:a16="http://schemas.microsoft.com/office/drawing/2014/main" id="{3A99B084-C328-039F-53CA-6040732927C9}"/>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31042" y="1914383"/>
            <a:ext cx="1846423" cy="1445752"/>
          </a:xfrm>
          <a:prstGeom prst="rect">
            <a:avLst/>
          </a:prstGeom>
        </p:spPr>
      </p:pic>
      <p:pic>
        <p:nvPicPr>
          <p:cNvPr id="10" name="Picture 9" descr="Bingsu.">
            <a:extLst>
              <a:ext uri="{FF2B5EF4-FFF2-40B4-BE49-F238E27FC236}">
                <a16:creationId xmlns:a16="http://schemas.microsoft.com/office/drawing/2014/main" id="{C7882931-C9A3-3BF2-065C-9599C847546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429170" y="3098924"/>
            <a:ext cx="2560215" cy="3057076"/>
          </a:xfrm>
          <a:prstGeom prst="rect">
            <a:avLst/>
          </a:prstGeom>
        </p:spPr>
      </p:pic>
      <p:sp>
        <p:nvSpPr>
          <p:cNvPr id="14" name="TextBox 13">
            <a:extLst>
              <a:ext uri="{FF2B5EF4-FFF2-40B4-BE49-F238E27FC236}">
                <a16:creationId xmlns:a16="http://schemas.microsoft.com/office/drawing/2014/main" id="{92C7150C-9459-B28C-5038-AE08003C394F}"/>
              </a:ext>
            </a:extLst>
          </p:cNvPr>
          <p:cNvSpPr txBox="1"/>
          <p:nvPr/>
        </p:nvSpPr>
        <p:spPr>
          <a:xfrm>
            <a:off x="7077465" y="3360135"/>
            <a:ext cx="2474259" cy="461665"/>
          </a:xfrm>
          <a:prstGeom prst="rect">
            <a:avLst/>
          </a:prstGeom>
          <a:noFill/>
        </p:spPr>
        <p:txBody>
          <a:bodyPr wrap="square">
            <a:spAutoFit/>
          </a:bodyPr>
          <a:lstStyle/>
          <a:p>
            <a:r>
              <a:rPr lang="ko-KR" altLang="en-US" sz="2400" dirty="0">
                <a:latin typeface="+mj-lt"/>
                <a:ea typeface="Malgun Gothic" panose="020B0503020000020004" pitchFamily="34" charset="-127"/>
              </a:rPr>
              <a:t>이</a:t>
            </a:r>
            <a:r>
              <a:rPr lang="ko-KR" altLang="en-US" dirty="0">
                <a:latin typeface="+mj-lt"/>
                <a:ea typeface="Malgun Gothic" panose="020B0503020000020004" pitchFamily="34" charset="-127"/>
              </a:rPr>
              <a:t>것은</a:t>
            </a:r>
            <a:r>
              <a:rPr lang="ko-KR" altLang="en-US" sz="2400" dirty="0">
                <a:latin typeface="+mj-lt"/>
                <a:ea typeface="Malgun Gothic" panose="020B0503020000020004" pitchFamily="34" charset="-127"/>
              </a:rPr>
              <a:t> </a:t>
            </a:r>
            <a:r>
              <a:rPr lang="en-US" sz="2400" dirty="0">
                <a:effectLst/>
                <a:latin typeface="+mj-lt"/>
                <a:ea typeface="Malgun Gothic" panose="020B0503020000020004" pitchFamily="34" charset="-127"/>
                <a:cs typeface="Malgun Gothic" panose="020B0503020000020004" pitchFamily="34" charset="-127"/>
              </a:rPr>
              <a:t>뭐</a:t>
            </a:r>
            <a:r>
              <a:rPr lang="ko-KR" altLang="en-US" dirty="0">
                <a:latin typeface="+mj-lt"/>
                <a:ea typeface="Malgun Gothic" panose="020B0503020000020004" pitchFamily="34" charset="-127"/>
                <a:cs typeface="Malgun Gothic" panose="020B0503020000020004" pitchFamily="34" charset="-127"/>
              </a:rPr>
              <a:t>예</a:t>
            </a:r>
            <a:r>
              <a:rPr lang="en-US" sz="2400" dirty="0">
                <a:effectLst/>
                <a:latin typeface="+mj-lt"/>
                <a:ea typeface="Malgun Gothic" panose="020B0503020000020004" pitchFamily="34" charset="-127"/>
                <a:cs typeface="Malgun Gothic" panose="020B0503020000020004" pitchFamily="34" charset="-127"/>
              </a:rPr>
              <a:t>요</a:t>
            </a:r>
            <a:r>
              <a:rPr lang="en-US" sz="2400" dirty="0">
                <a:effectLst/>
                <a:latin typeface="+mj-lt"/>
                <a:ea typeface="Malgun Gothic" panose="020B0503020000020004" pitchFamily="34" charset="-127"/>
              </a:rPr>
              <a:t>?</a:t>
            </a:r>
            <a:endParaRPr lang="en-AU" dirty="0">
              <a:latin typeface="+mj-lt"/>
              <a:ea typeface="Malgun Gothic" panose="020B0503020000020004" pitchFamily="34" charset="-127"/>
            </a:endParaRPr>
          </a:p>
        </p:txBody>
      </p:sp>
      <p:sp>
        <p:nvSpPr>
          <p:cNvPr id="6" name="TextBox 5">
            <a:extLst>
              <a:ext uri="{FF2B5EF4-FFF2-40B4-BE49-F238E27FC236}">
                <a16:creationId xmlns:a16="http://schemas.microsoft.com/office/drawing/2014/main" id="{4D0821B7-4268-CFE6-7AA2-CAA4A6CE016F}"/>
              </a:ext>
            </a:extLst>
          </p:cNvPr>
          <p:cNvSpPr txBox="1"/>
          <p:nvPr/>
        </p:nvSpPr>
        <p:spPr>
          <a:xfrm>
            <a:off x="7077465" y="4300050"/>
            <a:ext cx="7438868" cy="461665"/>
          </a:xfrm>
          <a:prstGeom prst="rect">
            <a:avLst/>
          </a:prstGeom>
          <a:noFill/>
        </p:spPr>
        <p:txBody>
          <a:bodyPr wrap="square">
            <a:spAutoFit/>
          </a:bodyPr>
          <a:lstStyle/>
          <a:p>
            <a:r>
              <a:rPr lang="ko-KR" altLang="en-US" sz="2400" dirty="0">
                <a:latin typeface="+mj-lt"/>
                <a:ea typeface="Malgun Gothic" panose="020B0503020000020004" pitchFamily="34" charset="-127"/>
              </a:rPr>
              <a:t>이</a:t>
            </a:r>
            <a:r>
              <a:rPr lang="ko-KR" altLang="en-US" dirty="0">
                <a:latin typeface="+mj-lt"/>
                <a:ea typeface="Malgun Gothic" panose="020B0503020000020004" pitchFamily="34" charset="-127"/>
              </a:rPr>
              <a:t>것은</a:t>
            </a:r>
            <a:r>
              <a:rPr lang="ko-KR" altLang="en-US" sz="2400" dirty="0">
                <a:latin typeface="+mj-lt"/>
                <a:ea typeface="Malgun Gothic" panose="020B0503020000020004" pitchFamily="34" charset="-127"/>
              </a:rPr>
              <a:t> </a:t>
            </a:r>
            <a:r>
              <a:rPr lang="ko-KR" altLang="en-US" sz="2400" dirty="0">
                <a:solidFill>
                  <a:srgbClr val="0C0C0C"/>
                </a:solidFill>
                <a:effectLst/>
                <a:highlight>
                  <a:srgbClr val="FFFFFF"/>
                </a:highlight>
                <a:latin typeface="+mj-lt"/>
                <a:ea typeface="Malgun Gothic" panose="020B0503020000020004" pitchFamily="34" charset="-127"/>
              </a:rPr>
              <a:t>빙수</a:t>
            </a:r>
            <a:r>
              <a:rPr lang="ko-KR" altLang="en-US" dirty="0">
                <a:highlight>
                  <a:srgbClr val="FFFFFF"/>
                </a:highlight>
                <a:latin typeface="+mj-lt"/>
                <a:ea typeface="Malgun Gothic" panose="020B0503020000020004" pitchFamily="34" charset="-127"/>
                <a:cs typeface="Malgun Gothic" panose="020B0503020000020004" pitchFamily="34" charset="-127"/>
              </a:rPr>
              <a:t>예</a:t>
            </a:r>
            <a:r>
              <a:rPr lang="en-US" sz="2400" dirty="0">
                <a:effectLst/>
                <a:latin typeface="+mj-lt"/>
                <a:ea typeface="Malgun Gothic" panose="020B0503020000020004" pitchFamily="34" charset="-127"/>
                <a:cs typeface="Malgun Gothic" panose="020B0503020000020004" pitchFamily="34" charset="-127"/>
              </a:rPr>
              <a:t>요</a:t>
            </a:r>
            <a:r>
              <a:rPr lang="en-US" dirty="0">
                <a:latin typeface="+mj-lt"/>
                <a:ea typeface="Malgun Gothic" panose="020B0503020000020004" pitchFamily="34" charset="-127"/>
                <a:cs typeface="Malgun Gothic" panose="020B0503020000020004" pitchFamily="34" charset="-127"/>
              </a:rPr>
              <a:t>.</a:t>
            </a:r>
            <a:endParaRPr lang="en-AU" dirty="0">
              <a:latin typeface="+mj-lt"/>
              <a:ea typeface="Malgun Gothic" panose="020B0503020000020004" pitchFamily="34" charset="-127"/>
            </a:endParaRPr>
          </a:p>
        </p:txBody>
      </p:sp>
      <p:sp>
        <p:nvSpPr>
          <p:cNvPr id="4" name="Slide Number Placeholder 3">
            <a:extLst>
              <a:ext uri="{FF2B5EF4-FFF2-40B4-BE49-F238E27FC236}">
                <a16:creationId xmlns:a16="http://schemas.microsoft.com/office/drawing/2014/main" id="{255B905A-451B-F934-92C5-199E970915F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154315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DB7F-99F3-7D93-5762-4563CF2A42F9}"/>
              </a:ext>
            </a:extLst>
          </p:cNvPr>
          <p:cNvSpPr>
            <a:spLocks noGrp="1"/>
          </p:cNvSpPr>
          <p:nvPr>
            <p:ph type="title"/>
          </p:nvPr>
        </p:nvSpPr>
        <p:spPr/>
        <p:txBody>
          <a:bodyPr/>
          <a:lstStyle/>
          <a:p>
            <a:r>
              <a:rPr lang="en-US" dirty="0">
                <a:ea typeface="Malgun Gothic" panose="020B0503020000020004" pitchFamily="34" charset="-127"/>
                <a:cs typeface="Arial" panose="020B0604020202020204" pitchFamily="34" charset="0"/>
              </a:rPr>
              <a:t>그</a:t>
            </a:r>
            <a:r>
              <a:rPr lang="ko-KR" altLang="en-US" dirty="0">
                <a:ea typeface="Malgun Gothic" panose="020B0503020000020004" pitchFamily="34" charset="-127"/>
                <a:cs typeface="Arial" panose="020B0604020202020204" pitchFamily="34" charset="0"/>
              </a:rPr>
              <a:t>것은</a:t>
            </a:r>
            <a:r>
              <a:rPr lang="ko-KR" altLang="en-US" dirty="0">
                <a:ea typeface="Malgun Gothic" panose="020B0503020000020004" pitchFamily="34" charset="-127"/>
              </a:rPr>
              <a:t> </a:t>
            </a:r>
            <a:r>
              <a:rPr lang="en-US" dirty="0">
                <a:ea typeface="Malgun Gothic" panose="020B0503020000020004" pitchFamily="34" charset="-127"/>
                <a:cs typeface="Malgun Gothic" panose="020B0503020000020004" pitchFamily="34" charset="-127"/>
              </a:rPr>
              <a:t>뭐</a:t>
            </a:r>
            <a:r>
              <a:rPr lang="ko-KR" altLang="en-US" dirty="0">
                <a:effectLst/>
                <a:ea typeface="Malgun Gothic" panose="020B0503020000020004" pitchFamily="34" charset="-127"/>
                <a:cs typeface="Malgun Gothic" panose="020B0503020000020004" pitchFamily="34" charset="-127"/>
              </a:rPr>
              <a:t>예</a:t>
            </a:r>
            <a:r>
              <a:rPr lang="en-US" dirty="0">
                <a:effectLst/>
                <a:ea typeface="Malgun Gothic" panose="020B0503020000020004" pitchFamily="34" charset="-127"/>
                <a:cs typeface="Malgun Gothic" panose="020B0503020000020004" pitchFamily="34" charset="-127"/>
              </a:rPr>
              <a:t>요</a:t>
            </a:r>
            <a:r>
              <a:rPr lang="en-US" dirty="0">
                <a:effectLst/>
                <a:ea typeface="Malgun Gothic" panose="020B0503020000020004" pitchFamily="34" charset="-127"/>
              </a:rPr>
              <a:t>?</a:t>
            </a:r>
            <a:endParaRPr lang="en-AU" dirty="0">
              <a:ea typeface="Malgun Gothic" panose="020B0503020000020004" pitchFamily="34" charset="-127"/>
            </a:endParaRPr>
          </a:p>
        </p:txBody>
      </p:sp>
      <p:sp>
        <p:nvSpPr>
          <p:cNvPr id="5" name="Text Placeholder 4">
            <a:extLst>
              <a:ext uri="{FF2B5EF4-FFF2-40B4-BE49-F238E27FC236}">
                <a16:creationId xmlns:a16="http://schemas.microsoft.com/office/drawing/2014/main" id="{46998E74-09A4-35D6-8CFB-88FC2C7742D9}"/>
              </a:ext>
            </a:extLst>
          </p:cNvPr>
          <p:cNvSpPr>
            <a:spLocks noGrp="1"/>
          </p:cNvSpPr>
          <p:nvPr>
            <p:ph type="body" sz="quarter" idx="18"/>
          </p:nvPr>
        </p:nvSpPr>
        <p:spPr/>
        <p:txBody>
          <a:bodyPr/>
          <a:lstStyle/>
          <a:p>
            <a:r>
              <a:rPr lang="en-AU" dirty="0"/>
              <a:t>That</a:t>
            </a:r>
          </a:p>
        </p:txBody>
      </p:sp>
      <p:pic>
        <p:nvPicPr>
          <p:cNvPr id="11" name="Picture 10" descr="A medium length arrow.">
            <a:extLst>
              <a:ext uri="{FF2B5EF4-FFF2-40B4-BE49-F238E27FC236}">
                <a16:creationId xmlns:a16="http://schemas.microsoft.com/office/drawing/2014/main" id="{28B98CE9-B5CA-05B1-9476-8B42366BCFA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43635" y="1485595"/>
            <a:ext cx="3445654" cy="2770035"/>
          </a:xfrm>
          <a:prstGeom prst="rect">
            <a:avLst/>
          </a:prstGeom>
        </p:spPr>
      </p:pic>
      <p:pic>
        <p:nvPicPr>
          <p:cNvPr id="9" name="Content Placeholder 8" descr="Ssundae.">
            <a:extLst>
              <a:ext uri="{FF2B5EF4-FFF2-40B4-BE49-F238E27FC236}">
                <a16:creationId xmlns:a16="http://schemas.microsoft.com/office/drawing/2014/main" id="{91439130-84BC-3348-BE1D-4ED7CDE9A68D}"/>
              </a:ext>
            </a:extLst>
          </p:cNvPr>
          <p:cNvPicPr>
            <a:picLocks noGrp="1" noChangeAspect="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85939" y="3429000"/>
            <a:ext cx="4763802" cy="2116579"/>
          </a:xfrm>
        </p:spPr>
      </p:pic>
      <p:sp>
        <p:nvSpPr>
          <p:cNvPr id="7" name="TextBox 6">
            <a:extLst>
              <a:ext uri="{FF2B5EF4-FFF2-40B4-BE49-F238E27FC236}">
                <a16:creationId xmlns:a16="http://schemas.microsoft.com/office/drawing/2014/main" id="{E36BE427-AB8E-A355-841F-2822EAC72763}"/>
              </a:ext>
            </a:extLst>
          </p:cNvPr>
          <p:cNvSpPr txBox="1"/>
          <p:nvPr/>
        </p:nvSpPr>
        <p:spPr>
          <a:xfrm>
            <a:off x="8649741" y="3781933"/>
            <a:ext cx="2474259" cy="461665"/>
          </a:xfrm>
          <a:prstGeom prst="rect">
            <a:avLst/>
          </a:prstGeom>
          <a:noFill/>
        </p:spPr>
        <p:txBody>
          <a:bodyPr wrap="square">
            <a:spAutoFit/>
          </a:bodyPr>
          <a:lstStyle/>
          <a:p>
            <a:r>
              <a:rPr lang="ko-KR" altLang="en-US" dirty="0">
                <a:latin typeface="+mj-lt"/>
                <a:ea typeface="Malgun Gothic" panose="020B0503020000020004" pitchFamily="34" charset="-127"/>
              </a:rPr>
              <a:t>그것은 뭐</a:t>
            </a:r>
            <a:r>
              <a:rPr lang="ko-KR" altLang="en-US" dirty="0">
                <a:latin typeface="+mj-lt"/>
                <a:ea typeface="Malgun Gothic" panose="020B0503020000020004" pitchFamily="34" charset="-127"/>
                <a:cs typeface="Malgun Gothic" panose="020B0503020000020004" pitchFamily="34" charset="-127"/>
              </a:rPr>
              <a:t>예</a:t>
            </a:r>
            <a:r>
              <a:rPr lang="ko-KR" altLang="en-US" dirty="0">
                <a:latin typeface="+mj-lt"/>
                <a:ea typeface="Malgun Gothic" panose="020B0503020000020004" pitchFamily="34" charset="-127"/>
              </a:rPr>
              <a:t>요</a:t>
            </a:r>
            <a:r>
              <a:rPr lang="en-US" altLang="ko-KR" dirty="0">
                <a:latin typeface="+mj-lt"/>
                <a:ea typeface="Malgun Gothic" panose="020B0503020000020004" pitchFamily="34" charset="-127"/>
              </a:rPr>
              <a:t>?</a:t>
            </a:r>
          </a:p>
        </p:txBody>
      </p:sp>
      <p:sp>
        <p:nvSpPr>
          <p:cNvPr id="6" name="TextBox 5">
            <a:extLst>
              <a:ext uri="{FF2B5EF4-FFF2-40B4-BE49-F238E27FC236}">
                <a16:creationId xmlns:a16="http://schemas.microsoft.com/office/drawing/2014/main" id="{291F8F5B-5A74-24FA-12D3-53FC370C7C90}"/>
              </a:ext>
            </a:extLst>
          </p:cNvPr>
          <p:cNvSpPr txBox="1"/>
          <p:nvPr/>
        </p:nvSpPr>
        <p:spPr>
          <a:xfrm>
            <a:off x="8649741" y="4404817"/>
            <a:ext cx="2474259" cy="461665"/>
          </a:xfrm>
          <a:prstGeom prst="rect">
            <a:avLst/>
          </a:prstGeom>
          <a:noFill/>
        </p:spPr>
        <p:txBody>
          <a:bodyPr wrap="square">
            <a:spAutoFit/>
          </a:bodyPr>
          <a:lstStyle/>
          <a:p>
            <a:r>
              <a:rPr lang="ko-KR" altLang="en-US" dirty="0">
                <a:latin typeface="+mj-lt"/>
                <a:ea typeface="Malgun Gothic" panose="020B0503020000020004" pitchFamily="34" charset="-127"/>
              </a:rPr>
              <a:t>그것은 </a:t>
            </a:r>
            <a:r>
              <a:rPr lang="ko-KR" altLang="en-US" sz="2400" dirty="0">
                <a:effectLst/>
                <a:latin typeface="+mj-lt"/>
                <a:ea typeface="Malgun Gothic" panose="020B0503020000020004" pitchFamily="34" charset="-127"/>
                <a:cs typeface="Arial" panose="020B0604020202020204" pitchFamily="34" charset="0"/>
              </a:rPr>
              <a:t>순대</a:t>
            </a:r>
            <a:r>
              <a:rPr lang="ko-KR" altLang="en-US" dirty="0">
                <a:latin typeface="+mj-lt"/>
                <a:ea typeface="Malgun Gothic" panose="020B0503020000020004" pitchFamily="34" charset="-127"/>
                <a:cs typeface="Malgun Gothic" panose="020B0503020000020004" pitchFamily="34" charset="-127"/>
              </a:rPr>
              <a:t>예</a:t>
            </a:r>
            <a:r>
              <a:rPr lang="ko-KR" altLang="en-US" dirty="0">
                <a:latin typeface="+mj-lt"/>
                <a:ea typeface="Malgun Gothic" panose="020B0503020000020004" pitchFamily="34" charset="-127"/>
              </a:rPr>
              <a:t>요</a:t>
            </a:r>
          </a:p>
        </p:txBody>
      </p:sp>
      <p:sp>
        <p:nvSpPr>
          <p:cNvPr id="4" name="Slide Number Placeholder 3">
            <a:extLst>
              <a:ext uri="{FF2B5EF4-FFF2-40B4-BE49-F238E27FC236}">
                <a16:creationId xmlns:a16="http://schemas.microsoft.com/office/drawing/2014/main" id="{255B905A-451B-F934-92C5-199E970915F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12</a:t>
            </a:fld>
            <a:endParaRPr lang="en-AU"/>
          </a:p>
        </p:txBody>
      </p:sp>
    </p:spTree>
    <p:extLst>
      <p:ext uri="{BB962C8B-B14F-4D97-AF65-F5344CB8AC3E}">
        <p14:creationId xmlns:p14="http://schemas.microsoft.com/office/powerpoint/2010/main" val="18857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DB7F-99F3-7D93-5762-4563CF2A42F9}"/>
              </a:ext>
            </a:extLst>
          </p:cNvPr>
          <p:cNvSpPr>
            <a:spLocks noGrp="1"/>
          </p:cNvSpPr>
          <p:nvPr>
            <p:ph type="title"/>
          </p:nvPr>
        </p:nvSpPr>
        <p:spPr/>
        <p:txBody>
          <a:bodyPr/>
          <a:lstStyle/>
          <a:p>
            <a:pPr lvl="0" defTabSz="1219170">
              <a:lnSpc>
                <a:spcPct val="100000"/>
              </a:lnSpc>
              <a:spcBef>
                <a:spcPts val="0"/>
              </a:spcBef>
              <a:defRPr/>
            </a:pPr>
            <a:r>
              <a:rPr lang="en-US" dirty="0">
                <a:effectLst/>
                <a:ea typeface="Malgun Gothic" panose="020B0503020000020004" pitchFamily="34" charset="-127"/>
                <a:cs typeface="Arial" panose="020B0604020202020204" pitchFamily="34" charset="0"/>
              </a:rPr>
              <a:t>저</a:t>
            </a:r>
            <a:r>
              <a:rPr lang="ko-KR" altLang="en-US" dirty="0">
                <a:ea typeface="Malgun Gothic" panose="020B0503020000020004" pitchFamily="34" charset="-127"/>
                <a:cs typeface="Arial" panose="020B0604020202020204" pitchFamily="34" charset="0"/>
              </a:rPr>
              <a:t>것은</a:t>
            </a:r>
            <a:r>
              <a:rPr lang="ko-KR" altLang="en-US" dirty="0">
                <a:ea typeface="Malgun Gothic" panose="020B0503020000020004" pitchFamily="34" charset="-127"/>
              </a:rPr>
              <a:t> </a:t>
            </a:r>
            <a:r>
              <a:rPr lang="en-US" dirty="0">
                <a:effectLst/>
                <a:ea typeface="Malgun Gothic" panose="020B0503020000020004" pitchFamily="34" charset="-127"/>
                <a:cs typeface="Malgun Gothic" panose="020B0503020000020004" pitchFamily="34" charset="-127"/>
              </a:rPr>
              <a:t>뭐</a:t>
            </a:r>
            <a:r>
              <a:rPr lang="ko-KR" altLang="en-US" dirty="0">
                <a:effectLst/>
                <a:ea typeface="Malgun Gothic" panose="020B0503020000020004" pitchFamily="34" charset="-127"/>
                <a:cs typeface="Malgun Gothic" panose="020B0503020000020004" pitchFamily="34" charset="-127"/>
              </a:rPr>
              <a:t>예</a:t>
            </a:r>
            <a:r>
              <a:rPr lang="en-US" dirty="0">
                <a:effectLst/>
                <a:ea typeface="Malgun Gothic" panose="020B0503020000020004" pitchFamily="34" charset="-127"/>
                <a:cs typeface="Malgun Gothic" panose="020B0503020000020004" pitchFamily="34" charset="-127"/>
              </a:rPr>
              <a:t>요</a:t>
            </a:r>
            <a:r>
              <a:rPr lang="en-US" dirty="0">
                <a:effectLst/>
                <a:ea typeface="Malgun Gothic" panose="020B0503020000020004" pitchFamily="34" charset="-127"/>
              </a:rPr>
              <a:t>?</a:t>
            </a:r>
            <a:endParaRPr lang="en-AU" sz="2400" dirty="0">
              <a:ea typeface="Malgun Gothic" panose="020B0503020000020004" pitchFamily="34" charset="-127"/>
            </a:endParaRPr>
          </a:p>
        </p:txBody>
      </p:sp>
      <p:sp>
        <p:nvSpPr>
          <p:cNvPr id="5" name="Text Placeholder 4">
            <a:extLst>
              <a:ext uri="{FF2B5EF4-FFF2-40B4-BE49-F238E27FC236}">
                <a16:creationId xmlns:a16="http://schemas.microsoft.com/office/drawing/2014/main" id="{46998E74-09A4-35D6-8CFB-88FC2C7742D9}"/>
              </a:ext>
            </a:extLst>
          </p:cNvPr>
          <p:cNvSpPr>
            <a:spLocks noGrp="1"/>
          </p:cNvSpPr>
          <p:nvPr>
            <p:ph type="body" sz="quarter" idx="18"/>
          </p:nvPr>
        </p:nvSpPr>
        <p:spPr/>
        <p:txBody>
          <a:bodyPr/>
          <a:lstStyle/>
          <a:p>
            <a:r>
              <a:rPr lang="en-AU" dirty="0"/>
              <a:t>That over there</a:t>
            </a:r>
          </a:p>
        </p:txBody>
      </p:sp>
      <p:pic>
        <p:nvPicPr>
          <p:cNvPr id="8" name="Picture 7" descr="A long curly arrow.">
            <a:extLst>
              <a:ext uri="{FF2B5EF4-FFF2-40B4-BE49-F238E27FC236}">
                <a16:creationId xmlns:a16="http://schemas.microsoft.com/office/drawing/2014/main" id="{C61E65BC-F2B2-FE4B-5270-E46C69AE2F6A}"/>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345141" flipH="1">
            <a:off x="561234" y="1731274"/>
            <a:ext cx="4636555" cy="4248444"/>
          </a:xfrm>
          <a:prstGeom prst="snip2DiagRect">
            <a:avLst>
              <a:gd name="adj1" fmla="val 0"/>
              <a:gd name="adj2" fmla="val 45033"/>
            </a:avLst>
          </a:prstGeom>
        </p:spPr>
      </p:pic>
      <p:pic>
        <p:nvPicPr>
          <p:cNvPr id="12" name="Picture 11" descr="Kongguksu.">
            <a:extLst>
              <a:ext uri="{FF2B5EF4-FFF2-40B4-BE49-F238E27FC236}">
                <a16:creationId xmlns:a16="http://schemas.microsoft.com/office/drawing/2014/main" id="{EAB80B4A-3A50-AA3F-DE6C-EDCC8909156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668038" y="2165446"/>
            <a:ext cx="4354591" cy="3637877"/>
          </a:xfrm>
          <a:prstGeom prst="rect">
            <a:avLst/>
          </a:prstGeom>
        </p:spPr>
      </p:pic>
      <p:sp>
        <p:nvSpPr>
          <p:cNvPr id="14" name="TextBox 13">
            <a:extLst>
              <a:ext uri="{FF2B5EF4-FFF2-40B4-BE49-F238E27FC236}">
                <a16:creationId xmlns:a16="http://schemas.microsoft.com/office/drawing/2014/main" id="{50725AB1-CC58-A825-4FA0-E5CE46597FE5}"/>
              </a:ext>
            </a:extLst>
          </p:cNvPr>
          <p:cNvSpPr txBox="1"/>
          <p:nvPr/>
        </p:nvSpPr>
        <p:spPr>
          <a:xfrm>
            <a:off x="9171494" y="2165446"/>
            <a:ext cx="2537012" cy="461665"/>
          </a:xfrm>
          <a:prstGeom prst="rect">
            <a:avLst/>
          </a:prstGeom>
          <a:noFill/>
        </p:spPr>
        <p:txBody>
          <a:bodyPr wrap="square">
            <a:spAutoFit/>
          </a:bodyPr>
          <a:lstStyle/>
          <a:p>
            <a:pPr lvl="0" defTabSz="1219170">
              <a:defRPr/>
            </a:pPr>
            <a:r>
              <a:rPr lang="en-US" sz="2400" dirty="0">
                <a:effectLst/>
                <a:latin typeface="+mj-lt"/>
                <a:ea typeface="Malgun Gothic" panose="020B0503020000020004" pitchFamily="34" charset="-127"/>
                <a:cs typeface="Arial" panose="020B0604020202020204" pitchFamily="34" charset="0"/>
              </a:rPr>
              <a:t>저</a:t>
            </a:r>
            <a:r>
              <a:rPr lang="ko-KR" altLang="en-US" dirty="0">
                <a:latin typeface="+mj-lt"/>
                <a:ea typeface="Malgun Gothic" panose="020B0503020000020004" pitchFamily="34" charset="-127"/>
                <a:cs typeface="Arial" panose="020B0604020202020204" pitchFamily="34" charset="0"/>
              </a:rPr>
              <a:t>것</a:t>
            </a:r>
            <a:r>
              <a:rPr lang="ko-KR" altLang="en-US" dirty="0">
                <a:latin typeface="+mj-lt"/>
                <a:ea typeface="Malgun Gothic" panose="020B0503020000020004" pitchFamily="34" charset="-127"/>
              </a:rPr>
              <a:t>은</a:t>
            </a:r>
            <a:r>
              <a:rPr lang="ko-KR" altLang="en-US" sz="2400" dirty="0">
                <a:latin typeface="+mj-lt"/>
                <a:ea typeface="Malgun Gothic" panose="020B0503020000020004" pitchFamily="34" charset="-127"/>
              </a:rPr>
              <a:t> </a:t>
            </a:r>
            <a:r>
              <a:rPr lang="en-US" sz="2400" dirty="0">
                <a:effectLst/>
                <a:latin typeface="+mj-lt"/>
                <a:ea typeface="Malgun Gothic" panose="020B0503020000020004" pitchFamily="34" charset="-127"/>
                <a:cs typeface="Malgun Gothic" panose="020B0503020000020004" pitchFamily="34" charset="-127"/>
              </a:rPr>
              <a:t>뭐</a:t>
            </a:r>
            <a:r>
              <a:rPr lang="ko-KR" altLang="en-US" dirty="0">
                <a:latin typeface="+mj-lt"/>
                <a:ea typeface="Malgun Gothic" panose="020B0503020000020004" pitchFamily="34" charset="-127"/>
                <a:cs typeface="Malgun Gothic" panose="020B0503020000020004" pitchFamily="34" charset="-127"/>
              </a:rPr>
              <a:t>예</a:t>
            </a:r>
            <a:r>
              <a:rPr lang="en-US" sz="2400" dirty="0">
                <a:effectLst/>
                <a:latin typeface="+mj-lt"/>
                <a:ea typeface="Malgun Gothic" panose="020B0503020000020004" pitchFamily="34" charset="-127"/>
                <a:cs typeface="Malgun Gothic" panose="020B0503020000020004" pitchFamily="34" charset="-127"/>
              </a:rPr>
              <a:t>요</a:t>
            </a:r>
            <a:r>
              <a:rPr lang="en-US" sz="2400" dirty="0">
                <a:effectLst/>
                <a:latin typeface="+mj-lt"/>
                <a:ea typeface="Malgun Gothic" panose="020B0503020000020004" pitchFamily="34" charset="-127"/>
              </a:rPr>
              <a:t>?</a:t>
            </a:r>
            <a:endParaRPr lang="en-AU" dirty="0">
              <a:latin typeface="+mj-lt"/>
              <a:ea typeface="Malgun Gothic" panose="020B0503020000020004" pitchFamily="34" charset="-127"/>
            </a:endParaRPr>
          </a:p>
        </p:txBody>
      </p:sp>
      <p:sp>
        <p:nvSpPr>
          <p:cNvPr id="3" name="TextBox 2">
            <a:extLst>
              <a:ext uri="{FF2B5EF4-FFF2-40B4-BE49-F238E27FC236}">
                <a16:creationId xmlns:a16="http://schemas.microsoft.com/office/drawing/2014/main" id="{B403DCAF-9D5E-1D53-4233-A18DCBBE3394}"/>
              </a:ext>
            </a:extLst>
          </p:cNvPr>
          <p:cNvSpPr txBox="1"/>
          <p:nvPr/>
        </p:nvSpPr>
        <p:spPr>
          <a:xfrm>
            <a:off x="9171494" y="2935235"/>
            <a:ext cx="2789123" cy="461665"/>
          </a:xfrm>
          <a:prstGeom prst="rect">
            <a:avLst/>
          </a:prstGeom>
          <a:noFill/>
        </p:spPr>
        <p:txBody>
          <a:bodyPr wrap="square">
            <a:spAutoFit/>
          </a:bodyPr>
          <a:lstStyle/>
          <a:p>
            <a:pPr lvl="0" defTabSz="1219170">
              <a:defRPr/>
            </a:pPr>
            <a:r>
              <a:rPr lang="en-US" sz="2400" dirty="0">
                <a:effectLst/>
                <a:latin typeface="+mj-lt"/>
                <a:ea typeface="Malgun Gothic" panose="020B0503020000020004" pitchFamily="34" charset="-127"/>
                <a:cs typeface="Arial" panose="020B0604020202020204" pitchFamily="34" charset="0"/>
              </a:rPr>
              <a:t>저</a:t>
            </a:r>
            <a:r>
              <a:rPr lang="ko-KR" altLang="en-US" dirty="0">
                <a:latin typeface="+mj-lt"/>
                <a:ea typeface="Malgun Gothic" panose="020B0503020000020004" pitchFamily="34" charset="-127"/>
                <a:cs typeface="Arial" panose="020B0604020202020204" pitchFamily="34" charset="0"/>
              </a:rPr>
              <a:t>것</a:t>
            </a:r>
            <a:r>
              <a:rPr lang="ko-KR" altLang="en-US" dirty="0">
                <a:latin typeface="+mj-lt"/>
                <a:ea typeface="Malgun Gothic" panose="020B0503020000020004" pitchFamily="34" charset="-127"/>
              </a:rPr>
              <a:t>은 </a:t>
            </a:r>
            <a:r>
              <a:rPr lang="ko-KR" altLang="en-US" dirty="0">
                <a:solidFill>
                  <a:srgbClr val="0C0C0C"/>
                </a:solidFill>
                <a:highlight>
                  <a:srgbClr val="FFFFFF"/>
                </a:highlight>
                <a:latin typeface="+mj-lt"/>
                <a:ea typeface="Malgun Gothic" panose="020B0503020000020004" pitchFamily="34" charset="-127"/>
              </a:rPr>
              <a:t>콩국수</a:t>
            </a:r>
            <a:r>
              <a:rPr lang="ko-KR" altLang="en-US" dirty="0">
                <a:highlight>
                  <a:srgbClr val="FFFFFF"/>
                </a:highlight>
                <a:latin typeface="+mj-lt"/>
                <a:ea typeface="Malgun Gothic" panose="020B0503020000020004" pitchFamily="34" charset="-127"/>
                <a:cs typeface="Malgun Gothic" panose="020B0503020000020004" pitchFamily="34" charset="-127"/>
              </a:rPr>
              <a:t>예</a:t>
            </a:r>
            <a:r>
              <a:rPr lang="en-US" sz="2400" dirty="0">
                <a:effectLst/>
                <a:latin typeface="+mj-lt"/>
                <a:ea typeface="Malgun Gothic" panose="020B0503020000020004" pitchFamily="34" charset="-127"/>
                <a:cs typeface="Malgun Gothic" panose="020B0503020000020004" pitchFamily="34" charset="-127"/>
              </a:rPr>
              <a:t>요</a:t>
            </a:r>
            <a:endParaRPr lang="en-AU" dirty="0">
              <a:latin typeface="+mj-lt"/>
              <a:ea typeface="Malgun Gothic" panose="020B0503020000020004" pitchFamily="34" charset="-127"/>
            </a:endParaRPr>
          </a:p>
        </p:txBody>
      </p:sp>
      <p:sp>
        <p:nvSpPr>
          <p:cNvPr id="4" name="Slide Number Placeholder 3">
            <a:extLst>
              <a:ext uri="{FF2B5EF4-FFF2-40B4-BE49-F238E27FC236}">
                <a16:creationId xmlns:a16="http://schemas.microsoft.com/office/drawing/2014/main" id="{255B905A-451B-F934-92C5-199E970915F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13</a:t>
            </a:fld>
            <a:endParaRPr lang="en-AU"/>
          </a:p>
        </p:txBody>
      </p:sp>
    </p:spTree>
    <p:extLst>
      <p:ext uri="{BB962C8B-B14F-4D97-AF65-F5344CB8AC3E}">
        <p14:creationId xmlns:p14="http://schemas.microsoft.com/office/powerpoint/2010/main" val="359832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a:xfrm>
            <a:off x="360000" y="360000"/>
            <a:ext cx="10080000" cy="537467"/>
          </a:xfrm>
        </p:spPr>
        <p:txBody>
          <a:bodyPr/>
          <a:lstStyle/>
          <a:p>
            <a:r>
              <a:rPr lang="en-AU" dirty="0">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a:xfrm>
            <a:off x="360000" y="981264"/>
            <a:ext cx="10080000" cy="310015"/>
          </a:xfrm>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2024 </a:t>
            </a:r>
            <a:endParaRPr lang="en-AU" dirty="0"/>
          </a:p>
        </p:txBody>
      </p:sp>
      <p:sp>
        <p:nvSpPr>
          <p:cNvPr id="3" name="Content Placeholder 2">
            <a:extLst>
              <a:ext uri="{FF2B5EF4-FFF2-40B4-BE49-F238E27FC236}">
                <a16:creationId xmlns:a16="http://schemas.microsoft.com/office/drawing/2014/main" id="{7EAA4023-2429-765F-D84F-564DD266806A}"/>
              </a:ext>
            </a:extLst>
          </p:cNvPr>
          <p:cNvSpPr>
            <a:spLocks noGrp="1"/>
          </p:cNvSpPr>
          <p:nvPr>
            <p:ph idx="4294967295"/>
          </p:nvPr>
        </p:nvSpPr>
        <p:spPr>
          <a:xfrm>
            <a:off x="360000" y="1493838"/>
            <a:ext cx="11472863" cy="5180012"/>
          </a:xfrm>
        </p:spPr>
        <p:txBody>
          <a:bodyPr/>
          <a:lstStyle/>
          <a:p>
            <a:pPr>
              <a:lnSpc>
                <a:spcPct val="150000"/>
              </a:lnSpc>
              <a:spcAft>
                <a:spcPts val="600"/>
              </a:spcAft>
            </a:pPr>
            <a:r>
              <a:rPr lang="en-AU" sz="1200" b="0" i="0" dirty="0">
                <a:solidFill>
                  <a:schemeClr val="bg1"/>
                </a:solidFill>
                <a:effectLst/>
              </a:rPr>
              <a:t>The copyright material published in this resource is subject to the </a:t>
            </a:r>
            <a:r>
              <a:rPr lang="en-AU" sz="1200" b="0" i="1" dirty="0">
                <a:solidFill>
                  <a:schemeClr val="bg1"/>
                </a:solidFill>
                <a:effectLst/>
              </a:rPr>
              <a:t>Copyright Act 1968</a:t>
            </a:r>
            <a:r>
              <a:rPr lang="en-AU" sz="1200" b="0" i="0" dirty="0">
                <a:solidFill>
                  <a:schemeClr val="bg1"/>
                </a:solidFill>
                <a:effectLst/>
              </a:rPr>
              <a:t> (</a:t>
            </a:r>
            <a:r>
              <a:rPr lang="en-AU" sz="1200" b="0" i="0" dirty="0" err="1">
                <a:solidFill>
                  <a:schemeClr val="bg1"/>
                </a:solidFill>
                <a:effectLst/>
              </a:rPr>
              <a:t>Cth</a:t>
            </a:r>
            <a:r>
              <a:rPr lang="en-AU" sz="1200" b="0" i="0" dirty="0">
                <a:solidFill>
                  <a:schemeClr val="bg1"/>
                </a:solidFill>
                <a:effectLst/>
              </a:rPr>
              <a:t>) and is owned by the NSW Department of Education or, where indicated, by a party other than the NSW Department of Education (third-party material). </a:t>
            </a:r>
          </a:p>
          <a:p>
            <a:pPr>
              <a:lnSpc>
                <a:spcPct val="150000"/>
              </a:lnSpc>
              <a:spcAft>
                <a:spcPts val="600"/>
              </a:spcAft>
            </a:pPr>
            <a:r>
              <a:rPr lang="en-AU" sz="1200" b="0" i="0" dirty="0">
                <a:solidFill>
                  <a:schemeClr val="bg1"/>
                </a:solidFill>
                <a:effectLst/>
              </a:rPr>
              <a:t>Copyright material available in this resource and owned by the NSW Department of Education is licensed under a </a:t>
            </a:r>
            <a:r>
              <a:rPr lang="en-AU" sz="1200" b="0" i="0" u="sng" strike="noStrike" dirty="0">
                <a:solidFill>
                  <a:schemeClr val="accent4"/>
                </a:solidFill>
                <a:effectLst/>
                <a:hlinkClick r:id="rId4">
                  <a:extLst>
                    <a:ext uri="{A12FA001-AC4F-418D-AE19-62706E023703}">
                      <ahyp:hlinkClr xmlns:ahyp="http://schemas.microsoft.com/office/drawing/2018/hyperlinkcolor" val="tx"/>
                    </a:ext>
                  </a:extLst>
                </a:hlinkClick>
              </a:rPr>
              <a:t>Creative Commons Attribution 4.0 International (CC BY 4.0) license</a:t>
            </a:r>
            <a:r>
              <a:rPr lang="en-AU" sz="1200" b="0" i="0" dirty="0">
                <a:solidFill>
                  <a:schemeClr val="bg1"/>
                </a:solidFill>
                <a:effectLst/>
              </a:rPr>
              <a:t>.</a:t>
            </a:r>
            <a:r>
              <a:rPr lang="en-AU" sz="1200" b="0" i="0" dirty="0">
                <a:solidFill>
                  <a:schemeClr val="accent4"/>
                </a:solidFill>
                <a:effectLst/>
              </a:rPr>
              <a:t> </a:t>
            </a:r>
            <a:endParaRPr lang="en-AU" sz="1200" dirty="0">
              <a:solidFill>
                <a:schemeClr val="accent4"/>
              </a:solidFill>
            </a:endParaRPr>
          </a:p>
          <a:p>
            <a:pPr algn="l" rtl="0" fontAlgn="base">
              <a:lnSpc>
                <a:spcPct val="150000"/>
              </a:lnSpc>
              <a:spcAft>
                <a:spcPts val="600"/>
              </a:spcAft>
            </a:pPr>
            <a:r>
              <a:rPr lang="en-AU" sz="1200" b="0" i="0" dirty="0">
                <a:solidFill>
                  <a:schemeClr val="bg1"/>
                </a:solidFill>
                <a:effectLst/>
              </a:rPr>
              <a:t>This license allows you to share and adapt the material for any purpose, even commercially. </a:t>
            </a:r>
          </a:p>
          <a:p>
            <a:pPr algn="l" rtl="0" fontAlgn="base">
              <a:lnSpc>
                <a:spcPct val="150000"/>
              </a:lnSpc>
              <a:spcAft>
                <a:spcPts val="600"/>
              </a:spcAft>
            </a:pPr>
            <a:r>
              <a:rPr lang="en-AU" sz="1200" b="0" i="0" dirty="0">
                <a:solidFill>
                  <a:schemeClr val="bg1"/>
                </a:solidFill>
                <a:effectLst/>
              </a:rPr>
              <a:t>Attribution should be given to © State of New South Wales (Department of Education), 2024. </a:t>
            </a:r>
          </a:p>
          <a:p>
            <a:pPr algn="l" rtl="0" fontAlgn="base">
              <a:lnSpc>
                <a:spcPct val="150000"/>
              </a:lnSpc>
              <a:spcAft>
                <a:spcPts val="0"/>
              </a:spcAft>
            </a:pPr>
            <a:r>
              <a:rPr lang="en-AU" sz="1200" b="0" i="0" dirty="0">
                <a:solidFill>
                  <a:schemeClr val="bg1"/>
                </a:solidFill>
                <a:effectLst/>
              </a:rPr>
              <a:t>Material in this resource not available under a Creative Commons </a:t>
            </a:r>
            <a:r>
              <a:rPr lang="en-AU" sz="1200" b="0" i="0" dirty="0" err="1">
                <a:solidFill>
                  <a:schemeClr val="bg1"/>
                </a:solidFill>
                <a:effectLst/>
              </a:rPr>
              <a:t>licenc</a:t>
            </a:r>
            <a:r>
              <a:rPr lang="en-AU" sz="1200" dirty="0" err="1">
                <a:solidFill>
                  <a:schemeClr val="bg1"/>
                </a:solidFill>
              </a:rPr>
              <a:t>s</a:t>
            </a:r>
            <a:r>
              <a:rPr lang="en-AU" sz="1200" b="0" i="0" dirty="0" err="1">
                <a:solidFill>
                  <a:schemeClr val="bg1"/>
                </a:solidFill>
                <a:effectLst/>
              </a:rPr>
              <a:t>e</a:t>
            </a:r>
            <a:r>
              <a:rPr lang="en-AU" sz="1200" b="0" i="0" dirty="0">
                <a:solidFill>
                  <a:schemeClr val="bg1"/>
                </a:solidFill>
                <a:effectLst/>
              </a:rPr>
              <a:t>: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the NSW Department of Education logo, other logos and trademark-protected material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material owned by a third party that has been reproduced with permission. You will need to obtain permission from the third party to reuse its material. </a:t>
            </a:r>
          </a:p>
          <a:p>
            <a:pPr algn="l" rtl="0" fontAlgn="base">
              <a:lnSpc>
                <a:spcPct val="150000"/>
              </a:lnSpc>
              <a:spcBef>
                <a:spcPts val="1200"/>
              </a:spcBef>
              <a:spcAft>
                <a:spcPts val="600"/>
              </a:spcAft>
            </a:pPr>
            <a:r>
              <a:rPr lang="en-AU" sz="1200" b="1" i="0" dirty="0">
                <a:solidFill>
                  <a:schemeClr val="bg1"/>
                </a:solidFill>
                <a:effectLst/>
                <a:latin typeface="+mj-lt"/>
              </a:rPr>
              <a:t>Links to third-party material and websites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b="0" i="1" dirty="0">
                <a:solidFill>
                  <a:schemeClr val="bg1"/>
                </a:solidFill>
                <a:effectLst/>
              </a:rPr>
              <a:t>Copyright Act 1968 </a:t>
            </a:r>
            <a:r>
              <a:rPr lang="en-AU" sz="1200" b="0" i="0" dirty="0">
                <a:solidFill>
                  <a:schemeClr val="bg1"/>
                </a:solidFill>
                <a:effectLst/>
              </a:rPr>
              <a:t>(</a:t>
            </a:r>
            <a:r>
              <a:rPr lang="en-AU" sz="1200" b="0" i="0" dirty="0" err="1">
                <a:solidFill>
                  <a:schemeClr val="bg1"/>
                </a:solidFill>
                <a:effectLst/>
              </a:rPr>
              <a:t>Cth</a:t>
            </a:r>
            <a:r>
              <a:rPr lang="en-AU" sz="1200" b="0" i="0" dirty="0">
                <a:solidFill>
                  <a:schemeClr val="bg1"/>
                </a:solidFill>
                <a:effectLst/>
              </a:rPr>
              <a:t>). The department accepts no responsibility for content on third-party websites. </a:t>
            </a:r>
          </a:p>
        </p:txBody>
      </p:sp>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DB7F-99F3-7D93-5762-4563CF2A42F9}"/>
              </a:ext>
            </a:extLst>
          </p:cNvPr>
          <p:cNvSpPr>
            <a:spLocks noGrp="1"/>
          </p:cNvSpPr>
          <p:nvPr>
            <p:ph type="title"/>
          </p:nvPr>
        </p:nvSpPr>
        <p:spPr/>
        <p:txBody>
          <a:bodyPr/>
          <a:lstStyle/>
          <a:p>
            <a:r>
              <a:rPr lang="en-US" altLang="ko-KR" dirty="0">
                <a:latin typeface="Malgun Gothic" panose="020B0503020000020004" pitchFamily="34" charset="-127"/>
                <a:ea typeface="Malgun Gothic" panose="020B0503020000020004" pitchFamily="34" charset="-127"/>
                <a:cs typeface="Arial" panose="020B0604020202020204" pitchFamily="34" charset="0"/>
              </a:rPr>
              <a:t>~</a:t>
            </a:r>
            <a:r>
              <a:rPr lang="ko-KR" altLang="en-US" dirty="0">
                <a:effectLst/>
                <a:latin typeface="Malgun Gothic" panose="020B0503020000020004" pitchFamily="34" charset="-127"/>
                <a:ea typeface="Malgun Gothic" panose="020B0503020000020004" pitchFamily="34" charset="-127"/>
                <a:cs typeface="Arial" panose="020B0604020202020204" pitchFamily="34" charset="0"/>
              </a:rPr>
              <a:t>주세요</a:t>
            </a:r>
            <a:r>
              <a:rPr lang="en-US" altLang="ko-KR" dirty="0">
                <a:effectLst/>
                <a:latin typeface="Malgun Gothic" panose="020B0503020000020004" pitchFamily="34" charset="-127"/>
                <a:ea typeface="Malgun Gothic" panose="020B0503020000020004" pitchFamily="34" charset="-127"/>
              </a:rPr>
              <a:t>? </a:t>
            </a:r>
            <a:r>
              <a:rPr lang="en-US" dirty="0">
                <a:effectLst/>
                <a:ea typeface="Malgun Gothic" panose="020B0503020000020004" pitchFamily="34" charset="-127"/>
              </a:rPr>
              <a:t>(1)</a:t>
            </a:r>
            <a:endParaRPr lang="en-AU" i="1" dirty="0"/>
          </a:p>
        </p:txBody>
      </p:sp>
      <p:sp>
        <p:nvSpPr>
          <p:cNvPr id="17" name="Text Placeholder 4">
            <a:extLst>
              <a:ext uri="{FF2B5EF4-FFF2-40B4-BE49-F238E27FC236}">
                <a16:creationId xmlns:a16="http://schemas.microsoft.com/office/drawing/2014/main" id="{0C719C0D-CB6A-23A1-DC98-75B9EAEEB1C7}"/>
              </a:ext>
            </a:extLst>
          </p:cNvPr>
          <p:cNvSpPr>
            <a:spLocks noGrp="1"/>
          </p:cNvSpPr>
          <p:nvPr>
            <p:ph type="body" sz="quarter" idx="18"/>
          </p:nvPr>
        </p:nvSpPr>
        <p:spPr/>
        <p:txBody>
          <a:bodyPr/>
          <a:lstStyle/>
          <a:p>
            <a:r>
              <a:rPr lang="en-AU" dirty="0"/>
              <a:t>Can I have </a:t>
            </a:r>
            <a:r>
              <a:rPr lang="en-AU" i="1" dirty="0" err="1"/>
              <a:t>hoddeok</a:t>
            </a:r>
            <a:r>
              <a:rPr lang="en-AU" dirty="0"/>
              <a:t>?</a:t>
            </a:r>
            <a:endParaRPr lang="en-AU" dirty="0">
              <a:latin typeface="Malgun Gothic" panose="020B0503020000020004" pitchFamily="34" charset="-127"/>
              <a:ea typeface="Malgun Gothic" panose="020B0503020000020004" pitchFamily="34" charset="-127"/>
            </a:endParaRPr>
          </a:p>
        </p:txBody>
      </p:sp>
      <p:pic>
        <p:nvPicPr>
          <p:cNvPr id="14" name="Content Placeholder 13" descr="Hoddeok.">
            <a:extLst>
              <a:ext uri="{FF2B5EF4-FFF2-40B4-BE49-F238E27FC236}">
                <a16:creationId xmlns:a16="http://schemas.microsoft.com/office/drawing/2014/main" id="{A6FD3457-2B26-F21C-9D9A-5C2EF301667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759189" y="1500356"/>
            <a:ext cx="6673620" cy="4353608"/>
          </a:xfrm>
        </p:spPr>
      </p:pic>
      <p:sp>
        <p:nvSpPr>
          <p:cNvPr id="16" name="TextBox 15">
            <a:extLst>
              <a:ext uri="{FF2B5EF4-FFF2-40B4-BE49-F238E27FC236}">
                <a16:creationId xmlns:a16="http://schemas.microsoft.com/office/drawing/2014/main" id="{EA42396F-408C-781E-EEE9-EEA9E7AD1E69}"/>
              </a:ext>
            </a:extLst>
          </p:cNvPr>
          <p:cNvSpPr txBox="1"/>
          <p:nvPr/>
        </p:nvSpPr>
        <p:spPr>
          <a:xfrm>
            <a:off x="5106836" y="5875480"/>
            <a:ext cx="1978327"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ko-KR" altLang="en-US" sz="2400" dirty="0">
                <a:latin typeface="+mj-lt"/>
                <a:ea typeface="Malgun Gothic" panose="020B0503020000020004" pitchFamily="34" charset="-127"/>
              </a:rPr>
              <a:t>호떡 </a:t>
            </a:r>
            <a:r>
              <a:rPr lang="ko-KR" altLang="en-US" sz="2400" dirty="0">
                <a:effectLst/>
                <a:latin typeface="+mj-lt"/>
                <a:ea typeface="Malgun Gothic" panose="020B0503020000020004" pitchFamily="34" charset="-127"/>
                <a:cs typeface="Arial" panose="020B0604020202020204" pitchFamily="34" charset="0"/>
              </a:rPr>
              <a:t>주세요</a:t>
            </a:r>
            <a:r>
              <a:rPr lang="en-US" altLang="ko-KR" sz="2400" dirty="0">
                <a:effectLst/>
                <a:latin typeface="+mj-lt"/>
                <a:ea typeface="Malgun Gothic" panose="020B0503020000020004" pitchFamily="34" charset="-127"/>
              </a:rPr>
              <a:t>?</a:t>
            </a:r>
            <a:endParaRPr lang="ko-KR" altLang="en-AU" dirty="0">
              <a:latin typeface="+mj-lt"/>
              <a:ea typeface="Malgun Gothic" panose="020B0503020000020004" pitchFamily="34" charset="-127"/>
            </a:endParaRPr>
          </a:p>
        </p:txBody>
      </p:sp>
      <p:sp>
        <p:nvSpPr>
          <p:cNvPr id="4" name="Slide Number Placeholder 3">
            <a:extLst>
              <a:ext uri="{FF2B5EF4-FFF2-40B4-BE49-F238E27FC236}">
                <a16:creationId xmlns:a16="http://schemas.microsoft.com/office/drawing/2014/main" id="{255B905A-451B-F934-92C5-199E970915F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380665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DB7F-99F3-7D93-5762-4563CF2A42F9}"/>
              </a:ext>
            </a:extLst>
          </p:cNvPr>
          <p:cNvSpPr>
            <a:spLocks noGrp="1"/>
          </p:cNvSpPr>
          <p:nvPr>
            <p:ph type="title"/>
          </p:nvPr>
        </p:nvSpPr>
        <p:spPr/>
        <p:txBody>
          <a:bodyPr/>
          <a:lstStyle/>
          <a:p>
            <a:r>
              <a:rPr lang="en-US" altLang="ko-KR" dirty="0">
                <a:ea typeface="Malgun Gothic" panose="020B0503020000020004" pitchFamily="34" charset="-127"/>
                <a:cs typeface="Arial" panose="020B0604020202020204" pitchFamily="34" charset="0"/>
              </a:rPr>
              <a:t>~</a:t>
            </a:r>
            <a:r>
              <a:rPr lang="ko-KR" altLang="en-US" dirty="0">
                <a:effectLst/>
                <a:ea typeface="Malgun Gothic" panose="020B0503020000020004" pitchFamily="34" charset="-127"/>
                <a:cs typeface="Arial" panose="020B0604020202020204" pitchFamily="34" charset="0"/>
              </a:rPr>
              <a:t>주세요</a:t>
            </a:r>
            <a:r>
              <a:rPr lang="en-US" altLang="ko-KR" dirty="0">
                <a:effectLst/>
                <a:ea typeface="Malgun Gothic" panose="020B0503020000020004" pitchFamily="34" charset="-127"/>
              </a:rPr>
              <a:t>? </a:t>
            </a:r>
            <a:r>
              <a:rPr lang="en-US" dirty="0">
                <a:effectLst/>
                <a:ea typeface="Malgun Gothic" panose="020B0503020000020004" pitchFamily="34" charset="-127"/>
              </a:rPr>
              <a:t>(2)</a:t>
            </a:r>
            <a:endParaRPr lang="en-AU" dirty="0"/>
          </a:p>
        </p:txBody>
      </p:sp>
      <p:sp>
        <p:nvSpPr>
          <p:cNvPr id="5" name="Text Placeholder 4">
            <a:extLst>
              <a:ext uri="{FF2B5EF4-FFF2-40B4-BE49-F238E27FC236}">
                <a16:creationId xmlns:a16="http://schemas.microsoft.com/office/drawing/2014/main" id="{46998E74-09A4-35D6-8CFB-88FC2C7742D9}"/>
              </a:ext>
            </a:extLst>
          </p:cNvPr>
          <p:cNvSpPr>
            <a:spLocks noGrp="1"/>
          </p:cNvSpPr>
          <p:nvPr>
            <p:ph type="body" sz="quarter" idx="18"/>
          </p:nvPr>
        </p:nvSpPr>
        <p:spPr/>
        <p:txBody>
          <a:bodyPr/>
          <a:lstStyle/>
          <a:p>
            <a:r>
              <a:rPr lang="en-AU" dirty="0"/>
              <a:t>Can I have </a:t>
            </a:r>
            <a:r>
              <a:rPr lang="en-AU" i="1" dirty="0"/>
              <a:t>bulgogi</a:t>
            </a:r>
            <a:r>
              <a:rPr lang="en-AU" dirty="0"/>
              <a:t>?</a:t>
            </a:r>
            <a:endParaRPr lang="en-AU" dirty="0">
              <a:latin typeface="Malgun Gothic" panose="020B0503020000020004" pitchFamily="34" charset="-127"/>
              <a:ea typeface="Malgun Gothic" panose="020B0503020000020004" pitchFamily="34" charset="-127"/>
            </a:endParaRPr>
          </a:p>
        </p:txBody>
      </p:sp>
      <p:pic>
        <p:nvPicPr>
          <p:cNvPr id="12" name="Content Placeholder 11" descr="Bulgogi.">
            <a:extLst>
              <a:ext uri="{FF2B5EF4-FFF2-40B4-BE49-F238E27FC236}">
                <a16:creationId xmlns:a16="http://schemas.microsoft.com/office/drawing/2014/main" id="{FCB791E7-FA40-9648-1BC2-6D271E444D8B}"/>
              </a:ext>
            </a:extLst>
          </p:cNvPr>
          <p:cNvPicPr>
            <a:picLocks noGrp="1" noChangeAspect="1"/>
          </p:cNvPicPr>
          <p:nvPr>
            <p:ph idx="1"/>
          </p:nvPr>
        </p:nvPicPr>
        <p:blipFill>
          <a:blip r:embed="rId3"/>
          <a:stretch>
            <a:fillRect/>
          </a:stretch>
        </p:blipFill>
        <p:spPr>
          <a:xfrm>
            <a:off x="2667308" y="1856578"/>
            <a:ext cx="6857383" cy="3401135"/>
          </a:xfrm>
        </p:spPr>
      </p:pic>
      <p:sp>
        <p:nvSpPr>
          <p:cNvPr id="14" name="TextBox 13">
            <a:extLst>
              <a:ext uri="{FF2B5EF4-FFF2-40B4-BE49-F238E27FC236}">
                <a16:creationId xmlns:a16="http://schemas.microsoft.com/office/drawing/2014/main" id="{617064A7-CF49-0C5C-712D-184824F63834}"/>
              </a:ext>
            </a:extLst>
          </p:cNvPr>
          <p:cNvSpPr txBox="1"/>
          <p:nvPr/>
        </p:nvSpPr>
        <p:spPr>
          <a:xfrm>
            <a:off x="4952471" y="5644647"/>
            <a:ext cx="2287057"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ko-KR" altLang="en-US" sz="2400" dirty="0">
                <a:latin typeface="+mj-lt"/>
                <a:ea typeface="Malgun Gothic" panose="020B0503020000020004" pitchFamily="34" charset="-127"/>
              </a:rPr>
              <a:t>불고기 </a:t>
            </a:r>
            <a:r>
              <a:rPr lang="ko-KR" altLang="en-US" sz="2400" dirty="0">
                <a:effectLst/>
                <a:latin typeface="+mj-lt"/>
                <a:ea typeface="Malgun Gothic" panose="020B0503020000020004" pitchFamily="34" charset="-127"/>
                <a:cs typeface="Arial" panose="020B0604020202020204" pitchFamily="34" charset="0"/>
              </a:rPr>
              <a:t>주세요</a:t>
            </a:r>
            <a:r>
              <a:rPr lang="en-US" altLang="ko-KR" sz="2400" dirty="0">
                <a:effectLst/>
                <a:latin typeface="+mj-lt"/>
                <a:ea typeface="Malgun Gothic" panose="020B0503020000020004" pitchFamily="34" charset="-127"/>
              </a:rPr>
              <a:t>?</a:t>
            </a:r>
            <a:endParaRPr lang="ko-KR" altLang="en-AU" dirty="0">
              <a:latin typeface="+mj-lt"/>
              <a:ea typeface="Malgun Gothic" panose="020B0503020000020004" pitchFamily="34" charset="-127"/>
            </a:endParaRPr>
          </a:p>
        </p:txBody>
      </p:sp>
      <p:sp>
        <p:nvSpPr>
          <p:cNvPr id="4" name="Slide Number Placeholder 3">
            <a:extLst>
              <a:ext uri="{FF2B5EF4-FFF2-40B4-BE49-F238E27FC236}">
                <a16:creationId xmlns:a16="http://schemas.microsoft.com/office/drawing/2014/main" id="{255B905A-451B-F934-92C5-199E970915F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188810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DB7F-99F3-7D93-5762-4563CF2A42F9}"/>
              </a:ext>
            </a:extLst>
          </p:cNvPr>
          <p:cNvSpPr>
            <a:spLocks noGrp="1"/>
          </p:cNvSpPr>
          <p:nvPr>
            <p:ph type="title"/>
          </p:nvPr>
        </p:nvSpPr>
        <p:spPr/>
        <p:txBody>
          <a:bodyPr/>
          <a:lstStyle/>
          <a:p>
            <a:r>
              <a:rPr lang="ko-KR" altLang="en-US" dirty="0">
                <a:effectLst/>
                <a:cs typeface="Arial" panose="020B0604020202020204" pitchFamily="34" charset="0"/>
              </a:rPr>
              <a:t>순대</a:t>
            </a:r>
            <a:endParaRPr lang="ko-KR" altLang="en-AU" sz="6000" dirty="0"/>
          </a:p>
        </p:txBody>
      </p:sp>
      <p:sp>
        <p:nvSpPr>
          <p:cNvPr id="5" name="Text Placeholder 4">
            <a:extLst>
              <a:ext uri="{FF2B5EF4-FFF2-40B4-BE49-F238E27FC236}">
                <a16:creationId xmlns:a16="http://schemas.microsoft.com/office/drawing/2014/main" id="{46998E74-09A4-35D6-8CFB-88FC2C7742D9}"/>
              </a:ext>
            </a:extLst>
          </p:cNvPr>
          <p:cNvSpPr>
            <a:spLocks noGrp="1"/>
          </p:cNvSpPr>
          <p:nvPr>
            <p:ph type="body" sz="quarter" idx="18"/>
          </p:nvPr>
        </p:nvSpPr>
        <p:spPr/>
        <p:txBody>
          <a:bodyPr/>
          <a:lstStyle/>
          <a:p>
            <a:r>
              <a:rPr lang="en-AU" i="1" dirty="0" err="1"/>
              <a:t>Ssundae</a:t>
            </a:r>
            <a:endParaRPr lang="en-AU" i="1" dirty="0"/>
          </a:p>
        </p:txBody>
      </p:sp>
      <p:pic>
        <p:nvPicPr>
          <p:cNvPr id="7" name="Content Placeholder 6" descr="Ssundae.">
            <a:extLst>
              <a:ext uri="{FF2B5EF4-FFF2-40B4-BE49-F238E27FC236}">
                <a16:creationId xmlns:a16="http://schemas.microsoft.com/office/drawing/2014/main" id="{0F036671-3AD3-30DE-6D4D-479F8C618A8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973154" y="1520033"/>
            <a:ext cx="6245691" cy="4124614"/>
          </a:xfrm>
        </p:spPr>
      </p:pic>
      <p:sp>
        <p:nvSpPr>
          <p:cNvPr id="3" name="TextBox 2">
            <a:extLst>
              <a:ext uri="{FF2B5EF4-FFF2-40B4-BE49-F238E27FC236}">
                <a16:creationId xmlns:a16="http://schemas.microsoft.com/office/drawing/2014/main" id="{40260718-7306-0B60-B42C-F83AFCB98FC1}"/>
              </a:ext>
            </a:extLst>
          </p:cNvPr>
          <p:cNvSpPr txBox="1"/>
          <p:nvPr/>
        </p:nvSpPr>
        <p:spPr>
          <a:xfrm>
            <a:off x="5458887" y="5752224"/>
            <a:ext cx="1274224" cy="461665"/>
          </a:xfrm>
          <a:prstGeom prst="rect">
            <a:avLst/>
          </a:prstGeom>
          <a:noFill/>
        </p:spPr>
        <p:txBody>
          <a:bodyPr wrap="square">
            <a:spAutoFit/>
          </a:bodyPr>
          <a:lstStyle/>
          <a:p>
            <a:r>
              <a:rPr lang="en-US" sz="2400" dirty="0">
                <a:effectLst/>
                <a:latin typeface="+mj-lt"/>
                <a:ea typeface="Malgun Gothic" panose="020B0503020000020004" pitchFamily="34" charset="-127"/>
                <a:cs typeface="Malgun Gothic" panose="020B0503020000020004" pitchFamily="34" charset="-127"/>
              </a:rPr>
              <a:t>뭐</a:t>
            </a:r>
            <a:r>
              <a:rPr lang="ko-KR" altLang="en-US" dirty="0">
                <a:latin typeface="+mj-lt"/>
                <a:ea typeface="Malgun Gothic" panose="020B0503020000020004" pitchFamily="34" charset="-127"/>
                <a:cs typeface="Malgun Gothic" panose="020B0503020000020004" pitchFamily="34" charset="-127"/>
              </a:rPr>
              <a:t>예</a:t>
            </a:r>
            <a:r>
              <a:rPr lang="en-US" sz="2400" dirty="0">
                <a:effectLst/>
                <a:latin typeface="+mj-lt"/>
                <a:ea typeface="Malgun Gothic" panose="020B0503020000020004" pitchFamily="34" charset="-127"/>
                <a:cs typeface="Malgun Gothic" panose="020B0503020000020004" pitchFamily="34" charset="-127"/>
              </a:rPr>
              <a:t>요</a:t>
            </a:r>
            <a:r>
              <a:rPr lang="en-US" sz="2400" dirty="0">
                <a:effectLst/>
                <a:latin typeface="+mj-lt"/>
                <a:ea typeface="Malgun Gothic" panose="020B0503020000020004" pitchFamily="34" charset="-127"/>
              </a:rPr>
              <a:t>?</a:t>
            </a:r>
            <a:endParaRPr lang="en-AU" dirty="0">
              <a:latin typeface="+mj-lt"/>
              <a:ea typeface="Malgun Gothic" panose="020B0503020000020004" pitchFamily="34" charset="-127"/>
            </a:endParaRPr>
          </a:p>
        </p:txBody>
      </p:sp>
      <p:sp>
        <p:nvSpPr>
          <p:cNvPr id="4" name="Slide Number Placeholder 3">
            <a:extLst>
              <a:ext uri="{FF2B5EF4-FFF2-40B4-BE49-F238E27FC236}">
                <a16:creationId xmlns:a16="http://schemas.microsoft.com/office/drawing/2014/main" id="{255B905A-451B-F934-92C5-199E970915F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420340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DB7F-99F3-7D93-5762-4563CF2A42F9}"/>
              </a:ext>
            </a:extLst>
          </p:cNvPr>
          <p:cNvSpPr>
            <a:spLocks noGrp="1"/>
          </p:cNvSpPr>
          <p:nvPr>
            <p:ph type="title"/>
          </p:nvPr>
        </p:nvSpPr>
        <p:spPr/>
        <p:txBody>
          <a:bodyPr/>
          <a:lstStyle/>
          <a:p>
            <a:pPr algn="l"/>
            <a:r>
              <a:rPr lang="ko-KR" altLang="en-US" dirty="0">
                <a:solidFill>
                  <a:srgbClr val="0C0C0C"/>
                </a:solidFill>
                <a:effectLst/>
                <a:highlight>
                  <a:srgbClr val="FFFFFF"/>
                </a:highlight>
                <a:ea typeface="Malgun Gothic" panose="020B0503020000020004" pitchFamily="34" charset="-127"/>
              </a:rPr>
              <a:t>빙수</a:t>
            </a:r>
          </a:p>
        </p:txBody>
      </p:sp>
      <p:sp>
        <p:nvSpPr>
          <p:cNvPr id="5" name="Text Placeholder 4">
            <a:extLst>
              <a:ext uri="{FF2B5EF4-FFF2-40B4-BE49-F238E27FC236}">
                <a16:creationId xmlns:a16="http://schemas.microsoft.com/office/drawing/2014/main" id="{46998E74-09A4-35D6-8CFB-88FC2C7742D9}"/>
              </a:ext>
            </a:extLst>
          </p:cNvPr>
          <p:cNvSpPr>
            <a:spLocks noGrp="1"/>
          </p:cNvSpPr>
          <p:nvPr>
            <p:ph type="body" sz="quarter" idx="18"/>
          </p:nvPr>
        </p:nvSpPr>
        <p:spPr/>
        <p:txBody>
          <a:bodyPr/>
          <a:lstStyle/>
          <a:p>
            <a:r>
              <a:rPr lang="en-AU" i="1" dirty="0" err="1"/>
              <a:t>Bingsu</a:t>
            </a:r>
            <a:endParaRPr lang="en-AU" i="1" dirty="0"/>
          </a:p>
        </p:txBody>
      </p:sp>
      <p:pic>
        <p:nvPicPr>
          <p:cNvPr id="9" name="Content Placeholder 8" descr="Bingsu.">
            <a:extLst>
              <a:ext uri="{FF2B5EF4-FFF2-40B4-BE49-F238E27FC236}">
                <a16:creationId xmlns:a16="http://schemas.microsoft.com/office/drawing/2014/main" id="{D5976246-2DAC-39E5-B1E9-67F5304D429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410966" y="1554175"/>
            <a:ext cx="5636695" cy="3749649"/>
          </a:xfrm>
        </p:spPr>
      </p:pic>
      <p:sp>
        <p:nvSpPr>
          <p:cNvPr id="11" name="TextBox 10">
            <a:extLst>
              <a:ext uri="{FF2B5EF4-FFF2-40B4-BE49-F238E27FC236}">
                <a16:creationId xmlns:a16="http://schemas.microsoft.com/office/drawing/2014/main" id="{600B49B9-2015-63B3-9268-2298A1FED1D2}"/>
              </a:ext>
            </a:extLst>
          </p:cNvPr>
          <p:cNvSpPr txBox="1"/>
          <p:nvPr/>
        </p:nvSpPr>
        <p:spPr>
          <a:xfrm>
            <a:off x="5239820" y="5644647"/>
            <a:ext cx="1614870" cy="461665"/>
          </a:xfrm>
          <a:prstGeom prst="rect">
            <a:avLst/>
          </a:prstGeom>
          <a:noFill/>
        </p:spPr>
        <p:txBody>
          <a:bodyPr wrap="square">
            <a:spAutoFit/>
          </a:bodyPr>
          <a:lstStyle/>
          <a:p>
            <a:r>
              <a:rPr lang="en-US" sz="2400" dirty="0">
                <a:effectLst/>
                <a:latin typeface="+mj-lt"/>
                <a:ea typeface="Malgun Gothic" panose="020B0503020000020004" pitchFamily="34" charset="-127"/>
                <a:cs typeface="Malgun Gothic" panose="020B0503020000020004" pitchFamily="34" charset="-127"/>
              </a:rPr>
              <a:t>뭐</a:t>
            </a:r>
            <a:r>
              <a:rPr lang="ko-KR" altLang="en-US" dirty="0">
                <a:latin typeface="+mj-lt"/>
                <a:ea typeface="Malgun Gothic" panose="020B0503020000020004" pitchFamily="34" charset="-127"/>
                <a:cs typeface="Malgun Gothic" panose="020B0503020000020004" pitchFamily="34" charset="-127"/>
              </a:rPr>
              <a:t>예</a:t>
            </a:r>
            <a:r>
              <a:rPr lang="en-US" sz="2400" dirty="0">
                <a:effectLst/>
                <a:latin typeface="+mj-lt"/>
                <a:ea typeface="Malgun Gothic" panose="020B0503020000020004" pitchFamily="34" charset="-127"/>
                <a:cs typeface="Malgun Gothic" panose="020B0503020000020004" pitchFamily="34" charset="-127"/>
              </a:rPr>
              <a:t>요</a:t>
            </a:r>
            <a:r>
              <a:rPr lang="en-US" sz="2400" dirty="0">
                <a:effectLst/>
                <a:latin typeface="+mj-lt"/>
                <a:ea typeface="Malgun Gothic" panose="020B0503020000020004" pitchFamily="34" charset="-127"/>
              </a:rPr>
              <a:t>?</a:t>
            </a:r>
            <a:endParaRPr lang="en-AU" dirty="0">
              <a:latin typeface="+mj-lt"/>
              <a:ea typeface="Malgun Gothic" panose="020B0503020000020004" pitchFamily="34" charset="-127"/>
            </a:endParaRPr>
          </a:p>
        </p:txBody>
      </p:sp>
      <p:sp>
        <p:nvSpPr>
          <p:cNvPr id="4" name="Slide Number Placeholder 3">
            <a:extLst>
              <a:ext uri="{FF2B5EF4-FFF2-40B4-BE49-F238E27FC236}">
                <a16:creationId xmlns:a16="http://schemas.microsoft.com/office/drawing/2014/main" id="{255B905A-451B-F934-92C5-199E970915F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90976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DB7F-99F3-7D93-5762-4563CF2A42F9}"/>
              </a:ext>
            </a:extLst>
          </p:cNvPr>
          <p:cNvSpPr>
            <a:spLocks noGrp="1"/>
          </p:cNvSpPr>
          <p:nvPr>
            <p:ph type="title"/>
          </p:nvPr>
        </p:nvSpPr>
        <p:spPr/>
        <p:txBody>
          <a:bodyPr/>
          <a:lstStyle/>
          <a:p>
            <a:r>
              <a:rPr lang="ko-KR" altLang="en-US" dirty="0">
                <a:solidFill>
                  <a:srgbClr val="0C0C0C"/>
                </a:solidFill>
                <a:effectLst/>
                <a:highlight>
                  <a:srgbClr val="FFFFFF"/>
                </a:highlight>
                <a:ea typeface="Malgun Gothic" panose="020B0503020000020004" pitchFamily="34" charset="-127"/>
              </a:rPr>
              <a:t>짬뽕</a:t>
            </a:r>
            <a:endParaRPr lang="en-AU" dirty="0"/>
          </a:p>
        </p:txBody>
      </p:sp>
      <p:sp>
        <p:nvSpPr>
          <p:cNvPr id="5" name="Text Placeholder 4">
            <a:extLst>
              <a:ext uri="{FF2B5EF4-FFF2-40B4-BE49-F238E27FC236}">
                <a16:creationId xmlns:a16="http://schemas.microsoft.com/office/drawing/2014/main" id="{46998E74-09A4-35D6-8CFB-88FC2C7742D9}"/>
              </a:ext>
            </a:extLst>
          </p:cNvPr>
          <p:cNvSpPr>
            <a:spLocks noGrp="1"/>
          </p:cNvSpPr>
          <p:nvPr>
            <p:ph type="body" sz="quarter" idx="18"/>
          </p:nvPr>
        </p:nvSpPr>
        <p:spPr/>
        <p:txBody>
          <a:bodyPr/>
          <a:lstStyle/>
          <a:p>
            <a:r>
              <a:rPr lang="en-AU" i="1" dirty="0" err="1"/>
              <a:t>Jjambbong</a:t>
            </a:r>
            <a:endParaRPr lang="en-AU" i="1" dirty="0"/>
          </a:p>
        </p:txBody>
      </p:sp>
      <p:pic>
        <p:nvPicPr>
          <p:cNvPr id="8" name="Content Placeholder 7" descr="Jjambbong.">
            <a:extLst>
              <a:ext uri="{FF2B5EF4-FFF2-40B4-BE49-F238E27FC236}">
                <a16:creationId xmlns:a16="http://schemas.microsoft.com/office/drawing/2014/main" id="{F3BFD405-88F1-3FD3-AA5F-06D265597897}"/>
              </a:ext>
            </a:extLst>
          </p:cNvPr>
          <p:cNvPicPr>
            <a:picLocks noGrp="1" noChangeAspect="1"/>
          </p:cNvPicPr>
          <p:nvPr>
            <p:ph idx="1"/>
          </p:nvPr>
        </p:nvPicPr>
        <p:blipFill>
          <a:blip r:embed="rId3"/>
          <a:stretch>
            <a:fillRect/>
          </a:stretch>
        </p:blipFill>
        <p:spPr>
          <a:xfrm>
            <a:off x="3359345" y="1645598"/>
            <a:ext cx="5473309" cy="3645986"/>
          </a:xfrm>
        </p:spPr>
      </p:pic>
      <p:sp>
        <p:nvSpPr>
          <p:cNvPr id="10" name="TextBox 9">
            <a:extLst>
              <a:ext uri="{FF2B5EF4-FFF2-40B4-BE49-F238E27FC236}">
                <a16:creationId xmlns:a16="http://schemas.microsoft.com/office/drawing/2014/main" id="{7DB46ED4-77B9-57FB-AC18-3E3ECDA91957}"/>
              </a:ext>
            </a:extLst>
          </p:cNvPr>
          <p:cNvSpPr txBox="1"/>
          <p:nvPr/>
        </p:nvSpPr>
        <p:spPr>
          <a:xfrm>
            <a:off x="5463381" y="5644647"/>
            <a:ext cx="1265236" cy="461665"/>
          </a:xfrm>
          <a:prstGeom prst="rect">
            <a:avLst/>
          </a:prstGeom>
          <a:noFill/>
        </p:spPr>
        <p:txBody>
          <a:bodyPr wrap="square">
            <a:spAutoFit/>
          </a:bodyPr>
          <a:lstStyle/>
          <a:p>
            <a:r>
              <a:rPr lang="en-US" sz="2400" dirty="0">
                <a:effectLst/>
                <a:latin typeface="+mj-lt"/>
                <a:ea typeface="Malgun Gothic" panose="020B0503020000020004" pitchFamily="34" charset="-127"/>
                <a:cs typeface="Malgun Gothic" panose="020B0503020000020004" pitchFamily="34" charset="-127"/>
              </a:rPr>
              <a:t>뭐</a:t>
            </a:r>
            <a:r>
              <a:rPr lang="ko-KR" altLang="en-US" dirty="0">
                <a:latin typeface="+mj-lt"/>
                <a:ea typeface="Malgun Gothic" panose="020B0503020000020004" pitchFamily="34" charset="-127"/>
                <a:cs typeface="Malgun Gothic" panose="020B0503020000020004" pitchFamily="34" charset="-127"/>
              </a:rPr>
              <a:t>예</a:t>
            </a:r>
            <a:r>
              <a:rPr lang="en-US" sz="2400" dirty="0">
                <a:effectLst/>
                <a:latin typeface="+mj-lt"/>
                <a:ea typeface="Malgun Gothic" panose="020B0503020000020004" pitchFamily="34" charset="-127"/>
                <a:cs typeface="Malgun Gothic" panose="020B0503020000020004" pitchFamily="34" charset="-127"/>
              </a:rPr>
              <a:t>요</a:t>
            </a:r>
            <a:r>
              <a:rPr lang="en-US" sz="2400" dirty="0">
                <a:effectLst/>
                <a:latin typeface="+mj-lt"/>
                <a:ea typeface="Malgun Gothic" panose="020B0503020000020004" pitchFamily="34" charset="-127"/>
              </a:rPr>
              <a:t>?</a:t>
            </a:r>
            <a:endParaRPr lang="en-AU" dirty="0">
              <a:latin typeface="+mj-lt"/>
              <a:ea typeface="Malgun Gothic" panose="020B0503020000020004" pitchFamily="34" charset="-127"/>
            </a:endParaRPr>
          </a:p>
        </p:txBody>
      </p:sp>
      <p:sp>
        <p:nvSpPr>
          <p:cNvPr id="4" name="Slide Number Placeholder 3">
            <a:extLst>
              <a:ext uri="{FF2B5EF4-FFF2-40B4-BE49-F238E27FC236}">
                <a16:creationId xmlns:a16="http://schemas.microsoft.com/office/drawing/2014/main" id="{255B905A-451B-F934-92C5-199E970915F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340914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DB7F-99F3-7D93-5762-4563CF2A42F9}"/>
              </a:ext>
            </a:extLst>
          </p:cNvPr>
          <p:cNvSpPr>
            <a:spLocks noGrp="1"/>
          </p:cNvSpPr>
          <p:nvPr>
            <p:ph type="title"/>
          </p:nvPr>
        </p:nvSpPr>
        <p:spPr/>
        <p:txBody>
          <a:bodyPr/>
          <a:lstStyle/>
          <a:p>
            <a:pPr algn="l"/>
            <a:r>
              <a:rPr lang="ko-KR" altLang="en-US" dirty="0">
                <a:solidFill>
                  <a:srgbClr val="0C0C0C"/>
                </a:solidFill>
                <a:effectLst/>
                <a:highlight>
                  <a:srgbClr val="FFFFFF"/>
                </a:highlight>
                <a:ea typeface="Malgun Gothic" panose="020B0503020000020004" pitchFamily="34" charset="-127"/>
              </a:rPr>
              <a:t>콩국수</a:t>
            </a:r>
          </a:p>
        </p:txBody>
      </p:sp>
      <p:sp>
        <p:nvSpPr>
          <p:cNvPr id="5" name="Text Placeholder 4">
            <a:extLst>
              <a:ext uri="{FF2B5EF4-FFF2-40B4-BE49-F238E27FC236}">
                <a16:creationId xmlns:a16="http://schemas.microsoft.com/office/drawing/2014/main" id="{46998E74-09A4-35D6-8CFB-88FC2C7742D9}"/>
              </a:ext>
            </a:extLst>
          </p:cNvPr>
          <p:cNvSpPr>
            <a:spLocks noGrp="1"/>
          </p:cNvSpPr>
          <p:nvPr>
            <p:ph type="body" sz="quarter" idx="18"/>
          </p:nvPr>
        </p:nvSpPr>
        <p:spPr/>
        <p:txBody>
          <a:bodyPr/>
          <a:lstStyle/>
          <a:p>
            <a:r>
              <a:rPr lang="en-AU" i="1" dirty="0" err="1"/>
              <a:t>Kongguksu</a:t>
            </a:r>
            <a:endParaRPr lang="en-AU" i="1" dirty="0"/>
          </a:p>
        </p:txBody>
      </p:sp>
      <p:pic>
        <p:nvPicPr>
          <p:cNvPr id="9" name="Content Placeholder 8" descr="Kongguksu.">
            <a:extLst>
              <a:ext uri="{FF2B5EF4-FFF2-40B4-BE49-F238E27FC236}">
                <a16:creationId xmlns:a16="http://schemas.microsoft.com/office/drawing/2014/main" id="{AE314C6A-286D-0B7E-C846-5C09D6F1CB0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988972" y="1520033"/>
            <a:ext cx="6214055" cy="4124614"/>
          </a:xfrm>
        </p:spPr>
      </p:pic>
      <p:sp>
        <p:nvSpPr>
          <p:cNvPr id="10" name="TextBox 9">
            <a:extLst>
              <a:ext uri="{FF2B5EF4-FFF2-40B4-BE49-F238E27FC236}">
                <a16:creationId xmlns:a16="http://schemas.microsoft.com/office/drawing/2014/main" id="{871FD8E5-5F18-4369-BB80-497DEB804D87}"/>
              </a:ext>
            </a:extLst>
          </p:cNvPr>
          <p:cNvSpPr txBox="1"/>
          <p:nvPr/>
        </p:nvSpPr>
        <p:spPr>
          <a:xfrm>
            <a:off x="5522155" y="5752223"/>
            <a:ext cx="1147687" cy="461665"/>
          </a:xfrm>
          <a:prstGeom prst="rect">
            <a:avLst/>
          </a:prstGeom>
          <a:noFill/>
        </p:spPr>
        <p:txBody>
          <a:bodyPr wrap="square">
            <a:spAutoFit/>
          </a:bodyPr>
          <a:lstStyle/>
          <a:p>
            <a:r>
              <a:rPr lang="en-US" sz="2400" dirty="0">
                <a:effectLst/>
                <a:latin typeface="+mj-lt"/>
                <a:ea typeface="Malgun Gothic" panose="020B0503020000020004" pitchFamily="34" charset="-127"/>
                <a:cs typeface="Malgun Gothic" panose="020B0503020000020004" pitchFamily="34" charset="-127"/>
              </a:rPr>
              <a:t>뭐</a:t>
            </a:r>
            <a:r>
              <a:rPr lang="ko-KR" altLang="en-US" dirty="0">
                <a:latin typeface="+mj-lt"/>
                <a:ea typeface="Malgun Gothic" panose="020B0503020000020004" pitchFamily="34" charset="-127"/>
                <a:cs typeface="Malgun Gothic" panose="020B0503020000020004" pitchFamily="34" charset="-127"/>
              </a:rPr>
              <a:t>예요</a:t>
            </a:r>
            <a:r>
              <a:rPr lang="en-US" altLang="ko-KR" dirty="0">
                <a:latin typeface="+mj-lt"/>
                <a:ea typeface="Malgun Gothic" panose="020B0503020000020004" pitchFamily="34" charset="-127"/>
                <a:cs typeface="Malgun Gothic" panose="020B0503020000020004" pitchFamily="34" charset="-127"/>
              </a:rPr>
              <a:t>?</a:t>
            </a:r>
            <a:endParaRPr lang="en-AU" dirty="0">
              <a:latin typeface="+mj-lt"/>
              <a:ea typeface="Malgun Gothic" panose="020B0503020000020004" pitchFamily="34" charset="-127"/>
            </a:endParaRPr>
          </a:p>
        </p:txBody>
      </p:sp>
      <p:sp>
        <p:nvSpPr>
          <p:cNvPr id="4" name="Slide Number Placeholder 3">
            <a:extLst>
              <a:ext uri="{FF2B5EF4-FFF2-40B4-BE49-F238E27FC236}">
                <a16:creationId xmlns:a16="http://schemas.microsoft.com/office/drawing/2014/main" id="{255B905A-451B-F934-92C5-199E970915F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204523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DB7F-99F3-7D93-5762-4563CF2A42F9}"/>
              </a:ext>
            </a:extLst>
          </p:cNvPr>
          <p:cNvSpPr>
            <a:spLocks noGrp="1"/>
          </p:cNvSpPr>
          <p:nvPr>
            <p:ph type="title"/>
          </p:nvPr>
        </p:nvSpPr>
        <p:spPr/>
        <p:txBody>
          <a:bodyPr/>
          <a:lstStyle/>
          <a:p>
            <a:pPr algn="l"/>
            <a:r>
              <a:rPr lang="ko-KR" altLang="en-US" dirty="0">
                <a:ea typeface="Malgun Gothic" panose="020B0503020000020004" pitchFamily="34" charset="-127"/>
              </a:rPr>
              <a:t>이것</a:t>
            </a:r>
            <a:endParaRPr lang="ko-KR" altLang="en-US" b="1" dirty="0">
              <a:solidFill>
                <a:srgbClr val="0C0C0C"/>
              </a:solidFill>
              <a:effectLst/>
              <a:highlight>
                <a:srgbClr val="FFFFFF"/>
              </a:highlight>
              <a:ea typeface="Malgun Gothic" panose="020B0503020000020004" pitchFamily="34" charset="-127"/>
            </a:endParaRPr>
          </a:p>
        </p:txBody>
      </p:sp>
      <p:sp>
        <p:nvSpPr>
          <p:cNvPr id="5" name="Text Placeholder 4">
            <a:extLst>
              <a:ext uri="{FF2B5EF4-FFF2-40B4-BE49-F238E27FC236}">
                <a16:creationId xmlns:a16="http://schemas.microsoft.com/office/drawing/2014/main" id="{46998E74-09A4-35D6-8CFB-88FC2C7742D9}"/>
              </a:ext>
            </a:extLst>
          </p:cNvPr>
          <p:cNvSpPr>
            <a:spLocks noGrp="1"/>
          </p:cNvSpPr>
          <p:nvPr>
            <p:ph type="body" sz="quarter" idx="18"/>
          </p:nvPr>
        </p:nvSpPr>
        <p:spPr/>
        <p:txBody>
          <a:bodyPr/>
          <a:lstStyle/>
          <a:p>
            <a:r>
              <a:rPr lang="en-AU" dirty="0"/>
              <a:t>This</a:t>
            </a:r>
          </a:p>
        </p:txBody>
      </p:sp>
      <p:pic>
        <p:nvPicPr>
          <p:cNvPr id="8" name="Content Placeholder 7" descr="A short arrow.">
            <a:extLst>
              <a:ext uri="{FF2B5EF4-FFF2-40B4-BE49-F238E27FC236}">
                <a16:creationId xmlns:a16="http://schemas.microsoft.com/office/drawing/2014/main" id="{F2A48B20-899E-012A-CDDE-77801F60159C}"/>
              </a:ext>
            </a:extLst>
          </p:cNvPr>
          <p:cNvPicPr>
            <a:picLocks noGrp="1" noChangeAspect="1"/>
          </p:cNvPicPr>
          <p:nvPr>
            <p:ph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24114" y="1403030"/>
            <a:ext cx="1846423" cy="1445752"/>
          </a:xfrm>
        </p:spPr>
      </p:pic>
      <p:pic>
        <p:nvPicPr>
          <p:cNvPr id="12" name="Picture 11" descr="Bingsu.">
            <a:extLst>
              <a:ext uri="{FF2B5EF4-FFF2-40B4-BE49-F238E27FC236}">
                <a16:creationId xmlns:a16="http://schemas.microsoft.com/office/drawing/2014/main" id="{EBB49F5C-4ADA-68E0-DE47-5D19E656195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822242" y="2587571"/>
            <a:ext cx="2560215" cy="3057076"/>
          </a:xfrm>
          <a:prstGeom prst="rect">
            <a:avLst/>
          </a:prstGeom>
        </p:spPr>
      </p:pic>
      <p:sp>
        <p:nvSpPr>
          <p:cNvPr id="14" name="TextBox 13">
            <a:extLst>
              <a:ext uri="{FF2B5EF4-FFF2-40B4-BE49-F238E27FC236}">
                <a16:creationId xmlns:a16="http://schemas.microsoft.com/office/drawing/2014/main" id="{92C7150C-9459-B28C-5038-AE08003C394F}"/>
              </a:ext>
            </a:extLst>
          </p:cNvPr>
          <p:cNvSpPr txBox="1"/>
          <p:nvPr/>
        </p:nvSpPr>
        <p:spPr>
          <a:xfrm>
            <a:off x="5015689" y="5644647"/>
            <a:ext cx="2160622" cy="461665"/>
          </a:xfrm>
          <a:prstGeom prst="rect">
            <a:avLst/>
          </a:prstGeom>
          <a:noFill/>
        </p:spPr>
        <p:txBody>
          <a:bodyPr wrap="square">
            <a:spAutoFit/>
          </a:bodyPr>
          <a:lstStyle/>
          <a:p>
            <a:r>
              <a:rPr lang="ko-KR" altLang="en-US" dirty="0">
                <a:latin typeface="+mj-lt"/>
                <a:ea typeface="Malgun Gothic" panose="020B0503020000020004" pitchFamily="34" charset="-127"/>
              </a:rPr>
              <a:t>이것은 뭐</a:t>
            </a:r>
            <a:r>
              <a:rPr lang="ko-KR" altLang="en-US" dirty="0">
                <a:latin typeface="+mj-lt"/>
                <a:ea typeface="Malgun Gothic" panose="020B0503020000020004" pitchFamily="34" charset="-127"/>
                <a:cs typeface="Malgun Gothic" panose="020B0503020000020004" pitchFamily="34" charset="-127"/>
              </a:rPr>
              <a:t>예</a:t>
            </a:r>
            <a:r>
              <a:rPr lang="ko-KR" altLang="en-US" dirty="0">
                <a:latin typeface="+mj-lt"/>
                <a:ea typeface="Malgun Gothic" panose="020B0503020000020004" pitchFamily="34" charset="-127"/>
              </a:rPr>
              <a:t>요</a:t>
            </a:r>
            <a:r>
              <a:rPr lang="en-US" altLang="ko-KR" dirty="0">
                <a:latin typeface="+mj-lt"/>
                <a:ea typeface="Malgun Gothic" panose="020B0503020000020004" pitchFamily="34" charset="-127"/>
              </a:rPr>
              <a:t>?</a:t>
            </a:r>
            <a:endParaRPr lang="en-AU" dirty="0">
              <a:latin typeface="+mj-lt"/>
              <a:ea typeface="Malgun Gothic" panose="020B0503020000020004" pitchFamily="34" charset="-127"/>
            </a:endParaRPr>
          </a:p>
        </p:txBody>
      </p:sp>
      <p:sp>
        <p:nvSpPr>
          <p:cNvPr id="4" name="Slide Number Placeholder 3">
            <a:extLst>
              <a:ext uri="{FF2B5EF4-FFF2-40B4-BE49-F238E27FC236}">
                <a16:creationId xmlns:a16="http://schemas.microsoft.com/office/drawing/2014/main" id="{255B905A-451B-F934-92C5-199E970915F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8</a:t>
            </a:fld>
            <a:endParaRPr lang="en-AU"/>
          </a:p>
        </p:txBody>
      </p:sp>
    </p:spTree>
    <p:extLst>
      <p:ext uri="{BB962C8B-B14F-4D97-AF65-F5344CB8AC3E}">
        <p14:creationId xmlns:p14="http://schemas.microsoft.com/office/powerpoint/2010/main" val="384697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DB7F-99F3-7D93-5762-4563CF2A42F9}"/>
              </a:ext>
            </a:extLst>
          </p:cNvPr>
          <p:cNvSpPr>
            <a:spLocks noGrp="1"/>
          </p:cNvSpPr>
          <p:nvPr>
            <p:ph type="title"/>
          </p:nvPr>
        </p:nvSpPr>
        <p:spPr/>
        <p:txBody>
          <a:bodyPr/>
          <a:lstStyle/>
          <a:p>
            <a:pPr algn="l"/>
            <a:r>
              <a:rPr lang="en-US" dirty="0">
                <a:effectLst/>
                <a:latin typeface="Malgun Gothic" panose="020B0503020000020004" pitchFamily="34" charset="-127"/>
                <a:ea typeface="Malgun Gothic" panose="020B0503020000020004" pitchFamily="34" charset="-127"/>
                <a:cs typeface="Arial" panose="020B0604020202020204" pitchFamily="34" charset="0"/>
              </a:rPr>
              <a:t>그</a:t>
            </a:r>
            <a:r>
              <a:rPr lang="ko-KR" altLang="en-US" dirty="0">
                <a:effectLst/>
                <a:latin typeface="Malgun Gothic" panose="020B0503020000020004" pitchFamily="34" charset="-127"/>
                <a:ea typeface="Malgun Gothic" panose="020B0503020000020004" pitchFamily="34" charset="-127"/>
                <a:cs typeface="Arial" panose="020B0604020202020204" pitchFamily="34" charset="0"/>
              </a:rPr>
              <a:t>것</a:t>
            </a:r>
            <a:endParaRPr lang="ko-KR" altLang="en-US" b="1" dirty="0">
              <a:solidFill>
                <a:srgbClr val="0C0C0C"/>
              </a:solidFill>
              <a:effectLst/>
              <a:highlight>
                <a:srgbClr val="FFFFFF"/>
              </a:highlight>
              <a:latin typeface="Malgun Gothic" panose="020B0503020000020004" pitchFamily="34" charset="-127"/>
              <a:ea typeface="Malgun Gothic" panose="020B0503020000020004" pitchFamily="34" charset="-127"/>
            </a:endParaRPr>
          </a:p>
        </p:txBody>
      </p:sp>
      <p:sp>
        <p:nvSpPr>
          <p:cNvPr id="5" name="Text Placeholder 4">
            <a:extLst>
              <a:ext uri="{FF2B5EF4-FFF2-40B4-BE49-F238E27FC236}">
                <a16:creationId xmlns:a16="http://schemas.microsoft.com/office/drawing/2014/main" id="{46998E74-09A4-35D6-8CFB-88FC2C7742D9}"/>
              </a:ext>
            </a:extLst>
          </p:cNvPr>
          <p:cNvSpPr>
            <a:spLocks noGrp="1"/>
          </p:cNvSpPr>
          <p:nvPr>
            <p:ph type="body" sz="quarter" idx="18"/>
          </p:nvPr>
        </p:nvSpPr>
        <p:spPr/>
        <p:txBody>
          <a:bodyPr/>
          <a:lstStyle/>
          <a:p>
            <a:r>
              <a:rPr lang="en-AU" dirty="0"/>
              <a:t>That</a:t>
            </a:r>
          </a:p>
        </p:txBody>
      </p:sp>
      <p:pic>
        <p:nvPicPr>
          <p:cNvPr id="11" name="Picture 10" descr="A medium length arrow.">
            <a:extLst>
              <a:ext uri="{FF2B5EF4-FFF2-40B4-BE49-F238E27FC236}">
                <a16:creationId xmlns:a16="http://schemas.microsoft.com/office/drawing/2014/main" id="{28B98CE9-B5CA-05B1-9476-8B42366BCFA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4968" y="905601"/>
            <a:ext cx="4169241" cy="3351743"/>
          </a:xfrm>
          <a:prstGeom prst="rect">
            <a:avLst/>
          </a:prstGeom>
        </p:spPr>
      </p:pic>
      <p:pic>
        <p:nvPicPr>
          <p:cNvPr id="9" name="Content Placeholder 8" descr="Ssundae.">
            <a:extLst>
              <a:ext uri="{FF2B5EF4-FFF2-40B4-BE49-F238E27FC236}">
                <a16:creationId xmlns:a16="http://schemas.microsoft.com/office/drawing/2014/main" id="{91439130-84BC-3348-BE1D-4ED7CDE9A68D}"/>
              </a:ext>
            </a:extLst>
          </p:cNvPr>
          <p:cNvPicPr>
            <a:picLocks noGrp="1" noChangeAspect="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49469" y="2786902"/>
            <a:ext cx="6436965" cy="2857745"/>
          </a:xfrm>
        </p:spPr>
      </p:pic>
      <p:sp>
        <p:nvSpPr>
          <p:cNvPr id="14" name="TextBox 13">
            <a:extLst>
              <a:ext uri="{FF2B5EF4-FFF2-40B4-BE49-F238E27FC236}">
                <a16:creationId xmlns:a16="http://schemas.microsoft.com/office/drawing/2014/main" id="{58AEFEEB-351D-B839-26FB-6F04A45B2381}"/>
              </a:ext>
            </a:extLst>
          </p:cNvPr>
          <p:cNvSpPr txBox="1"/>
          <p:nvPr/>
        </p:nvSpPr>
        <p:spPr>
          <a:xfrm>
            <a:off x="4867835" y="5644647"/>
            <a:ext cx="2456330" cy="461665"/>
          </a:xfrm>
          <a:prstGeom prst="rect">
            <a:avLst/>
          </a:prstGeom>
          <a:noFill/>
        </p:spPr>
        <p:txBody>
          <a:bodyPr wrap="square">
            <a:spAutoFit/>
          </a:bodyPr>
          <a:lstStyle/>
          <a:p>
            <a:r>
              <a:rPr lang="en-US" sz="2400" dirty="0">
                <a:effectLst/>
                <a:latin typeface="+mj-lt"/>
                <a:ea typeface="Malgun Gothic" panose="020B0503020000020004" pitchFamily="34" charset="-127"/>
                <a:cs typeface="Arial" panose="020B0604020202020204" pitchFamily="34" charset="0"/>
              </a:rPr>
              <a:t>그</a:t>
            </a:r>
            <a:r>
              <a:rPr lang="ko-KR" altLang="en-US" dirty="0">
                <a:latin typeface="+mj-lt"/>
                <a:ea typeface="Malgun Gothic" panose="020B0503020000020004" pitchFamily="34" charset="-127"/>
                <a:cs typeface="Arial" panose="020B0604020202020204" pitchFamily="34" charset="0"/>
              </a:rPr>
              <a:t>것</a:t>
            </a:r>
            <a:r>
              <a:rPr lang="ko-KR" altLang="en-US" dirty="0">
                <a:latin typeface="+mj-lt"/>
                <a:ea typeface="Malgun Gothic" panose="020B0503020000020004" pitchFamily="34" charset="-127"/>
              </a:rPr>
              <a:t>은</a:t>
            </a:r>
            <a:r>
              <a:rPr lang="ko-KR" altLang="en-US" sz="2400" dirty="0">
                <a:latin typeface="+mj-lt"/>
                <a:ea typeface="Malgun Gothic" panose="020B0503020000020004" pitchFamily="34" charset="-127"/>
              </a:rPr>
              <a:t> </a:t>
            </a:r>
            <a:r>
              <a:rPr lang="en-US" sz="2400" dirty="0">
                <a:effectLst/>
                <a:latin typeface="+mj-lt"/>
                <a:ea typeface="Malgun Gothic" panose="020B0503020000020004" pitchFamily="34" charset="-127"/>
                <a:cs typeface="Malgun Gothic" panose="020B0503020000020004" pitchFamily="34" charset="-127"/>
              </a:rPr>
              <a:t>뭐</a:t>
            </a:r>
            <a:r>
              <a:rPr lang="ko-KR" altLang="en-US" dirty="0">
                <a:latin typeface="+mj-lt"/>
                <a:ea typeface="Malgun Gothic" panose="020B0503020000020004" pitchFamily="34" charset="-127"/>
                <a:cs typeface="Malgun Gothic" panose="020B0503020000020004" pitchFamily="34" charset="-127"/>
              </a:rPr>
              <a:t>예</a:t>
            </a:r>
            <a:r>
              <a:rPr lang="en-US" sz="2400" dirty="0">
                <a:effectLst/>
                <a:latin typeface="+mj-lt"/>
                <a:ea typeface="Malgun Gothic" panose="020B0503020000020004" pitchFamily="34" charset="-127"/>
                <a:cs typeface="Malgun Gothic" panose="020B0503020000020004" pitchFamily="34" charset="-127"/>
              </a:rPr>
              <a:t>요</a:t>
            </a:r>
            <a:r>
              <a:rPr lang="en-US" sz="2400" dirty="0">
                <a:effectLst/>
                <a:latin typeface="+mj-lt"/>
                <a:ea typeface="Malgun Gothic" panose="020B0503020000020004" pitchFamily="34" charset="-127"/>
              </a:rPr>
              <a:t>?</a:t>
            </a:r>
            <a:endParaRPr lang="en-AU" dirty="0">
              <a:latin typeface="+mj-lt"/>
              <a:ea typeface="Malgun Gothic" panose="020B0503020000020004" pitchFamily="34" charset="-127"/>
            </a:endParaRPr>
          </a:p>
        </p:txBody>
      </p:sp>
      <p:sp>
        <p:nvSpPr>
          <p:cNvPr id="4" name="Slide Number Placeholder 3">
            <a:extLst>
              <a:ext uri="{FF2B5EF4-FFF2-40B4-BE49-F238E27FC236}">
                <a16:creationId xmlns:a16="http://schemas.microsoft.com/office/drawing/2014/main" id="{255B905A-451B-F934-92C5-199E970915F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395343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3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1c5a270-2cab-4081-bd60-6681928412a9">
      <Terms xmlns="http://schemas.microsoft.com/office/infopath/2007/PartnerControls"/>
    </lcf76f155ced4ddcb4097134ff3c332f>
    <TaxCatchAll xmlns="654a006b-cedf-4f35-a676-59854467968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702864924864458D8A7651D2138959" ma:contentTypeVersion="19" ma:contentTypeDescription="Create a new document." ma:contentTypeScope="" ma:versionID="78fd0f863bded9a6b2f0865810ec5c37">
  <xsd:schema xmlns:xsd="http://www.w3.org/2001/XMLSchema" xmlns:xs="http://www.w3.org/2001/XMLSchema" xmlns:p="http://schemas.microsoft.com/office/2006/metadata/properties" xmlns:ns2="71c5a270-2cab-4081-bd60-6681928412a9" xmlns:ns3="654a006b-cedf-4f35-a676-59854467968c" targetNamespace="http://schemas.microsoft.com/office/2006/metadata/properties" ma:root="true" ma:fieldsID="23b29d0f4755366044abf1659b3e375d" ns2:_="" ns3:_="">
    <xsd:import namespace="71c5a270-2cab-4081-bd60-6681928412a9"/>
    <xsd:import namespace="654a006b-cedf-4f35-a676-59854467968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ObjectDetectorVersions" minOccurs="0"/>
                <xsd:element ref="ns2:lcf76f155ced4ddcb4097134ff3c332f" minOccurs="0"/>
                <xsd:element ref="ns3:TaxCatchAll"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c5a270-2cab-4081-bd60-6681928412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4a006b-cedf-4f35-a676-59854467968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be3a18-bd3c-4b62-9bca-ad0529fb27e9}" ma:internalName="TaxCatchAll" ma:showField="CatchAllData" ma:web="654a006b-cedf-4f35-a676-5985446796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29EC61-8433-4465-B5BF-F9D5B2C0BDE3}">
  <ds:schemaRefs>
    <ds:schemaRef ds:uri="http://schemas.microsoft.com/sharepoint/v3/contenttype/forms"/>
  </ds:schemaRefs>
</ds:datastoreItem>
</file>

<file path=customXml/itemProps2.xml><?xml version="1.0" encoding="utf-8"?>
<ds:datastoreItem xmlns:ds="http://schemas.openxmlformats.org/officeDocument/2006/customXml" ds:itemID="{3680DAA2-907E-4CB5-B016-D0DA35A045BF}">
  <ds:schemaRefs>
    <ds:schemaRef ds:uri="http://purl.org/dc/elements/1.1/"/>
    <ds:schemaRef ds:uri="654a006b-cedf-4f35-a676-59854467968c"/>
    <ds:schemaRef ds:uri="http://purl.org/dc/terms/"/>
    <ds:schemaRef ds:uri="http://schemas.microsoft.com/office/2006/documentManagement/types"/>
    <ds:schemaRef ds:uri="http://purl.org/dc/dcmitype/"/>
    <ds:schemaRef ds:uri="71c5a270-2cab-4081-bd60-6681928412a9"/>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F936EF18-3FD6-478C-B9A2-7C8B8F2022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c5a270-2cab-4081-bd60-6681928412a9"/>
    <ds:schemaRef ds:uri="654a006b-cedf-4f35-a676-5985446796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TotalTime>
  <Words>659</Words>
  <Application>Microsoft Office PowerPoint</Application>
  <PresentationFormat>Widescreen</PresentationFormat>
  <Paragraphs>98</Paragraphs>
  <Slides>14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Public Sans Light</vt:lpstr>
      <vt:lpstr>Public Sans</vt:lpstr>
      <vt:lpstr>Times New Roman</vt:lpstr>
      <vt:lpstr>Malgun Gothic</vt:lpstr>
      <vt:lpstr>3_NSWG Corporate</vt:lpstr>
      <vt:lpstr>This or that?</vt:lpstr>
      <vt:lpstr>~주세요? (1)</vt:lpstr>
      <vt:lpstr>~주세요? (2)</vt:lpstr>
      <vt:lpstr>순대</vt:lpstr>
      <vt:lpstr>빙수</vt:lpstr>
      <vt:lpstr>짬뽕</vt:lpstr>
      <vt:lpstr>콩국수</vt:lpstr>
      <vt:lpstr>이것</vt:lpstr>
      <vt:lpstr>그것</vt:lpstr>
      <vt:lpstr>저것</vt:lpstr>
      <vt:lpstr>이것은 뭐예요?</vt:lpstr>
      <vt:lpstr>그것은 뭐예요?</vt:lpstr>
      <vt:lpstr>저것은 뭐예요?</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or that? – Stage 4 Korean</dc:title>
  <dc:creator>NSW Department of Education</dc:creator>
  <dcterms:created xsi:type="dcterms:W3CDTF">2022-12-14T10:07:55Z</dcterms:created>
  <dcterms:modified xsi:type="dcterms:W3CDTF">2024-07-31T22:33:11Z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b603dfd7-d93a-4381-a340-2995d8282205_Enabled">
    <vt:lpwstr>true</vt:lpwstr>
  </property>
  <property fmtid="{D5CDD505-2E9C-101B-9397-08002B2CF9AE}" pid="4" name="MSIP_Label_b603dfd7-d93a-4381-a340-2995d8282205_SetDate">
    <vt:lpwstr>2023-08-07T02:13:14Z</vt:lpwstr>
  </property>
  <property fmtid="{D5CDD505-2E9C-101B-9397-08002B2CF9AE}" pid="5" name="MSIP_Label_b603dfd7-d93a-4381-a340-2995d8282205_Method">
    <vt:lpwstr>Standard</vt:lpwstr>
  </property>
  <property fmtid="{D5CDD505-2E9C-101B-9397-08002B2CF9AE}" pid="6" name="MSIP_Label_b603dfd7-d93a-4381-a340-2995d8282205_Name">
    <vt:lpwstr>OFFICIAL</vt:lpwstr>
  </property>
  <property fmtid="{D5CDD505-2E9C-101B-9397-08002B2CF9AE}" pid="7" name="MSIP_Label_b603dfd7-d93a-4381-a340-2995d8282205_SiteId">
    <vt:lpwstr>05a0e69a-418a-47c1-9c25-9387261bf991</vt:lpwstr>
  </property>
  <property fmtid="{D5CDD505-2E9C-101B-9397-08002B2CF9AE}" pid="8" name="MSIP_Label_b603dfd7-d93a-4381-a340-2995d8282205_ActionId">
    <vt:lpwstr>236309a5-a59a-4b9d-99ec-b93407eaf6be</vt:lpwstr>
  </property>
  <property fmtid="{D5CDD505-2E9C-101B-9397-08002B2CF9AE}" pid="9" name="MSIP_Label_b603dfd7-d93a-4381-a340-2995d8282205_ContentBits">
    <vt:lpwstr>0</vt:lpwstr>
  </property>
  <property fmtid="{D5CDD505-2E9C-101B-9397-08002B2CF9AE}" pid="10" name="ContentTypeId">
    <vt:lpwstr>0x0101001B702864924864458D8A7651D2138959</vt:lpwstr>
  </property>
</Properties>
</file>