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808" r:id="rId1"/>
    <p:sldMasterId id="2147483716" r:id="rId2"/>
    <p:sldMasterId id="2147483762" r:id="rId3"/>
  </p:sldMasterIdLst>
  <p:notesMasterIdLst>
    <p:notesMasterId r:id="rId9"/>
  </p:notesMasterIdLst>
  <p:handoutMasterIdLst>
    <p:handoutMasterId r:id="rId10"/>
  </p:handoutMasterIdLst>
  <p:sldIdLst>
    <p:sldId id="485" r:id="rId4"/>
    <p:sldId id="26194" r:id="rId5"/>
    <p:sldId id="2141411581" r:id="rId6"/>
    <p:sldId id="2141411582" r:id="rId7"/>
    <p:sldId id="2141411556" r:id="rId8"/>
  </p:sldIdLst>
  <p:sldSz cx="12192000" cy="6858000"/>
  <p:notesSz cx="6858000" cy="9144000"/>
  <p:embeddedFontLst>
    <p:embeddedFont>
      <p:font typeface="Public Sans" pitchFamily="2" charset="0"/>
      <p:regular r:id="rId11"/>
      <p:bold r:id="rId12"/>
      <p:italic r:id="rId13"/>
      <p:boldItalic r:id="rId14"/>
    </p:embeddedFont>
    <p:embeddedFont>
      <p:font typeface="Public Sans Light" pitchFamily="2" charset="0"/>
      <p:regular r:id="rId15"/>
      <p:italic r:id="rId16"/>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slides" id="{D3C3C79F-0297-4EC3-AE6B-98DA82E56DE6}">
          <p14:sldIdLst>
            <p14:sldId id="485"/>
            <p14:sldId id="26194"/>
            <p14:sldId id="2141411581"/>
            <p14:sldId id="2141411582"/>
          </p14:sldIdLst>
        </p14:section>
        <p14:section name="Copyright &amp; Referencing" id="{AADF0A9D-2732-4BD2-863E-4D527F1C2E30}">
          <p14:sldIdLst>
            <p14:sldId id="2141411556"/>
          </p14:sldIdLst>
        </p14:section>
      </p14:sectionLst>
    </p:ex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96C"/>
    <a:srgbClr val="CBEDFD"/>
    <a:srgbClr val="CDD3D6"/>
    <a:srgbClr val="EBEBEB"/>
    <a:srgbClr val="146CFD"/>
    <a:srgbClr val="0070C0"/>
    <a:srgbClr val="002664"/>
    <a:srgbClr val="0046B8"/>
    <a:srgbClr val="FFFFFF"/>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7825EA-AD2D-479C-A4F9-8890D34CF9FE}" v="7" dt="2024-09-24T00:53:31.518"/>
  </p1510:revLst>
</p1510:revInfo>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803" autoAdjust="0"/>
    <p:restoredTop sz="73636" autoAdjust="0"/>
  </p:normalViewPr>
  <p:slideViewPr>
    <p:cSldViewPr snapToGrid="0">
      <p:cViewPr varScale="1">
        <p:scale>
          <a:sx n="73" d="100"/>
          <a:sy n="73" d="100"/>
        </p:scale>
        <p:origin x="1293" y="48"/>
      </p:cViewPr>
      <p:guideLst>
        <p:guide orient="horz" pos="2160"/>
        <p:guide pos="3863"/>
      </p:guideLst>
    </p:cSldViewPr>
  </p:slideViewPr>
  <p:outlineViewPr>
    <p:cViewPr>
      <p:scale>
        <a:sx n="33" d="100"/>
        <a:sy n="33" d="100"/>
      </p:scale>
      <p:origin x="0" y="-18344"/>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4548" y="10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font" Target="fonts/font3.fntdata"/><Relationship Id="rId18" Type="http://schemas.openxmlformats.org/officeDocument/2006/relationships/viewProps" Target="viewProps.xml"/><Relationship Id="rId3" Type="http://schemas.openxmlformats.org/officeDocument/2006/relationships/slideMaster" Target="slideMasters/slideMaster3.xml"/><Relationship Id="rId21" Type="http://schemas.microsoft.com/office/2015/10/relationships/revisionInfo" Target="revisionInfo.xml"/><Relationship Id="rId7" Type="http://schemas.openxmlformats.org/officeDocument/2006/relationships/slide" Target="slides/slide4.xml"/><Relationship Id="rId12" Type="http://schemas.openxmlformats.org/officeDocument/2006/relationships/font" Target="fonts/font2.fntdata"/><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font" Target="fonts/font6.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font" Target="fonts/font1.fntdata"/><Relationship Id="rId5" Type="http://schemas.openxmlformats.org/officeDocument/2006/relationships/slide" Target="slides/slide2.xml"/><Relationship Id="rId15" Type="http://schemas.openxmlformats.org/officeDocument/2006/relationships/font" Target="fonts/font5.fntdata"/><Relationship Id="rId10" Type="http://schemas.openxmlformats.org/officeDocument/2006/relationships/handoutMaster" Target="handoutMasters/handoutMaster1.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font" Target="fonts/font4.fntdata"/><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24/09/2024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24/09/2024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ea typeface="Calibri"/>
                <a:cs typeface="Calibri"/>
              </a:rPr>
              <a:t>Teacher notes:</a:t>
            </a:r>
          </a:p>
          <a:p>
            <a:endParaRPr lang="en-US" sz="1200" b="1" dirty="0">
              <a:ea typeface="Calibri"/>
              <a:cs typeface="Calibri"/>
            </a:endParaRPr>
          </a:p>
          <a:p>
            <a:r>
              <a:rPr lang="en-AU" sz="1200" b="1" i="0" dirty="0"/>
              <a:t>Differentiation</a:t>
            </a:r>
          </a:p>
          <a:p>
            <a:r>
              <a:rPr lang="en-AU" sz="1200" b="1" i="0" dirty="0"/>
              <a:t>Students with advanced proficiency: </a:t>
            </a:r>
            <a:r>
              <a:rPr lang="en-AU" sz="1200" b="0" i="0" dirty="0"/>
              <a:t>p</a:t>
            </a:r>
            <a:r>
              <a:rPr lang="en-AU" sz="1200" dirty="0"/>
              <a:t>rovide more complex true and false questions or additional comprehension questions that require critical thinking and deeper understanding of the text. They could take on the role of the teacher, leading the activity with a small group, helping peers with pronunciation.</a:t>
            </a:r>
            <a:endParaRPr lang="en-AU" sz="1200" b="1" i="0" dirty="0"/>
          </a:p>
          <a:p>
            <a:endParaRPr lang="en-AU" sz="1200" b="1" i="0" dirty="0"/>
          </a:p>
          <a:p>
            <a:r>
              <a:rPr lang="en-AU" sz="1200" b="1" i="0" dirty="0"/>
              <a:t>High potential and gifted students: </a:t>
            </a:r>
            <a:r>
              <a:rPr lang="en-AU" sz="1200" dirty="0"/>
              <a:t>focus on more nuanced aspects of pronunciation such as intonation, stress patterns and rhythm. </a:t>
            </a:r>
            <a:r>
              <a:rPr lang="en-AU" sz="1200" b="0" i="0" dirty="0"/>
              <a:t>P</a:t>
            </a:r>
            <a:r>
              <a:rPr lang="en-AU" sz="1200" dirty="0"/>
              <a:t>air them with students requiring additional support to assist with pronunciation and comprehension in small groups. </a:t>
            </a:r>
            <a:endParaRPr lang="en-AU" sz="1200" b="1" i="0" dirty="0"/>
          </a:p>
          <a:p>
            <a:endParaRPr lang="en-AU" sz="1200" b="1" i="0" dirty="0"/>
          </a:p>
          <a:p>
            <a:r>
              <a:rPr lang="en-AU" sz="1200" b="1" i="0" dirty="0"/>
              <a:t>Students requiring additional support: </a:t>
            </a:r>
            <a:r>
              <a:rPr lang="en-AU" sz="1200" b="0" i="0" dirty="0"/>
              <a:t>simplify the text and/or b</a:t>
            </a:r>
            <a:r>
              <a:rPr lang="en-AU" sz="1200" dirty="0"/>
              <a:t>reak the text into smaller, more manageable parts and practise each part separately before attempting the whole text.</a:t>
            </a:r>
            <a:r>
              <a:rPr lang="en-AU" sz="1200" b="0" i="0" dirty="0"/>
              <a:t> P</a:t>
            </a:r>
            <a:r>
              <a:rPr lang="en-AU" sz="1200" dirty="0"/>
              <a:t>rovide visual aids, such as cue cards, to help students understand and remember the sequence of the text. Students could be provided with the slide as a comprehension activity rather than a listening activity.</a:t>
            </a:r>
            <a:endParaRPr lang="en-AU" sz="1200" b="1" i="0" dirty="0"/>
          </a:p>
        </p:txBody>
      </p:sp>
      <p:sp>
        <p:nvSpPr>
          <p:cNvPr id="4" name="Slide Number Placeholder 3"/>
          <p:cNvSpPr>
            <a:spLocks noGrp="1"/>
          </p:cNvSpPr>
          <p:nvPr>
            <p:ph type="sldNum" sz="quarter" idx="5"/>
          </p:nvPr>
        </p:nvSpPr>
        <p:spPr/>
        <p:txBody>
          <a:bodyPr/>
          <a:lstStyle/>
          <a:p>
            <a:pPr marL="0" marR="0" lvl="0" indent="0" algn="r" defTabSz="457173" rtl="0" eaLnBrk="1" fontAlgn="auto" latinLnBrk="0" hangingPunct="1">
              <a:lnSpc>
                <a:spcPct val="100000"/>
              </a:lnSpc>
              <a:spcBef>
                <a:spcPts val="0"/>
              </a:spcBef>
              <a:spcAft>
                <a:spcPts val="0"/>
              </a:spcAft>
              <a:buClrTx/>
              <a:buSzTx/>
              <a:buFontTx/>
              <a:buNone/>
              <a:tabLst/>
              <a:defRPr/>
            </a:pPr>
            <a:fld id="{D09C5488-DD16-4714-9519-7BE21BA11D4E}"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173" rtl="0" eaLnBrk="1" fontAlgn="auto" latinLnBrk="0" hangingPunct="1">
                <a:lnSpc>
                  <a:spcPct val="100000"/>
                </a:lnSpc>
                <a:spcBef>
                  <a:spcPts val="0"/>
                </a:spcBef>
                <a:spcAft>
                  <a:spcPts val="0"/>
                </a:spcAft>
                <a:buClrTx/>
                <a:buSzTx/>
                <a:buFontTx/>
                <a:buNone/>
                <a:tabLst/>
                <a:defRPr/>
              </a:pPr>
              <a:t>1</a:t>
            </a:fld>
            <a:endParaRPr kumimoji="0" lang="en-AU"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7213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dirty="0">
                <a:latin typeface="Public Sans" pitchFamily="2" charset="0"/>
              </a:rPr>
              <a:t>Teacher notes:</a:t>
            </a:r>
          </a:p>
          <a:p>
            <a:pPr marL="0" marR="0" lvl="0" indent="0" algn="l" defTabSz="1219170" rtl="0" eaLnBrk="1" fontAlgn="auto" latinLnBrk="0" hangingPunct="1">
              <a:lnSpc>
                <a:spcPct val="100000"/>
              </a:lnSpc>
              <a:spcBef>
                <a:spcPts val="0"/>
              </a:spcBef>
              <a:spcAft>
                <a:spcPts val="0"/>
              </a:spcAft>
              <a:buClrTx/>
              <a:buSzTx/>
              <a:buFontTx/>
              <a:buNone/>
              <a:tabLst/>
              <a:defRPr/>
            </a:pPr>
            <a:r>
              <a:rPr lang="en-AU" sz="1200" dirty="0">
                <a:effectLst/>
                <a:latin typeface="Public Sans" pitchFamily="2" charset="0"/>
                <a:ea typeface="Calibri" panose="020F0502020204030204" pitchFamily="34" charset="0"/>
              </a:rPr>
              <a:t>Display the model text. Read through the text, having students listen for pronunciation. Read through the text a second time, having students pretend to be ‘ghosts’. Students must whisper along, softly enough that they can still hear the teacher, but loud enough that they can hear their own pronunciation and identify inconsistences. </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a:p>
        </p:txBody>
      </p:sp>
    </p:spTree>
    <p:extLst>
      <p:ext uri="{BB962C8B-B14F-4D97-AF65-F5344CB8AC3E}">
        <p14:creationId xmlns:p14="http://schemas.microsoft.com/office/powerpoint/2010/main" val="4059768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t-IT" sz="1200" b="1" noProof="0" dirty="0">
                <a:latin typeface="Public Sans" pitchFamily="2" charset="0"/>
              </a:rPr>
              <a:t>Teacher notes:</a:t>
            </a:r>
          </a:p>
          <a:p>
            <a:pPr marL="0" marR="0" lvl="0" indent="0" algn="l" defTabSz="1219170" rtl="0" eaLnBrk="1" fontAlgn="auto" latinLnBrk="0" hangingPunct="1">
              <a:lnSpc>
                <a:spcPct val="100000"/>
              </a:lnSpc>
              <a:spcBef>
                <a:spcPts val="0"/>
              </a:spcBef>
              <a:spcAft>
                <a:spcPts val="0"/>
              </a:spcAft>
              <a:buClrTx/>
              <a:buSzTx/>
              <a:buFontTx/>
              <a:buNone/>
              <a:tabLst/>
              <a:defRPr/>
            </a:pPr>
            <a:r>
              <a:rPr lang="it-IT" sz="1200" noProof="0" dirty="0">
                <a:effectLst/>
                <a:latin typeface="Public Sans" pitchFamily="2" charset="0"/>
                <a:ea typeface="Calibri" panose="020F0502020204030204" pitchFamily="34" charset="0"/>
              </a:rPr>
              <a:t>Play a game of ‘</a:t>
            </a:r>
            <a:r>
              <a:rPr lang="it-IT" sz="1200" i="1" noProof="0" dirty="0">
                <a:effectLst/>
                <a:latin typeface="Public Sans" pitchFamily="2" charset="0"/>
                <a:ea typeface="Calibri" panose="020F0502020204030204" pitchFamily="34" charset="0"/>
              </a:rPr>
              <a:t>vero o falso’</a:t>
            </a:r>
            <a:r>
              <a:rPr lang="it-IT" sz="1200" noProof="0" dirty="0">
                <a:effectLst/>
                <a:latin typeface="Public Sans" pitchFamily="2" charset="0"/>
                <a:ea typeface="Calibri" panose="020F0502020204030204" pitchFamily="34" charset="0"/>
              </a:rPr>
              <a:t>. Students stand anywhere in the classroom. </a:t>
            </a:r>
          </a:p>
          <a:p>
            <a:pPr marL="0" marR="0" lvl="0" indent="0" algn="l" defTabSz="1219170" rtl="0" eaLnBrk="1" fontAlgn="auto" latinLnBrk="0" hangingPunct="1">
              <a:lnSpc>
                <a:spcPct val="100000"/>
              </a:lnSpc>
              <a:spcBef>
                <a:spcPts val="0"/>
              </a:spcBef>
              <a:spcAft>
                <a:spcPts val="0"/>
              </a:spcAft>
              <a:buClrTx/>
              <a:buSzTx/>
              <a:buFontTx/>
              <a:buNone/>
              <a:tabLst/>
              <a:defRPr/>
            </a:pPr>
            <a:r>
              <a:rPr lang="it-IT" sz="1200" b="1" noProof="0" dirty="0">
                <a:effectLst/>
                <a:latin typeface="Public Sans" pitchFamily="2" charset="0"/>
                <a:ea typeface="Calibri" panose="020F0502020204030204" pitchFamily="34" charset="0"/>
              </a:rPr>
              <a:t>CLICK</a:t>
            </a:r>
            <a:r>
              <a:rPr lang="it-IT" sz="1200" noProof="0" dirty="0">
                <a:effectLst/>
                <a:latin typeface="Public Sans" pitchFamily="2" charset="0"/>
                <a:ea typeface="Calibri" panose="020F0502020204030204" pitchFamily="34" charset="0"/>
              </a:rPr>
              <a:t> </a:t>
            </a:r>
            <a:r>
              <a:rPr lang="it-IT" sz="1200" b="1" noProof="0" dirty="0">
                <a:effectLst/>
                <a:latin typeface="Public Sans" pitchFamily="2" charset="0"/>
                <a:ea typeface="Calibri" panose="020F0502020204030204" pitchFamily="34" charset="0"/>
              </a:rPr>
              <a:t>TO REVEAL </a:t>
            </a:r>
            <a:r>
              <a:rPr lang="it-IT" sz="1200" noProof="0" dirty="0">
                <a:effectLst/>
                <a:latin typeface="Public Sans" pitchFamily="2" charset="0"/>
                <a:ea typeface="Calibri" panose="020F0502020204030204" pitchFamily="34" charset="0"/>
              </a:rPr>
              <a:t>the statements and read them one by one to the class. Based on the model text, students place their hands on their heads if the statement is true, or hands on their hips if the statement is false.</a:t>
            </a:r>
          </a:p>
          <a:p>
            <a:pPr marL="0" marR="0" lvl="0" indent="0" algn="l" defTabSz="1219170" rtl="0" eaLnBrk="1" fontAlgn="auto" latinLnBrk="0" hangingPunct="1">
              <a:lnSpc>
                <a:spcPct val="100000"/>
              </a:lnSpc>
              <a:spcBef>
                <a:spcPts val="0"/>
              </a:spcBef>
              <a:spcAft>
                <a:spcPts val="0"/>
              </a:spcAft>
              <a:buClrTx/>
              <a:buSzTx/>
              <a:buFontTx/>
              <a:buNone/>
              <a:tabLst/>
              <a:defRPr/>
            </a:pPr>
            <a:r>
              <a:rPr lang="it-IT" sz="1200" b="1" noProof="0" dirty="0">
                <a:effectLst/>
                <a:latin typeface="Public Sans" pitchFamily="2" charset="0"/>
                <a:ea typeface="Calibri" panose="020F0502020204030204" pitchFamily="34" charset="0"/>
              </a:rPr>
              <a:t>CLICK</a:t>
            </a:r>
            <a:r>
              <a:rPr lang="it-IT" sz="1200" noProof="0" dirty="0">
                <a:effectLst/>
                <a:latin typeface="Public Sans" pitchFamily="2" charset="0"/>
                <a:ea typeface="Calibri" panose="020F0502020204030204" pitchFamily="34" charset="0"/>
              </a:rPr>
              <a:t> </a:t>
            </a:r>
            <a:r>
              <a:rPr lang="it-IT" sz="1200" b="1" noProof="0" dirty="0">
                <a:effectLst/>
                <a:latin typeface="Public Sans" pitchFamily="2" charset="0"/>
                <a:ea typeface="Calibri" panose="020F0502020204030204" pitchFamily="34" charset="0"/>
              </a:rPr>
              <a:t>TO REVEAL </a:t>
            </a:r>
            <a:r>
              <a:rPr lang="it-IT" sz="1200" noProof="0" dirty="0">
                <a:effectLst/>
                <a:latin typeface="Public Sans" pitchFamily="2" charset="0"/>
                <a:ea typeface="Calibri" panose="020F0502020204030204" pitchFamily="34" charset="0"/>
              </a:rPr>
              <a:t>the answer.</a:t>
            </a:r>
          </a:p>
          <a:p>
            <a:pPr marL="0" marR="0" lvl="0" indent="0" algn="l" defTabSz="1219170" rtl="0" eaLnBrk="1" fontAlgn="auto" latinLnBrk="0" hangingPunct="1">
              <a:lnSpc>
                <a:spcPct val="100000"/>
              </a:lnSpc>
              <a:spcBef>
                <a:spcPts val="0"/>
              </a:spcBef>
              <a:spcAft>
                <a:spcPts val="0"/>
              </a:spcAft>
              <a:buClrTx/>
              <a:buSzTx/>
              <a:buFontTx/>
              <a:buNone/>
              <a:tabLst/>
              <a:defRPr/>
            </a:pPr>
            <a:r>
              <a:rPr lang="it-IT" sz="1200" noProof="0" dirty="0">
                <a:effectLst/>
                <a:latin typeface="Public Sans" pitchFamily="2" charset="0"/>
                <a:ea typeface="Calibri" panose="020F0502020204030204" pitchFamily="34" charset="0"/>
              </a:rPr>
              <a:t>The questions and answers continue on the following slide.</a:t>
            </a:r>
          </a:p>
          <a:p>
            <a:pPr marL="0" marR="0" lvl="0" indent="0" algn="l" defTabSz="1219170" rtl="0" eaLnBrk="1" fontAlgn="auto" latinLnBrk="0" hangingPunct="1">
              <a:lnSpc>
                <a:spcPct val="100000"/>
              </a:lnSpc>
              <a:spcBef>
                <a:spcPts val="0"/>
              </a:spcBef>
              <a:spcAft>
                <a:spcPts val="0"/>
              </a:spcAft>
              <a:buClrTx/>
              <a:buSzTx/>
              <a:buFontTx/>
              <a:buNone/>
              <a:tabLst/>
              <a:defRPr/>
            </a:pPr>
            <a:endParaRPr lang="it-IT" sz="1200" noProof="0" dirty="0">
              <a:effectLst/>
              <a:latin typeface="Public Sans" pitchFamily="2" charset="0"/>
              <a:ea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it-IT" sz="1200" noProof="0" dirty="0">
                <a:effectLst/>
                <a:latin typeface="Public Sans" pitchFamily="2" charset="0"/>
                <a:ea typeface="Calibri" panose="020F0502020204030204" pitchFamily="34" charset="0"/>
              </a:rPr>
              <a:t>Students are eliminated if their choice is incorrect. The last student, or group of students, wins. </a:t>
            </a:r>
          </a:p>
          <a:p>
            <a:endParaRPr lang="en-AU" b="1"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3</a:t>
            </a:fld>
            <a:endParaRPr lang="en-AU"/>
          </a:p>
        </p:txBody>
      </p:sp>
    </p:spTree>
    <p:extLst>
      <p:ext uri="{BB962C8B-B14F-4D97-AF65-F5344CB8AC3E}">
        <p14:creationId xmlns:p14="http://schemas.microsoft.com/office/powerpoint/2010/main" val="1876840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1"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4</a:t>
            </a:fld>
            <a:endParaRPr lang="en-AU"/>
          </a:p>
        </p:txBody>
      </p:sp>
    </p:spTree>
    <p:extLst>
      <p:ext uri="{BB962C8B-B14F-4D97-AF65-F5344CB8AC3E}">
        <p14:creationId xmlns:p14="http://schemas.microsoft.com/office/powerpoint/2010/main" val="3787159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Slide not shared</a:t>
            </a:r>
          </a:p>
        </p:txBody>
      </p:sp>
      <p:sp>
        <p:nvSpPr>
          <p:cNvPr id="4" name="Slide Number Placeholder 3"/>
          <p:cNvSpPr>
            <a:spLocks noGrp="1"/>
          </p:cNvSpPr>
          <p:nvPr>
            <p:ph type="sldNum" sz="quarter" idx="5"/>
          </p:nvPr>
        </p:nvSpPr>
        <p:spPr/>
        <p:txBody>
          <a:bodyPr/>
          <a:lstStyle/>
          <a:p>
            <a:fld id="{B07158C4-A119-4B78-9DE8-A50001BC31DC}" type="slidenum">
              <a:rPr lang="en-AU" smtClean="0"/>
              <a:pPr/>
              <a:t>5</a:t>
            </a:fld>
            <a:endParaRPr lang="en-AU"/>
          </a:p>
        </p:txBody>
      </p:sp>
    </p:spTree>
    <p:extLst>
      <p:ext uri="{BB962C8B-B14F-4D97-AF65-F5344CB8AC3E}">
        <p14:creationId xmlns:p14="http://schemas.microsoft.com/office/powerpoint/2010/main" val="40521911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2240968"/>
            <a:ext cx="6255979" cy="2033997"/>
          </a:xfrm>
          <a:ln>
            <a:noFill/>
          </a:ln>
        </p:spPr>
        <p:txBody>
          <a:bodyPr anchor="b">
            <a:noAutofit/>
          </a:bodyPr>
          <a:lstStyle>
            <a:lvl1pPr algn="l">
              <a:lnSpc>
                <a:spcPct val="100000"/>
              </a:lnSpc>
              <a:defRPr sz="4800">
                <a:solidFill>
                  <a:schemeClr val="bg1"/>
                </a:solidFill>
                <a:latin typeface="Arial" panose="020B0604020202020204" pitchFamily="34" charset="0"/>
                <a:cs typeface="Arial" panose="020B0604020202020204" pitchFamily="34" charset="0"/>
              </a:defRPr>
            </a:lvl1pPr>
          </a:lstStyle>
          <a:p>
            <a:r>
              <a:rPr lang="en-US" dirty="0"/>
              <a:t>Learning sequence/lesson/ activity 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4385568"/>
            <a:ext cx="6255977" cy="426611"/>
          </a:xfrm>
        </p:spPr>
        <p:txBody>
          <a:bodyPr anchor="t">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Stage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Arial" panose="020B0604020202020204" pitchFamily="34" charset="0"/>
                <a:cs typeface="Arial" panose="020B0604020202020204" pitchFamily="34" charset="0"/>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Module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Arial" panose="020B0604020202020204" pitchFamily="34" charset="0"/>
                <a:cs typeface="Arial" panose="020B0604020202020204" pitchFamily="34" charset="0"/>
              </a:defRPr>
            </a:lvl1pPr>
          </a:lstStyle>
          <a:p>
            <a:pPr lvl="0"/>
            <a:r>
              <a:rPr lang="en-US" dirty="0"/>
              <a:t>Presenter name</a:t>
            </a:r>
            <a:endParaRPr lang="en-AU" dirty="0"/>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Arial" panose="020B0604020202020204" pitchFamily="34" charset="0"/>
                <a:cs typeface="Arial" panose="020B0604020202020204" pitchFamily="34" charset="0"/>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dirty="0"/>
          </a:p>
        </p:txBody>
      </p:sp>
    </p:spTree>
    <p:extLst>
      <p:ext uri="{BB962C8B-B14F-4D97-AF65-F5344CB8AC3E}">
        <p14:creationId xmlns:p14="http://schemas.microsoft.com/office/powerpoint/2010/main" val="1898252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33951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3509068251"/>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accent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bg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3590901615"/>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2385288"/>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2385288"/>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2673288"/>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2385288"/>
            <a:ext cx="2772000" cy="287999"/>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042575"/>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a:p>
        </p:txBody>
      </p:sp>
    </p:spTree>
    <p:extLst>
      <p:ext uri="{BB962C8B-B14F-4D97-AF65-F5344CB8AC3E}">
        <p14:creationId xmlns:p14="http://schemas.microsoft.com/office/powerpoint/2010/main" val="3819817337"/>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bg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bg1"/>
                </a:solidFill>
                <a:latin typeface="Public Sans" pitchFamily="2" charset="0"/>
              </a:defRPr>
            </a:lvl1pPr>
          </a:lstStyle>
          <a:p>
            <a:r>
              <a:rPr lang="en-US"/>
              <a:t>NSW Department of Education</a:t>
            </a:r>
            <a:endParaRPr lang="en-AU"/>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bg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bg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5188963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accent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accent1"/>
                </a:solidFill>
                <a:latin typeface="Public Sans" pitchFamily="2" charset="0"/>
              </a:defRPr>
            </a:lvl1pPr>
          </a:lstStyle>
          <a:p>
            <a:r>
              <a:rPr lang="en-US"/>
              <a:t>NSW Department of Education</a:t>
            </a:r>
            <a:endParaRPr lang="en-AU"/>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accent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accent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1083255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5040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360000" y="359998"/>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360001" y="1044000"/>
            <a:ext cx="4500000" cy="2520000"/>
          </a:xfrm>
          <a:ln>
            <a:noFill/>
          </a:ln>
        </p:spPr>
        <p:txBody>
          <a:bodyPr anchor="b">
            <a:noAutofit/>
          </a:bodyPr>
          <a:lstStyle>
            <a:lvl1pPr algn="l">
              <a:lnSpc>
                <a:spcPct val="90000"/>
              </a:lnSpc>
              <a:defRPr sz="4800">
                <a:solidFill>
                  <a:schemeClr val="accent1"/>
                </a:solidFill>
                <a:latin typeface="+mj-lt"/>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1" y="3707999"/>
            <a:ext cx="4500000"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6" name="Text Placeholder 14">
            <a:extLst>
              <a:ext uri="{FF2B5EF4-FFF2-40B4-BE49-F238E27FC236}">
                <a16:creationId xmlns:a16="http://schemas.microsoft.com/office/drawing/2014/main" id="{CBD988A2-69DC-6498-35F1-5A52AD30CEAC}"/>
              </a:ext>
            </a:extLst>
          </p:cNvPr>
          <p:cNvSpPr>
            <a:spLocks noGrp="1"/>
          </p:cNvSpPr>
          <p:nvPr>
            <p:ph type="body" sz="quarter" idx="14" hasCustomPrompt="1"/>
          </p:nvPr>
        </p:nvSpPr>
        <p:spPr>
          <a:xfrm>
            <a:off x="359997" y="5039998"/>
            <a:ext cx="4499999"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F1B4A246-8750-3B76-6335-2AB142573783}"/>
              </a:ext>
            </a:extLst>
          </p:cNvPr>
          <p:cNvSpPr>
            <a:spLocks noGrp="1"/>
          </p:cNvSpPr>
          <p:nvPr>
            <p:ph type="body" sz="quarter" idx="16" hasCustomPrompt="1"/>
          </p:nvPr>
        </p:nvSpPr>
        <p:spPr>
          <a:xfrm>
            <a:off x="359997" y="5327998"/>
            <a:ext cx="4499999" cy="792000"/>
          </a:xfrm>
        </p:spPr>
        <p:txBody>
          <a:bodyPr/>
          <a:lstStyle>
            <a:lvl1pPr>
              <a:defRPr sz="1800">
                <a:solidFill>
                  <a:schemeClr val="accent1"/>
                </a:solidFill>
              </a:defRPr>
            </a:lvl1pPr>
          </a:lstStyle>
          <a:p>
            <a:pPr lvl="0"/>
            <a:r>
              <a:rPr lang="en-US"/>
              <a:t>Presenter title</a:t>
            </a:r>
            <a:endParaRPr lang="en-AU"/>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359999" y="6192000"/>
            <a:ext cx="4499999"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5040000" y="0"/>
            <a:ext cx="2880000" cy="6858000"/>
          </a:xfrm>
        </p:spPr>
        <p:txBody>
          <a:bodyPr/>
          <a:lstStyle/>
          <a:p>
            <a:r>
              <a:rPr lang="en-US"/>
              <a:t>Click icon to add picture</a:t>
            </a:r>
            <a:endParaRPr lang="en-AU"/>
          </a:p>
        </p:txBody>
      </p:sp>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7919999" y="0"/>
            <a:ext cx="26518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Tree>
    <p:extLst>
      <p:ext uri="{BB962C8B-B14F-4D97-AF65-F5344CB8AC3E}">
        <p14:creationId xmlns:p14="http://schemas.microsoft.com/office/powerpoint/2010/main" val="34141740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accent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accent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862301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bg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bg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7150563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360000" y="360000"/>
            <a:ext cx="4500000" cy="684000"/>
          </a:xfrm>
          <a:prstGeom prst="rect">
            <a:avLst/>
          </a:prstGeom>
        </p:spPr>
        <p:txBody>
          <a:bodyPr vert="horz" lIns="0" tIns="0" rIns="0" bIns="0" rtlCol="0" anchor="t">
            <a:noAutofit/>
          </a:bodyPr>
          <a:lstStyle>
            <a:lvl1pPr algn="l">
              <a:defRPr sz="1400">
                <a:solidFill>
                  <a:schemeClr val="tx1"/>
                </a:solidFill>
                <a:latin typeface="Public Sans" pitchFamily="2" charset="0"/>
              </a:defRPr>
            </a:lvl1pPr>
          </a:lstStyle>
          <a:p>
            <a:r>
              <a:rPr lang="en-US"/>
              <a:t>NSW Department of Education</a:t>
            </a:r>
            <a:endParaRPr lang="en-AU"/>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1548000"/>
            <a:ext cx="1219200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0" y="3348000"/>
            <a:ext cx="12192001" cy="351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hasCustomPrompt="1"/>
          </p:nvPr>
        </p:nvSpPr>
        <p:spPr>
          <a:xfrm>
            <a:off x="360000" y="3600000"/>
            <a:ext cx="7200000" cy="2520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8952000" y="3978000"/>
            <a:ext cx="2880000" cy="2880000"/>
          </a:xfrm>
        </p:spPr>
        <p:txBody>
          <a:bodyPr anchor="b">
            <a:noAutofit/>
          </a:bodyPr>
          <a:lstStyle>
            <a:lvl1pPr algn="r">
              <a:lnSpc>
                <a:spcPct val="80000"/>
              </a:lnSpc>
              <a:spcAft>
                <a:spcPts val="0"/>
              </a:spcAft>
              <a:defRPr sz="190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Tree>
    <p:extLst>
      <p:ext uri="{BB962C8B-B14F-4D97-AF65-F5344CB8AC3E}">
        <p14:creationId xmlns:p14="http://schemas.microsoft.com/office/powerpoint/2010/main" val="196279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Arial" panose="020B0604020202020204" pitchFamily="34" charset="0"/>
                <a:cs typeface="Arial" panose="020B0604020202020204" pitchFamily="34" charset="0"/>
              </a:defRPr>
            </a:lvl1pPr>
          </a:lstStyle>
          <a:p>
            <a:pPr>
              <a:lnSpc>
                <a:spcPct val="100000"/>
              </a:lnSpc>
            </a:pPr>
            <a:r>
              <a:rPr lang="en-AU" dirty="0"/>
              <a:t>Lesson title</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4263603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10080000"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760000"/>
            <a:ext cx="10079997"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7712132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Divider 2_Image">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32314232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Divider 2_Image">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bg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lvl1pPr>
              <a:defRPr>
                <a:solidFill>
                  <a:schemeClr val="bg1"/>
                </a:solidFill>
              </a:defRPr>
            </a:lvl1pPr>
          </a:lstStyle>
          <a:p>
            <a:r>
              <a:rPr lang="en-US"/>
              <a:t>Click icon to add picture</a:t>
            </a:r>
            <a:endParaRPr lang="en-AU"/>
          </a:p>
        </p:txBody>
      </p:sp>
      <p:pic>
        <p:nvPicPr>
          <p:cNvPr id="6" name="Picture 5">
            <a:extLst>
              <a:ext uri="{FF2B5EF4-FFF2-40B4-BE49-F238E27FC236}">
                <a16:creationId xmlns:a16="http://schemas.microsoft.com/office/drawing/2014/main" id="{1A97EB2D-0002-4493-AE06-E07C299221D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82350" y="360000"/>
            <a:ext cx="678225" cy="715199"/>
          </a:xfrm>
          <a:prstGeom prst="rect">
            <a:avLst/>
          </a:prstGeom>
        </p:spPr>
      </p:pic>
    </p:spTree>
    <p:extLst>
      <p:ext uri="{BB962C8B-B14F-4D97-AF65-F5344CB8AC3E}">
        <p14:creationId xmlns:p14="http://schemas.microsoft.com/office/powerpoint/2010/main" val="22411770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rgbClr val="EBEBE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1" name="Text Placeholder 10">
            <a:extLst>
              <a:ext uri="{FF2B5EF4-FFF2-40B4-BE49-F238E27FC236}">
                <a16:creationId xmlns:a16="http://schemas.microsoft.com/office/drawing/2014/main" id="{9A3EA2A1-9A76-4DF1-8B35-8460D1ED5121}"/>
              </a:ext>
            </a:extLst>
          </p:cNvPr>
          <p:cNvSpPr>
            <a:spLocks noGrp="1"/>
          </p:cNvSpPr>
          <p:nvPr>
            <p:ph type="body" sz="quarter" idx="19"/>
          </p:nvPr>
        </p:nvSpPr>
        <p:spPr>
          <a:xfrm>
            <a:off x="347663"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12" name="Text Placeholder 10">
            <a:extLst>
              <a:ext uri="{FF2B5EF4-FFF2-40B4-BE49-F238E27FC236}">
                <a16:creationId xmlns:a16="http://schemas.microsoft.com/office/drawing/2014/main" id="{396D79FC-4511-46DC-8B32-AE6BB47494DD}"/>
              </a:ext>
            </a:extLst>
          </p:cNvPr>
          <p:cNvSpPr>
            <a:spLocks noGrp="1"/>
          </p:cNvSpPr>
          <p:nvPr>
            <p:ph type="body" sz="quarter" idx="20"/>
          </p:nvPr>
        </p:nvSpPr>
        <p:spPr>
          <a:xfrm>
            <a:off x="6227764"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13" name="Text Placeholder 10">
            <a:extLst>
              <a:ext uri="{FF2B5EF4-FFF2-40B4-BE49-F238E27FC236}">
                <a16:creationId xmlns:a16="http://schemas.microsoft.com/office/drawing/2014/main" id="{94DABD93-F5E5-4624-A12D-1CB78E87878C}"/>
              </a:ext>
            </a:extLst>
          </p:cNvPr>
          <p:cNvSpPr>
            <a:spLocks noGrp="1"/>
          </p:cNvSpPr>
          <p:nvPr>
            <p:ph type="body" sz="quarter" idx="21"/>
          </p:nvPr>
        </p:nvSpPr>
        <p:spPr>
          <a:xfrm>
            <a:off x="6227764" y="4248000"/>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14" name="Text Placeholder 10">
            <a:extLst>
              <a:ext uri="{FF2B5EF4-FFF2-40B4-BE49-F238E27FC236}">
                <a16:creationId xmlns:a16="http://schemas.microsoft.com/office/drawing/2014/main" id="{DF5F6401-A683-4E5C-B19F-60C8A58C2D35}"/>
              </a:ext>
            </a:extLst>
          </p:cNvPr>
          <p:cNvSpPr>
            <a:spLocks noGrp="1"/>
          </p:cNvSpPr>
          <p:nvPr>
            <p:ph type="body" sz="quarter" idx="22"/>
          </p:nvPr>
        </p:nvSpPr>
        <p:spPr>
          <a:xfrm>
            <a:off x="347663" y="4257900"/>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0552445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3"/>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C2D0BD54-7D0B-4891-A21E-B22F9DA5CCA4}"/>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1" name="Text Placeholder 10">
            <a:extLst>
              <a:ext uri="{FF2B5EF4-FFF2-40B4-BE49-F238E27FC236}">
                <a16:creationId xmlns:a16="http://schemas.microsoft.com/office/drawing/2014/main" id="{10FE7487-16E1-4608-9554-0EFBC927D0F7}"/>
              </a:ext>
            </a:extLst>
          </p:cNvPr>
          <p:cNvSpPr>
            <a:spLocks noGrp="1"/>
          </p:cNvSpPr>
          <p:nvPr>
            <p:ph type="body" sz="quarter" idx="19"/>
          </p:nvPr>
        </p:nvSpPr>
        <p:spPr>
          <a:xfrm>
            <a:off x="347663"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12" name="Text Placeholder 10">
            <a:extLst>
              <a:ext uri="{FF2B5EF4-FFF2-40B4-BE49-F238E27FC236}">
                <a16:creationId xmlns:a16="http://schemas.microsoft.com/office/drawing/2014/main" id="{52C16B6B-1D72-4FE8-B3CC-6616A1E2AF10}"/>
              </a:ext>
            </a:extLst>
          </p:cNvPr>
          <p:cNvSpPr>
            <a:spLocks noGrp="1"/>
          </p:cNvSpPr>
          <p:nvPr>
            <p:ph type="body" sz="quarter" idx="20"/>
          </p:nvPr>
        </p:nvSpPr>
        <p:spPr>
          <a:xfrm>
            <a:off x="6227764"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13" name="Text Placeholder 10">
            <a:extLst>
              <a:ext uri="{FF2B5EF4-FFF2-40B4-BE49-F238E27FC236}">
                <a16:creationId xmlns:a16="http://schemas.microsoft.com/office/drawing/2014/main" id="{95EB5E74-9FC4-4E25-B983-367B78B1663A}"/>
              </a:ext>
            </a:extLst>
          </p:cNvPr>
          <p:cNvSpPr>
            <a:spLocks noGrp="1"/>
          </p:cNvSpPr>
          <p:nvPr>
            <p:ph type="body" sz="quarter" idx="21"/>
          </p:nvPr>
        </p:nvSpPr>
        <p:spPr>
          <a:xfrm>
            <a:off x="6227764" y="4256584"/>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14" name="Text Placeholder 10">
            <a:extLst>
              <a:ext uri="{FF2B5EF4-FFF2-40B4-BE49-F238E27FC236}">
                <a16:creationId xmlns:a16="http://schemas.microsoft.com/office/drawing/2014/main" id="{E54B5F10-5A3E-4704-87D5-2CB8D15F46B2}"/>
              </a:ext>
            </a:extLst>
          </p:cNvPr>
          <p:cNvSpPr>
            <a:spLocks noGrp="1"/>
          </p:cNvSpPr>
          <p:nvPr>
            <p:ph type="body" sz="quarter" idx="22"/>
          </p:nvPr>
        </p:nvSpPr>
        <p:spPr>
          <a:xfrm>
            <a:off x="347663" y="4256584"/>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40324150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s 2">
    <p:spTree>
      <p:nvGrpSpPr>
        <p:cNvPr id="1" name=""/>
        <p:cNvGrpSpPr/>
        <p:nvPr/>
      </p:nvGrpSpPr>
      <p:grpSpPr>
        <a:xfrm>
          <a:off x="0" y="0"/>
          <a:ext cx="0" cy="0"/>
          <a:chOff x="0" y="0"/>
          <a:chExt cx="0" cy="0"/>
        </a:xfrm>
      </p:grpSpPr>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620000"/>
            <a:ext cx="5616000" cy="4680000"/>
          </a:xfrm>
        </p:spPr>
        <p:txBody>
          <a:bodyPr/>
          <a:lstStyle>
            <a:lvl1pPr>
              <a:defRPr>
                <a:latin typeface="+mn-lt"/>
              </a:defRPr>
            </a:lvl1pPr>
          </a:lstStyle>
          <a:p>
            <a:r>
              <a:rPr lang="en-US"/>
              <a:t>Click icon to add table</a:t>
            </a:r>
            <a:endParaRPr lang="en-AU"/>
          </a:p>
        </p:txBody>
      </p:sp>
      <p:sp>
        <p:nvSpPr>
          <p:cNvPr id="2" name="Table Placeholder 9">
            <a:extLst>
              <a:ext uri="{FF2B5EF4-FFF2-40B4-BE49-F238E27FC236}">
                <a16:creationId xmlns:a16="http://schemas.microsoft.com/office/drawing/2014/main" id="{92BD0FCE-0804-4AAE-615C-566A4F2FAFEF}"/>
              </a:ext>
            </a:extLst>
          </p:cNvPr>
          <p:cNvSpPr>
            <a:spLocks noGrp="1"/>
          </p:cNvSpPr>
          <p:nvPr>
            <p:ph type="tbl" sz="quarter" idx="15"/>
          </p:nvPr>
        </p:nvSpPr>
        <p:spPr>
          <a:xfrm>
            <a:off x="6228000" y="1620000"/>
            <a:ext cx="5616000" cy="4680000"/>
          </a:xfrm>
        </p:spPr>
        <p:txBody>
          <a:bodyPr/>
          <a:lstStyle>
            <a:lvl1pPr>
              <a:defRPr>
                <a:latin typeface="+mn-lt"/>
              </a:defRPr>
            </a:lvl1pPr>
          </a:lstStyle>
          <a:p>
            <a:r>
              <a:rPr lang="en-US"/>
              <a:t>Click icon to add table</a:t>
            </a:r>
            <a:endParaRPr lang="en-AU"/>
          </a:p>
        </p:txBody>
      </p:sp>
      <p:sp>
        <p:nvSpPr>
          <p:cNvPr id="4" name="Slide Number Placeholder 3">
            <a:extLst>
              <a:ext uri="{FF2B5EF4-FFF2-40B4-BE49-F238E27FC236}">
                <a16:creationId xmlns:a16="http://schemas.microsoft.com/office/drawing/2014/main" id="{119A8057-F61F-CB11-BD7F-686904EB0E6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28C0AB9A-5EB0-4C01-AB6A-268E21FF2C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57511D4D-B7CF-4565-A769-9BC0C0A0A228}"/>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120082747"/>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620000"/>
            <a:ext cx="11484000" cy="4536000"/>
          </a:xfrm>
        </p:spPr>
        <p:txBody>
          <a:bodyPr/>
          <a:lstStyle>
            <a:lvl1pPr>
              <a:lnSpc>
                <a:spcPct val="150000"/>
              </a:lnSpc>
              <a:defRPr>
                <a:latin typeface="+mn-lt"/>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173348538"/>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and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mn-lt"/>
              </a:defRPr>
            </a:lvl1pPr>
            <a:lvl2pPr>
              <a:defRPr/>
            </a:lvl2pPr>
            <a:lvl3pPr>
              <a:defRPr/>
            </a:lvl3pPr>
            <a:lvl4pPr>
              <a:defRPr/>
            </a:lvl4pPr>
            <a:lvl5pP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77CB3A0F-511B-451A-8458-A90B8C25FB22}"/>
              </a:ext>
            </a:extLst>
          </p:cNvPr>
          <p:cNvSpPr>
            <a:spLocks noGrp="1"/>
          </p:cNvSpPr>
          <p:nvPr>
            <p:ph type="title" hasCustomPrompt="1"/>
          </p:nvPr>
        </p:nvSpPr>
        <p:spPr>
          <a:xfrm>
            <a:off x="360000" y="360000"/>
            <a:ext cx="10080000" cy="545601"/>
          </a:xfrm>
        </p:spPr>
        <p:txBody>
          <a:bodyPr/>
          <a:lstStyle>
            <a:lvl1pPr>
              <a:defRPr>
                <a:solidFill>
                  <a:schemeClr val="accent1"/>
                </a:solidFill>
              </a:defRPr>
            </a:lvl1pPr>
          </a:lstStyle>
          <a:p>
            <a:r>
              <a:rPr lang="en-US" dirty="0"/>
              <a:t>Title</a:t>
            </a:r>
            <a:endParaRPr lang="en-AU" dirty="0"/>
          </a:p>
        </p:txBody>
      </p:sp>
      <p:sp>
        <p:nvSpPr>
          <p:cNvPr id="8" name="Text Placeholder 10">
            <a:extLst>
              <a:ext uri="{FF2B5EF4-FFF2-40B4-BE49-F238E27FC236}">
                <a16:creationId xmlns:a16="http://schemas.microsoft.com/office/drawing/2014/main" id="{B0454035-2B61-4AA5-B92D-AE7B4F8DA6A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458582084"/>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a:extLst>
              <a:ext uri="{FF2B5EF4-FFF2-40B4-BE49-F238E27FC236}">
                <a16:creationId xmlns:a16="http://schemas.microsoft.com/office/drawing/2014/main" id="{13DA8821-872D-DA98-FD86-2667B05FAE90}"/>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p:nvPr>
        </p:nvSpPr>
        <p:spPr>
          <a:xfrm>
            <a:off x="360000" y="360000"/>
            <a:ext cx="10080000" cy="618075"/>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2E4530E4-39F1-41F1-B2DC-30ACB1CA595C}"/>
              </a:ext>
            </a:extLst>
          </p:cNvPr>
          <p:cNvSpPr>
            <a:spLocks noGrp="1"/>
          </p:cNvSpPr>
          <p:nvPr>
            <p:ph type="body" sz="quarter" idx="18" hasCustomPrompt="1"/>
          </p:nvPr>
        </p:nvSpPr>
        <p:spPr>
          <a:xfrm>
            <a:off x="360000" y="11021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46420459"/>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le and 2 Column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03CD5AEC-C258-42AE-85FE-5BEE6B15C14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16A8778F-1369-47FD-AB66-0F42629BE00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622937204"/>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ue backgroun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dirty="0"/>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dirty="0"/>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4528100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Text box and 2 Column Content box">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2339999"/>
            <a:ext cx="4680000" cy="39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2339999"/>
            <a:ext cx="6624000" cy="3960000"/>
          </a:xfrm>
        </p:spPr>
        <p:txBody>
          <a:bodyPr numCol="2" spcCol="180000"/>
          <a:lstStyle>
            <a:lvl1pPr>
              <a:defRPr/>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F677D244-6A00-4BD3-ACE8-5EC2A13CC5A8}"/>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0B01DC35-DB3A-4874-A68A-863609323324}"/>
              </a:ext>
            </a:extLst>
          </p:cNvPr>
          <p:cNvSpPr>
            <a:spLocks noGrp="1"/>
          </p:cNvSpPr>
          <p:nvPr>
            <p:ph type="body" sz="quarter" idx="18" hasCustomPrompt="1"/>
          </p:nvPr>
        </p:nvSpPr>
        <p:spPr>
          <a:xfrm>
            <a:off x="360000" y="158072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1737118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itle, Text box and 2 Column Content box_no Line">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1800225"/>
            <a:ext cx="4680000" cy="44997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1800225"/>
            <a:ext cx="6624000" cy="4499774"/>
          </a:xfrm>
        </p:spPr>
        <p:txBody>
          <a:bodyPr numCol="2" spcCol="180000"/>
          <a:lstStyle>
            <a:lvl1pPr>
              <a:defRPr/>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5A0FCAAA-70E2-4960-89F7-E534C412DC9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7" name="Text Placeholder 10">
            <a:extLst>
              <a:ext uri="{FF2B5EF4-FFF2-40B4-BE49-F238E27FC236}">
                <a16:creationId xmlns:a16="http://schemas.microsoft.com/office/drawing/2014/main" id="{2916A36C-ED56-48CD-A0DE-B0EE6F84BBF3}"/>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87714660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3600">
                <a:solidFill>
                  <a:srgbClr val="146CFD"/>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1"/>
            <a:endParaRPr lang="en-US"/>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24551071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4306323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5E2CE7-BAAF-4A0F-BCDC-D1B8B984B089}"/>
              </a:ext>
            </a:extLst>
          </p:cNvPr>
          <p:cNvSpPr>
            <a:spLocks noGrp="1"/>
          </p:cNvSpPr>
          <p:nvPr>
            <p:ph type="body" sz="quarter" idx="17"/>
          </p:nvPr>
        </p:nvSpPr>
        <p:spPr>
          <a:xfrm>
            <a:off x="360363" y="1800001"/>
            <a:ext cx="6588125" cy="4535712"/>
          </a:xfrm>
        </p:spPr>
        <p:txBody>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itle 3">
            <a:extLst>
              <a:ext uri="{FF2B5EF4-FFF2-40B4-BE49-F238E27FC236}">
                <a16:creationId xmlns:a16="http://schemas.microsoft.com/office/drawing/2014/main" id="{6E72A7D1-A5EB-4D09-AD47-B0A275B76352}"/>
              </a:ext>
            </a:extLst>
          </p:cNvPr>
          <p:cNvSpPr>
            <a:spLocks noGrp="1"/>
          </p:cNvSpPr>
          <p:nvPr>
            <p:ph type="title"/>
          </p:nvPr>
        </p:nvSpPr>
        <p:spPr>
          <a:xfrm>
            <a:off x="360000" y="360000"/>
            <a:ext cx="6588488"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B7B9D695-CA75-41BE-8E93-58026D8541AA}"/>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76839073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1CB43674-C40D-7D08-3098-549DEE754BFD}"/>
              </a:ext>
            </a:extLst>
          </p:cNvPr>
          <p:cNvSpPr>
            <a:spLocks noGrp="1"/>
          </p:cNvSpPr>
          <p:nvPr>
            <p:ph idx="1"/>
          </p:nvPr>
        </p:nvSpPr>
        <p:spPr>
          <a:xfrm>
            <a:off x="360000" y="1800000"/>
            <a:ext cx="6587996" cy="4536000"/>
          </a:xfrm>
        </p:spPr>
        <p:txBody>
          <a:bodyPr numCol="2" spcCol="180000"/>
          <a:lstStyle>
            <a:lvl1pPr>
              <a:defRPr sz="2200"/>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3">
            <a:extLst>
              <a:ext uri="{FF2B5EF4-FFF2-40B4-BE49-F238E27FC236}">
                <a16:creationId xmlns:a16="http://schemas.microsoft.com/office/drawing/2014/main" id="{288B2F92-9E9A-44B6-B1AC-D5D3E091E305}"/>
              </a:ext>
            </a:extLst>
          </p:cNvPr>
          <p:cNvSpPr>
            <a:spLocks noGrp="1"/>
          </p:cNvSpPr>
          <p:nvPr>
            <p:ph type="title"/>
          </p:nvPr>
        </p:nvSpPr>
        <p:spPr>
          <a:xfrm>
            <a:off x="360000" y="360000"/>
            <a:ext cx="6587995" cy="545601"/>
          </a:xfrm>
        </p:spPr>
        <p:txBody>
          <a:bodyPr/>
          <a:lstStyle>
            <a:lvl1pPr>
              <a:defRPr>
                <a:solidFill>
                  <a:schemeClr val="accent1"/>
                </a:solidFill>
              </a:defRPr>
            </a:lvl1pPr>
          </a:lstStyle>
          <a:p>
            <a:r>
              <a:rPr lang="en-US"/>
              <a:t>Click to edit Master title style</a:t>
            </a:r>
            <a:endParaRPr lang="en-AU"/>
          </a:p>
        </p:txBody>
      </p:sp>
      <p:sp>
        <p:nvSpPr>
          <p:cNvPr id="10" name="Text Placeholder 10">
            <a:extLst>
              <a:ext uri="{FF2B5EF4-FFF2-40B4-BE49-F238E27FC236}">
                <a16:creationId xmlns:a16="http://schemas.microsoft.com/office/drawing/2014/main" id="{EC2837A2-1CBF-4261-8400-72B50306E678}"/>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46351452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195425862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bg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bg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solidFill>
                  <a:schemeClr val="bg1"/>
                </a:solidFill>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lvl1pPr>
              <a:defRPr>
                <a:solidFill>
                  <a:schemeClr val="bg1"/>
                </a:solidFill>
              </a:defRPr>
            </a:lvl1pPr>
          </a:lstStyle>
          <a:p>
            <a:fld id="{10A01DC5-1685-4615-8240-15192985C6A2}" type="slidenum">
              <a:rPr lang="en-AU" smtClean="0"/>
              <a:pPr/>
              <a:t>‹#›</a:t>
            </a:fld>
            <a:endParaRPr lang="en-AU"/>
          </a:p>
        </p:txBody>
      </p:sp>
      <p:pic>
        <p:nvPicPr>
          <p:cNvPr id="3" name="Picture 2">
            <a:extLst>
              <a:ext uri="{FF2B5EF4-FFF2-40B4-BE49-F238E27FC236}">
                <a16:creationId xmlns:a16="http://schemas.microsoft.com/office/drawing/2014/main" id="{CBCAB367-DE01-40E9-A368-655F816DA3CE}"/>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190327" y="348916"/>
            <a:ext cx="653673" cy="689309"/>
          </a:xfrm>
          <a:prstGeom prst="rect">
            <a:avLst/>
          </a:prstGeom>
        </p:spPr>
      </p:pic>
    </p:spTree>
    <p:extLst>
      <p:ext uri="{BB962C8B-B14F-4D97-AF65-F5344CB8AC3E}">
        <p14:creationId xmlns:p14="http://schemas.microsoft.com/office/powerpoint/2010/main" val="36570025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3489BCDB-A0CC-B54C-ECE2-9EFE4F58BD01}"/>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12" name="Title 3">
            <a:extLst>
              <a:ext uri="{FF2B5EF4-FFF2-40B4-BE49-F238E27FC236}">
                <a16:creationId xmlns:a16="http://schemas.microsoft.com/office/drawing/2014/main" id="{CB7A21B1-08A4-421B-AA52-B0854A5F5781}"/>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188840D4-8AFA-479E-9A68-568C2F149974}"/>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13455723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Two Content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E70140A7-B494-4ADF-8485-E52C7306BAA8}"/>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C94CF964-0D7A-4F66-8FE1-E2E50D870BE0}"/>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554678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Text Placeholder 3">
            <a:extLst>
              <a:ext uri="{FF2B5EF4-FFF2-40B4-BE49-F238E27FC236}">
                <a16:creationId xmlns:a16="http://schemas.microsoft.com/office/drawing/2014/main" id="{7A679F83-4A45-8E00-A9A4-2E8DE35C1BB0}"/>
              </a:ext>
            </a:extLst>
          </p:cNvPr>
          <p:cNvSpPr>
            <a:spLocks noGrp="1"/>
          </p:cNvSpPr>
          <p:nvPr>
            <p:ph type="body" sz="quarter" idx="17" hasCustomPrompt="1"/>
          </p:nvPr>
        </p:nvSpPr>
        <p:spPr>
          <a:xfrm>
            <a:off x="360000" y="1567086"/>
            <a:ext cx="11484000" cy="4807835"/>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04937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wo Content lower">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4C0B6C8A-6222-B0CE-D530-EA6C14EF245A}"/>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E86C865E-A068-4FBE-B21E-C9D861952ED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2" name="Text Placeholder 10">
            <a:extLst>
              <a:ext uri="{FF2B5EF4-FFF2-40B4-BE49-F238E27FC236}">
                <a16:creationId xmlns:a16="http://schemas.microsoft.com/office/drawing/2014/main" id="{BE794027-C1B1-4CB9-8AFE-582EC29DB3F4}"/>
              </a:ext>
            </a:extLst>
          </p:cNvPr>
          <p:cNvSpPr>
            <a:spLocks noGrp="1"/>
          </p:cNvSpPr>
          <p:nvPr>
            <p:ph type="body" sz="quarter" idx="18" hasCustomPrompt="1"/>
          </p:nvPr>
        </p:nvSpPr>
        <p:spPr>
          <a:xfrm>
            <a:off x="360000" y="1623457"/>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678370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Two Content lower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7753531B-D8A9-4B37-924D-FCDE48E22787}"/>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4EE53A05-3D7E-4414-B822-57F7C3CD674C}"/>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38688218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ubheading box with three column text box and image box">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14599791-EF19-4673-AA81-5D6FF85F2016}"/>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2" name="Text Placeholder 10">
            <a:extLst>
              <a:ext uri="{FF2B5EF4-FFF2-40B4-BE49-F238E27FC236}">
                <a16:creationId xmlns:a16="http://schemas.microsoft.com/office/drawing/2014/main" id="{DE07C0E9-CC6F-48B9-A5AB-2914FBDFD3B0}"/>
              </a:ext>
            </a:extLst>
          </p:cNvPr>
          <p:cNvSpPr>
            <a:spLocks noGrp="1"/>
          </p:cNvSpPr>
          <p:nvPr>
            <p:ph type="body" sz="quarter" idx="18" hasCustomPrompt="1"/>
          </p:nvPr>
        </p:nvSpPr>
        <p:spPr>
          <a:xfrm>
            <a:off x="360000" y="158927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4299967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Subheading box with three column text box and image box_no Line">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9FF4BC1C-28FA-438D-B02E-F022AA594BC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60FD63DB-4575-4B45-9A01-C99009246C7B}"/>
              </a:ext>
            </a:extLst>
          </p:cNvPr>
          <p:cNvSpPr>
            <a:spLocks noGrp="1"/>
          </p:cNvSpPr>
          <p:nvPr>
            <p:ph type="body" sz="quarter" idx="18" hasCustomPrompt="1"/>
          </p:nvPr>
        </p:nvSpPr>
        <p:spPr>
          <a:xfrm>
            <a:off x="360000" y="154654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6357948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Image with caption at right over text box">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AA01239-4425-4D06-9E14-E14F3426FB3F}"/>
              </a:ext>
              <a:ext uri="{C183D7F6-B498-43B3-948B-1728B52AA6E4}">
                <adec:decorative xmlns:adec="http://schemas.microsoft.com/office/drawing/2017/decorative" val="1"/>
              </a:ext>
            </a:extLst>
          </p:cNvPr>
          <p:cNvSpPr>
            <a:spLocks noGrp="1"/>
          </p:cNvSpPr>
          <p:nvPr>
            <p:ph type="pic" sz="quarter" idx="15"/>
          </p:nvPr>
        </p:nvSpPr>
        <p:spPr>
          <a:xfrm>
            <a:off x="0" y="1548000"/>
            <a:ext cx="5976000" cy="4680000"/>
          </a:xfrm>
        </p:spPr>
        <p:txBody>
          <a:bodyPr/>
          <a:lstStyle/>
          <a:p>
            <a:r>
              <a:rPr lang="en-US"/>
              <a:t>Click icon to add picture</a:t>
            </a:r>
            <a:endParaRPr lang="en-AU"/>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6192000" y="1548000"/>
            <a:ext cx="56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6192000" y="1728000"/>
            <a:ext cx="5688000" cy="900000"/>
          </a:xfrm>
        </p:spPr>
        <p:txBody>
          <a:bodyPr>
            <a:noAutofit/>
          </a:bodyPr>
          <a:lstStyle>
            <a:lvl1pPr>
              <a:defRPr sz="1400">
                <a:latin typeface="+mn-lt"/>
              </a:defRPr>
            </a:lvl1pPr>
          </a:lstStyle>
          <a:p>
            <a:pPr lvl="0"/>
            <a:r>
              <a:rPr lang="en-US"/>
              <a:t>Caption</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6192000" y="2771999"/>
            <a:ext cx="5688000" cy="3240000"/>
          </a:xfrm>
        </p:spPr>
        <p:txBody>
          <a:bodyPr numCol="2" spcCol="180000"/>
          <a:lstStyle>
            <a:lvl1pPr>
              <a:defRPr/>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cxnSp>
        <p:nvCxnSpPr>
          <p:cNvPr id="15" name="Straight Connector 14">
            <a:extLst>
              <a:ext uri="{FF2B5EF4-FFF2-40B4-BE49-F238E27FC236}">
                <a16:creationId xmlns:a16="http://schemas.microsoft.com/office/drawing/2014/main" id="{D55E9072-3A33-4C6D-A549-4A012107B65C}"/>
              </a:ext>
              <a:ext uri="{C183D7F6-B498-43B3-948B-1728B52AA6E4}">
                <adec:decorative xmlns:adec="http://schemas.microsoft.com/office/drawing/2017/decorative" val="1"/>
              </a:ext>
            </a:extLst>
          </p:cNvPr>
          <p:cNvCxnSpPr>
            <a:cxnSpLocks/>
          </p:cNvCxnSpPr>
          <p:nvPr userDrawn="1"/>
        </p:nvCxnSpPr>
        <p:spPr>
          <a:xfrm>
            <a:off x="6192000" y="6228000"/>
            <a:ext cx="5688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C6C6E195-08D8-B578-8FC3-04019FAB2860}"/>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EFC25D5C-75DB-4279-AC00-2D320745128E}"/>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D9046FC8-7C55-4C92-84EC-77EF486F475B}"/>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4942363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2" name="Title 1"/>
          <p:cNvSpPr>
            <a:spLocks noGrp="1"/>
          </p:cNvSpPr>
          <p:nvPr>
            <p:ph type="title"/>
          </p:nvPr>
        </p:nvSpPr>
        <p:spPr>
          <a:xfrm>
            <a:off x="360000" y="359998"/>
            <a:ext cx="2520000" cy="5976002"/>
          </a:xfrm>
        </p:spPr>
        <p:txBody>
          <a:bodyPr>
            <a:noAutofit/>
          </a:bodyPr>
          <a:lstStyle>
            <a:lvl1pPr>
              <a:defRPr sz="1800">
                <a:latin typeface="+mj-lt"/>
              </a:defRPr>
            </a:lvl1pPr>
          </a:lstStyle>
          <a:p>
            <a:r>
              <a:rPr lang="en-US"/>
              <a:t>Click to edit Master title style</a:t>
            </a:r>
          </a:p>
        </p:txBody>
      </p:sp>
      <p:cxnSp>
        <p:nvCxnSpPr>
          <p:cNvPr id="12" name="Straight Connector 11">
            <a:extLst>
              <a:ext uri="{FF2B5EF4-FFF2-40B4-BE49-F238E27FC236}">
                <a16:creationId xmlns:a16="http://schemas.microsoft.com/office/drawing/2014/main" id="{80B8F80F-22E3-47D7-8D99-80BFFDFB35CD}"/>
              </a:ext>
              <a:ext uri="{C183D7F6-B498-43B3-948B-1728B52AA6E4}">
                <adec:decorative xmlns:adec="http://schemas.microsoft.com/office/drawing/2017/decorative" val="1"/>
              </a:ext>
            </a:extLst>
          </p:cNvPr>
          <p:cNvCxnSpPr>
            <a:cxnSpLocks/>
          </p:cNvCxnSpPr>
          <p:nvPr userDrawn="1"/>
        </p:nvCxnSpPr>
        <p:spPr>
          <a:xfrm>
            <a:off x="3096000" y="360000"/>
            <a:ext cx="0" cy="5976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312002" y="360000"/>
            <a:ext cx="7560000" cy="5976000"/>
          </a:xfrm>
        </p:spPr>
        <p:txBody>
          <a:bodyPr numCol="1" spcCol="180000"/>
          <a:lstStyle>
            <a:lvl1pPr>
              <a:defRPr sz="3600">
                <a:solidFill>
                  <a:schemeClr val="accent1"/>
                </a:solidFill>
              </a:defRPr>
            </a:lvl1pPr>
            <a:lvl2pPr>
              <a:defRPr sz="1800">
                <a:latin typeface="+mn-lt"/>
              </a:defRPr>
            </a:lvl2pPr>
          </a:lstStyle>
          <a:p>
            <a:pPr lvl="0"/>
            <a:r>
              <a:rPr lang="en-US"/>
              <a:t>Edit Master text styles</a:t>
            </a:r>
          </a:p>
          <a:p>
            <a:pPr lvl="1"/>
            <a:r>
              <a:rPr lang="en-US"/>
              <a:t>Second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8787959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42489964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_2 column text above graphic">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9" name="Title 3">
            <a:extLst>
              <a:ext uri="{FF2B5EF4-FFF2-40B4-BE49-F238E27FC236}">
                <a16:creationId xmlns:a16="http://schemas.microsoft.com/office/drawing/2014/main" id="{05BC5410-7E55-4593-BA28-5E8E6B37DC5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CCAC8508-E60B-446A-8E8E-4CDD0947B710}"/>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00307672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mage with two multi-content boxe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9E937FAD-09C4-B9AC-E0F8-D88B1E980AFF}"/>
              </a:ext>
              <a:ext uri="{C183D7F6-B498-43B3-948B-1728B52AA6E4}">
                <adec:decorative xmlns:adec="http://schemas.microsoft.com/office/drawing/2017/decorative" val="1"/>
              </a:ext>
            </a:extLst>
          </p:cNvPr>
          <p:cNvCxnSpPr>
            <a:cxnSpLocks/>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Picture Placeholder 14">
            <a:extLst>
              <a:ext uri="{FF2B5EF4-FFF2-40B4-BE49-F238E27FC236}">
                <a16:creationId xmlns:a16="http://schemas.microsoft.com/office/drawing/2014/main" id="{A1EC6F40-A8A0-4128-90D0-E467B30278DC}"/>
              </a:ext>
              <a:ext uri="{C183D7F6-B498-43B3-948B-1728B52AA6E4}">
                <adec:decorative xmlns:adec="http://schemas.microsoft.com/office/drawing/2017/decorative" val="1"/>
              </a:ext>
            </a:extLst>
          </p:cNvPr>
          <p:cNvSpPr>
            <a:spLocks noGrp="1"/>
          </p:cNvSpPr>
          <p:nvPr>
            <p:ph type="pic" sz="quarter" idx="13"/>
          </p:nvPr>
        </p:nvSpPr>
        <p:spPr>
          <a:xfrm>
            <a:off x="539750" y="1728788"/>
            <a:ext cx="6229350" cy="4607212"/>
          </a:xfrm>
        </p:spPr>
        <p:txBody>
          <a:bodyPr/>
          <a:lstStyle/>
          <a:p>
            <a:r>
              <a:rPr lang="en-US"/>
              <a:t>Click icon to add picture</a:t>
            </a:r>
            <a:endParaRPr lang="en-AU"/>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6948000" y="1728000"/>
            <a:ext cx="0" cy="46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7127999" y="1727999"/>
            <a:ext cx="4715997"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28000" y="3924000"/>
            <a:ext cx="4715996"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2">
            <a:extLst>
              <a:ext uri="{FF2B5EF4-FFF2-40B4-BE49-F238E27FC236}">
                <a16:creationId xmlns:a16="http://schemas.microsoft.com/office/drawing/2014/main" id="{0EAFF04E-EED2-4901-9136-39CEC8DFA263}"/>
              </a:ext>
            </a:extLst>
          </p:cNvPr>
          <p:cNvSpPr>
            <a:spLocks noGrp="1"/>
          </p:cNvSpPr>
          <p:nvPr>
            <p:ph type="body" sz="quarter" idx="14" hasCustomPrompt="1"/>
          </p:nvPr>
        </p:nvSpPr>
        <p:spPr>
          <a:xfrm>
            <a:off x="7127998" y="6048000"/>
            <a:ext cx="4716000" cy="288000"/>
          </a:xfrm>
        </p:spPr>
        <p:txBody>
          <a:bodyPr anchor="b" anchorCtr="0">
            <a:normAutofit/>
          </a:bodyPr>
          <a:lstStyle>
            <a:lvl1pPr>
              <a:defRPr sz="1000">
                <a:latin typeface="+mn-lt"/>
              </a:defRPr>
            </a:lvl1pPr>
          </a:lstStyle>
          <a:p>
            <a:pPr lvl="0"/>
            <a:r>
              <a:rPr lang="en-US"/>
              <a:t>Caption</a:t>
            </a:r>
            <a:endParaRPr lang="en-AU"/>
          </a:p>
        </p:txBody>
      </p:sp>
      <p:sp>
        <p:nvSpPr>
          <p:cNvPr id="6" name="Slide Number Placeholder 5">
            <a:extLst>
              <a:ext uri="{FF2B5EF4-FFF2-40B4-BE49-F238E27FC236}">
                <a16:creationId xmlns:a16="http://schemas.microsoft.com/office/drawing/2014/main" id="{AD7D6739-5371-B762-58B3-DA849DE6A79E}"/>
              </a:ext>
            </a:extLst>
          </p:cNvPr>
          <p:cNvSpPr>
            <a:spLocks noGrp="1"/>
          </p:cNvSpPr>
          <p:nvPr>
            <p:ph type="sldNum" sz="quarter" idx="15"/>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79691CFB-7E44-4ABC-B663-13EAB9E121E0}"/>
              </a:ext>
            </a:extLst>
          </p:cNvPr>
          <p:cNvSpPr>
            <a:spLocks noGrp="1"/>
          </p:cNvSpPr>
          <p:nvPr>
            <p:ph type="title"/>
          </p:nvPr>
        </p:nvSpPr>
        <p:spPr>
          <a:xfrm>
            <a:off x="539748" y="360000"/>
            <a:ext cx="9900251" cy="545601"/>
          </a:xfrm>
        </p:spPr>
        <p:txBody>
          <a:bodyPr/>
          <a:lstStyle>
            <a:lvl1pPr>
              <a:defRPr>
                <a:solidFill>
                  <a:schemeClr val="accent1"/>
                </a:solidFill>
              </a:defRPr>
            </a:lvl1pPr>
          </a:lstStyle>
          <a:p>
            <a:r>
              <a:rPr lang="en-US"/>
              <a:t>Click to edit Master title style</a:t>
            </a:r>
            <a:endParaRPr lang="en-AU"/>
          </a:p>
        </p:txBody>
      </p:sp>
      <p:sp>
        <p:nvSpPr>
          <p:cNvPr id="13" name="Text Placeholder 10">
            <a:extLst>
              <a:ext uri="{FF2B5EF4-FFF2-40B4-BE49-F238E27FC236}">
                <a16:creationId xmlns:a16="http://schemas.microsoft.com/office/drawing/2014/main" id="{91B4D21B-6662-499E-B4B3-F33ABC0C0C36}"/>
              </a:ext>
            </a:extLst>
          </p:cNvPr>
          <p:cNvSpPr>
            <a:spLocks noGrp="1"/>
          </p:cNvSpPr>
          <p:nvPr>
            <p:ph type="body" sz="quarter" idx="18" hasCustomPrompt="1"/>
          </p:nvPr>
        </p:nvSpPr>
        <p:spPr>
          <a:xfrm>
            <a:off x="539748" y="1016704"/>
            <a:ext cx="9900252"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84537958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 charts with supporting text">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6E96714-DAB5-89E1-9A49-F9D9F3DE01D0}"/>
              </a:ext>
              <a:ext uri="{C183D7F6-B498-43B3-948B-1728B52AA6E4}">
                <adec:decorative xmlns:adec="http://schemas.microsoft.com/office/drawing/2017/decorative" val="1"/>
              </a:ext>
            </a:extLst>
          </p:cNvPr>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hart Placeholder 11">
            <a:extLst>
              <a:ext uri="{FF2B5EF4-FFF2-40B4-BE49-F238E27FC236}">
                <a16:creationId xmlns:a16="http://schemas.microsoft.com/office/drawing/2014/main" id="{D7E1CAC4-88FF-4E85-8A37-9D1F4A8514EE}"/>
              </a:ext>
            </a:extLst>
          </p:cNvPr>
          <p:cNvSpPr>
            <a:spLocks noGrp="1"/>
          </p:cNvSpPr>
          <p:nvPr>
            <p:ph type="chart" sz="quarter" idx="15"/>
          </p:nvPr>
        </p:nvSpPr>
        <p:spPr>
          <a:xfrm>
            <a:off x="539750" y="1547999"/>
            <a:ext cx="7560000" cy="3888000"/>
          </a:xfrm>
        </p:spPr>
        <p:txBody>
          <a:bodyPr/>
          <a:lstStyle/>
          <a:p>
            <a:r>
              <a:rPr lang="en-US"/>
              <a:t>Click icon to add chart</a:t>
            </a:r>
            <a:endParaRPr lang="en-AU"/>
          </a:p>
        </p:txBody>
      </p:sp>
      <p:sp>
        <p:nvSpPr>
          <p:cNvPr id="20" name="Text Placeholder 19">
            <a:extLst>
              <a:ext uri="{FF2B5EF4-FFF2-40B4-BE49-F238E27FC236}">
                <a16:creationId xmlns:a16="http://schemas.microsoft.com/office/drawing/2014/main" id="{CD3768AF-49AB-464E-9DF6-68376B8AC32E}"/>
              </a:ext>
            </a:extLst>
          </p:cNvPr>
          <p:cNvSpPr>
            <a:spLocks noGrp="1"/>
          </p:cNvSpPr>
          <p:nvPr>
            <p:ph type="body" sz="quarter" idx="17"/>
          </p:nvPr>
        </p:nvSpPr>
        <p:spPr>
          <a:xfrm>
            <a:off x="539750" y="5544000"/>
            <a:ext cx="7560000"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Edit Master text styles</a:t>
            </a:r>
          </a:p>
          <a:p>
            <a:pPr lvl="1"/>
            <a:r>
              <a:rPr lang="en-US"/>
              <a:t>Second level</a:t>
            </a:r>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8928000" y="3276000"/>
            <a:ext cx="0" cy="306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hart Placeholder 17">
            <a:extLst>
              <a:ext uri="{FF2B5EF4-FFF2-40B4-BE49-F238E27FC236}">
                <a16:creationId xmlns:a16="http://schemas.microsoft.com/office/drawing/2014/main" id="{0F4F51DE-C82F-4C69-9901-7D4EF2CBE8D4}"/>
              </a:ext>
            </a:extLst>
          </p:cNvPr>
          <p:cNvSpPr>
            <a:spLocks noGrp="1"/>
          </p:cNvSpPr>
          <p:nvPr>
            <p:ph type="chart" sz="quarter" idx="16"/>
          </p:nvPr>
        </p:nvSpPr>
        <p:spPr>
          <a:xfrm>
            <a:off x="9108000" y="3276000"/>
            <a:ext cx="2736000" cy="2159999"/>
          </a:xfrm>
        </p:spPr>
        <p:txBody>
          <a:bodyPr/>
          <a:lstStyle/>
          <a:p>
            <a:r>
              <a:rPr lang="en-US"/>
              <a:t>Click icon to add chart</a:t>
            </a:r>
            <a:endParaRPr lang="en-AU"/>
          </a:p>
        </p:txBody>
      </p:sp>
      <p:sp>
        <p:nvSpPr>
          <p:cNvPr id="21" name="Text Placeholder 19">
            <a:extLst>
              <a:ext uri="{FF2B5EF4-FFF2-40B4-BE49-F238E27FC236}">
                <a16:creationId xmlns:a16="http://schemas.microsoft.com/office/drawing/2014/main" id="{2A94C0C8-30F5-4B00-BC99-C6DFC381A6C9}"/>
              </a:ext>
            </a:extLst>
          </p:cNvPr>
          <p:cNvSpPr>
            <a:spLocks noGrp="1"/>
          </p:cNvSpPr>
          <p:nvPr>
            <p:ph type="body" sz="quarter" idx="18" hasCustomPrompt="1"/>
          </p:nvPr>
        </p:nvSpPr>
        <p:spPr>
          <a:xfrm>
            <a:off x="9108000" y="5544000"/>
            <a:ext cx="2735999"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text styles</a:t>
            </a:r>
          </a:p>
          <a:p>
            <a:pPr lvl="1"/>
            <a:r>
              <a:rPr lang="en-US"/>
              <a:t>Second level</a:t>
            </a:r>
          </a:p>
        </p:txBody>
      </p:sp>
      <p:sp>
        <p:nvSpPr>
          <p:cNvPr id="4" name="Slide Number Placeholder 3">
            <a:extLst>
              <a:ext uri="{FF2B5EF4-FFF2-40B4-BE49-F238E27FC236}">
                <a16:creationId xmlns:a16="http://schemas.microsoft.com/office/drawing/2014/main" id="{22B538D5-1269-AD49-5ECE-E3F740C2007D}"/>
              </a:ext>
            </a:extLst>
          </p:cNvPr>
          <p:cNvSpPr>
            <a:spLocks noGrp="1"/>
          </p:cNvSpPr>
          <p:nvPr>
            <p:ph type="sldNum" sz="quarter" idx="19"/>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10741BC9-5810-4402-AD5B-2DD451F81539}"/>
              </a:ext>
            </a:extLst>
          </p:cNvPr>
          <p:cNvSpPr>
            <a:spLocks noGrp="1"/>
          </p:cNvSpPr>
          <p:nvPr>
            <p:ph type="title"/>
          </p:nvPr>
        </p:nvSpPr>
        <p:spPr>
          <a:xfrm>
            <a:off x="539750" y="360000"/>
            <a:ext cx="990025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26173B19-BDA0-4232-B1D7-D85D6B594E60}"/>
              </a:ext>
            </a:extLst>
          </p:cNvPr>
          <p:cNvSpPr>
            <a:spLocks noGrp="1"/>
          </p:cNvSpPr>
          <p:nvPr>
            <p:ph type="body" sz="quarter" idx="20" hasCustomPrompt="1"/>
          </p:nvPr>
        </p:nvSpPr>
        <p:spPr>
          <a:xfrm>
            <a:off x="539750" y="1016704"/>
            <a:ext cx="990025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365519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3" name="Content Placeholder 2">
            <a:extLst>
              <a:ext uri="{FF2B5EF4-FFF2-40B4-BE49-F238E27FC236}">
                <a16:creationId xmlns:a16="http://schemas.microsoft.com/office/drawing/2014/main" id="{EAC13D79-FA01-577F-AC79-E39D6DCCC806}"/>
              </a:ext>
            </a:extLst>
          </p:cNvPr>
          <p:cNvSpPr>
            <a:spLocks noGrp="1"/>
          </p:cNvSpPr>
          <p:nvPr>
            <p:ph sz="quarter" idx="19" hasCustomPrompt="1"/>
          </p:nvPr>
        </p:nvSpPr>
        <p:spPr>
          <a:xfrm>
            <a:off x="360363" y="1562471"/>
            <a:ext cx="5735637" cy="4814518"/>
          </a:xfrm>
        </p:spPr>
        <p:txBody>
          <a:body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Picture Placeholder 7">
            <a:extLst>
              <a:ext uri="{FF2B5EF4-FFF2-40B4-BE49-F238E27FC236}">
                <a16:creationId xmlns:a16="http://schemas.microsoft.com/office/drawing/2014/main" id="{F0C3D212-D9E6-5651-0336-B3898E36FBA5}"/>
              </a:ext>
            </a:extLst>
          </p:cNvPr>
          <p:cNvSpPr>
            <a:spLocks noGrp="1"/>
          </p:cNvSpPr>
          <p:nvPr>
            <p:ph type="pic" sz="quarter" idx="20"/>
          </p:nvPr>
        </p:nvSpPr>
        <p:spPr>
          <a:xfrm>
            <a:off x="6324599" y="1562470"/>
            <a:ext cx="5507038" cy="4814518"/>
          </a:xfrm>
        </p:spPr>
        <p:txBody>
          <a:bodyPr/>
          <a:lstStyle/>
          <a:p>
            <a:r>
              <a:rPr lang="en-US"/>
              <a:t>Click icon to add picture</a:t>
            </a:r>
            <a:endParaRPr lang="en-AU"/>
          </a:p>
        </p:txBody>
      </p:sp>
    </p:spTree>
    <p:extLst>
      <p:ext uri="{BB962C8B-B14F-4D97-AF65-F5344CB8AC3E}">
        <p14:creationId xmlns:p14="http://schemas.microsoft.com/office/powerpoint/2010/main" val="2205901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E70612CD-1BF1-42B5-8546-A674A0B86640}"/>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360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359999"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8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408000"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D1BAADAD-B302-2C54-28BE-DE627A1513A5}"/>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8CC0920B-AC4B-0EAF-B89F-B7D59046919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F2CB1FCA-D1E5-416B-B1F2-710F1C82DC16}"/>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04324E8E-03E6-4838-9622-D9823630F780}"/>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45642576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27110113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67225011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446871522"/>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2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accent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bg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3619517767"/>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2385288"/>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2385288"/>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2673288"/>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2385288"/>
            <a:ext cx="2772000" cy="287999"/>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042575"/>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a:p>
        </p:txBody>
      </p:sp>
    </p:spTree>
    <p:extLst>
      <p:ext uri="{BB962C8B-B14F-4D97-AF65-F5344CB8AC3E}">
        <p14:creationId xmlns:p14="http://schemas.microsoft.com/office/powerpoint/2010/main" val="3929030039"/>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bg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bg1"/>
                </a:solidFill>
                <a:latin typeface="Public Sans" pitchFamily="2" charset="0"/>
              </a:defRPr>
            </a:lvl1pPr>
          </a:lstStyle>
          <a:p>
            <a:r>
              <a:rPr lang="en-US"/>
              <a:t>NSW Department of Education</a:t>
            </a:r>
            <a:endParaRPr lang="en-AU"/>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bg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bg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402522512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accent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accent1"/>
                </a:solidFill>
                <a:latin typeface="Public Sans" pitchFamily="2" charset="0"/>
              </a:defRPr>
            </a:lvl1pPr>
          </a:lstStyle>
          <a:p>
            <a:r>
              <a:rPr lang="en-US"/>
              <a:t>NSW Department of Education</a:t>
            </a:r>
            <a:endParaRPr lang="en-AU"/>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accent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accent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141686231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5040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360000" y="359998"/>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360001" y="1044000"/>
            <a:ext cx="4500000" cy="2520000"/>
          </a:xfrm>
          <a:ln>
            <a:noFill/>
          </a:ln>
        </p:spPr>
        <p:txBody>
          <a:bodyPr anchor="b">
            <a:noAutofit/>
          </a:bodyPr>
          <a:lstStyle>
            <a:lvl1pPr algn="l">
              <a:lnSpc>
                <a:spcPct val="90000"/>
              </a:lnSpc>
              <a:defRPr sz="4800">
                <a:solidFill>
                  <a:schemeClr val="accent1"/>
                </a:solidFill>
                <a:latin typeface="+mj-lt"/>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1" y="3707999"/>
            <a:ext cx="4500000"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6" name="Text Placeholder 14">
            <a:extLst>
              <a:ext uri="{FF2B5EF4-FFF2-40B4-BE49-F238E27FC236}">
                <a16:creationId xmlns:a16="http://schemas.microsoft.com/office/drawing/2014/main" id="{CBD988A2-69DC-6498-35F1-5A52AD30CEAC}"/>
              </a:ext>
            </a:extLst>
          </p:cNvPr>
          <p:cNvSpPr>
            <a:spLocks noGrp="1"/>
          </p:cNvSpPr>
          <p:nvPr>
            <p:ph type="body" sz="quarter" idx="14" hasCustomPrompt="1"/>
          </p:nvPr>
        </p:nvSpPr>
        <p:spPr>
          <a:xfrm>
            <a:off x="359997" y="5039998"/>
            <a:ext cx="4499999"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F1B4A246-8750-3B76-6335-2AB142573783}"/>
              </a:ext>
            </a:extLst>
          </p:cNvPr>
          <p:cNvSpPr>
            <a:spLocks noGrp="1"/>
          </p:cNvSpPr>
          <p:nvPr>
            <p:ph type="body" sz="quarter" idx="16" hasCustomPrompt="1"/>
          </p:nvPr>
        </p:nvSpPr>
        <p:spPr>
          <a:xfrm>
            <a:off x="359997" y="5327998"/>
            <a:ext cx="4499999" cy="792000"/>
          </a:xfrm>
        </p:spPr>
        <p:txBody>
          <a:bodyPr/>
          <a:lstStyle>
            <a:lvl1pPr>
              <a:defRPr sz="1800">
                <a:solidFill>
                  <a:schemeClr val="accent1"/>
                </a:solidFill>
              </a:defRPr>
            </a:lvl1pPr>
          </a:lstStyle>
          <a:p>
            <a:pPr lvl="0"/>
            <a:r>
              <a:rPr lang="en-US"/>
              <a:t>Presenter title</a:t>
            </a:r>
            <a:endParaRPr lang="en-AU"/>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359999" y="6192000"/>
            <a:ext cx="4499999"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5040000" y="0"/>
            <a:ext cx="2880000" cy="6858000"/>
          </a:xfrm>
        </p:spPr>
        <p:txBody>
          <a:bodyPr/>
          <a:lstStyle/>
          <a:p>
            <a:r>
              <a:rPr lang="en-US"/>
              <a:t>Click icon to add picture</a:t>
            </a:r>
            <a:endParaRPr lang="en-AU"/>
          </a:p>
        </p:txBody>
      </p:sp>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7919999" y="0"/>
            <a:ext cx="26518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Tree>
    <p:extLst>
      <p:ext uri="{BB962C8B-B14F-4D97-AF65-F5344CB8AC3E}">
        <p14:creationId xmlns:p14="http://schemas.microsoft.com/office/powerpoint/2010/main" val="319732664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accent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accent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905463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eature image and text">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hasCustomPrompt="1"/>
          </p:nvPr>
        </p:nvSpPr>
        <p:spPr>
          <a:xfrm>
            <a:off x="5400000" y="360000"/>
            <a:ext cx="6407150" cy="554400"/>
          </a:xfrm>
        </p:spPr>
        <p:txBody>
          <a:bodyPr/>
          <a:lstStyle>
            <a:lvl1pPr>
              <a:defRPr>
                <a:solidFill>
                  <a:schemeClr val="accent1"/>
                </a:solidFill>
              </a:defRPr>
            </a:lvl1pPr>
          </a:lstStyle>
          <a:p>
            <a:r>
              <a:rPr lang="en-US" dirty="0"/>
              <a:t>Title</a:t>
            </a:r>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6407150" cy="294189"/>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977790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bg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bg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244426072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360000" y="360000"/>
            <a:ext cx="4500000" cy="684000"/>
          </a:xfrm>
          <a:prstGeom prst="rect">
            <a:avLst/>
          </a:prstGeom>
        </p:spPr>
        <p:txBody>
          <a:bodyPr vert="horz" lIns="0" tIns="0" rIns="0" bIns="0" rtlCol="0" anchor="t">
            <a:noAutofit/>
          </a:bodyPr>
          <a:lstStyle>
            <a:lvl1pPr algn="l">
              <a:defRPr sz="1400">
                <a:solidFill>
                  <a:schemeClr val="tx1"/>
                </a:solidFill>
                <a:latin typeface="Public Sans" pitchFamily="2" charset="0"/>
              </a:defRPr>
            </a:lvl1pPr>
          </a:lstStyle>
          <a:p>
            <a:r>
              <a:rPr lang="en-US"/>
              <a:t>NSW Department of Education</a:t>
            </a:r>
            <a:endParaRPr lang="en-AU"/>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1548000"/>
            <a:ext cx="1219200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0" y="3348000"/>
            <a:ext cx="12192001" cy="351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hasCustomPrompt="1"/>
          </p:nvPr>
        </p:nvSpPr>
        <p:spPr>
          <a:xfrm>
            <a:off x="360000" y="3600000"/>
            <a:ext cx="7200000" cy="2520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8952000" y="3978000"/>
            <a:ext cx="2880000" cy="2880000"/>
          </a:xfrm>
        </p:spPr>
        <p:txBody>
          <a:bodyPr anchor="b">
            <a:noAutofit/>
          </a:bodyPr>
          <a:lstStyle>
            <a:lvl1pPr algn="r">
              <a:lnSpc>
                <a:spcPct val="80000"/>
              </a:lnSpc>
              <a:spcAft>
                <a:spcPts val="0"/>
              </a:spcAft>
              <a:defRPr sz="190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Tree>
    <p:extLst>
      <p:ext uri="{BB962C8B-B14F-4D97-AF65-F5344CB8AC3E}">
        <p14:creationId xmlns:p14="http://schemas.microsoft.com/office/powerpoint/2010/main" val="322026568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10080000"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760000"/>
            <a:ext cx="10079997"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50476127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2_Divider 2_Image">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411873606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4_Divider 2_Image">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bg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lvl1pPr>
              <a:defRPr>
                <a:solidFill>
                  <a:schemeClr val="bg1"/>
                </a:solidFill>
              </a:defRPr>
            </a:lvl1pPr>
          </a:lstStyle>
          <a:p>
            <a:r>
              <a:rPr lang="en-US"/>
              <a:t>Click icon to add picture</a:t>
            </a:r>
            <a:endParaRPr lang="en-AU"/>
          </a:p>
        </p:txBody>
      </p:sp>
      <p:pic>
        <p:nvPicPr>
          <p:cNvPr id="6" name="Picture 5">
            <a:extLst>
              <a:ext uri="{FF2B5EF4-FFF2-40B4-BE49-F238E27FC236}">
                <a16:creationId xmlns:a16="http://schemas.microsoft.com/office/drawing/2014/main" id="{1A97EB2D-0002-4493-AE06-E07C299221D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82350" y="360000"/>
            <a:ext cx="678225" cy="715199"/>
          </a:xfrm>
          <a:prstGeom prst="rect">
            <a:avLst/>
          </a:prstGeom>
        </p:spPr>
      </p:pic>
    </p:spTree>
    <p:extLst>
      <p:ext uri="{BB962C8B-B14F-4D97-AF65-F5344CB8AC3E}">
        <p14:creationId xmlns:p14="http://schemas.microsoft.com/office/powerpoint/2010/main" val="346060004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1" name="Text Placeholder 10">
            <a:extLst>
              <a:ext uri="{FF2B5EF4-FFF2-40B4-BE49-F238E27FC236}">
                <a16:creationId xmlns:a16="http://schemas.microsoft.com/office/drawing/2014/main" id="{9A3EA2A1-9A76-4DF1-8B35-8460D1ED5121}"/>
              </a:ext>
            </a:extLst>
          </p:cNvPr>
          <p:cNvSpPr>
            <a:spLocks noGrp="1"/>
          </p:cNvSpPr>
          <p:nvPr>
            <p:ph type="body" sz="quarter" idx="19"/>
          </p:nvPr>
        </p:nvSpPr>
        <p:spPr>
          <a:xfrm>
            <a:off x="347663"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0">
            <a:extLst>
              <a:ext uri="{FF2B5EF4-FFF2-40B4-BE49-F238E27FC236}">
                <a16:creationId xmlns:a16="http://schemas.microsoft.com/office/drawing/2014/main" id="{396D79FC-4511-46DC-8B32-AE6BB47494DD}"/>
              </a:ext>
            </a:extLst>
          </p:cNvPr>
          <p:cNvSpPr>
            <a:spLocks noGrp="1"/>
          </p:cNvSpPr>
          <p:nvPr>
            <p:ph type="body" sz="quarter" idx="20"/>
          </p:nvPr>
        </p:nvSpPr>
        <p:spPr>
          <a:xfrm>
            <a:off x="6227764"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0">
            <a:extLst>
              <a:ext uri="{FF2B5EF4-FFF2-40B4-BE49-F238E27FC236}">
                <a16:creationId xmlns:a16="http://schemas.microsoft.com/office/drawing/2014/main" id="{94DABD93-F5E5-4624-A12D-1CB78E87878C}"/>
              </a:ext>
            </a:extLst>
          </p:cNvPr>
          <p:cNvSpPr>
            <a:spLocks noGrp="1"/>
          </p:cNvSpPr>
          <p:nvPr>
            <p:ph type="body" sz="quarter" idx="21"/>
          </p:nvPr>
        </p:nvSpPr>
        <p:spPr>
          <a:xfrm>
            <a:off x="6227764" y="4248000"/>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Text Placeholder 10">
            <a:extLst>
              <a:ext uri="{FF2B5EF4-FFF2-40B4-BE49-F238E27FC236}">
                <a16:creationId xmlns:a16="http://schemas.microsoft.com/office/drawing/2014/main" id="{DF5F6401-A683-4E5C-B19F-60C8A58C2D35}"/>
              </a:ext>
            </a:extLst>
          </p:cNvPr>
          <p:cNvSpPr>
            <a:spLocks noGrp="1"/>
          </p:cNvSpPr>
          <p:nvPr>
            <p:ph type="body" sz="quarter" idx="22"/>
          </p:nvPr>
        </p:nvSpPr>
        <p:spPr>
          <a:xfrm>
            <a:off x="347663" y="4257900"/>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420197572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3"/>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C2D0BD54-7D0B-4891-A21E-B22F9DA5CCA4}"/>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1" name="Text Placeholder 10">
            <a:extLst>
              <a:ext uri="{FF2B5EF4-FFF2-40B4-BE49-F238E27FC236}">
                <a16:creationId xmlns:a16="http://schemas.microsoft.com/office/drawing/2014/main" id="{10FE7487-16E1-4608-9554-0EFBC927D0F7}"/>
              </a:ext>
            </a:extLst>
          </p:cNvPr>
          <p:cNvSpPr>
            <a:spLocks noGrp="1"/>
          </p:cNvSpPr>
          <p:nvPr>
            <p:ph type="body" sz="quarter" idx="19"/>
          </p:nvPr>
        </p:nvSpPr>
        <p:spPr>
          <a:xfrm>
            <a:off x="347663"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0">
            <a:extLst>
              <a:ext uri="{FF2B5EF4-FFF2-40B4-BE49-F238E27FC236}">
                <a16:creationId xmlns:a16="http://schemas.microsoft.com/office/drawing/2014/main" id="{52C16B6B-1D72-4FE8-B3CC-6616A1E2AF10}"/>
              </a:ext>
            </a:extLst>
          </p:cNvPr>
          <p:cNvSpPr>
            <a:spLocks noGrp="1"/>
          </p:cNvSpPr>
          <p:nvPr>
            <p:ph type="body" sz="quarter" idx="20"/>
          </p:nvPr>
        </p:nvSpPr>
        <p:spPr>
          <a:xfrm>
            <a:off x="6227764"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0">
            <a:extLst>
              <a:ext uri="{FF2B5EF4-FFF2-40B4-BE49-F238E27FC236}">
                <a16:creationId xmlns:a16="http://schemas.microsoft.com/office/drawing/2014/main" id="{95EB5E74-9FC4-4E25-B983-367B78B1663A}"/>
              </a:ext>
            </a:extLst>
          </p:cNvPr>
          <p:cNvSpPr>
            <a:spLocks noGrp="1"/>
          </p:cNvSpPr>
          <p:nvPr>
            <p:ph type="body" sz="quarter" idx="21"/>
          </p:nvPr>
        </p:nvSpPr>
        <p:spPr>
          <a:xfrm>
            <a:off x="6227764" y="4256584"/>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Text Placeholder 10">
            <a:extLst>
              <a:ext uri="{FF2B5EF4-FFF2-40B4-BE49-F238E27FC236}">
                <a16:creationId xmlns:a16="http://schemas.microsoft.com/office/drawing/2014/main" id="{E54B5F10-5A3E-4704-87D5-2CB8D15F46B2}"/>
              </a:ext>
            </a:extLst>
          </p:cNvPr>
          <p:cNvSpPr>
            <a:spLocks noGrp="1"/>
          </p:cNvSpPr>
          <p:nvPr>
            <p:ph type="body" sz="quarter" idx="22"/>
          </p:nvPr>
        </p:nvSpPr>
        <p:spPr>
          <a:xfrm>
            <a:off x="347663" y="4256584"/>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30149637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ontents 2">
    <p:spTree>
      <p:nvGrpSpPr>
        <p:cNvPr id="1" name=""/>
        <p:cNvGrpSpPr/>
        <p:nvPr/>
      </p:nvGrpSpPr>
      <p:grpSpPr>
        <a:xfrm>
          <a:off x="0" y="0"/>
          <a:ext cx="0" cy="0"/>
          <a:chOff x="0" y="0"/>
          <a:chExt cx="0" cy="0"/>
        </a:xfrm>
      </p:grpSpPr>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620000"/>
            <a:ext cx="5616000" cy="4680000"/>
          </a:xfrm>
        </p:spPr>
        <p:txBody>
          <a:bodyPr/>
          <a:lstStyle>
            <a:lvl1pPr>
              <a:defRPr>
                <a:latin typeface="+mn-lt"/>
              </a:defRPr>
            </a:lvl1pPr>
          </a:lstStyle>
          <a:p>
            <a:r>
              <a:rPr lang="en-US"/>
              <a:t>Click icon to add table</a:t>
            </a:r>
            <a:endParaRPr lang="en-AU"/>
          </a:p>
        </p:txBody>
      </p:sp>
      <p:sp>
        <p:nvSpPr>
          <p:cNvPr id="2" name="Table Placeholder 9">
            <a:extLst>
              <a:ext uri="{FF2B5EF4-FFF2-40B4-BE49-F238E27FC236}">
                <a16:creationId xmlns:a16="http://schemas.microsoft.com/office/drawing/2014/main" id="{92BD0FCE-0804-4AAE-615C-566A4F2FAFEF}"/>
              </a:ext>
            </a:extLst>
          </p:cNvPr>
          <p:cNvSpPr>
            <a:spLocks noGrp="1"/>
          </p:cNvSpPr>
          <p:nvPr>
            <p:ph type="tbl" sz="quarter" idx="15"/>
          </p:nvPr>
        </p:nvSpPr>
        <p:spPr>
          <a:xfrm>
            <a:off x="6228000" y="1620000"/>
            <a:ext cx="5616000" cy="4680000"/>
          </a:xfrm>
        </p:spPr>
        <p:txBody>
          <a:bodyPr/>
          <a:lstStyle>
            <a:lvl1pPr>
              <a:defRPr>
                <a:latin typeface="+mn-lt"/>
              </a:defRPr>
            </a:lvl1pPr>
          </a:lstStyle>
          <a:p>
            <a:r>
              <a:rPr lang="en-US"/>
              <a:t>Click icon to add table</a:t>
            </a:r>
            <a:endParaRPr lang="en-AU"/>
          </a:p>
        </p:txBody>
      </p:sp>
      <p:sp>
        <p:nvSpPr>
          <p:cNvPr id="4" name="Slide Number Placeholder 3">
            <a:extLst>
              <a:ext uri="{FF2B5EF4-FFF2-40B4-BE49-F238E27FC236}">
                <a16:creationId xmlns:a16="http://schemas.microsoft.com/office/drawing/2014/main" id="{119A8057-F61F-CB11-BD7F-686904EB0E6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28C0AB9A-5EB0-4C01-AB6A-268E21FF2C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57511D4D-B7CF-4565-A769-9BC0C0A0A228}"/>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67468928"/>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620000"/>
            <a:ext cx="11484000" cy="4536000"/>
          </a:xfrm>
        </p:spPr>
        <p:txBody>
          <a:bodyPr/>
          <a:lstStyle>
            <a:lvl1pPr>
              <a:lnSpc>
                <a:spcPct val="150000"/>
              </a:lnSpc>
              <a:defRPr>
                <a:latin typeface="+mn-lt"/>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79322298"/>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_Title and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mn-lt"/>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77CB3A0F-511B-451A-8458-A90B8C25FB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B0454035-2B61-4AA5-B92D-AE7B4F8DA6A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445066780"/>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1484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697680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800000"/>
            <a:ext cx="11473200" cy="4351339"/>
          </a:xfrm>
        </p:spPr>
        <p:txBody>
          <a:bodyPr numCol="1" spcCol="180000"/>
          <a:lstStyle>
            <a:lvl1pPr algn="l">
              <a:defRPr sz="2200"/>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a:extLst>
              <a:ext uri="{FF2B5EF4-FFF2-40B4-BE49-F238E27FC236}">
                <a16:creationId xmlns:a16="http://schemas.microsoft.com/office/drawing/2014/main" id="{13DA8821-872D-DA98-FD86-2667B05FAE90}"/>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p:nvPr>
        </p:nvSpPr>
        <p:spPr>
          <a:xfrm>
            <a:off x="360000" y="360000"/>
            <a:ext cx="10080000" cy="618075"/>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2E4530E4-39F1-41F1-B2DC-30ACB1CA595C}"/>
              </a:ext>
            </a:extLst>
          </p:cNvPr>
          <p:cNvSpPr>
            <a:spLocks noGrp="1"/>
          </p:cNvSpPr>
          <p:nvPr>
            <p:ph type="body" sz="quarter" idx="18" hasCustomPrompt="1"/>
          </p:nvPr>
        </p:nvSpPr>
        <p:spPr>
          <a:xfrm>
            <a:off x="360000" y="11021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246119888"/>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Title and 2 Column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03CD5AEC-C258-42AE-85FE-5BEE6B15C14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16A8778F-1369-47FD-AB66-0F42629BE00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11023815"/>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itle, Text box and 2 Column Content box">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2339999"/>
            <a:ext cx="4680000" cy="39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2339999"/>
            <a:ext cx="6624000" cy="396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F677D244-6A00-4BD3-ACE8-5EC2A13CC5A8}"/>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0B01DC35-DB3A-4874-A68A-863609323324}"/>
              </a:ext>
            </a:extLst>
          </p:cNvPr>
          <p:cNvSpPr>
            <a:spLocks noGrp="1"/>
          </p:cNvSpPr>
          <p:nvPr>
            <p:ph type="body" sz="quarter" idx="18" hasCustomPrompt="1"/>
          </p:nvPr>
        </p:nvSpPr>
        <p:spPr>
          <a:xfrm>
            <a:off x="360000" y="158072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15616952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1_Title, Text box and 2 Column Content box_no Line">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1800225"/>
            <a:ext cx="4680000" cy="44997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1800225"/>
            <a:ext cx="6624000" cy="4499774"/>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5A0FCAAA-70E2-4960-89F7-E534C412DC9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7" name="Text Placeholder 10">
            <a:extLst>
              <a:ext uri="{FF2B5EF4-FFF2-40B4-BE49-F238E27FC236}">
                <a16:creationId xmlns:a16="http://schemas.microsoft.com/office/drawing/2014/main" id="{2916A36C-ED56-48CD-A0DE-B0EE6F84BBF3}"/>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70383492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3600">
                <a:solidFill>
                  <a:srgbClr val="146CFD"/>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79526504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2_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557775"/>
          </a:xfrm>
        </p:spPr>
        <p:txBody>
          <a:bodyPr/>
          <a:lstStyle>
            <a:lvl1pPr>
              <a:defRPr>
                <a:solidFill>
                  <a:schemeClr val="accent1"/>
                </a:solidFill>
              </a:defRPr>
            </a:lvl1pPr>
          </a:lstStyle>
          <a:p>
            <a:r>
              <a:rPr lang="en-US"/>
              <a:t>Click to edit Master title </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3" name="Text Placeholder 10">
            <a:extLst>
              <a:ext uri="{FF2B5EF4-FFF2-40B4-BE49-F238E27FC236}">
                <a16:creationId xmlns:a16="http://schemas.microsoft.com/office/drawing/2014/main" id="{F53278F0-7E0D-358C-94A1-DAA4B70E2D01}"/>
              </a:ext>
            </a:extLst>
          </p:cNvPr>
          <p:cNvSpPr>
            <a:spLocks noGrp="1"/>
          </p:cNvSpPr>
          <p:nvPr>
            <p:ph type="body" sz="quarter" idx="18" hasCustomPrompt="1"/>
          </p:nvPr>
        </p:nvSpPr>
        <p:spPr>
          <a:xfrm>
            <a:off x="5400000" y="1168289"/>
            <a:ext cx="5400000" cy="317611"/>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25220227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33400" y="63900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63646887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3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39573626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5E2CE7-BAAF-4A0F-BCDC-D1B8B984B089}"/>
              </a:ext>
            </a:extLst>
          </p:cNvPr>
          <p:cNvSpPr>
            <a:spLocks noGrp="1"/>
          </p:cNvSpPr>
          <p:nvPr>
            <p:ph type="body" sz="quarter" idx="17"/>
          </p:nvPr>
        </p:nvSpPr>
        <p:spPr>
          <a:xfrm>
            <a:off x="360363" y="1800001"/>
            <a:ext cx="6588125" cy="4535712"/>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itle 3">
            <a:extLst>
              <a:ext uri="{FF2B5EF4-FFF2-40B4-BE49-F238E27FC236}">
                <a16:creationId xmlns:a16="http://schemas.microsoft.com/office/drawing/2014/main" id="{6E72A7D1-A5EB-4D09-AD47-B0A275B76352}"/>
              </a:ext>
            </a:extLst>
          </p:cNvPr>
          <p:cNvSpPr>
            <a:spLocks noGrp="1"/>
          </p:cNvSpPr>
          <p:nvPr>
            <p:ph type="title"/>
          </p:nvPr>
        </p:nvSpPr>
        <p:spPr>
          <a:xfrm>
            <a:off x="360000" y="360000"/>
            <a:ext cx="6588488"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B7B9D695-CA75-41BE-8E93-58026D8541AA}"/>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4087621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2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1CB43674-C40D-7D08-3098-549DEE754BFD}"/>
              </a:ext>
            </a:extLst>
          </p:cNvPr>
          <p:cNvSpPr>
            <a:spLocks noGrp="1"/>
          </p:cNvSpPr>
          <p:nvPr>
            <p:ph idx="1"/>
          </p:nvPr>
        </p:nvSpPr>
        <p:spPr>
          <a:xfrm>
            <a:off x="360000" y="1800000"/>
            <a:ext cx="6587996" cy="4536000"/>
          </a:xfrm>
        </p:spPr>
        <p:txBody>
          <a:bodyPr numCol="1"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3">
            <a:extLst>
              <a:ext uri="{FF2B5EF4-FFF2-40B4-BE49-F238E27FC236}">
                <a16:creationId xmlns:a16="http://schemas.microsoft.com/office/drawing/2014/main" id="{288B2F92-9E9A-44B6-B1AC-D5D3E091E305}"/>
              </a:ext>
            </a:extLst>
          </p:cNvPr>
          <p:cNvSpPr>
            <a:spLocks noGrp="1"/>
          </p:cNvSpPr>
          <p:nvPr>
            <p:ph type="title"/>
          </p:nvPr>
        </p:nvSpPr>
        <p:spPr>
          <a:xfrm>
            <a:off x="360000" y="360000"/>
            <a:ext cx="6587995" cy="545601"/>
          </a:xfrm>
        </p:spPr>
        <p:txBody>
          <a:bodyPr/>
          <a:lstStyle>
            <a:lvl1pPr>
              <a:defRPr>
                <a:solidFill>
                  <a:schemeClr val="accent1"/>
                </a:solidFill>
              </a:defRPr>
            </a:lvl1pPr>
          </a:lstStyle>
          <a:p>
            <a:r>
              <a:rPr lang="en-US"/>
              <a:t>Click to edit Master title style</a:t>
            </a:r>
            <a:endParaRPr lang="en-AU"/>
          </a:p>
        </p:txBody>
      </p:sp>
      <p:sp>
        <p:nvSpPr>
          <p:cNvPr id="10" name="Text Placeholder 10">
            <a:extLst>
              <a:ext uri="{FF2B5EF4-FFF2-40B4-BE49-F238E27FC236}">
                <a16:creationId xmlns:a16="http://schemas.microsoft.com/office/drawing/2014/main" id="{EC2837A2-1CBF-4261-8400-72B50306E678}"/>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993951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047717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19223991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2_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bg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bg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solidFill>
                  <a:schemeClr val="bg1"/>
                </a:solidFill>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lvl1pPr>
              <a:defRPr>
                <a:solidFill>
                  <a:schemeClr val="bg1"/>
                </a:solidFill>
              </a:defRPr>
            </a:lvl1pPr>
          </a:lstStyle>
          <a:p>
            <a:fld id="{10A01DC5-1685-4615-8240-15192985C6A2}" type="slidenum">
              <a:rPr lang="en-AU" smtClean="0"/>
              <a:pPr/>
              <a:t>‹#›</a:t>
            </a:fld>
            <a:endParaRPr lang="en-AU"/>
          </a:p>
        </p:txBody>
      </p:sp>
      <p:pic>
        <p:nvPicPr>
          <p:cNvPr id="3" name="Picture 2">
            <a:extLst>
              <a:ext uri="{FF2B5EF4-FFF2-40B4-BE49-F238E27FC236}">
                <a16:creationId xmlns:a16="http://schemas.microsoft.com/office/drawing/2014/main" id="{CBCAB367-DE01-40E9-A368-655F816DA3CE}"/>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190327" y="348916"/>
            <a:ext cx="653673" cy="689309"/>
          </a:xfrm>
          <a:prstGeom prst="rect">
            <a:avLst/>
          </a:prstGeom>
        </p:spPr>
      </p:pic>
    </p:spTree>
    <p:extLst>
      <p:ext uri="{BB962C8B-B14F-4D97-AF65-F5344CB8AC3E}">
        <p14:creationId xmlns:p14="http://schemas.microsoft.com/office/powerpoint/2010/main" val="160311745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3489BCDB-A0CC-B54C-ECE2-9EFE4F58BD01}"/>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12" name="Title 3">
            <a:extLst>
              <a:ext uri="{FF2B5EF4-FFF2-40B4-BE49-F238E27FC236}">
                <a16:creationId xmlns:a16="http://schemas.microsoft.com/office/drawing/2014/main" id="{CB7A21B1-08A4-421B-AA52-B0854A5F5781}"/>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188840D4-8AFA-479E-9A68-568C2F149974}"/>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89979198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Two Content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E70140A7-B494-4ADF-8485-E52C7306BAA8}"/>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C94CF964-0D7A-4F66-8FE1-E2E50D870BE0}"/>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09957131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wo Content lower">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4C0B6C8A-6222-B0CE-D530-EA6C14EF245A}"/>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E86C865E-A068-4FBE-B21E-C9D861952ED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2" name="Text Placeholder 10">
            <a:extLst>
              <a:ext uri="{FF2B5EF4-FFF2-40B4-BE49-F238E27FC236}">
                <a16:creationId xmlns:a16="http://schemas.microsoft.com/office/drawing/2014/main" id="{BE794027-C1B1-4CB9-8AFE-582EC29DB3F4}"/>
              </a:ext>
            </a:extLst>
          </p:cNvPr>
          <p:cNvSpPr>
            <a:spLocks noGrp="1"/>
          </p:cNvSpPr>
          <p:nvPr>
            <p:ph type="body" sz="quarter" idx="18" hasCustomPrompt="1"/>
          </p:nvPr>
        </p:nvSpPr>
        <p:spPr>
          <a:xfrm>
            <a:off x="360000" y="1623457"/>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91410196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1_Two Content lower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7753531B-D8A9-4B37-924D-FCDE48E22787}"/>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4EE53A05-3D7E-4414-B822-57F7C3CD674C}"/>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8123013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Subheading box with three column text box and image box">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14599791-EF19-4673-AA81-5D6FF85F2016}"/>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2" name="Text Placeholder 10">
            <a:extLst>
              <a:ext uri="{FF2B5EF4-FFF2-40B4-BE49-F238E27FC236}">
                <a16:creationId xmlns:a16="http://schemas.microsoft.com/office/drawing/2014/main" id="{DE07C0E9-CC6F-48B9-A5AB-2914FBDFD3B0}"/>
              </a:ext>
            </a:extLst>
          </p:cNvPr>
          <p:cNvSpPr>
            <a:spLocks noGrp="1"/>
          </p:cNvSpPr>
          <p:nvPr>
            <p:ph type="body" sz="quarter" idx="18" hasCustomPrompt="1"/>
          </p:nvPr>
        </p:nvSpPr>
        <p:spPr>
          <a:xfrm>
            <a:off x="360000" y="158927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22078015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Subheading box with three column text box and image box_no Line">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9FF4BC1C-28FA-438D-B02E-F022AA594BC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60FD63DB-4575-4B45-9A01-C99009246C7B}"/>
              </a:ext>
            </a:extLst>
          </p:cNvPr>
          <p:cNvSpPr>
            <a:spLocks noGrp="1"/>
          </p:cNvSpPr>
          <p:nvPr>
            <p:ph type="body" sz="quarter" idx="18" hasCustomPrompt="1"/>
          </p:nvPr>
        </p:nvSpPr>
        <p:spPr>
          <a:xfrm>
            <a:off x="360000" y="154654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20256424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Image with caption at right over text box">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AA01239-4425-4D06-9E14-E14F3426FB3F}"/>
              </a:ext>
              <a:ext uri="{C183D7F6-B498-43B3-948B-1728B52AA6E4}">
                <adec:decorative xmlns:adec="http://schemas.microsoft.com/office/drawing/2017/decorative" val="1"/>
              </a:ext>
            </a:extLst>
          </p:cNvPr>
          <p:cNvSpPr>
            <a:spLocks noGrp="1"/>
          </p:cNvSpPr>
          <p:nvPr>
            <p:ph type="pic" sz="quarter" idx="15"/>
          </p:nvPr>
        </p:nvSpPr>
        <p:spPr>
          <a:xfrm>
            <a:off x="0" y="1548000"/>
            <a:ext cx="5976000" cy="4680000"/>
          </a:xfrm>
        </p:spPr>
        <p:txBody>
          <a:bodyPr/>
          <a:lstStyle/>
          <a:p>
            <a:r>
              <a:rPr lang="en-US"/>
              <a:t>Click icon to add picture</a:t>
            </a:r>
            <a:endParaRPr lang="en-AU"/>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6192000" y="1548000"/>
            <a:ext cx="56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6192000" y="1728000"/>
            <a:ext cx="5688000" cy="900000"/>
          </a:xfrm>
        </p:spPr>
        <p:txBody>
          <a:bodyPr>
            <a:noAutofit/>
          </a:bodyPr>
          <a:lstStyle>
            <a:lvl1pPr>
              <a:defRPr sz="1400">
                <a:latin typeface="+mn-lt"/>
              </a:defRPr>
            </a:lvl1pPr>
          </a:lstStyle>
          <a:p>
            <a:pPr lvl="0"/>
            <a:r>
              <a:rPr lang="en-US"/>
              <a:t>Caption</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6192000" y="2771999"/>
            <a:ext cx="5688000" cy="324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cxnSp>
        <p:nvCxnSpPr>
          <p:cNvPr id="15" name="Straight Connector 14">
            <a:extLst>
              <a:ext uri="{FF2B5EF4-FFF2-40B4-BE49-F238E27FC236}">
                <a16:creationId xmlns:a16="http://schemas.microsoft.com/office/drawing/2014/main" id="{D55E9072-3A33-4C6D-A549-4A012107B65C}"/>
              </a:ext>
              <a:ext uri="{C183D7F6-B498-43B3-948B-1728B52AA6E4}">
                <adec:decorative xmlns:adec="http://schemas.microsoft.com/office/drawing/2017/decorative" val="1"/>
              </a:ext>
            </a:extLst>
          </p:cNvPr>
          <p:cNvCxnSpPr>
            <a:cxnSpLocks/>
          </p:cNvCxnSpPr>
          <p:nvPr userDrawn="1"/>
        </p:nvCxnSpPr>
        <p:spPr>
          <a:xfrm>
            <a:off x="6192000" y="6228000"/>
            <a:ext cx="5688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C6C6E195-08D8-B578-8FC3-04019FAB2860}"/>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EFC25D5C-75DB-4279-AC00-2D320745128E}"/>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D9046FC8-7C55-4C92-84EC-77EF486F475B}"/>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4348800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2" name="Title 1"/>
          <p:cNvSpPr>
            <a:spLocks noGrp="1"/>
          </p:cNvSpPr>
          <p:nvPr>
            <p:ph type="title"/>
          </p:nvPr>
        </p:nvSpPr>
        <p:spPr>
          <a:xfrm>
            <a:off x="360000" y="359998"/>
            <a:ext cx="2520000" cy="5976002"/>
          </a:xfrm>
        </p:spPr>
        <p:txBody>
          <a:bodyPr>
            <a:noAutofit/>
          </a:bodyPr>
          <a:lstStyle>
            <a:lvl1pPr>
              <a:defRPr sz="1800">
                <a:latin typeface="+mj-lt"/>
              </a:defRPr>
            </a:lvl1pPr>
          </a:lstStyle>
          <a:p>
            <a:r>
              <a:rPr lang="en-US"/>
              <a:t>Click to edit Master title style</a:t>
            </a:r>
          </a:p>
        </p:txBody>
      </p:sp>
      <p:cxnSp>
        <p:nvCxnSpPr>
          <p:cNvPr id="12" name="Straight Connector 11">
            <a:extLst>
              <a:ext uri="{FF2B5EF4-FFF2-40B4-BE49-F238E27FC236}">
                <a16:creationId xmlns:a16="http://schemas.microsoft.com/office/drawing/2014/main" id="{80B8F80F-22E3-47D7-8D99-80BFFDFB35CD}"/>
              </a:ext>
              <a:ext uri="{C183D7F6-B498-43B3-948B-1728B52AA6E4}">
                <adec:decorative xmlns:adec="http://schemas.microsoft.com/office/drawing/2017/decorative" val="1"/>
              </a:ext>
            </a:extLst>
          </p:cNvPr>
          <p:cNvCxnSpPr>
            <a:cxnSpLocks/>
          </p:cNvCxnSpPr>
          <p:nvPr userDrawn="1"/>
        </p:nvCxnSpPr>
        <p:spPr>
          <a:xfrm>
            <a:off x="3096000" y="360000"/>
            <a:ext cx="0" cy="5976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312002" y="360000"/>
            <a:ext cx="7560000" cy="5976000"/>
          </a:xfrm>
        </p:spPr>
        <p:txBody>
          <a:bodyPr numCol="1" spcCol="180000"/>
          <a:lstStyle>
            <a:lvl1pPr>
              <a:defRPr sz="3600">
                <a:solidFill>
                  <a:schemeClr val="accent1"/>
                </a:solidFill>
              </a:defRPr>
            </a:lvl1pPr>
            <a:lvl2pPr>
              <a:defRPr sz="1800">
                <a:latin typeface="+mn-lt"/>
              </a:defRPr>
            </a:lvl2pPr>
          </a:lstStyle>
          <a:p>
            <a:pPr lvl="0"/>
            <a:r>
              <a:rPr lang="en-US"/>
              <a:t>Click to edit Master text styles</a:t>
            </a:r>
          </a:p>
          <a:p>
            <a:pPr lvl="1"/>
            <a:r>
              <a:rPr lang="en-US"/>
              <a:t>Second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744452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dirty="0"/>
              <a:t>References</a:t>
            </a:r>
            <a:endParaRPr lang="en-AU" dirty="0"/>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Arial" panose="020B0604020202020204" pitchFamily="34" charset="0"/>
                <a:cs typeface="Arial" panose="020B0604020202020204" pitchFamily="34" charset="0"/>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02084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1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4" name="Text Placeholder 3">
            <a:extLst>
              <a:ext uri="{FF2B5EF4-FFF2-40B4-BE49-F238E27FC236}">
                <a16:creationId xmlns:a16="http://schemas.microsoft.com/office/drawing/2014/main" id="{45FF91FD-74CC-081D-89EB-09C2A0ACEDA6}"/>
              </a:ext>
            </a:extLst>
          </p:cNvPr>
          <p:cNvSpPr>
            <a:spLocks noGrp="1"/>
          </p:cNvSpPr>
          <p:nvPr>
            <p:ph type="body" sz="quarter" idx="19"/>
          </p:nvPr>
        </p:nvSpPr>
        <p:spPr>
          <a:xfrm>
            <a:off x="359998" y="1818975"/>
            <a:ext cx="11496675" cy="4210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11314007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3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4" name="Text Placeholder 3">
            <a:extLst>
              <a:ext uri="{FF2B5EF4-FFF2-40B4-BE49-F238E27FC236}">
                <a16:creationId xmlns:a16="http://schemas.microsoft.com/office/drawing/2014/main" id="{45FF91FD-74CC-081D-89EB-09C2A0ACEDA6}"/>
              </a:ext>
            </a:extLst>
          </p:cNvPr>
          <p:cNvSpPr>
            <a:spLocks noGrp="1"/>
          </p:cNvSpPr>
          <p:nvPr>
            <p:ph type="body" sz="quarter" idx="19"/>
          </p:nvPr>
        </p:nvSpPr>
        <p:spPr>
          <a:xfrm>
            <a:off x="359998" y="1818975"/>
            <a:ext cx="11496675" cy="4210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71243916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2_2 column text above graphic">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9" name="Title 3">
            <a:extLst>
              <a:ext uri="{FF2B5EF4-FFF2-40B4-BE49-F238E27FC236}">
                <a16:creationId xmlns:a16="http://schemas.microsoft.com/office/drawing/2014/main" id="{05BC5410-7E55-4593-BA28-5E8E6B37DC5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CCAC8508-E60B-446A-8E8E-4CDD0947B710}"/>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7448047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Image with two multi-content boxe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9E937FAD-09C4-B9AC-E0F8-D88B1E980AFF}"/>
              </a:ext>
              <a:ext uri="{C183D7F6-B498-43B3-948B-1728B52AA6E4}">
                <adec:decorative xmlns:adec="http://schemas.microsoft.com/office/drawing/2017/decorative" val="1"/>
              </a:ext>
            </a:extLst>
          </p:cNvPr>
          <p:cNvCxnSpPr>
            <a:cxnSpLocks/>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Picture Placeholder 14">
            <a:extLst>
              <a:ext uri="{FF2B5EF4-FFF2-40B4-BE49-F238E27FC236}">
                <a16:creationId xmlns:a16="http://schemas.microsoft.com/office/drawing/2014/main" id="{A1EC6F40-A8A0-4128-90D0-E467B30278DC}"/>
              </a:ext>
              <a:ext uri="{C183D7F6-B498-43B3-948B-1728B52AA6E4}">
                <adec:decorative xmlns:adec="http://schemas.microsoft.com/office/drawing/2017/decorative" val="1"/>
              </a:ext>
            </a:extLst>
          </p:cNvPr>
          <p:cNvSpPr>
            <a:spLocks noGrp="1"/>
          </p:cNvSpPr>
          <p:nvPr>
            <p:ph type="pic" sz="quarter" idx="13"/>
          </p:nvPr>
        </p:nvSpPr>
        <p:spPr>
          <a:xfrm>
            <a:off x="539750" y="1728788"/>
            <a:ext cx="6229350" cy="4607212"/>
          </a:xfrm>
        </p:spPr>
        <p:txBody>
          <a:bodyPr/>
          <a:lstStyle/>
          <a:p>
            <a:r>
              <a:rPr lang="en-US"/>
              <a:t>Click icon to add picture</a:t>
            </a:r>
            <a:endParaRPr lang="en-AU"/>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6948000" y="1728000"/>
            <a:ext cx="0" cy="46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7127999" y="1727999"/>
            <a:ext cx="4715997"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28000" y="3924000"/>
            <a:ext cx="4715996"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2">
            <a:extLst>
              <a:ext uri="{FF2B5EF4-FFF2-40B4-BE49-F238E27FC236}">
                <a16:creationId xmlns:a16="http://schemas.microsoft.com/office/drawing/2014/main" id="{0EAFF04E-EED2-4901-9136-39CEC8DFA263}"/>
              </a:ext>
            </a:extLst>
          </p:cNvPr>
          <p:cNvSpPr>
            <a:spLocks noGrp="1"/>
          </p:cNvSpPr>
          <p:nvPr>
            <p:ph type="body" sz="quarter" idx="14" hasCustomPrompt="1"/>
          </p:nvPr>
        </p:nvSpPr>
        <p:spPr>
          <a:xfrm>
            <a:off x="7127998" y="6048000"/>
            <a:ext cx="4716000" cy="288000"/>
          </a:xfrm>
        </p:spPr>
        <p:txBody>
          <a:bodyPr anchor="b" anchorCtr="0">
            <a:normAutofit/>
          </a:bodyPr>
          <a:lstStyle>
            <a:lvl1pPr>
              <a:defRPr sz="1000">
                <a:latin typeface="+mn-lt"/>
              </a:defRPr>
            </a:lvl1pPr>
          </a:lstStyle>
          <a:p>
            <a:pPr lvl="0"/>
            <a:r>
              <a:rPr lang="en-US"/>
              <a:t>Caption</a:t>
            </a:r>
            <a:endParaRPr lang="en-AU"/>
          </a:p>
        </p:txBody>
      </p:sp>
      <p:sp>
        <p:nvSpPr>
          <p:cNvPr id="6" name="Slide Number Placeholder 5">
            <a:extLst>
              <a:ext uri="{FF2B5EF4-FFF2-40B4-BE49-F238E27FC236}">
                <a16:creationId xmlns:a16="http://schemas.microsoft.com/office/drawing/2014/main" id="{AD7D6739-5371-B762-58B3-DA849DE6A79E}"/>
              </a:ext>
            </a:extLst>
          </p:cNvPr>
          <p:cNvSpPr>
            <a:spLocks noGrp="1"/>
          </p:cNvSpPr>
          <p:nvPr>
            <p:ph type="sldNum" sz="quarter" idx="15"/>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79691CFB-7E44-4ABC-B663-13EAB9E121E0}"/>
              </a:ext>
            </a:extLst>
          </p:cNvPr>
          <p:cNvSpPr>
            <a:spLocks noGrp="1"/>
          </p:cNvSpPr>
          <p:nvPr>
            <p:ph type="title"/>
          </p:nvPr>
        </p:nvSpPr>
        <p:spPr>
          <a:xfrm>
            <a:off x="539748" y="360000"/>
            <a:ext cx="9900251" cy="545601"/>
          </a:xfrm>
        </p:spPr>
        <p:txBody>
          <a:bodyPr/>
          <a:lstStyle>
            <a:lvl1pPr>
              <a:defRPr>
                <a:solidFill>
                  <a:schemeClr val="accent1"/>
                </a:solidFill>
              </a:defRPr>
            </a:lvl1pPr>
          </a:lstStyle>
          <a:p>
            <a:r>
              <a:rPr lang="en-US"/>
              <a:t>Click to edit Master title style</a:t>
            </a:r>
            <a:endParaRPr lang="en-AU"/>
          </a:p>
        </p:txBody>
      </p:sp>
      <p:sp>
        <p:nvSpPr>
          <p:cNvPr id="13" name="Text Placeholder 10">
            <a:extLst>
              <a:ext uri="{FF2B5EF4-FFF2-40B4-BE49-F238E27FC236}">
                <a16:creationId xmlns:a16="http://schemas.microsoft.com/office/drawing/2014/main" id="{91B4D21B-6662-499E-B4B3-F33ABC0C0C36}"/>
              </a:ext>
            </a:extLst>
          </p:cNvPr>
          <p:cNvSpPr>
            <a:spLocks noGrp="1"/>
          </p:cNvSpPr>
          <p:nvPr>
            <p:ph type="body" sz="quarter" idx="18" hasCustomPrompt="1"/>
          </p:nvPr>
        </p:nvSpPr>
        <p:spPr>
          <a:xfrm>
            <a:off x="539748" y="1016704"/>
            <a:ext cx="9900252"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70892121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2 charts with supporting text">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6E96714-DAB5-89E1-9A49-F9D9F3DE01D0}"/>
              </a:ext>
              <a:ext uri="{C183D7F6-B498-43B3-948B-1728B52AA6E4}">
                <adec:decorative xmlns:adec="http://schemas.microsoft.com/office/drawing/2017/decorative" val="1"/>
              </a:ext>
            </a:extLst>
          </p:cNvPr>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hart Placeholder 11">
            <a:extLst>
              <a:ext uri="{FF2B5EF4-FFF2-40B4-BE49-F238E27FC236}">
                <a16:creationId xmlns:a16="http://schemas.microsoft.com/office/drawing/2014/main" id="{D7E1CAC4-88FF-4E85-8A37-9D1F4A8514EE}"/>
              </a:ext>
            </a:extLst>
          </p:cNvPr>
          <p:cNvSpPr>
            <a:spLocks noGrp="1"/>
          </p:cNvSpPr>
          <p:nvPr>
            <p:ph type="chart" sz="quarter" idx="15"/>
          </p:nvPr>
        </p:nvSpPr>
        <p:spPr>
          <a:xfrm>
            <a:off x="539750" y="1547999"/>
            <a:ext cx="7560000" cy="3888000"/>
          </a:xfrm>
        </p:spPr>
        <p:txBody>
          <a:bodyPr/>
          <a:lstStyle/>
          <a:p>
            <a:r>
              <a:rPr lang="en-US"/>
              <a:t>Click icon to add chart</a:t>
            </a:r>
            <a:endParaRPr lang="en-AU"/>
          </a:p>
        </p:txBody>
      </p:sp>
      <p:sp>
        <p:nvSpPr>
          <p:cNvPr id="20" name="Text Placeholder 19">
            <a:extLst>
              <a:ext uri="{FF2B5EF4-FFF2-40B4-BE49-F238E27FC236}">
                <a16:creationId xmlns:a16="http://schemas.microsoft.com/office/drawing/2014/main" id="{CD3768AF-49AB-464E-9DF6-68376B8AC32E}"/>
              </a:ext>
            </a:extLst>
          </p:cNvPr>
          <p:cNvSpPr>
            <a:spLocks noGrp="1"/>
          </p:cNvSpPr>
          <p:nvPr>
            <p:ph type="body" sz="quarter" idx="17"/>
          </p:nvPr>
        </p:nvSpPr>
        <p:spPr>
          <a:xfrm>
            <a:off x="539750" y="5544000"/>
            <a:ext cx="7560000"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Master text styles</a:t>
            </a:r>
          </a:p>
          <a:p>
            <a:pPr lvl="1"/>
            <a:r>
              <a:rPr lang="en-US"/>
              <a:t>Second level</a:t>
            </a:r>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8928000" y="3276000"/>
            <a:ext cx="0" cy="306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hart Placeholder 17">
            <a:extLst>
              <a:ext uri="{FF2B5EF4-FFF2-40B4-BE49-F238E27FC236}">
                <a16:creationId xmlns:a16="http://schemas.microsoft.com/office/drawing/2014/main" id="{0F4F51DE-C82F-4C69-9901-7D4EF2CBE8D4}"/>
              </a:ext>
            </a:extLst>
          </p:cNvPr>
          <p:cNvSpPr>
            <a:spLocks noGrp="1"/>
          </p:cNvSpPr>
          <p:nvPr>
            <p:ph type="chart" sz="quarter" idx="16"/>
          </p:nvPr>
        </p:nvSpPr>
        <p:spPr>
          <a:xfrm>
            <a:off x="9108000" y="3276000"/>
            <a:ext cx="2736000" cy="2159999"/>
          </a:xfrm>
        </p:spPr>
        <p:txBody>
          <a:bodyPr/>
          <a:lstStyle/>
          <a:p>
            <a:r>
              <a:rPr lang="en-US"/>
              <a:t>Click icon to add chart</a:t>
            </a:r>
            <a:endParaRPr lang="en-AU"/>
          </a:p>
        </p:txBody>
      </p:sp>
      <p:sp>
        <p:nvSpPr>
          <p:cNvPr id="21" name="Text Placeholder 19">
            <a:extLst>
              <a:ext uri="{FF2B5EF4-FFF2-40B4-BE49-F238E27FC236}">
                <a16:creationId xmlns:a16="http://schemas.microsoft.com/office/drawing/2014/main" id="{2A94C0C8-30F5-4B00-BC99-C6DFC381A6C9}"/>
              </a:ext>
            </a:extLst>
          </p:cNvPr>
          <p:cNvSpPr>
            <a:spLocks noGrp="1"/>
          </p:cNvSpPr>
          <p:nvPr>
            <p:ph type="body" sz="quarter" idx="18" hasCustomPrompt="1"/>
          </p:nvPr>
        </p:nvSpPr>
        <p:spPr>
          <a:xfrm>
            <a:off x="9108000" y="5544000"/>
            <a:ext cx="2735999"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text styles</a:t>
            </a:r>
          </a:p>
          <a:p>
            <a:pPr lvl="1"/>
            <a:r>
              <a:rPr lang="en-US"/>
              <a:t>Second level</a:t>
            </a:r>
          </a:p>
        </p:txBody>
      </p:sp>
      <p:sp>
        <p:nvSpPr>
          <p:cNvPr id="4" name="Slide Number Placeholder 3">
            <a:extLst>
              <a:ext uri="{FF2B5EF4-FFF2-40B4-BE49-F238E27FC236}">
                <a16:creationId xmlns:a16="http://schemas.microsoft.com/office/drawing/2014/main" id="{22B538D5-1269-AD49-5ECE-E3F740C2007D}"/>
              </a:ext>
            </a:extLst>
          </p:cNvPr>
          <p:cNvSpPr>
            <a:spLocks noGrp="1"/>
          </p:cNvSpPr>
          <p:nvPr>
            <p:ph type="sldNum" sz="quarter" idx="19"/>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10741BC9-5810-4402-AD5B-2DD451F81539}"/>
              </a:ext>
            </a:extLst>
          </p:cNvPr>
          <p:cNvSpPr>
            <a:spLocks noGrp="1"/>
          </p:cNvSpPr>
          <p:nvPr>
            <p:ph type="title"/>
          </p:nvPr>
        </p:nvSpPr>
        <p:spPr>
          <a:xfrm>
            <a:off x="539750" y="360000"/>
            <a:ext cx="990025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26173B19-BDA0-4232-B1D7-D85D6B594E60}"/>
              </a:ext>
            </a:extLst>
          </p:cNvPr>
          <p:cNvSpPr>
            <a:spLocks noGrp="1"/>
          </p:cNvSpPr>
          <p:nvPr>
            <p:ph type="body" sz="quarter" idx="20" hasCustomPrompt="1"/>
          </p:nvPr>
        </p:nvSpPr>
        <p:spPr>
          <a:xfrm>
            <a:off x="539750" y="1016704"/>
            <a:ext cx="990025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96809639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E70612CD-1BF1-42B5-8546-A674A0B86640}"/>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360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359999"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8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08000"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D1BAADAD-B302-2C54-28BE-DE627A1513A5}"/>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8CC0920B-AC4B-0EAF-B89F-B7D59046919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F2CB1FCA-D1E5-416B-B1F2-710F1C82DC16}"/>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04324E8E-03E6-4838-9622-D9823630F780}"/>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53217423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2671854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2686864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3.xml"/><Relationship Id="rId18" Type="http://schemas.openxmlformats.org/officeDocument/2006/relationships/slideLayout" Target="../slideLayouts/slideLayout28.xml"/><Relationship Id="rId26" Type="http://schemas.openxmlformats.org/officeDocument/2006/relationships/slideLayout" Target="../slideLayouts/slideLayout36.xml"/><Relationship Id="rId39" Type="http://schemas.openxmlformats.org/officeDocument/2006/relationships/slideLayout" Target="../slideLayouts/slideLayout49.xml"/><Relationship Id="rId21" Type="http://schemas.openxmlformats.org/officeDocument/2006/relationships/slideLayout" Target="../slideLayouts/slideLayout31.xml"/><Relationship Id="rId34" Type="http://schemas.openxmlformats.org/officeDocument/2006/relationships/slideLayout" Target="../slideLayouts/slideLayout44.xml"/><Relationship Id="rId42" Type="http://schemas.openxmlformats.org/officeDocument/2006/relationships/slideLayout" Target="../slideLayouts/slideLayout52.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6" Type="http://schemas.openxmlformats.org/officeDocument/2006/relationships/slideLayout" Target="../slideLayouts/slideLayout26.xml"/><Relationship Id="rId20" Type="http://schemas.openxmlformats.org/officeDocument/2006/relationships/slideLayout" Target="../slideLayouts/slideLayout30.xml"/><Relationship Id="rId29" Type="http://schemas.openxmlformats.org/officeDocument/2006/relationships/slideLayout" Target="../slideLayouts/slideLayout39.xml"/><Relationship Id="rId41" Type="http://schemas.openxmlformats.org/officeDocument/2006/relationships/slideLayout" Target="../slideLayouts/slideLayout51.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24" Type="http://schemas.openxmlformats.org/officeDocument/2006/relationships/slideLayout" Target="../slideLayouts/slideLayout34.xml"/><Relationship Id="rId32" Type="http://schemas.openxmlformats.org/officeDocument/2006/relationships/slideLayout" Target="../slideLayouts/slideLayout42.xml"/><Relationship Id="rId37" Type="http://schemas.openxmlformats.org/officeDocument/2006/relationships/slideLayout" Target="../slideLayouts/slideLayout47.xml"/><Relationship Id="rId40" Type="http://schemas.openxmlformats.org/officeDocument/2006/relationships/slideLayout" Target="../slideLayouts/slideLayout50.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23" Type="http://schemas.openxmlformats.org/officeDocument/2006/relationships/slideLayout" Target="../slideLayouts/slideLayout33.xml"/><Relationship Id="rId28" Type="http://schemas.openxmlformats.org/officeDocument/2006/relationships/slideLayout" Target="../slideLayouts/slideLayout38.xml"/><Relationship Id="rId36" Type="http://schemas.openxmlformats.org/officeDocument/2006/relationships/slideLayout" Target="../slideLayouts/slideLayout46.xml"/><Relationship Id="rId10" Type="http://schemas.openxmlformats.org/officeDocument/2006/relationships/slideLayout" Target="../slideLayouts/slideLayout20.xml"/><Relationship Id="rId19" Type="http://schemas.openxmlformats.org/officeDocument/2006/relationships/slideLayout" Target="../slideLayouts/slideLayout29.xml"/><Relationship Id="rId31" Type="http://schemas.openxmlformats.org/officeDocument/2006/relationships/slideLayout" Target="../slideLayouts/slideLayout41.xml"/><Relationship Id="rId44" Type="http://schemas.openxmlformats.org/officeDocument/2006/relationships/image" Target="../media/image4.png"/><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 Id="rId22" Type="http://schemas.openxmlformats.org/officeDocument/2006/relationships/slideLayout" Target="../slideLayouts/slideLayout32.xml"/><Relationship Id="rId27" Type="http://schemas.openxmlformats.org/officeDocument/2006/relationships/slideLayout" Target="../slideLayouts/slideLayout37.xml"/><Relationship Id="rId30" Type="http://schemas.openxmlformats.org/officeDocument/2006/relationships/slideLayout" Target="../slideLayouts/slideLayout40.xml"/><Relationship Id="rId35" Type="http://schemas.openxmlformats.org/officeDocument/2006/relationships/slideLayout" Target="../slideLayouts/slideLayout45.xml"/><Relationship Id="rId43" Type="http://schemas.openxmlformats.org/officeDocument/2006/relationships/theme" Target="../theme/theme2.xml"/><Relationship Id="rId8" Type="http://schemas.openxmlformats.org/officeDocument/2006/relationships/slideLayout" Target="../slideLayouts/slideLayout18.xml"/><Relationship Id="rId3" Type="http://schemas.openxmlformats.org/officeDocument/2006/relationships/slideLayout" Target="../slideLayouts/slideLayout13.xml"/><Relationship Id="rId12" Type="http://schemas.openxmlformats.org/officeDocument/2006/relationships/slideLayout" Target="../slideLayouts/slideLayout22.xml"/><Relationship Id="rId17" Type="http://schemas.openxmlformats.org/officeDocument/2006/relationships/slideLayout" Target="../slideLayouts/slideLayout27.xml"/><Relationship Id="rId25" Type="http://schemas.openxmlformats.org/officeDocument/2006/relationships/slideLayout" Target="../slideLayouts/slideLayout35.xml"/><Relationship Id="rId33" Type="http://schemas.openxmlformats.org/officeDocument/2006/relationships/slideLayout" Target="../slideLayouts/slideLayout43.xml"/><Relationship Id="rId38" Type="http://schemas.openxmlformats.org/officeDocument/2006/relationships/slideLayout" Target="../slideLayouts/slideLayout48.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65.xml"/><Relationship Id="rId18" Type="http://schemas.openxmlformats.org/officeDocument/2006/relationships/slideLayout" Target="../slideLayouts/slideLayout70.xml"/><Relationship Id="rId26" Type="http://schemas.openxmlformats.org/officeDocument/2006/relationships/slideLayout" Target="../slideLayouts/slideLayout78.xml"/><Relationship Id="rId39" Type="http://schemas.openxmlformats.org/officeDocument/2006/relationships/slideLayout" Target="../slideLayouts/slideLayout91.xml"/><Relationship Id="rId21" Type="http://schemas.openxmlformats.org/officeDocument/2006/relationships/slideLayout" Target="../slideLayouts/slideLayout73.xml"/><Relationship Id="rId34" Type="http://schemas.openxmlformats.org/officeDocument/2006/relationships/slideLayout" Target="../slideLayouts/slideLayout86.xml"/><Relationship Id="rId42" Type="http://schemas.openxmlformats.org/officeDocument/2006/relationships/slideLayout" Target="../slideLayouts/slideLayout94.xml"/><Relationship Id="rId47" Type="http://schemas.openxmlformats.org/officeDocument/2006/relationships/image" Target="../media/image4.png"/><Relationship Id="rId7" Type="http://schemas.openxmlformats.org/officeDocument/2006/relationships/slideLayout" Target="../slideLayouts/slideLayout59.xml"/><Relationship Id="rId2" Type="http://schemas.openxmlformats.org/officeDocument/2006/relationships/slideLayout" Target="../slideLayouts/slideLayout54.xml"/><Relationship Id="rId16" Type="http://schemas.openxmlformats.org/officeDocument/2006/relationships/slideLayout" Target="../slideLayouts/slideLayout68.xml"/><Relationship Id="rId29" Type="http://schemas.openxmlformats.org/officeDocument/2006/relationships/slideLayout" Target="../slideLayouts/slideLayout81.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24" Type="http://schemas.openxmlformats.org/officeDocument/2006/relationships/slideLayout" Target="../slideLayouts/slideLayout76.xml"/><Relationship Id="rId32" Type="http://schemas.openxmlformats.org/officeDocument/2006/relationships/slideLayout" Target="../slideLayouts/slideLayout84.xml"/><Relationship Id="rId37" Type="http://schemas.openxmlformats.org/officeDocument/2006/relationships/slideLayout" Target="../slideLayouts/slideLayout89.xml"/><Relationship Id="rId40" Type="http://schemas.openxmlformats.org/officeDocument/2006/relationships/slideLayout" Target="../slideLayouts/slideLayout92.xml"/><Relationship Id="rId45" Type="http://schemas.openxmlformats.org/officeDocument/2006/relationships/slideLayout" Target="../slideLayouts/slideLayout97.xml"/><Relationship Id="rId5" Type="http://schemas.openxmlformats.org/officeDocument/2006/relationships/slideLayout" Target="../slideLayouts/slideLayout57.xml"/><Relationship Id="rId15" Type="http://schemas.openxmlformats.org/officeDocument/2006/relationships/slideLayout" Target="../slideLayouts/slideLayout67.xml"/><Relationship Id="rId23" Type="http://schemas.openxmlformats.org/officeDocument/2006/relationships/slideLayout" Target="../slideLayouts/slideLayout75.xml"/><Relationship Id="rId28" Type="http://schemas.openxmlformats.org/officeDocument/2006/relationships/slideLayout" Target="../slideLayouts/slideLayout80.xml"/><Relationship Id="rId36" Type="http://schemas.openxmlformats.org/officeDocument/2006/relationships/slideLayout" Target="../slideLayouts/slideLayout88.xml"/><Relationship Id="rId10" Type="http://schemas.openxmlformats.org/officeDocument/2006/relationships/slideLayout" Target="../slideLayouts/slideLayout62.xml"/><Relationship Id="rId19" Type="http://schemas.openxmlformats.org/officeDocument/2006/relationships/slideLayout" Target="../slideLayouts/slideLayout71.xml"/><Relationship Id="rId31" Type="http://schemas.openxmlformats.org/officeDocument/2006/relationships/slideLayout" Target="../slideLayouts/slideLayout83.xml"/><Relationship Id="rId44" Type="http://schemas.openxmlformats.org/officeDocument/2006/relationships/slideLayout" Target="../slideLayouts/slideLayout96.xml"/><Relationship Id="rId4" Type="http://schemas.openxmlformats.org/officeDocument/2006/relationships/slideLayout" Target="../slideLayouts/slideLayout56.xml"/><Relationship Id="rId9" Type="http://schemas.openxmlformats.org/officeDocument/2006/relationships/slideLayout" Target="../slideLayouts/slideLayout61.xml"/><Relationship Id="rId14" Type="http://schemas.openxmlformats.org/officeDocument/2006/relationships/slideLayout" Target="../slideLayouts/slideLayout66.xml"/><Relationship Id="rId22" Type="http://schemas.openxmlformats.org/officeDocument/2006/relationships/slideLayout" Target="../slideLayouts/slideLayout74.xml"/><Relationship Id="rId27" Type="http://schemas.openxmlformats.org/officeDocument/2006/relationships/slideLayout" Target="../slideLayouts/slideLayout79.xml"/><Relationship Id="rId30" Type="http://schemas.openxmlformats.org/officeDocument/2006/relationships/slideLayout" Target="../slideLayouts/slideLayout82.xml"/><Relationship Id="rId35" Type="http://schemas.openxmlformats.org/officeDocument/2006/relationships/slideLayout" Target="../slideLayouts/slideLayout87.xml"/><Relationship Id="rId43" Type="http://schemas.openxmlformats.org/officeDocument/2006/relationships/slideLayout" Target="../slideLayouts/slideLayout95.xml"/><Relationship Id="rId8" Type="http://schemas.openxmlformats.org/officeDocument/2006/relationships/slideLayout" Target="../slideLayouts/slideLayout60.xml"/><Relationship Id="rId3" Type="http://schemas.openxmlformats.org/officeDocument/2006/relationships/slideLayout" Target="../slideLayouts/slideLayout55.xml"/><Relationship Id="rId12" Type="http://schemas.openxmlformats.org/officeDocument/2006/relationships/slideLayout" Target="../slideLayouts/slideLayout64.xml"/><Relationship Id="rId17" Type="http://schemas.openxmlformats.org/officeDocument/2006/relationships/slideLayout" Target="../slideLayouts/slideLayout69.xml"/><Relationship Id="rId25" Type="http://schemas.openxmlformats.org/officeDocument/2006/relationships/slideLayout" Target="../slideLayouts/slideLayout77.xml"/><Relationship Id="rId33" Type="http://schemas.openxmlformats.org/officeDocument/2006/relationships/slideLayout" Target="../slideLayouts/slideLayout85.xml"/><Relationship Id="rId38" Type="http://schemas.openxmlformats.org/officeDocument/2006/relationships/slideLayout" Target="../slideLayouts/slideLayout90.xml"/><Relationship Id="rId46" Type="http://schemas.openxmlformats.org/officeDocument/2006/relationships/theme" Target="../theme/theme3.xml"/><Relationship Id="rId20" Type="http://schemas.openxmlformats.org/officeDocument/2006/relationships/slideLayout" Target="../slideLayouts/slideLayout72.xml"/><Relationship Id="rId41" Type="http://schemas.openxmlformats.org/officeDocument/2006/relationships/slideLayout" Target="../slideLayouts/slideLayout9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1414869292"/>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44"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3840793046"/>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 id="2147483733" r:id="rId17"/>
    <p:sldLayoutId id="2147483734" r:id="rId18"/>
    <p:sldLayoutId id="2147483735" r:id="rId19"/>
    <p:sldLayoutId id="2147483736" r:id="rId20"/>
    <p:sldLayoutId id="2147483737" r:id="rId21"/>
    <p:sldLayoutId id="2147483738" r:id="rId22"/>
    <p:sldLayoutId id="2147483739" r:id="rId23"/>
    <p:sldLayoutId id="2147483740" r:id="rId24"/>
    <p:sldLayoutId id="2147483741" r:id="rId25"/>
    <p:sldLayoutId id="2147483742" r:id="rId26"/>
    <p:sldLayoutId id="2147483744" r:id="rId27"/>
    <p:sldLayoutId id="2147483745" r:id="rId28"/>
    <p:sldLayoutId id="2147483746" r:id="rId29"/>
    <p:sldLayoutId id="2147483747" r:id="rId30"/>
    <p:sldLayoutId id="2147483748" r:id="rId31"/>
    <p:sldLayoutId id="2147483749" r:id="rId32"/>
    <p:sldLayoutId id="2147483750" r:id="rId33"/>
    <p:sldLayoutId id="2147483751" r:id="rId34"/>
    <p:sldLayoutId id="2147483752" r:id="rId35"/>
    <p:sldLayoutId id="2147483753" r:id="rId36"/>
    <p:sldLayoutId id="2147483754" r:id="rId37"/>
    <p:sldLayoutId id="2147483755" r:id="rId38"/>
    <p:sldLayoutId id="2147483756" r:id="rId39"/>
    <p:sldLayoutId id="2147483757" r:id="rId40"/>
    <p:sldLayoutId id="2147483758" r:id="rId41"/>
    <p:sldLayoutId id="2147483759" r:id="rId42"/>
  </p:sldLayoutIdLs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47"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2275993956"/>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 id="2147483780" r:id="rId18"/>
    <p:sldLayoutId id="2147483781" r:id="rId19"/>
    <p:sldLayoutId id="2147483782" r:id="rId20"/>
    <p:sldLayoutId id="2147483783" r:id="rId21"/>
    <p:sldLayoutId id="2147483784" r:id="rId22"/>
    <p:sldLayoutId id="2147483785" r:id="rId23"/>
    <p:sldLayoutId id="2147483786" r:id="rId24"/>
    <p:sldLayoutId id="2147483787" r:id="rId25"/>
    <p:sldLayoutId id="2147483788" r:id="rId26"/>
    <p:sldLayoutId id="2147483789" r:id="rId27"/>
    <p:sldLayoutId id="2147483790" r:id="rId28"/>
    <p:sldLayoutId id="2147483791" r:id="rId29"/>
    <p:sldLayoutId id="2147483792" r:id="rId30"/>
    <p:sldLayoutId id="2147483793" r:id="rId31"/>
    <p:sldLayoutId id="2147483794" r:id="rId32"/>
    <p:sldLayoutId id="2147483795" r:id="rId33"/>
    <p:sldLayoutId id="2147483796" r:id="rId34"/>
    <p:sldLayoutId id="2147483797" r:id="rId35"/>
    <p:sldLayoutId id="2147483798" r:id="rId36"/>
    <p:sldLayoutId id="2147483799" r:id="rId37"/>
    <p:sldLayoutId id="2147483800" r:id="rId38"/>
    <p:sldLayoutId id="2147483801" r:id="rId39"/>
    <p:sldLayoutId id="2147483802" r:id="rId40"/>
    <p:sldLayoutId id="2147483803" r:id="rId41"/>
    <p:sldLayoutId id="2147483804" r:id="rId42"/>
    <p:sldLayoutId id="2147483805" r:id="rId43"/>
    <p:sldLayoutId id="2147483806" r:id="rId44"/>
    <p:sldLayoutId id="2147483807" r:id="rId45"/>
  </p:sldLayoutIdLs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education.nsw.gov.au/rights-and-accountability/copyright" TargetMode="External"/><Relationship Id="rId2" Type="http://schemas.openxmlformats.org/officeDocument/2006/relationships/notesSlide" Target="../notesSlides/notesSlide5.xml"/><Relationship Id="rId1" Type="http://schemas.openxmlformats.org/officeDocument/2006/relationships/slideLayout" Target="../slideLayouts/slideLayout10.xml"/><Relationship Id="rId4" Type="http://schemas.openxmlformats.org/officeDocument/2006/relationships/hyperlink" Target="https://creativecommons.org/licenses/by/4.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6E314C-54E1-134A-9BA5-C47E8026D3E4}"/>
              </a:ext>
            </a:extLst>
          </p:cNvPr>
          <p:cNvSpPr>
            <a:spLocks noGrp="1"/>
          </p:cNvSpPr>
          <p:nvPr>
            <p:ph type="ctrTitle"/>
          </p:nvPr>
        </p:nvSpPr>
        <p:spPr/>
        <p:txBody>
          <a:bodyPr/>
          <a:lstStyle/>
          <a:p>
            <a:r>
              <a:rPr lang="it-IT" dirty="0">
                <a:latin typeface="+mj-lt"/>
              </a:rPr>
              <a:t>Daily routine – </a:t>
            </a:r>
            <a:r>
              <a:rPr lang="it-IT" i="1" dirty="0">
                <a:latin typeface="+mj-lt"/>
              </a:rPr>
              <a:t>Vero</a:t>
            </a:r>
            <a:r>
              <a:rPr lang="it-IT" dirty="0">
                <a:latin typeface="+mj-lt"/>
              </a:rPr>
              <a:t> </a:t>
            </a:r>
            <a:r>
              <a:rPr lang="it-IT" i="1" dirty="0">
                <a:latin typeface="+mj-lt"/>
              </a:rPr>
              <a:t>o falso?</a:t>
            </a:r>
          </a:p>
        </p:txBody>
      </p:sp>
    </p:spTree>
    <p:extLst>
      <p:ext uri="{BB962C8B-B14F-4D97-AF65-F5344CB8AC3E}">
        <p14:creationId xmlns:p14="http://schemas.microsoft.com/office/powerpoint/2010/main" val="1649960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71AD2F8-B6F8-896B-F9DB-500EED9F515A}"/>
              </a:ext>
            </a:extLst>
          </p:cNvPr>
          <p:cNvSpPr>
            <a:spLocks noGrp="1"/>
          </p:cNvSpPr>
          <p:nvPr>
            <p:ph type="title"/>
          </p:nvPr>
        </p:nvSpPr>
        <p:spPr/>
        <p:txBody>
          <a:bodyPr/>
          <a:lstStyle/>
          <a:p>
            <a:r>
              <a:rPr lang="it-IT" i="1" dirty="0"/>
              <a:t>La </a:t>
            </a:r>
            <a:r>
              <a:rPr lang="it-IT" i="1" dirty="0">
                <a:latin typeface="+mj-lt"/>
              </a:rPr>
              <a:t>giornata</a:t>
            </a:r>
            <a:r>
              <a:rPr lang="it-IT" i="1" dirty="0"/>
              <a:t> di Giovanni</a:t>
            </a:r>
          </a:p>
        </p:txBody>
      </p:sp>
      <p:sp>
        <p:nvSpPr>
          <p:cNvPr id="2" name="Text Placeholder 1">
            <a:extLst>
              <a:ext uri="{FF2B5EF4-FFF2-40B4-BE49-F238E27FC236}">
                <a16:creationId xmlns:a16="http://schemas.microsoft.com/office/drawing/2014/main" id="{03C8C023-941F-8063-A496-A817C4242D36}"/>
              </a:ext>
            </a:extLst>
          </p:cNvPr>
          <p:cNvSpPr>
            <a:spLocks noGrp="1"/>
          </p:cNvSpPr>
          <p:nvPr>
            <p:ph type="body" sz="quarter" idx="17"/>
          </p:nvPr>
        </p:nvSpPr>
        <p:spPr>
          <a:xfrm>
            <a:off x="360000" y="1567086"/>
            <a:ext cx="10206400" cy="4807835"/>
          </a:xfrm>
        </p:spPr>
        <p:txBody>
          <a:bodyPr/>
          <a:lstStyle/>
          <a:p>
            <a:r>
              <a:rPr lang="it-IT" sz="2000" i="1" dirty="0">
                <a:effectLst/>
                <a:latin typeface="+mn-lt"/>
                <a:ea typeface="Calibri" panose="020F0502020204030204" pitchFamily="34" charset="0"/>
              </a:rPr>
              <a:t>La giornata di Giovanni comincia presto. Ogni mattina </a:t>
            </a:r>
            <a:r>
              <a:rPr lang="it-IT" i="1" dirty="0">
                <a:latin typeface="+mn-lt"/>
                <a:ea typeface="Calibri" panose="020F0502020204030204" pitchFamily="34" charset="0"/>
              </a:rPr>
              <a:t>s</a:t>
            </a:r>
            <a:r>
              <a:rPr lang="it-IT" sz="2000" i="1" dirty="0">
                <a:effectLst/>
                <a:latin typeface="+mn-lt"/>
                <a:ea typeface="Calibri" panose="020F0502020204030204" pitchFamily="34" charset="0"/>
              </a:rPr>
              <a:t>i alza alle otto e fa </a:t>
            </a:r>
            <a:r>
              <a:rPr lang="it-IT" i="1" dirty="0">
                <a:latin typeface="+mn-lt"/>
                <a:ea typeface="Calibri" panose="020F0502020204030204" pitchFamily="34" charset="0"/>
              </a:rPr>
              <a:t>la</a:t>
            </a:r>
            <a:r>
              <a:rPr lang="it-IT" sz="2000" i="1" dirty="0">
                <a:effectLst/>
                <a:latin typeface="+mn-lt"/>
                <a:ea typeface="Calibri" panose="020F0502020204030204" pitchFamily="34" charset="0"/>
              </a:rPr>
              <a:t> doccia. Poi, alle otto e mezza, prepara la colazione per la sua famiglia e alle otto e quarantacinque va alla stazione per prendere il treno </a:t>
            </a:r>
            <a:r>
              <a:rPr lang="it-IT" i="1" dirty="0">
                <a:latin typeface="+mn-lt"/>
                <a:ea typeface="Calibri" panose="020F0502020204030204" pitchFamily="34" charset="0"/>
              </a:rPr>
              <a:t>ma</a:t>
            </a:r>
            <a:r>
              <a:rPr lang="it-IT" sz="2000" i="1" dirty="0">
                <a:effectLst/>
                <a:latin typeface="+mn-lt"/>
                <a:ea typeface="Calibri" panose="020F0502020204030204" pitchFamily="34" charset="0"/>
              </a:rPr>
              <a:t> il treno arriva sempre in ritardo. Alle dieci meno un quarto, il treno arriva in centro e Giovanni va </a:t>
            </a:r>
            <a:r>
              <a:rPr lang="it-IT" i="1" dirty="0">
                <a:latin typeface="+mn-lt"/>
                <a:ea typeface="Calibri" panose="020F0502020204030204" pitchFamily="34" charset="0"/>
              </a:rPr>
              <a:t>in </a:t>
            </a:r>
            <a:r>
              <a:rPr lang="it-IT" sz="2000" i="1" dirty="0">
                <a:effectLst/>
                <a:latin typeface="+mn-lt"/>
                <a:ea typeface="Calibri" panose="020F0502020204030204" pitchFamily="34" charset="0"/>
              </a:rPr>
              <a:t>ufficio a piedi. Alle dieci comincia a lavorare e all’una e mezza pranza a un ristorante oppure a un caffè vicino.</a:t>
            </a:r>
            <a:r>
              <a:rPr lang="it-IT" sz="2000" i="1" dirty="0">
                <a:latin typeface="+mn-lt"/>
                <a:ea typeface="Calibri" panose="020F0502020204030204" pitchFamily="34" charset="0"/>
              </a:rPr>
              <a:t> </a:t>
            </a:r>
            <a:r>
              <a:rPr lang="it-IT" sz="2000" i="1" dirty="0">
                <a:effectLst/>
                <a:latin typeface="+mn-lt"/>
                <a:ea typeface="Calibri" panose="020F0502020204030204" pitchFamily="34" charset="0"/>
              </a:rPr>
              <a:t>Dopo pranzo Giovanni torna in ufficio e lavora fino alle cinque. Prima di tornare a casa, Giovanni va in piscina a nuotare dalle cinque e trenta alle sei. Prende il treno per tornare a casa alle sei e un quarto. Prima di arrivare a casa, fa la spesa per la cena al supermercato e torna a casa verso le sette e trenta. Alle otto, cena con sua moglie e sua figlia e poi guarda la televisione. Dopo il suo programma preferito, va a letto verso le undici. Prima di dormire o legge un libro o ascolta un podcast per un po’.</a:t>
            </a:r>
          </a:p>
          <a:p>
            <a:endParaRPr lang="en-AU" dirty="0">
              <a:latin typeface="+mn-lt"/>
            </a:endParaRPr>
          </a:p>
          <a:p>
            <a:endParaRPr lang="en-AU" dirty="0">
              <a:latin typeface="+mn-lt"/>
            </a:endParaRPr>
          </a:p>
        </p:txBody>
      </p:sp>
      <p:pic>
        <p:nvPicPr>
          <p:cNvPr id="8" name="Picture 7">
            <a:extLst>
              <a:ext uri="{FF2B5EF4-FFF2-40B4-BE49-F238E27FC236}">
                <a16:creationId xmlns:a16="http://schemas.microsoft.com/office/drawing/2014/main" id="{C5389449-BD8E-E459-FEA6-21FD833FF115}"/>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94895" y="3429000"/>
            <a:ext cx="1425041" cy="2766649"/>
          </a:xfrm>
          <a:prstGeom prst="rect">
            <a:avLst/>
          </a:prstGeom>
        </p:spPr>
      </p:pic>
      <p:sp>
        <p:nvSpPr>
          <p:cNvPr id="3" name="Slide Number Placeholder 2">
            <a:extLst>
              <a:ext uri="{FF2B5EF4-FFF2-40B4-BE49-F238E27FC236}">
                <a16:creationId xmlns:a16="http://schemas.microsoft.com/office/drawing/2014/main" id="{030EDE2A-4F3E-0CC3-366D-60685299D442}"/>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457173"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457173" rtl="0" eaLnBrk="1" fontAlgn="auto" latinLnBrk="0" hangingPunct="1">
                <a:lnSpc>
                  <a:spcPct val="100000"/>
                </a:lnSpc>
                <a:spcBef>
                  <a:spcPts val="0"/>
                </a:spcBef>
                <a:spcAft>
                  <a:spcPts val="0"/>
                </a:spcAft>
                <a:buClrTx/>
                <a:buSzTx/>
                <a:buFontTx/>
                <a:buNone/>
                <a:tabLst/>
                <a:defRPr/>
              </a:pPr>
              <a:t>2</a:t>
            </a:fld>
            <a:endParaRPr kumimoji="0" lang="en-AU" sz="1200" b="0" i="0" u="none" strike="noStrike" kern="1200" cap="none" spc="0" normalizeH="0" baseline="0" noProof="0" dirty="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323937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516B58A-0A90-2207-1276-498727808BD0}"/>
              </a:ext>
            </a:extLst>
          </p:cNvPr>
          <p:cNvSpPr>
            <a:spLocks noGrp="1"/>
          </p:cNvSpPr>
          <p:nvPr>
            <p:ph type="title"/>
          </p:nvPr>
        </p:nvSpPr>
        <p:spPr/>
        <p:txBody>
          <a:bodyPr/>
          <a:lstStyle/>
          <a:p>
            <a:r>
              <a:rPr lang="it-IT" i="1">
                <a:latin typeface="+mj-lt"/>
              </a:rPr>
              <a:t>Vero o falso?</a:t>
            </a:r>
          </a:p>
        </p:txBody>
      </p:sp>
      <p:sp>
        <p:nvSpPr>
          <p:cNvPr id="5" name="Content Placeholder 4">
            <a:extLst>
              <a:ext uri="{FF2B5EF4-FFF2-40B4-BE49-F238E27FC236}">
                <a16:creationId xmlns:a16="http://schemas.microsoft.com/office/drawing/2014/main" id="{8A521A72-314A-A358-4B5B-B52B601BA6CF}"/>
              </a:ext>
            </a:extLst>
          </p:cNvPr>
          <p:cNvSpPr>
            <a:spLocks noGrp="1"/>
          </p:cNvSpPr>
          <p:nvPr>
            <p:ph type="body" sz="quarter" idx="17"/>
          </p:nvPr>
        </p:nvSpPr>
        <p:spPr>
          <a:xfrm>
            <a:off x="343540" y="1335649"/>
            <a:ext cx="7274035" cy="4807835"/>
          </a:xfrm>
        </p:spPr>
        <p:txBody>
          <a:bodyPr/>
          <a:lstStyle/>
          <a:p>
            <a:pPr marL="342900" indent="-342900">
              <a:spcBef>
                <a:spcPts val="1200"/>
              </a:spcBef>
              <a:buFont typeface="+mj-lt"/>
              <a:buAutoNum type="arabicPeriod"/>
              <a:tabLst>
                <a:tab pos="10226675" algn="l"/>
              </a:tabLst>
            </a:pPr>
            <a:r>
              <a:rPr lang="it-IT" i="1" dirty="0">
                <a:latin typeface="+mn-lt"/>
                <a:ea typeface="Calibri" panose="020F0502020204030204" pitchFamily="34" charset="0"/>
              </a:rPr>
              <a:t>L</a:t>
            </a:r>
            <a:r>
              <a:rPr lang="it-IT" i="1" dirty="0">
                <a:effectLst/>
                <a:latin typeface="+mn-lt"/>
                <a:ea typeface="Calibri" panose="020F0502020204030204" pitchFamily="34" charset="0"/>
              </a:rPr>
              <a:t>a giornata di Giovanni comincia presto</a:t>
            </a:r>
            <a:r>
              <a:rPr lang="it-IT" i="1" dirty="0">
                <a:latin typeface="+mn-lt"/>
                <a:ea typeface="Calibri" panose="020F0502020204030204" pitchFamily="34" charset="0"/>
              </a:rPr>
              <a:t>.</a:t>
            </a:r>
          </a:p>
          <a:p>
            <a:pPr marL="342900" indent="-342900">
              <a:spcBef>
                <a:spcPts val="1200"/>
              </a:spcBef>
              <a:buFont typeface="+mj-lt"/>
              <a:buAutoNum type="arabicPeriod"/>
              <a:tabLst>
                <a:tab pos="10226675" algn="l"/>
              </a:tabLst>
            </a:pPr>
            <a:r>
              <a:rPr lang="it-IT" i="1" dirty="0">
                <a:effectLst/>
                <a:latin typeface="+mn-lt"/>
                <a:ea typeface="Calibri" panose="020F0502020204030204" pitchFamily="34" charset="0"/>
              </a:rPr>
              <a:t>Alle otto e un quarto, prepara la colazione per la sua famiglia.</a:t>
            </a:r>
            <a:endParaRPr lang="it-IT" i="1" dirty="0">
              <a:latin typeface="+mn-lt"/>
              <a:ea typeface="Calibri" panose="020F0502020204030204" pitchFamily="34" charset="0"/>
            </a:endParaRPr>
          </a:p>
          <a:p>
            <a:pPr marL="342900" indent="-342900">
              <a:spcBef>
                <a:spcPts val="1200"/>
              </a:spcBef>
              <a:buFont typeface="+mj-lt"/>
              <a:buAutoNum type="arabicPeriod"/>
              <a:tabLst>
                <a:tab pos="10226675" algn="l"/>
              </a:tabLst>
            </a:pPr>
            <a:r>
              <a:rPr lang="it-IT" i="1" dirty="0">
                <a:latin typeface="+mn-lt"/>
                <a:ea typeface="Calibri" panose="020F0502020204030204" pitchFamily="34" charset="0"/>
              </a:rPr>
              <a:t>Va in centro in motorino.</a:t>
            </a:r>
          </a:p>
          <a:p>
            <a:pPr marL="342900" indent="-342900">
              <a:spcBef>
                <a:spcPts val="1200"/>
              </a:spcBef>
              <a:buFont typeface="+mj-lt"/>
              <a:buAutoNum type="arabicPeriod"/>
              <a:tabLst>
                <a:tab pos="10226675" algn="l"/>
              </a:tabLst>
            </a:pPr>
            <a:r>
              <a:rPr lang="it-IT" i="1" dirty="0">
                <a:latin typeface="+mn-lt"/>
                <a:ea typeface="Calibri" panose="020F0502020204030204" pitchFamily="34" charset="0"/>
              </a:rPr>
              <a:t>A</a:t>
            </a:r>
            <a:r>
              <a:rPr lang="it-IT" i="1" dirty="0">
                <a:effectLst/>
                <a:latin typeface="+mn-lt"/>
                <a:ea typeface="Calibri" panose="020F0502020204030204" pitchFamily="34" charset="0"/>
              </a:rPr>
              <a:t>ll’una e mezza pranza a un ristorante</a:t>
            </a:r>
            <a:r>
              <a:rPr lang="it-IT" i="1" dirty="0">
                <a:latin typeface="+mn-lt"/>
                <a:ea typeface="Calibri" panose="020F0502020204030204" pitchFamily="34" charset="0"/>
              </a:rPr>
              <a:t> oppure un caffè.</a:t>
            </a:r>
            <a:endParaRPr lang="it-IT" i="1" dirty="0">
              <a:effectLst/>
              <a:latin typeface="+mn-lt"/>
              <a:ea typeface="Calibri" panose="020F0502020204030204" pitchFamily="34" charset="0"/>
            </a:endParaRPr>
          </a:p>
          <a:p>
            <a:pPr marL="342900" indent="-342900">
              <a:spcBef>
                <a:spcPts val="1200"/>
              </a:spcBef>
              <a:buFont typeface="+mj-lt"/>
              <a:buAutoNum type="arabicPeriod"/>
              <a:tabLst>
                <a:tab pos="10226675" algn="l"/>
              </a:tabLst>
            </a:pPr>
            <a:r>
              <a:rPr lang="it-IT" i="1" dirty="0">
                <a:latin typeface="+mn-lt"/>
                <a:ea typeface="Calibri" panose="020F0502020204030204" pitchFamily="34" charset="0"/>
              </a:rPr>
              <a:t>Dopo pranzo va in piscina.</a:t>
            </a:r>
          </a:p>
          <a:p>
            <a:pPr marL="342900" indent="-342900">
              <a:spcBef>
                <a:spcPts val="1200"/>
              </a:spcBef>
              <a:buFont typeface="+mj-lt"/>
              <a:buAutoNum type="arabicPeriod"/>
              <a:tabLst>
                <a:tab pos="10226675" algn="l"/>
              </a:tabLst>
            </a:pPr>
            <a:r>
              <a:rPr lang="it-IT" i="1" dirty="0">
                <a:effectLst/>
                <a:latin typeface="+mn-lt"/>
                <a:ea typeface="Calibri" panose="020F0502020204030204" pitchFamily="34" charset="0"/>
              </a:rPr>
              <a:t>Giovanni lavora fino alle cinque.</a:t>
            </a:r>
            <a:r>
              <a:rPr lang="it-IT" b="1" i="1" dirty="0">
                <a:effectLst/>
                <a:latin typeface="+mn-lt"/>
                <a:ea typeface="Calibri" panose="020F0502020204030204" pitchFamily="34" charset="0"/>
              </a:rPr>
              <a:t> </a:t>
            </a:r>
            <a:r>
              <a:rPr lang="it-IT" sz="1800" i="1" dirty="0">
                <a:effectLst/>
                <a:latin typeface="+mn-lt"/>
                <a:ea typeface="Calibri" panose="020F0502020204030204" pitchFamily="34" charset="0"/>
              </a:rPr>
              <a:t>	</a:t>
            </a:r>
          </a:p>
          <a:p>
            <a:endParaRPr lang="it-IT" sz="1800" dirty="0">
              <a:latin typeface="+mn-lt"/>
            </a:endParaRPr>
          </a:p>
        </p:txBody>
      </p:sp>
      <p:sp>
        <p:nvSpPr>
          <p:cNvPr id="2" name="TextBox 1" descr="Vero">
            <a:extLst>
              <a:ext uri="{FF2B5EF4-FFF2-40B4-BE49-F238E27FC236}">
                <a16:creationId xmlns:a16="http://schemas.microsoft.com/office/drawing/2014/main" id="{96EF301C-DBFF-C2EF-A099-34BC184C3126}"/>
              </a:ext>
            </a:extLst>
          </p:cNvPr>
          <p:cNvSpPr txBox="1"/>
          <p:nvPr/>
        </p:nvSpPr>
        <p:spPr>
          <a:xfrm>
            <a:off x="7771865" y="1335649"/>
            <a:ext cx="1324017" cy="447261"/>
          </a:xfrm>
          <a:prstGeom prst="rect">
            <a:avLst/>
          </a:prstGeom>
          <a:solidFill>
            <a:srgbClr val="92D050"/>
          </a:solidFill>
          <a:ln>
            <a:solidFill>
              <a:schemeClr val="accent1"/>
            </a:solidFill>
          </a:ln>
        </p:spPr>
        <p:txBody>
          <a:bodyPr wrap="square" lIns="0" tIns="0" rIns="0" bIns="0" rtlCol="0" anchor="ctr">
            <a:noAutofit/>
          </a:bodyPr>
          <a:lstStyle/>
          <a:p>
            <a:pPr algn="ctr"/>
            <a:r>
              <a:rPr lang="it-IT" sz="2000" b="1" i="1" dirty="0">
                <a:latin typeface="+mj-lt"/>
                <a:cs typeface="Arial" panose="020B0604020202020204" pitchFamily="34" charset="0"/>
              </a:rPr>
              <a:t>vero</a:t>
            </a:r>
          </a:p>
        </p:txBody>
      </p:sp>
      <p:sp>
        <p:nvSpPr>
          <p:cNvPr id="11" name="TextBox 10" descr="Falso">
            <a:extLst>
              <a:ext uri="{FF2B5EF4-FFF2-40B4-BE49-F238E27FC236}">
                <a16:creationId xmlns:a16="http://schemas.microsoft.com/office/drawing/2014/main" id="{16FFC564-4F75-D97B-933F-3C7E3C135E12}"/>
              </a:ext>
            </a:extLst>
          </p:cNvPr>
          <p:cNvSpPr txBox="1"/>
          <p:nvPr/>
        </p:nvSpPr>
        <p:spPr>
          <a:xfrm>
            <a:off x="7771865" y="2117890"/>
            <a:ext cx="1324016" cy="447261"/>
          </a:xfrm>
          <a:prstGeom prst="rect">
            <a:avLst/>
          </a:prstGeom>
          <a:solidFill>
            <a:schemeClr val="tx2">
              <a:lumMod val="20000"/>
              <a:lumOff val="80000"/>
            </a:schemeClr>
          </a:solidFill>
          <a:ln>
            <a:solidFill>
              <a:schemeClr val="accent1"/>
            </a:solidFill>
          </a:ln>
        </p:spPr>
        <p:txBody>
          <a:bodyPr wrap="square" lIns="0" tIns="0" rIns="0" bIns="0" rtlCol="0" anchor="ctr">
            <a:noAutofit/>
          </a:bodyPr>
          <a:lstStyle/>
          <a:p>
            <a:pPr algn="ctr"/>
            <a:r>
              <a:rPr lang="it-IT" sz="2000" b="1" i="1" dirty="0">
                <a:latin typeface="+mj-lt"/>
                <a:cs typeface="Arial" panose="020B0604020202020204" pitchFamily="34" charset="0"/>
              </a:rPr>
              <a:t>falso</a:t>
            </a:r>
          </a:p>
        </p:txBody>
      </p:sp>
      <p:sp>
        <p:nvSpPr>
          <p:cNvPr id="18" name="TextBox 17">
            <a:extLst>
              <a:ext uri="{FF2B5EF4-FFF2-40B4-BE49-F238E27FC236}">
                <a16:creationId xmlns:a16="http://schemas.microsoft.com/office/drawing/2014/main" id="{3094375B-E70C-61AC-10BA-36D954921537}"/>
              </a:ext>
            </a:extLst>
          </p:cNvPr>
          <p:cNvSpPr txBox="1"/>
          <p:nvPr/>
        </p:nvSpPr>
        <p:spPr>
          <a:xfrm>
            <a:off x="9250171" y="2018354"/>
            <a:ext cx="2577369" cy="646331"/>
          </a:xfrm>
          <a:prstGeom prst="rect">
            <a:avLst/>
          </a:prstGeom>
          <a:noFill/>
        </p:spPr>
        <p:txBody>
          <a:bodyPr wrap="square">
            <a:spAutoFit/>
          </a:bodyPr>
          <a:lstStyle/>
          <a:p>
            <a:pPr>
              <a:spcBef>
                <a:spcPts val="1200"/>
              </a:spcBef>
              <a:spcAft>
                <a:spcPts val="600"/>
              </a:spcAft>
              <a:tabLst>
                <a:tab pos="10226675" algn="l"/>
              </a:tabLst>
            </a:pPr>
            <a:r>
              <a:rPr lang="it-IT" sz="1800" i="1" dirty="0">
                <a:ea typeface="Calibri" panose="020F0502020204030204" pitchFamily="34" charset="0"/>
              </a:rPr>
              <a:t>Prepara la colazione </a:t>
            </a:r>
            <a:r>
              <a:rPr lang="it-IT" sz="1800" b="1" i="1" dirty="0">
                <a:ea typeface="Calibri" panose="020F0502020204030204" pitchFamily="34" charset="0"/>
              </a:rPr>
              <a:t>alle otto e mezza</a:t>
            </a:r>
            <a:r>
              <a:rPr lang="it-IT" sz="1800" i="1" dirty="0">
                <a:ea typeface="Calibri" panose="020F0502020204030204" pitchFamily="34" charset="0"/>
              </a:rPr>
              <a:t>.</a:t>
            </a:r>
            <a:endParaRPr lang="it-IT" sz="1800" i="1" dirty="0">
              <a:effectLst/>
              <a:ea typeface="Calibri" panose="020F0502020204030204" pitchFamily="34" charset="0"/>
            </a:endParaRPr>
          </a:p>
        </p:txBody>
      </p:sp>
      <p:sp>
        <p:nvSpPr>
          <p:cNvPr id="10" name="TextBox 9" descr="Falso">
            <a:extLst>
              <a:ext uri="{FF2B5EF4-FFF2-40B4-BE49-F238E27FC236}">
                <a16:creationId xmlns:a16="http://schemas.microsoft.com/office/drawing/2014/main" id="{C85CCD03-B712-A33E-80AC-92F7C5019C8A}"/>
              </a:ext>
            </a:extLst>
          </p:cNvPr>
          <p:cNvSpPr txBox="1"/>
          <p:nvPr/>
        </p:nvSpPr>
        <p:spPr>
          <a:xfrm>
            <a:off x="7771865" y="2896810"/>
            <a:ext cx="1324016" cy="447261"/>
          </a:xfrm>
          <a:prstGeom prst="rect">
            <a:avLst/>
          </a:prstGeom>
          <a:solidFill>
            <a:schemeClr val="tx2">
              <a:lumMod val="20000"/>
              <a:lumOff val="80000"/>
            </a:schemeClr>
          </a:solidFill>
          <a:ln>
            <a:solidFill>
              <a:schemeClr val="accent1"/>
            </a:solidFill>
          </a:ln>
        </p:spPr>
        <p:txBody>
          <a:bodyPr wrap="square" lIns="0" tIns="0" rIns="0" bIns="0" rtlCol="0" anchor="ctr">
            <a:noAutofit/>
          </a:bodyPr>
          <a:lstStyle/>
          <a:p>
            <a:pPr algn="ctr"/>
            <a:r>
              <a:rPr lang="it-IT" sz="2000" b="1" i="1" dirty="0">
                <a:latin typeface="+mj-lt"/>
                <a:cs typeface="Arial" panose="020B0604020202020204" pitchFamily="34" charset="0"/>
              </a:rPr>
              <a:t>falso</a:t>
            </a:r>
          </a:p>
        </p:txBody>
      </p:sp>
      <p:sp>
        <p:nvSpPr>
          <p:cNvPr id="19" name="TextBox 18">
            <a:extLst>
              <a:ext uri="{FF2B5EF4-FFF2-40B4-BE49-F238E27FC236}">
                <a16:creationId xmlns:a16="http://schemas.microsoft.com/office/drawing/2014/main" id="{0AA9DD97-1D96-7F46-2616-A766EF7C8E07}"/>
              </a:ext>
            </a:extLst>
          </p:cNvPr>
          <p:cNvSpPr txBox="1"/>
          <p:nvPr/>
        </p:nvSpPr>
        <p:spPr>
          <a:xfrm>
            <a:off x="9250171" y="2912204"/>
            <a:ext cx="2577369" cy="369332"/>
          </a:xfrm>
          <a:prstGeom prst="rect">
            <a:avLst/>
          </a:prstGeom>
          <a:noFill/>
        </p:spPr>
        <p:txBody>
          <a:bodyPr wrap="square">
            <a:spAutoFit/>
          </a:bodyPr>
          <a:lstStyle/>
          <a:p>
            <a:pPr>
              <a:spcBef>
                <a:spcPts val="1200"/>
              </a:spcBef>
              <a:spcAft>
                <a:spcPts val="600"/>
              </a:spcAft>
              <a:tabLst>
                <a:tab pos="10226675" algn="l"/>
              </a:tabLst>
            </a:pPr>
            <a:r>
              <a:rPr lang="it-IT" sz="1800" i="1" dirty="0">
                <a:ea typeface="Calibri" panose="020F0502020204030204" pitchFamily="34" charset="0"/>
              </a:rPr>
              <a:t>Va </a:t>
            </a:r>
            <a:r>
              <a:rPr lang="it-IT" sz="1800" b="1" i="1" dirty="0">
                <a:ea typeface="Calibri" panose="020F0502020204030204" pitchFamily="34" charset="0"/>
              </a:rPr>
              <a:t>in treno</a:t>
            </a:r>
            <a:r>
              <a:rPr lang="it-IT" sz="1800" i="1" dirty="0">
                <a:ea typeface="Calibri" panose="020F0502020204030204" pitchFamily="34" charset="0"/>
              </a:rPr>
              <a:t>.</a:t>
            </a:r>
          </a:p>
        </p:txBody>
      </p:sp>
      <p:sp>
        <p:nvSpPr>
          <p:cNvPr id="15" name="TextBox 14" descr="Vero">
            <a:extLst>
              <a:ext uri="{FF2B5EF4-FFF2-40B4-BE49-F238E27FC236}">
                <a16:creationId xmlns:a16="http://schemas.microsoft.com/office/drawing/2014/main" id="{78310BCC-92F3-9165-74EA-80EBB45A22B1}"/>
              </a:ext>
            </a:extLst>
          </p:cNvPr>
          <p:cNvSpPr txBox="1"/>
          <p:nvPr/>
        </p:nvSpPr>
        <p:spPr>
          <a:xfrm>
            <a:off x="7771865" y="3675730"/>
            <a:ext cx="1324017" cy="447261"/>
          </a:xfrm>
          <a:prstGeom prst="rect">
            <a:avLst/>
          </a:prstGeom>
          <a:solidFill>
            <a:srgbClr val="92D050"/>
          </a:solidFill>
          <a:ln>
            <a:solidFill>
              <a:schemeClr val="accent1"/>
            </a:solidFill>
          </a:ln>
        </p:spPr>
        <p:txBody>
          <a:bodyPr wrap="square" lIns="0" tIns="0" rIns="0" bIns="0" rtlCol="0" anchor="ctr">
            <a:noAutofit/>
          </a:bodyPr>
          <a:lstStyle/>
          <a:p>
            <a:pPr algn="ctr"/>
            <a:r>
              <a:rPr lang="it-IT" sz="2000" b="1" i="1" dirty="0">
                <a:latin typeface="+mj-lt"/>
                <a:cs typeface="Arial" panose="020B0604020202020204" pitchFamily="34" charset="0"/>
              </a:rPr>
              <a:t>vero</a:t>
            </a:r>
          </a:p>
        </p:txBody>
      </p:sp>
      <p:sp>
        <p:nvSpPr>
          <p:cNvPr id="14" name="TextBox 13" descr="Falso">
            <a:extLst>
              <a:ext uri="{FF2B5EF4-FFF2-40B4-BE49-F238E27FC236}">
                <a16:creationId xmlns:a16="http://schemas.microsoft.com/office/drawing/2014/main" id="{884D6543-CCC5-64B1-90A9-558A12852C43}"/>
              </a:ext>
            </a:extLst>
          </p:cNvPr>
          <p:cNvSpPr txBox="1"/>
          <p:nvPr/>
        </p:nvSpPr>
        <p:spPr>
          <a:xfrm>
            <a:off x="7771865" y="4454650"/>
            <a:ext cx="1324016" cy="447261"/>
          </a:xfrm>
          <a:prstGeom prst="rect">
            <a:avLst/>
          </a:prstGeom>
          <a:solidFill>
            <a:schemeClr val="tx2">
              <a:lumMod val="20000"/>
              <a:lumOff val="80000"/>
            </a:schemeClr>
          </a:solidFill>
          <a:ln>
            <a:solidFill>
              <a:schemeClr val="accent1"/>
            </a:solidFill>
          </a:ln>
        </p:spPr>
        <p:txBody>
          <a:bodyPr wrap="square" lIns="0" tIns="0" rIns="0" bIns="0" rtlCol="0" anchor="ctr">
            <a:noAutofit/>
          </a:bodyPr>
          <a:lstStyle/>
          <a:p>
            <a:pPr algn="ctr"/>
            <a:r>
              <a:rPr lang="it-IT" sz="2000" b="1" i="1" dirty="0">
                <a:latin typeface="+mj-lt"/>
                <a:cs typeface="Arial" panose="020B0604020202020204" pitchFamily="34" charset="0"/>
              </a:rPr>
              <a:t>falso</a:t>
            </a:r>
          </a:p>
        </p:txBody>
      </p:sp>
      <p:sp>
        <p:nvSpPr>
          <p:cNvPr id="20" name="TextBox 19">
            <a:extLst>
              <a:ext uri="{FF2B5EF4-FFF2-40B4-BE49-F238E27FC236}">
                <a16:creationId xmlns:a16="http://schemas.microsoft.com/office/drawing/2014/main" id="{97C0776F-D190-B7CD-6EEF-75C949737C62}"/>
              </a:ext>
            </a:extLst>
          </p:cNvPr>
          <p:cNvSpPr txBox="1"/>
          <p:nvPr/>
        </p:nvSpPr>
        <p:spPr>
          <a:xfrm>
            <a:off x="9250171" y="4355114"/>
            <a:ext cx="2577369" cy="646331"/>
          </a:xfrm>
          <a:prstGeom prst="rect">
            <a:avLst/>
          </a:prstGeom>
          <a:noFill/>
        </p:spPr>
        <p:txBody>
          <a:bodyPr wrap="square">
            <a:spAutoFit/>
          </a:bodyPr>
          <a:lstStyle/>
          <a:p>
            <a:pPr>
              <a:spcBef>
                <a:spcPts val="1200"/>
              </a:spcBef>
              <a:spcAft>
                <a:spcPts val="600"/>
              </a:spcAft>
              <a:tabLst>
                <a:tab pos="10226675" algn="l"/>
              </a:tabLst>
            </a:pPr>
            <a:r>
              <a:rPr lang="it-IT" sz="1800" i="1" dirty="0">
                <a:ea typeface="Calibri" panose="020F0502020204030204" pitchFamily="34" charset="0"/>
              </a:rPr>
              <a:t>Dopo pranzo torna </a:t>
            </a:r>
            <a:r>
              <a:rPr lang="it-IT" sz="1800" b="1" i="1" dirty="0">
                <a:ea typeface="Calibri" panose="020F0502020204030204" pitchFamily="34" charset="0"/>
              </a:rPr>
              <a:t>in ufficio</a:t>
            </a:r>
            <a:r>
              <a:rPr lang="it-IT" sz="1800" i="1" dirty="0">
                <a:ea typeface="Calibri" panose="020F0502020204030204" pitchFamily="34" charset="0"/>
              </a:rPr>
              <a:t>.</a:t>
            </a:r>
            <a:endParaRPr lang="it-IT" sz="1800" i="1" dirty="0">
              <a:effectLst/>
              <a:ea typeface="Calibri" panose="020F0502020204030204" pitchFamily="34" charset="0"/>
            </a:endParaRPr>
          </a:p>
        </p:txBody>
      </p:sp>
      <p:sp>
        <p:nvSpPr>
          <p:cNvPr id="16" name="TextBox 15" descr="Vero">
            <a:extLst>
              <a:ext uri="{FF2B5EF4-FFF2-40B4-BE49-F238E27FC236}">
                <a16:creationId xmlns:a16="http://schemas.microsoft.com/office/drawing/2014/main" id="{989F50CB-2C95-8423-C3BA-7DF54EAB6478}"/>
              </a:ext>
            </a:extLst>
          </p:cNvPr>
          <p:cNvSpPr txBox="1"/>
          <p:nvPr/>
        </p:nvSpPr>
        <p:spPr>
          <a:xfrm>
            <a:off x="7771865" y="5233570"/>
            <a:ext cx="1324017" cy="447261"/>
          </a:xfrm>
          <a:prstGeom prst="rect">
            <a:avLst/>
          </a:prstGeom>
          <a:solidFill>
            <a:srgbClr val="92D050"/>
          </a:solidFill>
          <a:ln>
            <a:solidFill>
              <a:schemeClr val="accent1"/>
            </a:solidFill>
          </a:ln>
        </p:spPr>
        <p:txBody>
          <a:bodyPr wrap="square" lIns="0" tIns="0" rIns="0" bIns="0" rtlCol="0" anchor="ctr">
            <a:noAutofit/>
          </a:bodyPr>
          <a:lstStyle/>
          <a:p>
            <a:pPr algn="ctr"/>
            <a:r>
              <a:rPr lang="it-IT" sz="2000" b="1" i="1" dirty="0">
                <a:latin typeface="+mj-lt"/>
                <a:cs typeface="Arial" panose="020B0604020202020204" pitchFamily="34" charset="0"/>
              </a:rPr>
              <a:t>vero</a:t>
            </a:r>
          </a:p>
        </p:txBody>
      </p:sp>
      <p:sp>
        <p:nvSpPr>
          <p:cNvPr id="3" name="Slide Number Placeholder 2">
            <a:extLst>
              <a:ext uri="{FF2B5EF4-FFF2-40B4-BE49-F238E27FC236}">
                <a16:creationId xmlns:a16="http://schemas.microsoft.com/office/drawing/2014/main" id="{030EDE2A-4F3E-0CC3-366D-60685299D442}"/>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457173"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457173" rtl="0" eaLnBrk="1" fontAlgn="auto" latinLnBrk="0" hangingPunct="1">
                <a:lnSpc>
                  <a:spcPct val="100000"/>
                </a:lnSpc>
                <a:spcBef>
                  <a:spcPts val="0"/>
                </a:spcBef>
                <a:spcAft>
                  <a:spcPts val="0"/>
                </a:spcAft>
                <a:buClrTx/>
                <a:buSzTx/>
                <a:buFontTx/>
                <a:buNone/>
                <a:tabLst/>
                <a:defRPr/>
              </a:pPr>
              <a:t>3</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3196367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18" grpId="0"/>
      <p:bldP spid="10" grpId="0" animBg="1"/>
      <p:bldP spid="19" grpId="0"/>
      <p:bldP spid="15" grpId="0" animBg="1"/>
      <p:bldP spid="14" grpId="0" animBg="1"/>
      <p:bldP spid="20" grpId="0"/>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516B58A-0A90-2207-1276-498727808BD0}"/>
              </a:ext>
            </a:extLst>
          </p:cNvPr>
          <p:cNvSpPr>
            <a:spLocks noGrp="1"/>
          </p:cNvSpPr>
          <p:nvPr>
            <p:ph type="title"/>
          </p:nvPr>
        </p:nvSpPr>
        <p:spPr>
          <a:xfrm>
            <a:off x="360000" y="360000"/>
            <a:ext cx="11484000" cy="545601"/>
          </a:xfrm>
        </p:spPr>
        <p:txBody>
          <a:bodyPr/>
          <a:lstStyle/>
          <a:p>
            <a:r>
              <a:rPr lang="it-IT" i="1">
                <a:latin typeface="+mj-lt"/>
              </a:rPr>
              <a:t>Vero o falso? </a:t>
            </a:r>
            <a:r>
              <a:rPr lang="it-IT">
                <a:latin typeface="+mj-lt"/>
              </a:rPr>
              <a:t>– continued</a:t>
            </a:r>
          </a:p>
        </p:txBody>
      </p:sp>
      <p:sp>
        <p:nvSpPr>
          <p:cNvPr id="2" name="Text Placeholder 1">
            <a:extLst>
              <a:ext uri="{FF2B5EF4-FFF2-40B4-BE49-F238E27FC236}">
                <a16:creationId xmlns:a16="http://schemas.microsoft.com/office/drawing/2014/main" id="{7D56B397-E01A-1975-D029-953BD16417A7}"/>
              </a:ext>
            </a:extLst>
          </p:cNvPr>
          <p:cNvSpPr>
            <a:spLocks noGrp="1"/>
          </p:cNvSpPr>
          <p:nvPr>
            <p:ph type="body" sz="quarter" idx="17"/>
          </p:nvPr>
        </p:nvSpPr>
        <p:spPr>
          <a:xfrm>
            <a:off x="360000" y="1416621"/>
            <a:ext cx="6701200" cy="4807835"/>
          </a:xfrm>
        </p:spPr>
        <p:txBody>
          <a:bodyPr/>
          <a:lstStyle/>
          <a:p>
            <a:pPr marL="457200" indent="-457200">
              <a:spcBef>
                <a:spcPts val="1200"/>
              </a:spcBef>
              <a:spcAft>
                <a:spcPts val="600"/>
              </a:spcAft>
              <a:buFont typeface="+mj-lt"/>
              <a:buAutoNum type="arabicPeriod" startAt="7"/>
              <a:tabLst>
                <a:tab pos="10226675" algn="l"/>
              </a:tabLst>
            </a:pPr>
            <a:r>
              <a:rPr lang="it-IT" i="1" dirty="0">
                <a:latin typeface="+mn-lt"/>
                <a:ea typeface="Calibri" panose="020F0502020204030204" pitchFamily="34" charset="0"/>
              </a:rPr>
              <a:t>Giovanni nuota dalle cinque alle sei.</a:t>
            </a:r>
          </a:p>
          <a:p>
            <a:pPr marL="457200" lvl="0" indent="-457200">
              <a:lnSpc>
                <a:spcPct val="150000"/>
              </a:lnSpc>
              <a:spcBef>
                <a:spcPts val="1200"/>
              </a:spcBef>
              <a:spcAft>
                <a:spcPts val="600"/>
              </a:spcAft>
              <a:buFont typeface="+mj-lt"/>
              <a:buAutoNum type="arabicPeriod" startAt="7"/>
              <a:tabLst>
                <a:tab pos="10226675" algn="l"/>
              </a:tabLst>
            </a:pPr>
            <a:r>
              <a:rPr lang="it-IT" sz="2000" i="1" dirty="0">
                <a:effectLst/>
                <a:latin typeface="+mn-lt"/>
                <a:ea typeface="Calibri" panose="020F0502020204030204" pitchFamily="34" charset="0"/>
              </a:rPr>
              <a:t>Prima di arrivare a casa fa </a:t>
            </a:r>
            <a:r>
              <a:rPr lang="it-IT" i="1" dirty="0">
                <a:latin typeface="+mn-lt"/>
                <a:ea typeface="Calibri" panose="020F0502020204030204" pitchFamily="34" charset="0"/>
              </a:rPr>
              <a:t>la </a:t>
            </a:r>
            <a:r>
              <a:rPr lang="it-IT" sz="2000" i="1" dirty="0">
                <a:effectLst/>
                <a:latin typeface="+mn-lt"/>
                <a:ea typeface="Calibri" panose="020F0502020204030204" pitchFamily="34" charset="0"/>
              </a:rPr>
              <a:t>spesa.</a:t>
            </a:r>
          </a:p>
          <a:p>
            <a:pPr marL="457200" lvl="0" indent="-457200">
              <a:spcBef>
                <a:spcPts val="1200"/>
              </a:spcBef>
              <a:spcAft>
                <a:spcPts val="600"/>
              </a:spcAft>
              <a:buFont typeface="+mj-lt"/>
              <a:buAutoNum type="arabicPeriod" startAt="7"/>
              <a:tabLst>
                <a:tab pos="10226675" algn="l"/>
              </a:tabLst>
            </a:pPr>
            <a:r>
              <a:rPr lang="it-IT" i="1" dirty="0">
                <a:latin typeface="+mn-lt"/>
                <a:ea typeface="Calibri" panose="020F0502020204030204" pitchFamily="34" charset="0"/>
              </a:rPr>
              <a:t>Torna a casa verso le sette.</a:t>
            </a:r>
            <a:endParaRPr lang="it-IT" sz="2000" i="1" dirty="0">
              <a:effectLst/>
              <a:latin typeface="+mn-lt"/>
              <a:ea typeface="Calibri" panose="020F0502020204030204" pitchFamily="34" charset="0"/>
            </a:endParaRPr>
          </a:p>
          <a:p>
            <a:pPr marL="457200" lvl="0" indent="-457200">
              <a:lnSpc>
                <a:spcPct val="150000"/>
              </a:lnSpc>
              <a:spcBef>
                <a:spcPts val="1200"/>
              </a:spcBef>
              <a:spcAft>
                <a:spcPts val="600"/>
              </a:spcAft>
              <a:buFont typeface="+mj-lt"/>
              <a:buAutoNum type="arabicPeriod" startAt="7"/>
              <a:tabLst>
                <a:tab pos="10226675" algn="l"/>
              </a:tabLst>
            </a:pPr>
            <a:r>
              <a:rPr lang="it-IT" sz="2000" i="1" dirty="0">
                <a:effectLst/>
                <a:latin typeface="+mn-lt"/>
                <a:ea typeface="Calibri" panose="020F0502020204030204" pitchFamily="34" charset="0"/>
              </a:rPr>
              <a:t>Prima di cena guarda la television con sua moglie.</a:t>
            </a:r>
          </a:p>
          <a:p>
            <a:pPr marL="457200" lvl="0" indent="-457200">
              <a:lnSpc>
                <a:spcPct val="150000"/>
              </a:lnSpc>
              <a:spcBef>
                <a:spcPts val="1200"/>
              </a:spcBef>
              <a:spcAft>
                <a:spcPts val="600"/>
              </a:spcAft>
              <a:buFont typeface="+mj-lt"/>
              <a:buAutoNum type="arabicPeriod" startAt="7"/>
              <a:tabLst>
                <a:tab pos="10226675" algn="l"/>
              </a:tabLst>
            </a:pPr>
            <a:r>
              <a:rPr lang="it-IT" sz="2000" i="1" dirty="0">
                <a:effectLst/>
                <a:latin typeface="+mn-lt"/>
                <a:ea typeface="Calibri" panose="020F0502020204030204" pitchFamily="34" charset="0"/>
              </a:rPr>
              <a:t>Verso le undici va a letto.</a:t>
            </a:r>
          </a:p>
          <a:p>
            <a:pPr marL="457200" lvl="0" indent="-457200">
              <a:lnSpc>
                <a:spcPct val="150000"/>
              </a:lnSpc>
              <a:spcBef>
                <a:spcPts val="1200"/>
              </a:spcBef>
              <a:spcAft>
                <a:spcPts val="600"/>
              </a:spcAft>
              <a:buFont typeface="+mj-lt"/>
              <a:buAutoNum type="arabicPeriod" startAt="7"/>
              <a:tabLst>
                <a:tab pos="10226675" algn="l"/>
              </a:tabLst>
            </a:pPr>
            <a:r>
              <a:rPr lang="it-IT" sz="2000" i="1" dirty="0">
                <a:effectLst/>
                <a:latin typeface="+mn-lt"/>
                <a:ea typeface="Calibri" panose="020F0502020204030204" pitchFamily="34" charset="0"/>
              </a:rPr>
              <a:t>Prima di dormire, però, o legge o </a:t>
            </a:r>
            <a:br>
              <a:rPr lang="it-IT" sz="2000" i="1" dirty="0">
                <a:effectLst/>
                <a:latin typeface="+mn-lt"/>
                <a:ea typeface="Calibri" panose="020F0502020204030204" pitchFamily="34" charset="0"/>
              </a:rPr>
            </a:br>
            <a:r>
              <a:rPr lang="it-IT" sz="2000" i="1" dirty="0">
                <a:effectLst/>
                <a:latin typeface="+mn-lt"/>
                <a:ea typeface="Calibri" panose="020F0502020204030204" pitchFamily="34" charset="0"/>
              </a:rPr>
              <a:t>ascolta la musica.</a:t>
            </a:r>
            <a:endParaRPr lang="it-IT" sz="2000" b="1" i="1" dirty="0">
              <a:effectLst/>
              <a:latin typeface="+mn-lt"/>
              <a:ea typeface="Calibri" panose="020F0502020204030204" pitchFamily="34" charset="0"/>
            </a:endParaRPr>
          </a:p>
          <a:p>
            <a:endParaRPr lang="it-IT" dirty="0">
              <a:latin typeface="+mn-lt"/>
            </a:endParaRPr>
          </a:p>
          <a:p>
            <a:endParaRPr lang="en-AU" dirty="0">
              <a:latin typeface="+mn-lt"/>
            </a:endParaRPr>
          </a:p>
        </p:txBody>
      </p:sp>
      <p:sp>
        <p:nvSpPr>
          <p:cNvPr id="10" name="TextBox 9" descr="Falso">
            <a:extLst>
              <a:ext uri="{FF2B5EF4-FFF2-40B4-BE49-F238E27FC236}">
                <a16:creationId xmlns:a16="http://schemas.microsoft.com/office/drawing/2014/main" id="{1A0C24CE-7E31-1CA9-9B0F-DCDE8D957F1A}"/>
              </a:ext>
            </a:extLst>
          </p:cNvPr>
          <p:cNvSpPr txBox="1"/>
          <p:nvPr/>
        </p:nvSpPr>
        <p:spPr>
          <a:xfrm>
            <a:off x="7606765" y="1369454"/>
            <a:ext cx="1324016" cy="447261"/>
          </a:xfrm>
          <a:prstGeom prst="rect">
            <a:avLst/>
          </a:prstGeom>
          <a:solidFill>
            <a:schemeClr val="tx2">
              <a:lumMod val="20000"/>
              <a:lumOff val="80000"/>
            </a:schemeClr>
          </a:solidFill>
          <a:ln>
            <a:solidFill>
              <a:schemeClr val="accent1"/>
            </a:solidFill>
          </a:ln>
        </p:spPr>
        <p:txBody>
          <a:bodyPr wrap="square" lIns="0" tIns="0" rIns="0" bIns="0" rtlCol="0" anchor="ctr">
            <a:noAutofit/>
          </a:bodyPr>
          <a:lstStyle/>
          <a:p>
            <a:pPr algn="ctr"/>
            <a:r>
              <a:rPr lang="it-IT" sz="2000" b="1" i="1" dirty="0">
                <a:latin typeface="+mj-lt"/>
                <a:cs typeface="Arial" panose="020B0604020202020204" pitchFamily="34" charset="0"/>
              </a:rPr>
              <a:t>falso</a:t>
            </a:r>
          </a:p>
        </p:txBody>
      </p:sp>
      <p:sp>
        <p:nvSpPr>
          <p:cNvPr id="11" name="TextBox 10">
            <a:extLst>
              <a:ext uri="{FF2B5EF4-FFF2-40B4-BE49-F238E27FC236}">
                <a16:creationId xmlns:a16="http://schemas.microsoft.com/office/drawing/2014/main" id="{BE9F498E-6D49-BA49-86E2-9D0679D17F3B}"/>
              </a:ext>
            </a:extLst>
          </p:cNvPr>
          <p:cNvSpPr txBox="1"/>
          <p:nvPr/>
        </p:nvSpPr>
        <p:spPr>
          <a:xfrm>
            <a:off x="9151315" y="1292535"/>
            <a:ext cx="2692685" cy="646331"/>
          </a:xfrm>
          <a:prstGeom prst="rect">
            <a:avLst/>
          </a:prstGeom>
          <a:noFill/>
        </p:spPr>
        <p:txBody>
          <a:bodyPr wrap="square">
            <a:spAutoFit/>
          </a:bodyPr>
          <a:lstStyle/>
          <a:p>
            <a:pPr>
              <a:spcBef>
                <a:spcPts val="1200"/>
              </a:spcBef>
              <a:spcAft>
                <a:spcPts val="600"/>
              </a:spcAft>
              <a:tabLst>
                <a:tab pos="10226675" algn="l"/>
              </a:tabLst>
            </a:pPr>
            <a:r>
              <a:rPr lang="it-IT" sz="1800" i="1" dirty="0">
                <a:ea typeface="Calibri" panose="020F0502020204030204" pitchFamily="34" charset="0"/>
              </a:rPr>
              <a:t>Nuota </a:t>
            </a:r>
            <a:r>
              <a:rPr lang="it-IT" sz="1800" b="1" i="1" dirty="0">
                <a:ea typeface="Calibri" panose="020F0502020204030204" pitchFamily="34" charset="0"/>
              </a:rPr>
              <a:t>dalle cinque e trenta </a:t>
            </a:r>
            <a:r>
              <a:rPr lang="it-IT" sz="1800" i="1" dirty="0">
                <a:ea typeface="Calibri" panose="020F0502020204030204" pitchFamily="34" charset="0"/>
              </a:rPr>
              <a:t>alle sei. </a:t>
            </a:r>
            <a:endParaRPr lang="it-IT" sz="1800" i="1" dirty="0">
              <a:effectLst/>
              <a:ea typeface="Calibri" panose="020F0502020204030204" pitchFamily="34" charset="0"/>
            </a:endParaRPr>
          </a:p>
        </p:txBody>
      </p:sp>
      <p:sp>
        <p:nvSpPr>
          <p:cNvPr id="12" name="TextBox 11" descr="Falso">
            <a:extLst>
              <a:ext uri="{FF2B5EF4-FFF2-40B4-BE49-F238E27FC236}">
                <a16:creationId xmlns:a16="http://schemas.microsoft.com/office/drawing/2014/main" id="{889C6CBE-A052-B3F7-C680-6D6093BFBDDA}"/>
              </a:ext>
            </a:extLst>
          </p:cNvPr>
          <p:cNvSpPr txBox="1"/>
          <p:nvPr/>
        </p:nvSpPr>
        <p:spPr>
          <a:xfrm>
            <a:off x="7606765" y="2057393"/>
            <a:ext cx="1324016" cy="447261"/>
          </a:xfrm>
          <a:prstGeom prst="rect">
            <a:avLst/>
          </a:prstGeom>
          <a:solidFill>
            <a:srgbClr val="92D050"/>
          </a:solidFill>
          <a:ln>
            <a:solidFill>
              <a:schemeClr val="accent1"/>
            </a:solidFill>
          </a:ln>
        </p:spPr>
        <p:txBody>
          <a:bodyPr wrap="square" lIns="0" tIns="0" rIns="0" bIns="0" rtlCol="0" anchor="ctr">
            <a:noAutofit/>
          </a:bodyPr>
          <a:lstStyle/>
          <a:p>
            <a:pPr algn="ctr"/>
            <a:r>
              <a:rPr lang="it-IT" sz="2000" b="1" i="1" dirty="0">
                <a:latin typeface="+mj-lt"/>
                <a:cs typeface="Arial" panose="020B0604020202020204" pitchFamily="34" charset="0"/>
              </a:rPr>
              <a:t>vero</a:t>
            </a:r>
          </a:p>
        </p:txBody>
      </p:sp>
      <p:sp>
        <p:nvSpPr>
          <p:cNvPr id="14" name="TextBox 13" descr="Falso">
            <a:extLst>
              <a:ext uri="{FF2B5EF4-FFF2-40B4-BE49-F238E27FC236}">
                <a16:creationId xmlns:a16="http://schemas.microsoft.com/office/drawing/2014/main" id="{CED05793-4A19-2CB1-439B-5F8A45D60EA7}"/>
              </a:ext>
            </a:extLst>
          </p:cNvPr>
          <p:cNvSpPr txBox="1"/>
          <p:nvPr/>
        </p:nvSpPr>
        <p:spPr>
          <a:xfrm>
            <a:off x="7606765" y="2745332"/>
            <a:ext cx="1324016" cy="447261"/>
          </a:xfrm>
          <a:prstGeom prst="rect">
            <a:avLst/>
          </a:prstGeom>
          <a:solidFill>
            <a:schemeClr val="tx2">
              <a:lumMod val="20000"/>
              <a:lumOff val="80000"/>
            </a:schemeClr>
          </a:solidFill>
          <a:ln>
            <a:solidFill>
              <a:schemeClr val="accent1"/>
            </a:solidFill>
          </a:ln>
        </p:spPr>
        <p:txBody>
          <a:bodyPr wrap="square" lIns="0" tIns="0" rIns="0" bIns="0" rtlCol="0" anchor="ctr">
            <a:noAutofit/>
          </a:bodyPr>
          <a:lstStyle/>
          <a:p>
            <a:pPr algn="ctr"/>
            <a:r>
              <a:rPr lang="it-IT" sz="2000" b="1" i="1" dirty="0">
                <a:latin typeface="+mj-lt"/>
                <a:cs typeface="Arial" panose="020B0604020202020204" pitchFamily="34" charset="0"/>
              </a:rPr>
              <a:t>falso</a:t>
            </a:r>
          </a:p>
        </p:txBody>
      </p:sp>
      <p:sp>
        <p:nvSpPr>
          <p:cNvPr id="15" name="TextBox 14">
            <a:extLst>
              <a:ext uri="{FF2B5EF4-FFF2-40B4-BE49-F238E27FC236}">
                <a16:creationId xmlns:a16="http://schemas.microsoft.com/office/drawing/2014/main" id="{C270ED8A-746A-7DE6-545E-03A8BE224925}"/>
              </a:ext>
            </a:extLst>
          </p:cNvPr>
          <p:cNvSpPr txBox="1"/>
          <p:nvPr/>
        </p:nvSpPr>
        <p:spPr>
          <a:xfrm>
            <a:off x="9151315" y="2645796"/>
            <a:ext cx="2577369" cy="646331"/>
          </a:xfrm>
          <a:prstGeom prst="rect">
            <a:avLst/>
          </a:prstGeom>
          <a:noFill/>
        </p:spPr>
        <p:txBody>
          <a:bodyPr wrap="square">
            <a:spAutoFit/>
          </a:bodyPr>
          <a:lstStyle/>
          <a:p>
            <a:pPr lvl="0">
              <a:spcBef>
                <a:spcPts val="1200"/>
              </a:spcBef>
              <a:spcAft>
                <a:spcPts val="600"/>
              </a:spcAft>
              <a:tabLst>
                <a:tab pos="10226675" algn="l"/>
              </a:tabLst>
            </a:pPr>
            <a:r>
              <a:rPr lang="it-IT" sz="1800" i="1" dirty="0">
                <a:ea typeface="Calibri" panose="020F0502020204030204" pitchFamily="34" charset="0"/>
              </a:rPr>
              <a:t>Torna a casa verso le sette </a:t>
            </a:r>
            <a:r>
              <a:rPr lang="it-IT" sz="1800" b="1" i="1" dirty="0">
                <a:ea typeface="Calibri" panose="020F0502020204030204" pitchFamily="34" charset="0"/>
              </a:rPr>
              <a:t>e trenta</a:t>
            </a:r>
            <a:r>
              <a:rPr lang="it-IT" sz="1800" i="1" dirty="0">
                <a:ea typeface="Calibri" panose="020F0502020204030204" pitchFamily="34" charset="0"/>
              </a:rPr>
              <a:t>.</a:t>
            </a:r>
            <a:endParaRPr lang="en-AU" sz="1800" i="1" dirty="0">
              <a:ea typeface="Calibri" panose="020F0502020204030204" pitchFamily="34" charset="0"/>
            </a:endParaRPr>
          </a:p>
        </p:txBody>
      </p:sp>
      <p:sp>
        <p:nvSpPr>
          <p:cNvPr id="18" name="TextBox 17" descr="Falso">
            <a:extLst>
              <a:ext uri="{FF2B5EF4-FFF2-40B4-BE49-F238E27FC236}">
                <a16:creationId xmlns:a16="http://schemas.microsoft.com/office/drawing/2014/main" id="{D27502B5-1BEA-6D9F-A642-F97A8DC966B1}"/>
              </a:ext>
            </a:extLst>
          </p:cNvPr>
          <p:cNvSpPr txBox="1"/>
          <p:nvPr/>
        </p:nvSpPr>
        <p:spPr>
          <a:xfrm>
            <a:off x="7606765" y="3451241"/>
            <a:ext cx="1324016" cy="447261"/>
          </a:xfrm>
          <a:prstGeom prst="rect">
            <a:avLst/>
          </a:prstGeom>
          <a:solidFill>
            <a:schemeClr val="tx2">
              <a:lumMod val="20000"/>
              <a:lumOff val="80000"/>
            </a:schemeClr>
          </a:solidFill>
          <a:ln>
            <a:solidFill>
              <a:schemeClr val="accent1"/>
            </a:solidFill>
          </a:ln>
        </p:spPr>
        <p:txBody>
          <a:bodyPr wrap="square" lIns="0" tIns="0" rIns="0" bIns="0" rtlCol="0" anchor="ctr">
            <a:noAutofit/>
          </a:bodyPr>
          <a:lstStyle/>
          <a:p>
            <a:pPr algn="ctr"/>
            <a:r>
              <a:rPr lang="it-IT" sz="2000" b="1" i="1" dirty="0">
                <a:latin typeface="+mj-lt"/>
                <a:cs typeface="Arial" panose="020B0604020202020204" pitchFamily="34" charset="0"/>
              </a:rPr>
              <a:t>falso</a:t>
            </a:r>
          </a:p>
        </p:txBody>
      </p:sp>
      <p:sp>
        <p:nvSpPr>
          <p:cNvPr id="19" name="TextBox 18">
            <a:extLst>
              <a:ext uri="{FF2B5EF4-FFF2-40B4-BE49-F238E27FC236}">
                <a16:creationId xmlns:a16="http://schemas.microsoft.com/office/drawing/2014/main" id="{DE44760B-2B32-0002-EC3D-B8F7117B284B}"/>
              </a:ext>
            </a:extLst>
          </p:cNvPr>
          <p:cNvSpPr txBox="1"/>
          <p:nvPr/>
        </p:nvSpPr>
        <p:spPr>
          <a:xfrm>
            <a:off x="9151315" y="3374322"/>
            <a:ext cx="2577369" cy="646331"/>
          </a:xfrm>
          <a:prstGeom prst="rect">
            <a:avLst/>
          </a:prstGeom>
          <a:noFill/>
        </p:spPr>
        <p:txBody>
          <a:bodyPr wrap="square">
            <a:spAutoFit/>
          </a:bodyPr>
          <a:lstStyle/>
          <a:p>
            <a:pPr lvl="0">
              <a:spcBef>
                <a:spcPts val="1200"/>
              </a:spcBef>
              <a:spcAft>
                <a:spcPts val="600"/>
              </a:spcAft>
              <a:tabLst>
                <a:tab pos="10226675" algn="l"/>
              </a:tabLst>
            </a:pPr>
            <a:r>
              <a:rPr lang="it-IT" sz="1800" i="1" dirty="0">
                <a:ea typeface="Calibri" panose="020F0502020204030204" pitchFamily="34" charset="0"/>
              </a:rPr>
              <a:t>Guarda la TV </a:t>
            </a:r>
            <a:r>
              <a:rPr lang="it-IT" sz="1800" b="1" i="1" dirty="0">
                <a:ea typeface="Calibri" panose="020F0502020204030204" pitchFamily="34" charset="0"/>
              </a:rPr>
              <a:t>dopo cena</a:t>
            </a:r>
            <a:r>
              <a:rPr lang="it-IT" sz="1800" i="1" dirty="0">
                <a:ea typeface="Calibri" panose="020F0502020204030204" pitchFamily="34" charset="0"/>
              </a:rPr>
              <a:t>.</a:t>
            </a:r>
            <a:endParaRPr lang="en-AU" sz="1800" i="1" dirty="0">
              <a:ea typeface="Calibri" panose="020F0502020204030204" pitchFamily="34" charset="0"/>
            </a:endParaRPr>
          </a:p>
        </p:txBody>
      </p:sp>
      <p:sp>
        <p:nvSpPr>
          <p:cNvPr id="20" name="TextBox 19" descr="Falso">
            <a:extLst>
              <a:ext uri="{FF2B5EF4-FFF2-40B4-BE49-F238E27FC236}">
                <a16:creationId xmlns:a16="http://schemas.microsoft.com/office/drawing/2014/main" id="{3AFF667F-6DCE-6C19-DDEF-48E5A72D47B1}"/>
              </a:ext>
            </a:extLst>
          </p:cNvPr>
          <p:cNvSpPr txBox="1"/>
          <p:nvPr/>
        </p:nvSpPr>
        <p:spPr>
          <a:xfrm>
            <a:off x="7606765" y="4133663"/>
            <a:ext cx="1324016" cy="447261"/>
          </a:xfrm>
          <a:prstGeom prst="rect">
            <a:avLst/>
          </a:prstGeom>
          <a:solidFill>
            <a:srgbClr val="92D050"/>
          </a:solidFill>
          <a:ln>
            <a:solidFill>
              <a:schemeClr val="accent1"/>
            </a:solidFill>
          </a:ln>
        </p:spPr>
        <p:txBody>
          <a:bodyPr wrap="square" lIns="0" tIns="0" rIns="0" bIns="0" rtlCol="0" anchor="ctr">
            <a:noAutofit/>
          </a:bodyPr>
          <a:lstStyle/>
          <a:p>
            <a:pPr algn="ctr"/>
            <a:r>
              <a:rPr lang="it-IT" sz="2000" b="1" i="1" dirty="0">
                <a:latin typeface="+mj-lt"/>
                <a:cs typeface="Arial" panose="020B0604020202020204" pitchFamily="34" charset="0"/>
              </a:rPr>
              <a:t>vero</a:t>
            </a:r>
          </a:p>
        </p:txBody>
      </p:sp>
      <p:sp>
        <p:nvSpPr>
          <p:cNvPr id="21" name="TextBox 20" descr="Falso">
            <a:extLst>
              <a:ext uri="{FF2B5EF4-FFF2-40B4-BE49-F238E27FC236}">
                <a16:creationId xmlns:a16="http://schemas.microsoft.com/office/drawing/2014/main" id="{2A07D8FD-0B73-5C34-C509-1680636E3A05}"/>
              </a:ext>
            </a:extLst>
          </p:cNvPr>
          <p:cNvSpPr txBox="1"/>
          <p:nvPr/>
        </p:nvSpPr>
        <p:spPr>
          <a:xfrm>
            <a:off x="7606765" y="4839572"/>
            <a:ext cx="1324016" cy="447261"/>
          </a:xfrm>
          <a:prstGeom prst="rect">
            <a:avLst/>
          </a:prstGeom>
          <a:solidFill>
            <a:schemeClr val="tx2">
              <a:lumMod val="20000"/>
              <a:lumOff val="80000"/>
            </a:schemeClr>
          </a:solidFill>
          <a:ln>
            <a:solidFill>
              <a:schemeClr val="accent1"/>
            </a:solidFill>
          </a:ln>
        </p:spPr>
        <p:txBody>
          <a:bodyPr wrap="square" lIns="0" tIns="0" rIns="0" bIns="0" rtlCol="0" anchor="ctr">
            <a:noAutofit/>
          </a:bodyPr>
          <a:lstStyle/>
          <a:p>
            <a:pPr algn="ctr"/>
            <a:r>
              <a:rPr lang="it-IT" sz="2000" b="1" i="1" dirty="0">
                <a:latin typeface="+mj-lt"/>
                <a:cs typeface="Arial" panose="020B0604020202020204" pitchFamily="34" charset="0"/>
              </a:rPr>
              <a:t>falso</a:t>
            </a:r>
          </a:p>
        </p:txBody>
      </p:sp>
      <p:sp>
        <p:nvSpPr>
          <p:cNvPr id="22" name="TextBox 21">
            <a:extLst>
              <a:ext uri="{FF2B5EF4-FFF2-40B4-BE49-F238E27FC236}">
                <a16:creationId xmlns:a16="http://schemas.microsoft.com/office/drawing/2014/main" id="{A73136D1-1891-33B2-21C1-CC7742DFBE3C}"/>
              </a:ext>
            </a:extLst>
          </p:cNvPr>
          <p:cNvSpPr txBox="1"/>
          <p:nvPr/>
        </p:nvSpPr>
        <p:spPr>
          <a:xfrm>
            <a:off x="9151315" y="4740036"/>
            <a:ext cx="2577369" cy="646331"/>
          </a:xfrm>
          <a:prstGeom prst="rect">
            <a:avLst/>
          </a:prstGeom>
          <a:noFill/>
        </p:spPr>
        <p:txBody>
          <a:bodyPr wrap="square">
            <a:spAutoFit/>
          </a:bodyPr>
          <a:lstStyle/>
          <a:p>
            <a:pPr lvl="0">
              <a:spcBef>
                <a:spcPts val="1200"/>
              </a:spcBef>
              <a:spcAft>
                <a:spcPts val="600"/>
              </a:spcAft>
              <a:tabLst>
                <a:tab pos="10226675" algn="l"/>
              </a:tabLst>
            </a:pPr>
            <a:r>
              <a:rPr lang="it-IT" sz="1800" i="1" dirty="0">
                <a:ea typeface="Calibri" panose="020F0502020204030204" pitchFamily="34" charset="0"/>
              </a:rPr>
              <a:t>Giovanni o legge o </a:t>
            </a:r>
            <a:br>
              <a:rPr lang="it-IT" sz="1800" i="1" dirty="0">
                <a:ea typeface="Calibri" panose="020F0502020204030204" pitchFamily="34" charset="0"/>
              </a:rPr>
            </a:br>
            <a:r>
              <a:rPr lang="it-IT" sz="1800" i="1" dirty="0">
                <a:ea typeface="Calibri" panose="020F0502020204030204" pitchFamily="34" charset="0"/>
              </a:rPr>
              <a:t>ascolta </a:t>
            </a:r>
            <a:r>
              <a:rPr lang="it-IT" sz="1800" b="1" i="1" dirty="0">
                <a:ea typeface="Calibri" panose="020F0502020204030204" pitchFamily="34" charset="0"/>
              </a:rPr>
              <a:t>un podcast</a:t>
            </a:r>
            <a:r>
              <a:rPr lang="it-IT" sz="1800" i="1" dirty="0">
                <a:ea typeface="Calibri" panose="020F0502020204030204" pitchFamily="34" charset="0"/>
              </a:rPr>
              <a:t>.</a:t>
            </a:r>
            <a:endParaRPr lang="en-AU" sz="1800" i="1" dirty="0">
              <a:ea typeface="Calibri" panose="020F0502020204030204" pitchFamily="34" charset="0"/>
            </a:endParaRPr>
          </a:p>
        </p:txBody>
      </p:sp>
      <p:sp>
        <p:nvSpPr>
          <p:cNvPr id="3" name="Slide Number Placeholder 2">
            <a:extLst>
              <a:ext uri="{FF2B5EF4-FFF2-40B4-BE49-F238E27FC236}">
                <a16:creationId xmlns:a16="http://schemas.microsoft.com/office/drawing/2014/main" id="{030EDE2A-4F3E-0CC3-366D-60685299D442}"/>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457173"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457173" rtl="0" eaLnBrk="1" fontAlgn="auto" latinLnBrk="0" hangingPunct="1">
                <a:lnSpc>
                  <a:spcPct val="100000"/>
                </a:lnSpc>
                <a:spcBef>
                  <a:spcPts val="0"/>
                </a:spcBef>
                <a:spcAft>
                  <a:spcPts val="0"/>
                </a:spcAft>
                <a:buClrTx/>
                <a:buSzTx/>
                <a:buFontTx/>
                <a:buNone/>
                <a:tabLst/>
                <a:defRPr/>
              </a:pPr>
              <a:t>4</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3768217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animBg="1"/>
      <p:bldP spid="14" grpId="0" animBg="1"/>
      <p:bldP spid="15" grpId="0"/>
      <p:bldP spid="18" grpId="0" animBg="1"/>
      <p:bldP spid="19" grpId="0"/>
      <p:bldP spid="20" grpId="0" animBg="1"/>
      <p:bldP spid="21" grpId="0" animBg="1"/>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F3FCC-D5F4-2A9E-D546-4CFD56D3A43D}"/>
              </a:ext>
            </a:extLst>
          </p:cNvPr>
          <p:cNvSpPr>
            <a:spLocks noGrp="1"/>
          </p:cNvSpPr>
          <p:nvPr>
            <p:ph type="title"/>
          </p:nvPr>
        </p:nvSpPr>
        <p:spPr>
          <a:xfrm>
            <a:off x="360000" y="360000"/>
            <a:ext cx="10080000" cy="537467"/>
          </a:xfrm>
        </p:spPr>
        <p:txBody>
          <a:bodyPr/>
          <a:lstStyle/>
          <a:p>
            <a:r>
              <a:rPr lang="en-AU" dirty="0">
                <a:solidFill>
                  <a:schemeClr val="bg1"/>
                </a:solidFill>
                <a:latin typeface="+mj-lt"/>
              </a:rPr>
              <a:t>Copyright</a:t>
            </a:r>
          </a:p>
        </p:txBody>
      </p:sp>
      <p:sp>
        <p:nvSpPr>
          <p:cNvPr id="5" name="Text Placeholder 4">
            <a:extLst>
              <a:ext uri="{FF2B5EF4-FFF2-40B4-BE49-F238E27FC236}">
                <a16:creationId xmlns:a16="http://schemas.microsoft.com/office/drawing/2014/main" id="{D474E811-4B36-F17B-4C02-2091063AF943}"/>
              </a:ext>
            </a:extLst>
          </p:cNvPr>
          <p:cNvSpPr>
            <a:spLocks noGrp="1"/>
          </p:cNvSpPr>
          <p:nvPr>
            <p:ph type="body" sz="quarter" idx="18"/>
          </p:nvPr>
        </p:nvSpPr>
        <p:spPr>
          <a:xfrm>
            <a:off x="360000" y="981264"/>
            <a:ext cx="10080000" cy="310015"/>
          </a:xfrm>
        </p:spPr>
        <p:txBody>
          <a:bodyPr/>
          <a:lstStyle/>
          <a:p>
            <a:r>
              <a:rPr lang="en-AU" dirty="0">
                <a:latin typeface="+mj-lt"/>
                <a:hlinkClick r:id="rId3">
                  <a:extLst>
                    <a:ext uri="{A12FA001-AC4F-418D-AE19-62706E023703}">
                      <ahyp:hlinkClr xmlns:ahyp="http://schemas.microsoft.com/office/drawing/2018/hyperlinkcolor" val="tx"/>
                    </a:ext>
                  </a:extLst>
                </a:hlinkClick>
              </a:rPr>
              <a:t>© State of New South Wales (Department of Education), 2024 </a:t>
            </a:r>
            <a:endParaRPr lang="en-AU" dirty="0">
              <a:latin typeface="+mj-lt"/>
            </a:endParaRPr>
          </a:p>
        </p:txBody>
      </p:sp>
      <p:sp>
        <p:nvSpPr>
          <p:cNvPr id="3" name="Content Placeholder 2">
            <a:extLst>
              <a:ext uri="{FF2B5EF4-FFF2-40B4-BE49-F238E27FC236}">
                <a16:creationId xmlns:a16="http://schemas.microsoft.com/office/drawing/2014/main" id="{7EAA4023-2429-765F-D84F-564DD266806A}"/>
              </a:ext>
            </a:extLst>
          </p:cNvPr>
          <p:cNvSpPr>
            <a:spLocks noGrp="1"/>
          </p:cNvSpPr>
          <p:nvPr>
            <p:ph idx="4294967295"/>
          </p:nvPr>
        </p:nvSpPr>
        <p:spPr>
          <a:xfrm>
            <a:off x="360000" y="1481138"/>
            <a:ext cx="11472863" cy="5180012"/>
          </a:xfrm>
        </p:spPr>
        <p:txBody>
          <a:bodyPr/>
          <a:lstStyle/>
          <a:p>
            <a:pPr>
              <a:lnSpc>
                <a:spcPct val="150000"/>
              </a:lnSpc>
              <a:spcAft>
                <a:spcPts val="600"/>
              </a:spcAft>
            </a:pPr>
            <a:r>
              <a:rPr lang="en-AU" sz="1200" b="0" i="0" dirty="0">
                <a:solidFill>
                  <a:schemeClr val="bg1"/>
                </a:solidFill>
                <a:effectLst/>
                <a:latin typeface="+mn-lt"/>
              </a:rPr>
              <a:t>The copyright material published in this resource is subject to the </a:t>
            </a:r>
            <a:r>
              <a:rPr lang="en-AU" sz="1200" b="0" i="1" dirty="0">
                <a:solidFill>
                  <a:schemeClr val="bg1"/>
                </a:solidFill>
                <a:effectLst/>
                <a:latin typeface="+mn-lt"/>
              </a:rPr>
              <a:t>Copyright Act 1968</a:t>
            </a:r>
            <a:r>
              <a:rPr lang="en-AU" sz="1200" b="0" i="0" dirty="0">
                <a:solidFill>
                  <a:schemeClr val="bg1"/>
                </a:solidFill>
                <a:effectLst/>
                <a:latin typeface="+mn-lt"/>
              </a:rPr>
              <a:t> (</a:t>
            </a:r>
            <a:r>
              <a:rPr lang="en-AU" sz="1200" b="0" i="0" dirty="0" err="1">
                <a:solidFill>
                  <a:schemeClr val="bg1"/>
                </a:solidFill>
                <a:effectLst/>
                <a:latin typeface="+mn-lt"/>
              </a:rPr>
              <a:t>Cth</a:t>
            </a:r>
            <a:r>
              <a:rPr lang="en-AU" sz="1200" b="0" i="0" dirty="0">
                <a:solidFill>
                  <a:schemeClr val="bg1"/>
                </a:solidFill>
                <a:effectLst/>
                <a:latin typeface="+mn-lt"/>
              </a:rPr>
              <a:t>) and is owned by the NSW Department of Education or, where indicated, by a party other than the NSW Department of Education (third-party material). </a:t>
            </a:r>
          </a:p>
          <a:p>
            <a:pPr>
              <a:lnSpc>
                <a:spcPct val="150000"/>
              </a:lnSpc>
              <a:spcAft>
                <a:spcPts val="600"/>
              </a:spcAft>
            </a:pPr>
            <a:r>
              <a:rPr lang="en-AU" sz="1200" b="0" i="0" dirty="0">
                <a:solidFill>
                  <a:schemeClr val="bg1"/>
                </a:solidFill>
                <a:effectLst/>
                <a:latin typeface="+mn-lt"/>
              </a:rPr>
              <a:t>Copyright material available in this resource and owned by the NSW Department of Education is licensed under a </a:t>
            </a:r>
            <a:r>
              <a:rPr lang="en-AU" sz="1200" b="0" i="0" u="sng" strike="noStrike" dirty="0">
                <a:solidFill>
                  <a:schemeClr val="accent4"/>
                </a:solidFill>
                <a:effectLst/>
                <a:latin typeface="+mn-lt"/>
                <a:hlinkClick r:id="rId4">
                  <a:extLst>
                    <a:ext uri="{A12FA001-AC4F-418D-AE19-62706E023703}">
                      <ahyp:hlinkClr xmlns:ahyp="http://schemas.microsoft.com/office/drawing/2018/hyperlinkcolor" val="tx"/>
                    </a:ext>
                  </a:extLst>
                </a:hlinkClick>
              </a:rPr>
              <a:t>Creative Commons Attribution 4.0 International (CC BY 4.0) license</a:t>
            </a:r>
            <a:r>
              <a:rPr lang="en-AU" sz="1200" b="0" i="0" dirty="0">
                <a:solidFill>
                  <a:schemeClr val="bg1"/>
                </a:solidFill>
                <a:effectLst/>
                <a:latin typeface="+mn-lt"/>
              </a:rPr>
              <a:t>.</a:t>
            </a:r>
            <a:r>
              <a:rPr lang="en-AU" sz="1200" b="0" i="0" dirty="0">
                <a:solidFill>
                  <a:schemeClr val="accent4"/>
                </a:solidFill>
                <a:effectLst/>
                <a:latin typeface="+mn-lt"/>
              </a:rPr>
              <a:t> </a:t>
            </a:r>
            <a:endParaRPr lang="en-AU" sz="1200" dirty="0">
              <a:solidFill>
                <a:schemeClr val="accent4"/>
              </a:solidFill>
              <a:latin typeface="+mn-lt"/>
            </a:endParaRPr>
          </a:p>
          <a:p>
            <a:pPr algn="l" rtl="0" fontAlgn="base">
              <a:lnSpc>
                <a:spcPct val="150000"/>
              </a:lnSpc>
              <a:spcAft>
                <a:spcPts val="600"/>
              </a:spcAft>
            </a:pPr>
            <a:r>
              <a:rPr lang="en-AU" sz="1200" b="0" i="0" dirty="0">
                <a:solidFill>
                  <a:schemeClr val="bg1"/>
                </a:solidFill>
                <a:effectLst/>
                <a:latin typeface="+mn-lt"/>
              </a:rPr>
              <a:t>This license allows you to share and adapt the material for any purpose, even commercially. </a:t>
            </a:r>
          </a:p>
          <a:p>
            <a:pPr algn="l" rtl="0" fontAlgn="base">
              <a:lnSpc>
                <a:spcPct val="150000"/>
              </a:lnSpc>
              <a:spcAft>
                <a:spcPts val="600"/>
              </a:spcAft>
            </a:pPr>
            <a:r>
              <a:rPr lang="en-AU" sz="1200" b="0" i="0" dirty="0">
                <a:solidFill>
                  <a:schemeClr val="bg1"/>
                </a:solidFill>
                <a:effectLst/>
                <a:latin typeface="+mn-lt"/>
              </a:rPr>
              <a:t>Attribution should be given to © State of New South Wales (Department of Education), 2024. </a:t>
            </a:r>
          </a:p>
          <a:p>
            <a:pPr algn="l" rtl="0" fontAlgn="base">
              <a:lnSpc>
                <a:spcPct val="150000"/>
              </a:lnSpc>
              <a:spcAft>
                <a:spcPts val="0"/>
              </a:spcAft>
            </a:pPr>
            <a:r>
              <a:rPr lang="en-AU" sz="1200" b="0" i="0" dirty="0">
                <a:solidFill>
                  <a:schemeClr val="bg1"/>
                </a:solidFill>
                <a:effectLst/>
                <a:latin typeface="+mn-lt"/>
              </a:rPr>
              <a:t>Material in this resource not available under a Creative Commons license: </a:t>
            </a:r>
          </a:p>
          <a:p>
            <a:pPr marL="285750" indent="-285750" algn="l" rtl="0" fontAlgn="base">
              <a:lnSpc>
                <a:spcPct val="150000"/>
              </a:lnSpc>
              <a:spcAft>
                <a:spcPts val="0"/>
              </a:spcAft>
              <a:buFont typeface="Arial" panose="020B0604020202020204" pitchFamily="34" charset="0"/>
              <a:buChar char="•"/>
            </a:pPr>
            <a:r>
              <a:rPr lang="en-AU" sz="1200" b="0" i="0" dirty="0">
                <a:solidFill>
                  <a:schemeClr val="bg1"/>
                </a:solidFill>
                <a:effectLst/>
                <a:latin typeface="+mn-lt"/>
              </a:rPr>
              <a:t>the NSW Department of Education logo, other logos and trademark-protected material </a:t>
            </a:r>
          </a:p>
          <a:p>
            <a:pPr marL="285750" indent="-285750" algn="l" rtl="0" fontAlgn="base">
              <a:lnSpc>
                <a:spcPct val="150000"/>
              </a:lnSpc>
              <a:spcAft>
                <a:spcPts val="0"/>
              </a:spcAft>
              <a:buFont typeface="Arial" panose="020B0604020202020204" pitchFamily="34" charset="0"/>
              <a:buChar char="•"/>
            </a:pPr>
            <a:r>
              <a:rPr lang="en-AU" sz="1200" b="0" i="0" dirty="0">
                <a:solidFill>
                  <a:schemeClr val="bg1"/>
                </a:solidFill>
                <a:effectLst/>
                <a:latin typeface="+mn-lt"/>
              </a:rPr>
              <a:t>material owned by a third party that has been reproduced with permission. You will need to obtain permission from the third party to reuse its material. </a:t>
            </a:r>
          </a:p>
          <a:p>
            <a:pPr algn="l" rtl="0" fontAlgn="base">
              <a:lnSpc>
                <a:spcPct val="150000"/>
              </a:lnSpc>
              <a:spcBef>
                <a:spcPts val="1200"/>
              </a:spcBef>
              <a:spcAft>
                <a:spcPts val="600"/>
              </a:spcAft>
            </a:pPr>
            <a:r>
              <a:rPr lang="en-AU" sz="1200" b="1" i="0" dirty="0">
                <a:solidFill>
                  <a:schemeClr val="bg1"/>
                </a:solidFill>
                <a:effectLst/>
                <a:latin typeface="+mj-lt"/>
              </a:rPr>
              <a:t>Links to third-party material and websites </a:t>
            </a:r>
          </a:p>
          <a:p>
            <a:pPr marL="285750" indent="-285750" algn="l" rtl="0" fontAlgn="base">
              <a:lnSpc>
                <a:spcPct val="150000"/>
              </a:lnSpc>
              <a:spcAft>
                <a:spcPts val="600"/>
              </a:spcAft>
              <a:buFont typeface="Arial" panose="020B0604020202020204" pitchFamily="34" charset="0"/>
              <a:buChar char="•"/>
            </a:pPr>
            <a:r>
              <a:rPr lang="en-AU" sz="1200" b="0" i="0" dirty="0">
                <a:solidFill>
                  <a:schemeClr val="bg1"/>
                </a:solidFill>
                <a:effectLst/>
                <a:latin typeface="+mn-lt"/>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 </a:t>
            </a:r>
          </a:p>
          <a:p>
            <a:pPr marL="285750" indent="-285750" algn="l" rtl="0" fontAlgn="base">
              <a:lnSpc>
                <a:spcPct val="150000"/>
              </a:lnSpc>
              <a:spcAft>
                <a:spcPts val="600"/>
              </a:spcAft>
              <a:buFont typeface="Arial" panose="020B0604020202020204" pitchFamily="34" charset="0"/>
              <a:buChar char="•"/>
            </a:pPr>
            <a:r>
              <a:rPr lang="en-AU" sz="1200" b="0" i="0" dirty="0">
                <a:solidFill>
                  <a:schemeClr val="bg1"/>
                </a:solidFill>
                <a:effectLst/>
                <a:latin typeface="+mn-lt"/>
              </a:rPr>
              <a:t>If you use the links provided in this document to access a third-party's website, you acknowledge that the terms of use, including licence terms set out on the third-party's website apply to the use which may be made of the materials on that third-party website or where permitted by the </a:t>
            </a:r>
            <a:r>
              <a:rPr lang="en-AU" sz="1200" b="0" i="1" dirty="0">
                <a:solidFill>
                  <a:schemeClr val="bg1"/>
                </a:solidFill>
                <a:effectLst/>
                <a:latin typeface="+mn-lt"/>
              </a:rPr>
              <a:t>Copyright Act 1968 </a:t>
            </a:r>
            <a:r>
              <a:rPr lang="en-AU" sz="1200" b="0" i="0" dirty="0">
                <a:solidFill>
                  <a:schemeClr val="bg1"/>
                </a:solidFill>
                <a:effectLst/>
                <a:latin typeface="+mn-lt"/>
              </a:rPr>
              <a:t>(</a:t>
            </a:r>
            <a:r>
              <a:rPr lang="en-AU" sz="1200" b="0" i="0" dirty="0" err="1">
                <a:solidFill>
                  <a:schemeClr val="bg1"/>
                </a:solidFill>
                <a:effectLst/>
                <a:latin typeface="+mn-lt"/>
              </a:rPr>
              <a:t>Cth</a:t>
            </a:r>
            <a:r>
              <a:rPr lang="en-AU" sz="1200" b="0" i="0" dirty="0">
                <a:solidFill>
                  <a:schemeClr val="bg1"/>
                </a:solidFill>
                <a:effectLst/>
                <a:latin typeface="+mn-lt"/>
              </a:rPr>
              <a:t>). The department accepts no responsibility for content on third-party websites. </a:t>
            </a:r>
          </a:p>
        </p:txBody>
      </p:sp>
    </p:spTree>
    <p:extLst>
      <p:ext uri="{BB962C8B-B14F-4D97-AF65-F5344CB8AC3E}">
        <p14:creationId xmlns:p14="http://schemas.microsoft.com/office/powerpoint/2010/main" val="131511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3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Presentation8" id="{5B7CFD80-9B3F-274A-83E4-7C2C4402A121}" vid="{8F029A35-CC8A-F847-83C7-786F3DC187F0}"/>
    </a:ext>
  </a:extLst>
</a:theme>
</file>

<file path=ppt/theme/theme2.xml><?xml version="1.0" encoding="utf-8"?>
<a:theme xmlns:a="http://schemas.openxmlformats.org/drawingml/2006/main" name="1_NSWG Corporate">
  <a:themeElements>
    <a:clrScheme name="Custom 1">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draft-updated-template.potx  -  Read-Only" id="{5F0C83F1-0873-46AE-927C-702937B2931A}" vid="{38F5C4A1-B054-4DF0-87EC-53FB93C6EB98}"/>
    </a:ext>
  </a:extLst>
</a:theme>
</file>

<file path=ppt/theme/theme3.xml><?xml version="1.0" encoding="utf-8"?>
<a:theme xmlns:a="http://schemas.openxmlformats.org/drawingml/2006/main" name="2_NSWG Corporate">
  <a:themeElements>
    <a:clrScheme name="Custom 1">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draft-updated-template.potx" id="{CFB5B524-3546-40BF-AADD-32F92B0624E1}" vid="{4DE3A013-8EF5-4F08-AE49-9E37C639DAA9}"/>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1050</Words>
  <Application>Microsoft Office PowerPoint</Application>
  <PresentationFormat>Widescreen</PresentationFormat>
  <Paragraphs>74</Paragraphs>
  <Slides>5</Slides>
  <Notes>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vt:i4>
      </vt:variant>
    </vt:vector>
  </HeadingPairs>
  <TitlesOfParts>
    <vt:vector size="13" baseType="lpstr">
      <vt:lpstr>Calibri</vt:lpstr>
      <vt:lpstr>Times New Roman</vt:lpstr>
      <vt:lpstr>Public Sans Light</vt:lpstr>
      <vt:lpstr>Arial</vt:lpstr>
      <vt:lpstr>Public Sans</vt:lpstr>
      <vt:lpstr>3_NSWG Corporate</vt:lpstr>
      <vt:lpstr>1_NSWG Corporate</vt:lpstr>
      <vt:lpstr>2_NSWG Corporate</vt:lpstr>
      <vt:lpstr>Daily routine – Vero o falso?</vt:lpstr>
      <vt:lpstr>La giornata di Giovanni</vt:lpstr>
      <vt:lpstr>Vero o falso?</vt:lpstr>
      <vt:lpstr>Vero o falso? – continued</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Daily routine – true or false?</dc:title>
  <dc:creator>NSW Department of Education</dc:creator>
  <dcterms:created xsi:type="dcterms:W3CDTF">2024-09-24T00:53:04Z</dcterms:created>
  <dcterms:modified xsi:type="dcterms:W3CDTF">2024-09-24T00:53:42Z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2024-09-24T00:53:15Z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6e22ff62-ef8e-4c2c-92a3-8df91eac015f</vt:lpwstr>
  </property>
  <property fmtid="{D5CDD505-2E9C-101B-9397-08002B2CF9AE}" pid="8" name="MSIP_Label_b603dfd7-d93a-4381-a340-2995d8282205_ContentBits">
    <vt:lpwstr>0</vt:lpwstr>
  </property>
</Properties>
</file>