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809" r:id="rId1"/>
  </p:sldMasterIdLst>
  <p:notesMasterIdLst>
    <p:notesMasterId r:id="rId9"/>
  </p:notesMasterIdLst>
  <p:handoutMasterIdLst>
    <p:handoutMasterId r:id="rId10"/>
  </p:handoutMasterIdLst>
  <p:sldIdLst>
    <p:sldId id="26201" r:id="rId2"/>
    <p:sldId id="26202" r:id="rId3"/>
    <p:sldId id="2141411619" r:id="rId4"/>
    <p:sldId id="2141411611" r:id="rId5"/>
    <p:sldId id="2141411614" r:id="rId6"/>
    <p:sldId id="2141411618" r:id="rId7"/>
    <p:sldId id="2141411556" r:id="rId8"/>
  </p:sldIdLst>
  <p:sldSz cx="12192000" cy="6858000"/>
  <p:notesSz cx="6858000" cy="9144000"/>
  <p:embeddedFontLst>
    <p:embeddedFont>
      <p:font typeface="Public Sans" pitchFamily="2" charset="0"/>
      <p:regular r:id="rId11"/>
      <p:bold r:id="rId12"/>
      <p:italic r:id="rId13"/>
      <p:boldItalic r:id="rId14"/>
    </p:embeddedFont>
    <p:embeddedFont>
      <p:font typeface="Public Sans Light" pitchFamily="2" charset="0"/>
      <p:regular r:id="rId15"/>
      <p:italic r:id="rId16"/>
    </p:embeddedFont>
    <p:embeddedFont>
      <p:font typeface="Segoe UI" panose="020B0502040204020203" pitchFamily="34" charset="0"/>
      <p:regular r:id="rId17"/>
      <p:bold r:id="rId18"/>
      <p:italic r:id="rId19"/>
      <p:boldItalic r:id="rId20"/>
    </p:embeddedFont>
  </p:embeddedFontLst>
  <p:defaultTex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63"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EBEB"/>
    <a:srgbClr val="CDD3D6"/>
    <a:srgbClr val="FFFFFF"/>
    <a:srgbClr val="00296C"/>
    <a:srgbClr val="CBEDFD"/>
    <a:srgbClr val="146CFD"/>
    <a:srgbClr val="0070C0"/>
    <a:srgbClr val="002664"/>
    <a:srgbClr val="0046B8"/>
    <a:srgbClr val="F6ACB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F997765-53DE-44D4-ACF2-BB1306614742}" v="7" dt="2024-09-24T00:59:34.088"/>
  </p1510:revLst>
</p1510:revInfo>
</file>

<file path=ppt/tableStyles.xml><?xml version="1.0" encoding="utf-8"?>
<a:tblStyleLst xmlns:a="http://schemas.openxmlformats.org/drawingml/2006/main" def="{5A111915-BE36-4E01-A7E5-04B1672EAD3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398" autoAdjust="0"/>
    <p:restoredTop sz="87103" autoAdjust="0"/>
  </p:normalViewPr>
  <p:slideViewPr>
    <p:cSldViewPr snapToGrid="0">
      <p:cViewPr varScale="1">
        <p:scale>
          <a:sx n="87" d="100"/>
          <a:sy n="87" d="100"/>
        </p:scale>
        <p:origin x="720" y="54"/>
      </p:cViewPr>
      <p:guideLst>
        <p:guide orient="horz" pos="2160"/>
        <p:guide pos="3863"/>
      </p:guideLst>
    </p:cSldViewPr>
  </p:slideViewPr>
  <p:outlineViewPr>
    <p:cViewPr>
      <p:scale>
        <a:sx n="33" d="100"/>
        <a:sy n="33" d="100"/>
      </p:scale>
      <p:origin x="0" y="-18344"/>
    </p:cViewPr>
  </p:outlineViewPr>
  <p:notesTextViewPr>
    <p:cViewPr>
      <p:scale>
        <a:sx n="1" d="1"/>
        <a:sy n="1" d="1"/>
      </p:scale>
      <p:origin x="0" y="0"/>
    </p:cViewPr>
  </p:notesTextViewPr>
  <p:sorterViewPr>
    <p:cViewPr>
      <p:scale>
        <a:sx n="100" d="100"/>
        <a:sy n="100" d="100"/>
      </p:scale>
      <p:origin x="0" y="0"/>
    </p:cViewPr>
  </p:sorterViewPr>
  <p:notesViewPr>
    <p:cSldViewPr snapToGrid="0">
      <p:cViewPr>
        <p:scale>
          <a:sx n="1" d="2"/>
          <a:sy n="1" d="2"/>
        </p:scale>
        <p:origin x="4548" y="106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font" Target="fonts/font8.fntdata"/><Relationship Id="rId26" Type="http://schemas.microsoft.com/office/2018/10/relationships/authors" Target="authors.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font" Target="fonts/font7.fntdata"/><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font" Target="fonts/font6.fntdata"/><Relationship Id="rId20" Type="http://schemas.openxmlformats.org/officeDocument/2006/relationships/font" Target="fonts/font10.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font" Target="fonts/font5.fntdata"/><Relationship Id="rId23" Type="http://schemas.openxmlformats.org/officeDocument/2006/relationships/theme" Target="theme/theme1.xml"/><Relationship Id="rId10" Type="http://schemas.openxmlformats.org/officeDocument/2006/relationships/handoutMaster" Target="handoutMasters/handoutMaster1.xml"/><Relationship Id="rId19" Type="http://schemas.openxmlformats.org/officeDocument/2006/relationships/font" Target="fonts/font9.fntdata"/><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font" Target="fonts/font4.fntdata"/><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3F5A19-4E20-4EDB-9EC8-DF02AC748E7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latin typeface="Public Sans" pitchFamily="2" charset="0"/>
            </a:endParaRPr>
          </a:p>
        </p:txBody>
      </p:sp>
      <p:sp>
        <p:nvSpPr>
          <p:cNvPr id="3" name="Date Placeholder 2">
            <a:extLst>
              <a:ext uri="{FF2B5EF4-FFF2-40B4-BE49-F238E27FC236}">
                <a16:creationId xmlns:a16="http://schemas.microsoft.com/office/drawing/2014/main" id="{6F2B4FC2-E151-470D-9291-01D2A5A6D34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0BF4B7B-ADA4-42BE-A113-1D67CA67812F}" type="datetimeFigureOut">
              <a:rPr lang="en-AU" smtClean="0">
                <a:latin typeface="Public Sans" pitchFamily="2" charset="0"/>
              </a:rPr>
              <a:t>24/09/2024</a:t>
            </a:fld>
            <a:endParaRPr lang="en-AU">
              <a:latin typeface="Public Sans" pitchFamily="2" charset="0"/>
            </a:endParaRPr>
          </a:p>
        </p:txBody>
      </p:sp>
      <p:sp>
        <p:nvSpPr>
          <p:cNvPr id="4" name="Footer Placeholder 3">
            <a:extLst>
              <a:ext uri="{FF2B5EF4-FFF2-40B4-BE49-F238E27FC236}">
                <a16:creationId xmlns:a16="http://schemas.microsoft.com/office/drawing/2014/main" id="{2F07DE46-ED0B-49F3-8199-C129451A46B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latin typeface="Public Sans" pitchFamily="2" charset="0"/>
            </a:endParaRPr>
          </a:p>
        </p:txBody>
      </p:sp>
      <p:sp>
        <p:nvSpPr>
          <p:cNvPr id="5" name="Slide Number Placeholder 4">
            <a:extLst>
              <a:ext uri="{FF2B5EF4-FFF2-40B4-BE49-F238E27FC236}">
                <a16:creationId xmlns:a16="http://schemas.microsoft.com/office/drawing/2014/main" id="{56DA6684-5527-4DB9-88B5-C4F66FB5F78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AAF8501-5769-46EC-B8B9-363B75FA9999}" type="slidenum">
              <a:rPr lang="en-AU" smtClean="0">
                <a:latin typeface="Public Sans" pitchFamily="2" charset="0"/>
              </a:rPr>
              <a:t>‹#›</a:t>
            </a:fld>
            <a:endParaRPr lang="en-AU">
              <a:latin typeface="Public Sans" pitchFamily="2" charset="0"/>
            </a:endParaRPr>
          </a:p>
        </p:txBody>
      </p:sp>
    </p:spTree>
    <p:extLst>
      <p:ext uri="{BB962C8B-B14F-4D97-AF65-F5344CB8AC3E}">
        <p14:creationId xmlns:p14="http://schemas.microsoft.com/office/powerpoint/2010/main" val="41447938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Public Sans" pitchFamily="2" charset="0"/>
              </a:defRPr>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Public Sans" pitchFamily="2" charset="0"/>
              </a:defRPr>
            </a:lvl1pPr>
          </a:lstStyle>
          <a:p>
            <a:fld id="{EC6F825C-382E-4C1A-82AB-BCE4AFD21ABE}" type="datetimeFigureOut">
              <a:rPr lang="en-AU" smtClean="0"/>
              <a:pPr/>
              <a:t>24/09/2024</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Public Sans" pitchFamily="2" charset="0"/>
              </a:defRPr>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Public Sans" pitchFamily="2" charset="0"/>
              </a:defRPr>
            </a:lvl1pPr>
          </a:lstStyle>
          <a:p>
            <a:fld id="{B07158C4-A119-4B78-9DE8-A50001BC31DC}" type="slidenum">
              <a:rPr lang="en-AU" smtClean="0"/>
              <a:pPr/>
              <a:t>‹#›</a:t>
            </a:fld>
            <a:endParaRPr lang="en-AU"/>
          </a:p>
        </p:txBody>
      </p:sp>
    </p:spTree>
    <p:extLst>
      <p:ext uri="{BB962C8B-B14F-4D97-AF65-F5344CB8AC3E}">
        <p14:creationId xmlns:p14="http://schemas.microsoft.com/office/powerpoint/2010/main" val="3301092027"/>
      </p:ext>
    </p:extLst>
  </p:cSld>
  <p:clrMap bg1="lt1" tx1="dk1" bg2="lt2" tx2="dk2" accent1="accent1" accent2="accent2" accent3="accent3" accent4="accent4" accent5="accent5" accent6="accent6" hlink="hlink" folHlink="folHlink"/>
  <p:notesStyle>
    <a:lvl1pPr marL="0" algn="l" defTabSz="1219170" rtl="0" eaLnBrk="1" latinLnBrk="0" hangingPunct="1">
      <a:defRPr sz="1600" kern="1200">
        <a:solidFill>
          <a:schemeClr val="tx1"/>
        </a:solidFill>
        <a:latin typeface="Public Sans" pitchFamily="2" charset="0"/>
        <a:ea typeface="+mn-ea"/>
        <a:cs typeface="+mn-cs"/>
      </a:defRPr>
    </a:lvl1pPr>
    <a:lvl2pPr marL="609585" algn="l" defTabSz="1219170" rtl="0" eaLnBrk="1" latinLnBrk="0" hangingPunct="1">
      <a:defRPr sz="1600" kern="1200">
        <a:solidFill>
          <a:schemeClr val="tx1"/>
        </a:solidFill>
        <a:latin typeface="Public Sans" pitchFamily="2" charset="0"/>
        <a:ea typeface="+mn-ea"/>
        <a:cs typeface="+mn-cs"/>
      </a:defRPr>
    </a:lvl2pPr>
    <a:lvl3pPr marL="1219170" algn="l" defTabSz="1219170" rtl="0" eaLnBrk="1" latinLnBrk="0" hangingPunct="1">
      <a:defRPr sz="1600" kern="1200">
        <a:solidFill>
          <a:schemeClr val="tx1"/>
        </a:solidFill>
        <a:latin typeface="Public Sans" pitchFamily="2" charset="0"/>
        <a:ea typeface="+mn-ea"/>
        <a:cs typeface="+mn-cs"/>
      </a:defRPr>
    </a:lvl3pPr>
    <a:lvl4pPr marL="1828754" algn="l" defTabSz="1219170" rtl="0" eaLnBrk="1" latinLnBrk="0" hangingPunct="1">
      <a:defRPr sz="1600" kern="1200">
        <a:solidFill>
          <a:schemeClr val="tx1"/>
        </a:solidFill>
        <a:latin typeface="Public Sans" pitchFamily="2" charset="0"/>
        <a:ea typeface="+mn-ea"/>
        <a:cs typeface="+mn-cs"/>
      </a:defRPr>
    </a:lvl4pPr>
    <a:lvl5pPr marL="2438339" algn="l" defTabSz="1219170" rtl="0" eaLnBrk="1" latinLnBrk="0" hangingPunct="1">
      <a:defRPr sz="1600" kern="1200">
        <a:solidFill>
          <a:schemeClr val="tx1"/>
        </a:solidFill>
        <a:latin typeface="Public Sans" pitchFamily="2"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b="1" dirty="0">
              <a:ea typeface="Calibri"/>
              <a:cs typeface="Calibri"/>
            </a:endParaRPr>
          </a:p>
        </p:txBody>
      </p:sp>
      <p:sp>
        <p:nvSpPr>
          <p:cNvPr id="4" name="Slide Number Placeholder 3"/>
          <p:cNvSpPr>
            <a:spLocks noGrp="1"/>
          </p:cNvSpPr>
          <p:nvPr>
            <p:ph type="sldNum" sz="quarter" idx="5"/>
          </p:nvPr>
        </p:nvSpPr>
        <p:spPr/>
        <p:txBody>
          <a:bodyPr/>
          <a:lstStyle/>
          <a:p>
            <a:pPr marL="0" marR="0" lvl="0" indent="0" algn="r" defTabSz="457173" rtl="0" eaLnBrk="1" fontAlgn="auto" latinLnBrk="0" hangingPunct="1">
              <a:lnSpc>
                <a:spcPct val="100000"/>
              </a:lnSpc>
              <a:spcBef>
                <a:spcPts val="0"/>
              </a:spcBef>
              <a:spcAft>
                <a:spcPts val="0"/>
              </a:spcAft>
              <a:buClrTx/>
              <a:buSzTx/>
              <a:buFontTx/>
              <a:buNone/>
              <a:tabLst/>
              <a:defRPr/>
            </a:pPr>
            <a:fld id="{D09C5488-DD16-4714-9519-7BE21BA11D4E}"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173" rtl="0" eaLnBrk="1" fontAlgn="auto" latinLnBrk="0" hangingPunct="1">
                <a:lnSpc>
                  <a:spcPct val="100000"/>
                </a:lnSpc>
                <a:spcBef>
                  <a:spcPts val="0"/>
                </a:spcBef>
                <a:spcAft>
                  <a:spcPts val="0"/>
                </a:spcAft>
                <a:buClrTx/>
                <a:buSzTx/>
                <a:buFontTx/>
                <a:buNone/>
                <a:tabLst/>
                <a:defRPr/>
              </a:pPr>
              <a:t>1</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022840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dirty="0">
                <a:effectLst/>
                <a:latin typeface="Calibri" panose="020F0502020204030204" pitchFamily="34" charset="0"/>
                <a:ea typeface="Calibri" panose="020F0502020204030204" pitchFamily="34" charset="0"/>
                <a:cs typeface="Calibri" panose="020F0502020204030204" pitchFamily="34" charset="0"/>
              </a:rPr>
              <a:t>These instructions are for the teacher. They can be adapted to show the class if written instructions are helpful.</a:t>
            </a:r>
          </a:p>
        </p:txBody>
      </p:sp>
      <p:sp>
        <p:nvSpPr>
          <p:cNvPr id="4" name="Slide Number Placeholder 3"/>
          <p:cNvSpPr>
            <a:spLocks noGrp="1"/>
          </p:cNvSpPr>
          <p:nvPr>
            <p:ph type="sldNum" sz="quarter" idx="5"/>
          </p:nvPr>
        </p:nvSpPr>
        <p:spPr/>
        <p:txBody>
          <a:bodyPr/>
          <a:lstStyle/>
          <a:p>
            <a:fld id="{B07158C4-A119-4B78-9DE8-A50001BC31DC}" type="slidenum">
              <a:rPr lang="en-AU" smtClean="0"/>
              <a:pPr/>
              <a:t>2</a:t>
            </a:fld>
            <a:endParaRPr lang="en-AU"/>
          </a:p>
        </p:txBody>
      </p:sp>
    </p:spTree>
    <p:extLst>
      <p:ext uri="{BB962C8B-B14F-4D97-AF65-F5344CB8AC3E}">
        <p14:creationId xmlns:p14="http://schemas.microsoft.com/office/powerpoint/2010/main" val="16048887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AU" sz="1200" dirty="0">
                <a:effectLst/>
                <a:latin typeface="Calibri" panose="020F0502020204030204" pitchFamily="34" charset="0"/>
                <a:ea typeface="Calibri" panose="020F0502020204030204" pitchFamily="34" charset="0"/>
                <a:cs typeface="Calibri" panose="020F0502020204030204" pitchFamily="34" charset="0"/>
              </a:rPr>
              <a:t>These instructions are for the teacher. They can be shown to the class if written instructions are helpful.</a:t>
            </a:r>
          </a:p>
          <a:p>
            <a:endParaRPr lang="en-AU" sz="1800" dirty="0">
              <a:effectLst/>
              <a:latin typeface="Arial" panose="020B0604020202020204" pitchFamily="34" charset="0"/>
            </a:endParaRPr>
          </a:p>
        </p:txBody>
      </p:sp>
      <p:sp>
        <p:nvSpPr>
          <p:cNvPr id="4" name="Slide Number Placeholder 3"/>
          <p:cNvSpPr>
            <a:spLocks noGrp="1"/>
          </p:cNvSpPr>
          <p:nvPr>
            <p:ph type="sldNum" sz="quarter" idx="5"/>
          </p:nvPr>
        </p:nvSpPr>
        <p:spPr/>
        <p:txBody>
          <a:bodyPr/>
          <a:lstStyle/>
          <a:p>
            <a:fld id="{B07158C4-A119-4B78-9DE8-A50001BC31DC}" type="slidenum">
              <a:rPr lang="en-AU" smtClean="0"/>
              <a:pPr/>
              <a:t>3</a:t>
            </a:fld>
            <a:endParaRPr lang="en-AU"/>
          </a:p>
        </p:txBody>
      </p:sp>
    </p:spTree>
    <p:extLst>
      <p:ext uri="{BB962C8B-B14F-4D97-AF65-F5344CB8AC3E}">
        <p14:creationId xmlns:p14="http://schemas.microsoft.com/office/powerpoint/2010/main" val="16486956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4</a:t>
            </a:fld>
            <a:endParaRPr lang="en-AU"/>
          </a:p>
        </p:txBody>
      </p:sp>
    </p:spTree>
    <p:extLst>
      <p:ext uri="{BB962C8B-B14F-4D97-AF65-F5344CB8AC3E}">
        <p14:creationId xmlns:p14="http://schemas.microsoft.com/office/powerpoint/2010/main" val="24571953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b="1" dirty="0">
              <a:highlight>
                <a:srgbClr val="FFFF00"/>
              </a:highlight>
            </a:endParaRPr>
          </a:p>
        </p:txBody>
      </p:sp>
      <p:sp>
        <p:nvSpPr>
          <p:cNvPr id="4" name="Slide Number Placeholder 3"/>
          <p:cNvSpPr>
            <a:spLocks noGrp="1"/>
          </p:cNvSpPr>
          <p:nvPr>
            <p:ph type="sldNum" sz="quarter" idx="5"/>
          </p:nvPr>
        </p:nvSpPr>
        <p:spPr/>
        <p:txBody>
          <a:bodyPr/>
          <a:lstStyle/>
          <a:p>
            <a:fld id="{B07158C4-A119-4B78-9DE8-A50001BC31DC}" type="slidenum">
              <a:rPr lang="en-AU" smtClean="0"/>
              <a:pPr/>
              <a:t>5</a:t>
            </a:fld>
            <a:endParaRPr lang="en-AU"/>
          </a:p>
        </p:txBody>
      </p:sp>
    </p:spTree>
    <p:extLst>
      <p:ext uri="{BB962C8B-B14F-4D97-AF65-F5344CB8AC3E}">
        <p14:creationId xmlns:p14="http://schemas.microsoft.com/office/powerpoint/2010/main" val="24781094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6</a:t>
            </a:fld>
            <a:endParaRPr lang="en-AU"/>
          </a:p>
        </p:txBody>
      </p:sp>
    </p:spTree>
    <p:extLst>
      <p:ext uri="{BB962C8B-B14F-4D97-AF65-F5344CB8AC3E}">
        <p14:creationId xmlns:p14="http://schemas.microsoft.com/office/powerpoint/2010/main" val="14467454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not shared</a:t>
            </a:r>
          </a:p>
        </p:txBody>
      </p:sp>
      <p:sp>
        <p:nvSpPr>
          <p:cNvPr id="4" name="Slide Number Placeholder 3"/>
          <p:cNvSpPr>
            <a:spLocks noGrp="1"/>
          </p:cNvSpPr>
          <p:nvPr>
            <p:ph type="sldNum" sz="quarter" idx="5"/>
          </p:nvPr>
        </p:nvSpPr>
        <p:spPr/>
        <p:txBody>
          <a:bodyPr/>
          <a:lstStyle/>
          <a:p>
            <a:fld id="{B07158C4-A119-4B78-9DE8-A50001BC31DC}" type="slidenum">
              <a:rPr lang="en-AU" smtClean="0"/>
              <a:pPr/>
              <a:t>7</a:t>
            </a:fld>
            <a:endParaRPr lang="en-AU"/>
          </a:p>
        </p:txBody>
      </p:sp>
    </p:spTree>
    <p:extLst>
      <p:ext uri="{BB962C8B-B14F-4D97-AF65-F5344CB8AC3E}">
        <p14:creationId xmlns:p14="http://schemas.microsoft.com/office/powerpoint/2010/main" val="40521911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EA17B1F9-1883-FB0F-19DA-8B4A4053535B}"/>
              </a:ext>
            </a:extLst>
          </p:cNvPr>
          <p:cNvSpPr/>
          <p:nvPr userDrawn="1"/>
        </p:nvSpPr>
        <p:spPr>
          <a:xfrm>
            <a:off x="7128000" y="0"/>
            <a:ext cx="5064000" cy="6858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Rectangle 5">
            <a:extLst>
              <a:ext uri="{FF2B5EF4-FFF2-40B4-BE49-F238E27FC236}">
                <a16:creationId xmlns:a16="http://schemas.microsoft.com/office/drawing/2014/main" id="{6E6ACE4A-E374-4533-BE29-9C2AA078581F}"/>
              </a:ext>
              <a:ext uri="{C183D7F6-B498-43B3-948B-1728B52AA6E4}">
                <adec:decorative xmlns:adec="http://schemas.microsoft.com/office/drawing/2017/decorative" val="1"/>
              </a:ext>
            </a:extLst>
          </p:cNvPr>
          <p:cNvSpPr/>
          <p:nvPr userDrawn="1"/>
        </p:nvSpPr>
        <p:spPr>
          <a:xfrm>
            <a:off x="0" y="0"/>
            <a:ext cx="7128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cxnSp>
        <p:nvCxnSpPr>
          <p:cNvPr id="8" name="Straight Connector 7">
            <a:extLst>
              <a:ext uri="{FF2B5EF4-FFF2-40B4-BE49-F238E27FC236}">
                <a16:creationId xmlns:a16="http://schemas.microsoft.com/office/drawing/2014/main" id="{1379E5D7-4594-7BEA-DCDE-7C07259A2A00}"/>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Title 1">
            <a:extLst>
              <a:ext uri="{FF2B5EF4-FFF2-40B4-BE49-F238E27FC236}">
                <a16:creationId xmlns:a16="http://schemas.microsoft.com/office/drawing/2014/main" id="{06313123-38FC-0AA8-8313-B587FAEA9FAB}"/>
              </a:ext>
            </a:extLst>
          </p:cNvPr>
          <p:cNvSpPr>
            <a:spLocks noGrp="1"/>
          </p:cNvSpPr>
          <p:nvPr>
            <p:ph type="ctrTitle" hasCustomPrompt="1"/>
          </p:nvPr>
        </p:nvSpPr>
        <p:spPr>
          <a:xfrm>
            <a:off x="539999" y="2240968"/>
            <a:ext cx="6255979" cy="2033997"/>
          </a:xfrm>
          <a:ln>
            <a:noFill/>
          </a:ln>
        </p:spPr>
        <p:txBody>
          <a:bodyPr anchor="b">
            <a:noAutofit/>
          </a:bodyPr>
          <a:lstStyle>
            <a:lvl1pPr algn="l">
              <a:lnSpc>
                <a:spcPct val="100000"/>
              </a:lnSpc>
              <a:defRPr sz="4800">
                <a:solidFill>
                  <a:schemeClr val="bg1"/>
                </a:solidFill>
                <a:latin typeface="Arial" panose="020B0604020202020204" pitchFamily="34" charset="0"/>
                <a:cs typeface="Arial" panose="020B0604020202020204" pitchFamily="34" charset="0"/>
              </a:defRPr>
            </a:lvl1pPr>
          </a:lstStyle>
          <a:p>
            <a:r>
              <a:rPr lang="en-US" dirty="0"/>
              <a:t>Learning sequence/lesson/ activity title</a:t>
            </a:r>
          </a:p>
        </p:txBody>
      </p:sp>
      <p:sp>
        <p:nvSpPr>
          <p:cNvPr id="11" name="Text Placeholder 10">
            <a:extLst>
              <a:ext uri="{FF2B5EF4-FFF2-40B4-BE49-F238E27FC236}">
                <a16:creationId xmlns:a16="http://schemas.microsoft.com/office/drawing/2014/main" id="{1ECD7A7F-13F8-9E9F-94FF-03D42EEEF0A8}"/>
              </a:ext>
            </a:extLst>
          </p:cNvPr>
          <p:cNvSpPr>
            <a:spLocks noGrp="1"/>
          </p:cNvSpPr>
          <p:nvPr>
            <p:ph type="body" sz="quarter" idx="10" hasCustomPrompt="1"/>
          </p:nvPr>
        </p:nvSpPr>
        <p:spPr>
          <a:xfrm>
            <a:off x="539999" y="4385568"/>
            <a:ext cx="6255977" cy="426611"/>
          </a:xfrm>
        </p:spPr>
        <p:txBody>
          <a:bodyPr anchor="t">
            <a:noAutofit/>
          </a:bodyPr>
          <a:lstStyle>
            <a:lvl1pPr>
              <a:defRPr sz="2000">
                <a:solidFill>
                  <a:schemeClr val="accent4"/>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Stage</a:t>
            </a:r>
          </a:p>
        </p:txBody>
      </p:sp>
      <p:sp>
        <p:nvSpPr>
          <p:cNvPr id="12" name="Text Placeholder 14">
            <a:extLst>
              <a:ext uri="{FF2B5EF4-FFF2-40B4-BE49-F238E27FC236}">
                <a16:creationId xmlns:a16="http://schemas.microsoft.com/office/drawing/2014/main" id="{1F1B4A2E-693D-413E-6506-E51D3453E154}"/>
              </a:ext>
            </a:extLst>
          </p:cNvPr>
          <p:cNvSpPr>
            <a:spLocks noGrp="1"/>
          </p:cNvSpPr>
          <p:nvPr>
            <p:ph type="body" sz="quarter" idx="16" hasCustomPrompt="1"/>
          </p:nvPr>
        </p:nvSpPr>
        <p:spPr>
          <a:xfrm>
            <a:off x="540000" y="4925698"/>
            <a:ext cx="6255975" cy="360000"/>
          </a:xfrm>
        </p:spPr>
        <p:txBody>
          <a:bodyPr>
            <a:noAutofit/>
          </a:bodyPr>
          <a:lstStyle>
            <a:lvl1pPr>
              <a:spcAft>
                <a:spcPts val="0"/>
              </a:spcAft>
              <a:defRPr sz="1800" b="1">
                <a:solidFill>
                  <a:schemeClr val="bg1"/>
                </a:solidFill>
                <a:latin typeface="Arial" panose="020B0604020202020204" pitchFamily="34" charset="0"/>
                <a:cs typeface="Arial" panose="020B0604020202020204" pitchFamily="34" charset="0"/>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Module</a:t>
            </a:r>
          </a:p>
        </p:txBody>
      </p:sp>
      <p:sp>
        <p:nvSpPr>
          <p:cNvPr id="13" name="Text Placeholder 7">
            <a:extLst>
              <a:ext uri="{FF2B5EF4-FFF2-40B4-BE49-F238E27FC236}">
                <a16:creationId xmlns:a16="http://schemas.microsoft.com/office/drawing/2014/main" id="{0C245AE8-A9B0-AE21-616C-11D22901313C}"/>
              </a:ext>
            </a:extLst>
          </p:cNvPr>
          <p:cNvSpPr>
            <a:spLocks noGrp="1"/>
          </p:cNvSpPr>
          <p:nvPr>
            <p:ph type="body" sz="quarter" idx="14" hasCustomPrompt="1"/>
          </p:nvPr>
        </p:nvSpPr>
        <p:spPr>
          <a:xfrm>
            <a:off x="540000" y="5327998"/>
            <a:ext cx="6255971" cy="792000"/>
          </a:xfrm>
        </p:spPr>
        <p:txBody>
          <a:bodyPr/>
          <a:lstStyle>
            <a:lvl1pPr>
              <a:defRPr sz="1800">
                <a:solidFill>
                  <a:schemeClr val="bg1"/>
                </a:solidFill>
                <a:latin typeface="Arial" panose="020B0604020202020204" pitchFamily="34" charset="0"/>
                <a:cs typeface="Arial" panose="020B0604020202020204" pitchFamily="34" charset="0"/>
              </a:defRPr>
            </a:lvl1pPr>
          </a:lstStyle>
          <a:p>
            <a:pPr lvl="0"/>
            <a:r>
              <a:rPr lang="en-US" dirty="0"/>
              <a:t>Presenter name</a:t>
            </a:r>
            <a:endParaRPr lang="en-AU" dirty="0"/>
          </a:p>
        </p:txBody>
      </p:sp>
      <p:sp>
        <p:nvSpPr>
          <p:cNvPr id="15" name="Text Placeholder 14">
            <a:extLst>
              <a:ext uri="{FF2B5EF4-FFF2-40B4-BE49-F238E27FC236}">
                <a16:creationId xmlns:a16="http://schemas.microsoft.com/office/drawing/2014/main" id="{5C2AC99F-F6FA-4B77-DD09-207FFF07B242}"/>
              </a:ext>
            </a:extLst>
          </p:cNvPr>
          <p:cNvSpPr>
            <a:spLocks noGrp="1"/>
          </p:cNvSpPr>
          <p:nvPr>
            <p:ph type="body" sz="quarter" idx="15" hasCustomPrompt="1"/>
          </p:nvPr>
        </p:nvSpPr>
        <p:spPr>
          <a:xfrm>
            <a:off x="540000" y="6192000"/>
            <a:ext cx="6255975" cy="360000"/>
          </a:xfrm>
        </p:spPr>
        <p:txBody>
          <a:bodyPr anchor="b" anchorCtr="0">
            <a:noAutofit/>
          </a:bodyPr>
          <a:lstStyle>
            <a:lvl1pPr algn="l">
              <a:defRPr sz="1800" b="0">
                <a:solidFill>
                  <a:schemeClr val="bg1"/>
                </a:solidFill>
                <a:latin typeface="Arial" panose="020B0604020202020204" pitchFamily="34" charset="0"/>
                <a:cs typeface="Arial" panose="020B0604020202020204" pitchFamily="34" charset="0"/>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00 Month YYYY</a:t>
            </a:r>
          </a:p>
        </p:txBody>
      </p:sp>
      <p:pic>
        <p:nvPicPr>
          <p:cNvPr id="17" name="Picture 16">
            <a:extLst>
              <a:ext uri="{FF2B5EF4-FFF2-40B4-BE49-F238E27FC236}">
                <a16:creationId xmlns:a16="http://schemas.microsoft.com/office/drawing/2014/main" id="{1B2918F2-2A15-B218-B84D-C469AD3B60D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6135329" y="360000"/>
            <a:ext cx="660650" cy="715199"/>
          </a:xfrm>
          <a:prstGeom prst="rect">
            <a:avLst/>
          </a:prstGeom>
        </p:spPr>
      </p:pic>
      <p:sp>
        <p:nvSpPr>
          <p:cNvPr id="2" name="Picture Placeholder 4">
            <a:extLst>
              <a:ext uri="{FF2B5EF4-FFF2-40B4-BE49-F238E27FC236}">
                <a16:creationId xmlns:a16="http://schemas.microsoft.com/office/drawing/2014/main" id="{206B55C3-1914-D3B1-73B3-69F5509A4B69}"/>
              </a:ext>
              <a:ext uri="{C183D7F6-B498-43B3-948B-1728B52AA6E4}">
                <adec:decorative xmlns:adec="http://schemas.microsoft.com/office/drawing/2017/decorative" val="1"/>
              </a:ext>
            </a:extLst>
          </p:cNvPr>
          <p:cNvSpPr>
            <a:spLocks noGrp="1"/>
          </p:cNvSpPr>
          <p:nvPr>
            <p:ph type="pic" sz="quarter" idx="13"/>
          </p:nvPr>
        </p:nvSpPr>
        <p:spPr>
          <a:xfrm>
            <a:off x="7128000" y="0"/>
            <a:ext cx="5064000" cy="6858000"/>
          </a:xfrm>
        </p:spPr>
        <p:txBody>
          <a:bodyPr/>
          <a:lstStyle/>
          <a:p>
            <a:r>
              <a:rPr lang="en-GB"/>
              <a:t>Click icon to add picture</a:t>
            </a:r>
            <a:endParaRPr lang="en-AU" dirty="0"/>
          </a:p>
        </p:txBody>
      </p:sp>
    </p:spTree>
    <p:extLst>
      <p:ext uri="{BB962C8B-B14F-4D97-AF65-F5344CB8AC3E}">
        <p14:creationId xmlns:p14="http://schemas.microsoft.com/office/powerpoint/2010/main" val="36563696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pyright">
    <p:bg>
      <p:bgPr>
        <a:solidFill>
          <a:schemeClr val="accent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solidFill>
                  <a:schemeClr val="bg1"/>
                </a:solidFill>
              </a:defRPr>
            </a:lvl1pPr>
          </a:lstStyle>
          <a:p>
            <a:fld id="{10A01DC5-1685-4615-8240-15192985C6A2}" type="slidenum">
              <a:rPr lang="en-AU" smtClean="0"/>
              <a:pPr/>
              <a:t>‹#›</a:t>
            </a:fld>
            <a:endParaRPr lang="en-AU"/>
          </a:p>
        </p:txBody>
      </p:sp>
      <p:sp>
        <p:nvSpPr>
          <p:cNvPr id="2" name="Title 1">
            <a:extLst>
              <a:ext uri="{FF2B5EF4-FFF2-40B4-BE49-F238E27FC236}">
                <a16:creationId xmlns:a16="http://schemas.microsoft.com/office/drawing/2014/main" id="{34BE5FFA-C863-5F63-2574-4F650BA4588D}"/>
              </a:ext>
            </a:extLst>
          </p:cNvPr>
          <p:cNvSpPr>
            <a:spLocks noGrp="1"/>
          </p:cNvSpPr>
          <p:nvPr>
            <p:ph type="title" hasCustomPrompt="1"/>
          </p:nvPr>
        </p:nvSpPr>
        <p:spPr>
          <a:xfrm>
            <a:off x="360000" y="360000"/>
            <a:ext cx="10080000" cy="537467"/>
          </a:xfrm>
        </p:spPr>
        <p:txBody>
          <a:bodyPr/>
          <a:lstStyle>
            <a:lvl1pPr>
              <a:defRPr>
                <a:solidFill>
                  <a:schemeClr val="bg1"/>
                </a:solidFill>
              </a:defRPr>
            </a:lvl1pPr>
          </a:lstStyle>
          <a:p>
            <a:r>
              <a:rPr lang="en-US" dirty="0"/>
              <a:t>Copyright</a:t>
            </a:r>
          </a:p>
        </p:txBody>
      </p:sp>
      <p:sp>
        <p:nvSpPr>
          <p:cNvPr id="3" name="Slide Number Placeholder 4">
            <a:extLst>
              <a:ext uri="{FF2B5EF4-FFF2-40B4-BE49-F238E27FC236}">
                <a16:creationId xmlns:a16="http://schemas.microsoft.com/office/drawing/2014/main" id="{CAF241D3-718F-F3B9-95BA-7ED78B1B5BDD}"/>
              </a:ext>
            </a:extLst>
          </p:cNvPr>
          <p:cNvSpPr txBox="1">
            <a:spLocks/>
          </p:cNvSpPr>
          <p:nvPr userDrawn="1"/>
        </p:nvSpPr>
        <p:spPr>
          <a:xfrm>
            <a:off x="11124000" y="6516000"/>
            <a:ext cx="720000" cy="180000"/>
          </a:xfrm>
          <a:prstGeom prst="rect">
            <a:avLst/>
          </a:prstGeom>
        </p:spPr>
        <p:txBody>
          <a:bodyPr vert="horz" lIns="0" tIns="0" rIns="0" bIns="0" rtlCol="0" anchor="t"/>
          <a:lstStyle>
            <a:defPPr>
              <a:defRPr lang="en-US"/>
            </a:defPPr>
            <a:lvl1pPr marL="0" algn="r" defTabSz="609585" rtl="0" eaLnBrk="1" latinLnBrk="0" hangingPunct="1">
              <a:defRPr sz="120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10A01DC5-1685-4615-8240-15192985C6A2}" type="slidenum">
              <a:rPr lang="en-AU" smtClean="0"/>
              <a:pPr/>
              <a:t>‹#›</a:t>
            </a:fld>
            <a:endParaRPr lang="en-AU"/>
          </a:p>
        </p:txBody>
      </p:sp>
      <p:sp>
        <p:nvSpPr>
          <p:cNvPr id="5" name="Rectangle 4">
            <a:extLst>
              <a:ext uri="{FF2B5EF4-FFF2-40B4-BE49-F238E27FC236}">
                <a16:creationId xmlns:a16="http://schemas.microsoft.com/office/drawing/2014/main" id="{147A10EB-69B5-E036-369C-033BAFE6DB18}"/>
              </a:ext>
            </a:extLst>
          </p:cNvPr>
          <p:cNvSpPr/>
          <p:nvPr userDrawn="1"/>
        </p:nvSpPr>
        <p:spPr>
          <a:xfrm>
            <a:off x="10915048" y="231006"/>
            <a:ext cx="1039529" cy="11009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6" name="Picture 5" descr="A red flower with white text&#10;&#10;Description automatically generated with low confidence">
            <a:extLst>
              <a:ext uri="{FF2B5EF4-FFF2-40B4-BE49-F238E27FC236}">
                <a16:creationId xmlns:a16="http://schemas.microsoft.com/office/drawing/2014/main" id="{F5F3CD7E-F06C-6B47-6A3E-198A7C0DC31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195216" y="360000"/>
            <a:ext cx="660785" cy="717587"/>
          </a:xfrm>
          <a:prstGeom prst="rect">
            <a:avLst/>
          </a:prstGeom>
        </p:spPr>
      </p:pic>
      <p:pic>
        <p:nvPicPr>
          <p:cNvPr id="7" name="Picture 12" descr="Creative Commons Attribution licence logo">
            <a:extLst>
              <a:ext uri="{FF2B5EF4-FFF2-40B4-BE49-F238E27FC236}">
                <a16:creationId xmlns:a16="http://schemas.microsoft.com/office/drawing/2014/main" id="{7948A98C-F758-2F9B-44F6-E4FEA77CAA7A}"/>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244972" y="2967486"/>
            <a:ext cx="1406523" cy="489432"/>
          </a:xfrm>
          <a:prstGeom prst="rect">
            <a:avLst/>
          </a:prstGeom>
          <a:noFill/>
          <a:extLst>
            <a:ext uri="{909E8E84-426E-40DD-AFC4-6F175D3DCCD1}">
              <a14:hiddenFill xmlns:a14="http://schemas.microsoft.com/office/drawing/2010/main">
                <a:solidFill>
                  <a:srgbClr val="FFFFFF"/>
                </a:solidFill>
              </a14:hiddenFill>
            </a:ext>
          </a:extLst>
        </p:spPr>
      </p:pic>
      <p:sp>
        <p:nvSpPr>
          <p:cNvPr id="8" name="Text Placeholder 10">
            <a:extLst>
              <a:ext uri="{FF2B5EF4-FFF2-40B4-BE49-F238E27FC236}">
                <a16:creationId xmlns:a16="http://schemas.microsoft.com/office/drawing/2014/main" id="{CD8E711E-20C4-EB65-95D8-4E4BB3686546}"/>
              </a:ext>
            </a:extLst>
          </p:cNvPr>
          <p:cNvSpPr>
            <a:spLocks noGrp="1"/>
          </p:cNvSpPr>
          <p:nvPr>
            <p:ph type="body" sz="quarter" idx="18" hasCustomPrompt="1"/>
          </p:nvPr>
        </p:nvSpPr>
        <p:spPr>
          <a:xfrm>
            <a:off x="360000" y="981264"/>
            <a:ext cx="10080000" cy="310015"/>
          </a:xfrm>
        </p:spPr>
        <p:txBody>
          <a:bodyPr anchor="b">
            <a:noAutofit/>
          </a:bodyPr>
          <a:lstStyle>
            <a:lvl1pPr>
              <a:defRPr sz="2000">
                <a:solidFill>
                  <a:schemeClr val="accent4"/>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26812819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vider">
    <p:bg>
      <p:bgPr>
        <a:solidFill>
          <a:schemeClr val="accent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3" name="Title 1">
            <a:extLst>
              <a:ext uri="{FF2B5EF4-FFF2-40B4-BE49-F238E27FC236}">
                <a16:creationId xmlns:a16="http://schemas.microsoft.com/office/drawing/2014/main" id="{8AD8A72A-7327-BEF4-2507-0522B8614AE9}"/>
              </a:ext>
            </a:extLst>
          </p:cNvPr>
          <p:cNvSpPr>
            <a:spLocks noGrp="1"/>
          </p:cNvSpPr>
          <p:nvPr>
            <p:ph type="ctrTitle" hasCustomPrompt="1"/>
          </p:nvPr>
        </p:nvSpPr>
        <p:spPr>
          <a:xfrm>
            <a:off x="540000" y="4067881"/>
            <a:ext cx="11291998" cy="800681"/>
          </a:xfrm>
          <a:ln>
            <a:noFill/>
          </a:ln>
        </p:spPr>
        <p:txBody>
          <a:bodyPr anchor="t">
            <a:noAutofit/>
          </a:bodyPr>
          <a:lstStyle>
            <a:lvl1pPr algn="l">
              <a:lnSpc>
                <a:spcPct val="110000"/>
              </a:lnSpc>
              <a:defRPr sz="4800">
                <a:solidFill>
                  <a:schemeClr val="bg1"/>
                </a:solidFill>
                <a:latin typeface="Arial" panose="020B0604020202020204" pitchFamily="34" charset="0"/>
                <a:cs typeface="Arial" panose="020B0604020202020204" pitchFamily="34" charset="0"/>
              </a:defRPr>
            </a:lvl1pPr>
          </a:lstStyle>
          <a:p>
            <a:pPr>
              <a:lnSpc>
                <a:spcPct val="100000"/>
              </a:lnSpc>
            </a:pPr>
            <a:r>
              <a:rPr lang="en-AU" dirty="0"/>
              <a:t>Lesson title</a:t>
            </a:r>
          </a:p>
        </p:txBody>
      </p:sp>
      <p:sp>
        <p:nvSpPr>
          <p:cNvPr id="6" name="Oval 5">
            <a:extLst>
              <a:ext uri="{FF2B5EF4-FFF2-40B4-BE49-F238E27FC236}">
                <a16:creationId xmlns:a16="http://schemas.microsoft.com/office/drawing/2014/main" id="{5EBAE78F-1A35-0A2C-DBF4-48477CA8F3A7}"/>
              </a:ext>
            </a:extLst>
          </p:cNvPr>
          <p:cNvSpPr>
            <a:spLocks noGrp="1" noRot="1" noMove="1" noResize="1" noEditPoints="1" noAdjustHandles="1" noChangeArrowheads="1" noChangeShapeType="1"/>
          </p:cNvSpPr>
          <p:nvPr userDrawn="1"/>
        </p:nvSpPr>
        <p:spPr>
          <a:xfrm>
            <a:off x="11056620" y="289560"/>
            <a:ext cx="906780" cy="800681"/>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2" name="Picture 1">
            <a:extLst>
              <a:ext uri="{FF2B5EF4-FFF2-40B4-BE49-F238E27FC236}">
                <a16:creationId xmlns:a16="http://schemas.microsoft.com/office/drawing/2014/main" id="{1DE675F6-B3E6-7651-8B0E-50E39CE29B9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1171348" y="360000"/>
            <a:ext cx="660650" cy="715199"/>
          </a:xfrm>
          <a:prstGeom prst="rect">
            <a:avLst/>
          </a:prstGeom>
        </p:spPr>
      </p:pic>
    </p:spTree>
    <p:extLst>
      <p:ext uri="{BB962C8B-B14F-4D97-AF65-F5344CB8AC3E}">
        <p14:creationId xmlns:p14="http://schemas.microsoft.com/office/powerpoint/2010/main" val="30311914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ue backgroun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165CECD-C00D-4560-9C97-AE28A8535867}"/>
              </a:ext>
              <a:ext uri="{C183D7F6-B498-43B3-948B-1728B52AA6E4}">
                <adec:decorative xmlns:adec="http://schemas.microsoft.com/office/drawing/2017/decorative" val="1"/>
              </a:ext>
            </a:extLst>
          </p:cNvPr>
          <p:cNvSpPr/>
          <p:nvPr userDrawn="1"/>
        </p:nvSpPr>
        <p:spPr>
          <a:xfrm>
            <a:off x="0" y="1620000"/>
            <a:ext cx="12192000" cy="523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Picture Placeholder 4">
            <a:extLst>
              <a:ext uri="{FF2B5EF4-FFF2-40B4-BE49-F238E27FC236}">
                <a16:creationId xmlns:a16="http://schemas.microsoft.com/office/drawing/2014/main" id="{8AB6FE45-2247-43AE-AFB0-3C1EC574D8FA}"/>
              </a:ext>
              <a:ext uri="{C183D7F6-B498-43B3-948B-1728B52AA6E4}">
                <adec:decorative xmlns:adec="http://schemas.microsoft.com/office/drawing/2017/decorative" val="1"/>
              </a:ext>
            </a:extLst>
          </p:cNvPr>
          <p:cNvSpPr>
            <a:spLocks noGrp="1"/>
          </p:cNvSpPr>
          <p:nvPr>
            <p:ph type="pic" sz="quarter" idx="13"/>
          </p:nvPr>
        </p:nvSpPr>
        <p:spPr>
          <a:xfrm>
            <a:off x="359998" y="1909282"/>
            <a:ext cx="11483999" cy="4210718"/>
          </a:xfrm>
        </p:spPr>
        <p:txBody>
          <a:bodyPr/>
          <a:lstStyle/>
          <a:p>
            <a:r>
              <a:rPr lang="en-GB"/>
              <a:t>Click icon to add picture</a:t>
            </a:r>
            <a:endParaRPr lang="en-AU" dirty="0"/>
          </a:p>
        </p:txBody>
      </p: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a:p>
        </p:txBody>
      </p:sp>
      <p:sp>
        <p:nvSpPr>
          <p:cNvPr id="10" name="Title 4">
            <a:extLst>
              <a:ext uri="{FF2B5EF4-FFF2-40B4-BE49-F238E27FC236}">
                <a16:creationId xmlns:a16="http://schemas.microsoft.com/office/drawing/2014/main" id="{4B69FB63-5913-44B0-9BCA-4B6E66CE48BF}"/>
              </a:ext>
            </a:extLst>
          </p:cNvPr>
          <p:cNvSpPr>
            <a:spLocks noGrp="1"/>
          </p:cNvSpPr>
          <p:nvPr>
            <p:ph type="title"/>
          </p:nvPr>
        </p:nvSpPr>
        <p:spPr>
          <a:xfrm>
            <a:off x="359998" y="360000"/>
            <a:ext cx="10260002" cy="522000"/>
          </a:xfrm>
        </p:spPr>
        <p:txBody>
          <a:bodyPr/>
          <a:lstStyle>
            <a:lvl1pPr>
              <a:defRPr>
                <a:solidFill>
                  <a:schemeClr val="accent1"/>
                </a:solidFill>
              </a:defRPr>
            </a:lvl1pPr>
          </a:lstStyle>
          <a:p>
            <a:r>
              <a:rPr lang="en-GB"/>
              <a:t>Click to edit Master title style</a:t>
            </a:r>
            <a:endParaRPr lang="en-AU" dirty="0"/>
          </a:p>
        </p:txBody>
      </p:sp>
      <p:sp>
        <p:nvSpPr>
          <p:cNvPr id="11" name="Text Placeholder 10">
            <a:extLst>
              <a:ext uri="{FF2B5EF4-FFF2-40B4-BE49-F238E27FC236}">
                <a16:creationId xmlns:a16="http://schemas.microsoft.com/office/drawing/2014/main" id="{4A905C52-CF4B-447B-B93D-A86FD209402A}"/>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2985136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
        <p:nvSpPr>
          <p:cNvPr id="4" name="Title 3">
            <a:extLst>
              <a:ext uri="{FF2B5EF4-FFF2-40B4-BE49-F238E27FC236}">
                <a16:creationId xmlns:a16="http://schemas.microsoft.com/office/drawing/2014/main" id="{7CF8C2E4-E0FA-4F11-9270-098EDFE8B41D}"/>
              </a:ext>
            </a:extLst>
          </p:cNvPr>
          <p:cNvSpPr>
            <a:spLocks noGrp="1"/>
          </p:cNvSpPr>
          <p:nvPr>
            <p:ph type="title" hasCustomPrompt="1"/>
          </p:nvPr>
        </p:nvSpPr>
        <p:spPr>
          <a:xfrm>
            <a:off x="360000" y="360000"/>
            <a:ext cx="11484000" cy="545601"/>
          </a:xfrm>
        </p:spPr>
        <p:txBody>
          <a:bodyPr/>
          <a:lstStyle>
            <a:lvl1pPr>
              <a:defRPr>
                <a:solidFill>
                  <a:schemeClr val="accent1"/>
                </a:solidFill>
              </a:defRPr>
            </a:lvl1pPr>
          </a:lstStyle>
          <a:p>
            <a:r>
              <a:rPr lang="en-US" dirty="0"/>
              <a:t>Title</a:t>
            </a:r>
            <a:endParaRPr lang="en-AU" dirty="0"/>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59999" y="982520"/>
            <a:ext cx="11483999" cy="310015"/>
          </a:xfrm>
        </p:spPr>
        <p:txBody>
          <a:bodyPr anchor="b">
            <a:noAutofit/>
          </a:bodyPr>
          <a:lstStyle>
            <a:lvl1pPr>
              <a:defRPr sz="20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2" name="Text Placeholder 3">
            <a:extLst>
              <a:ext uri="{FF2B5EF4-FFF2-40B4-BE49-F238E27FC236}">
                <a16:creationId xmlns:a16="http://schemas.microsoft.com/office/drawing/2014/main" id="{7A679F83-4A45-8E00-A9A4-2E8DE35C1BB0}"/>
              </a:ext>
            </a:extLst>
          </p:cNvPr>
          <p:cNvSpPr>
            <a:spLocks noGrp="1"/>
          </p:cNvSpPr>
          <p:nvPr>
            <p:ph type="body" sz="quarter" idx="17" hasCustomPrompt="1"/>
          </p:nvPr>
        </p:nvSpPr>
        <p:spPr>
          <a:xfrm>
            <a:off x="360000" y="1567086"/>
            <a:ext cx="11484000" cy="4807835"/>
          </a:xfrm>
        </p:spPr>
        <p:txBody>
          <a:bodyPr/>
          <a:lstStyle>
            <a:lvl1pPr>
              <a:defRPr/>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9957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and picture">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
        <p:nvSpPr>
          <p:cNvPr id="4" name="Title 3">
            <a:extLst>
              <a:ext uri="{FF2B5EF4-FFF2-40B4-BE49-F238E27FC236}">
                <a16:creationId xmlns:a16="http://schemas.microsoft.com/office/drawing/2014/main" id="{7CF8C2E4-E0FA-4F11-9270-098EDFE8B41D}"/>
              </a:ext>
            </a:extLst>
          </p:cNvPr>
          <p:cNvSpPr>
            <a:spLocks noGrp="1"/>
          </p:cNvSpPr>
          <p:nvPr>
            <p:ph type="title" hasCustomPrompt="1"/>
          </p:nvPr>
        </p:nvSpPr>
        <p:spPr>
          <a:xfrm>
            <a:off x="360000" y="360000"/>
            <a:ext cx="11484000" cy="545601"/>
          </a:xfrm>
        </p:spPr>
        <p:txBody>
          <a:bodyPr/>
          <a:lstStyle>
            <a:lvl1pPr>
              <a:defRPr>
                <a:solidFill>
                  <a:schemeClr val="accent1"/>
                </a:solidFill>
              </a:defRPr>
            </a:lvl1pPr>
          </a:lstStyle>
          <a:p>
            <a:r>
              <a:rPr lang="en-US" dirty="0"/>
              <a:t>Title</a:t>
            </a:r>
            <a:endParaRPr lang="en-AU" dirty="0"/>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59999" y="982520"/>
            <a:ext cx="11483999" cy="310015"/>
          </a:xfrm>
        </p:spPr>
        <p:txBody>
          <a:bodyPr anchor="b">
            <a:noAutofit/>
          </a:bodyPr>
          <a:lstStyle>
            <a:lvl1pPr>
              <a:defRPr sz="20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3" name="Content Placeholder 2">
            <a:extLst>
              <a:ext uri="{FF2B5EF4-FFF2-40B4-BE49-F238E27FC236}">
                <a16:creationId xmlns:a16="http://schemas.microsoft.com/office/drawing/2014/main" id="{EAC13D79-FA01-577F-AC79-E39D6DCCC806}"/>
              </a:ext>
            </a:extLst>
          </p:cNvPr>
          <p:cNvSpPr>
            <a:spLocks noGrp="1"/>
          </p:cNvSpPr>
          <p:nvPr>
            <p:ph sz="quarter" idx="19" hasCustomPrompt="1"/>
          </p:nvPr>
        </p:nvSpPr>
        <p:spPr>
          <a:xfrm>
            <a:off x="360363" y="1562471"/>
            <a:ext cx="5735637" cy="4814518"/>
          </a:xfrm>
        </p:spPr>
        <p:txBody>
          <a:body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8" name="Picture Placeholder 7">
            <a:extLst>
              <a:ext uri="{FF2B5EF4-FFF2-40B4-BE49-F238E27FC236}">
                <a16:creationId xmlns:a16="http://schemas.microsoft.com/office/drawing/2014/main" id="{F0C3D212-D9E6-5651-0336-B3898E36FBA5}"/>
              </a:ext>
            </a:extLst>
          </p:cNvPr>
          <p:cNvSpPr>
            <a:spLocks noGrp="1"/>
          </p:cNvSpPr>
          <p:nvPr>
            <p:ph type="pic" sz="quarter" idx="20"/>
          </p:nvPr>
        </p:nvSpPr>
        <p:spPr>
          <a:xfrm>
            <a:off x="6324599" y="1562470"/>
            <a:ext cx="5507038" cy="4814518"/>
          </a:xfrm>
        </p:spPr>
        <p:txBody>
          <a:bodyPr/>
          <a:lstStyle/>
          <a:p>
            <a:r>
              <a:rPr lang="en-GB"/>
              <a:t>Click icon to add picture</a:t>
            </a:r>
            <a:endParaRPr lang="en-AU"/>
          </a:p>
        </p:txBody>
      </p:sp>
    </p:spTree>
    <p:extLst>
      <p:ext uri="{BB962C8B-B14F-4D97-AF65-F5344CB8AC3E}">
        <p14:creationId xmlns:p14="http://schemas.microsoft.com/office/powerpoint/2010/main" val="19886876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eature image and text">
    <p:spTree>
      <p:nvGrpSpPr>
        <p:cNvPr id="1" name=""/>
        <p:cNvGrpSpPr/>
        <p:nvPr/>
      </p:nvGrpSpPr>
      <p:grpSpPr>
        <a:xfrm>
          <a:off x="0" y="0"/>
          <a:ext cx="0" cy="0"/>
          <a:chOff x="0" y="0"/>
          <a:chExt cx="0" cy="0"/>
        </a:xfrm>
      </p:grpSpPr>
      <p:sp>
        <p:nvSpPr>
          <p:cNvPr id="2" name="Picture Placeholder 8">
            <a:extLst>
              <a:ext uri="{FF2B5EF4-FFF2-40B4-BE49-F238E27FC236}">
                <a16:creationId xmlns:a16="http://schemas.microsoft.com/office/drawing/2014/main" id="{91FCC384-7450-516C-24D0-7D029ED3855A}"/>
              </a:ext>
              <a:ext uri="{C183D7F6-B498-43B3-948B-1728B52AA6E4}">
                <adec:decorative xmlns:adec="http://schemas.microsoft.com/office/drawing/2017/decorative" val="1"/>
              </a:ext>
            </a:extLst>
          </p:cNvPr>
          <p:cNvSpPr>
            <a:spLocks noGrp="1"/>
          </p:cNvSpPr>
          <p:nvPr>
            <p:ph type="pic" sz="quarter" idx="13"/>
          </p:nvPr>
        </p:nvSpPr>
        <p:spPr>
          <a:xfrm>
            <a:off x="0" y="0"/>
            <a:ext cx="5040000" cy="6858000"/>
          </a:xfrm>
        </p:spPr>
        <p:txBody>
          <a:bodyPr/>
          <a:lstStyle/>
          <a:p>
            <a:r>
              <a:rPr lang="en-GB"/>
              <a:t>Click icon to add picture</a:t>
            </a:r>
            <a:endParaRPr lang="en-AU"/>
          </a:p>
        </p:txBody>
      </p:sp>
      <p:sp>
        <p:nvSpPr>
          <p:cNvPr id="4" name="Title 1">
            <a:extLst>
              <a:ext uri="{FF2B5EF4-FFF2-40B4-BE49-F238E27FC236}">
                <a16:creationId xmlns:a16="http://schemas.microsoft.com/office/drawing/2014/main" id="{46E61F09-1856-72E7-5C79-31B4A856E7AD}"/>
              </a:ext>
            </a:extLst>
          </p:cNvPr>
          <p:cNvSpPr>
            <a:spLocks noGrp="1"/>
          </p:cNvSpPr>
          <p:nvPr>
            <p:ph type="title" hasCustomPrompt="1"/>
          </p:nvPr>
        </p:nvSpPr>
        <p:spPr>
          <a:xfrm>
            <a:off x="5400000" y="360000"/>
            <a:ext cx="6407150" cy="554400"/>
          </a:xfrm>
        </p:spPr>
        <p:txBody>
          <a:bodyPr/>
          <a:lstStyle>
            <a:lvl1pPr>
              <a:defRPr>
                <a:solidFill>
                  <a:schemeClr val="accent1"/>
                </a:solidFill>
              </a:defRPr>
            </a:lvl1pPr>
          </a:lstStyle>
          <a:p>
            <a:r>
              <a:rPr lang="en-US" dirty="0"/>
              <a:t>Title</a:t>
            </a:r>
          </a:p>
        </p:txBody>
      </p:sp>
      <p:cxnSp>
        <p:nvCxnSpPr>
          <p:cNvPr id="6" name="Straight Connector 5">
            <a:extLst>
              <a:ext uri="{FF2B5EF4-FFF2-40B4-BE49-F238E27FC236}">
                <a16:creationId xmlns:a16="http://schemas.microsoft.com/office/drawing/2014/main" id="{52576981-5B08-29E1-CBD0-60B20605F583}"/>
              </a:ext>
              <a:ext uri="{C183D7F6-B498-43B3-948B-1728B52AA6E4}">
                <adec:decorative xmlns:adec="http://schemas.microsoft.com/office/drawing/2017/decorative" val="1"/>
              </a:ext>
            </a:extLst>
          </p:cNvPr>
          <p:cNvCxnSpPr>
            <a:cxnSpLocks/>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Slide Number Placeholder 1">
            <a:extLst>
              <a:ext uri="{FF2B5EF4-FFF2-40B4-BE49-F238E27FC236}">
                <a16:creationId xmlns:a16="http://schemas.microsoft.com/office/drawing/2014/main" id="{AC754ADD-23A8-B626-EF2D-A89E9897C22E}"/>
              </a:ext>
            </a:extLst>
          </p:cNvPr>
          <p:cNvSpPr>
            <a:spLocks noGrp="1"/>
          </p:cNvSpPr>
          <p:nvPr>
            <p:ph type="sldNum" sz="quarter" idx="16"/>
          </p:nvPr>
        </p:nvSpPr>
        <p:spPr>
          <a:xfrm>
            <a:off x="11124000" y="6516000"/>
            <a:ext cx="720000" cy="180000"/>
          </a:xfrm>
        </p:spPr>
        <p:txBody>
          <a:bodyPr/>
          <a:lstStyle/>
          <a:p>
            <a:fld id="{10A01DC5-1685-4615-8240-15192985C6A2}" type="slidenum">
              <a:rPr lang="en-AU" smtClean="0"/>
              <a:pPr/>
              <a:t>‹#›</a:t>
            </a:fld>
            <a:endParaRPr lang="en-AU"/>
          </a:p>
        </p:txBody>
      </p:sp>
      <p:sp>
        <p:nvSpPr>
          <p:cNvPr id="10" name="Text Placeholder 3">
            <a:extLst>
              <a:ext uri="{FF2B5EF4-FFF2-40B4-BE49-F238E27FC236}">
                <a16:creationId xmlns:a16="http://schemas.microsoft.com/office/drawing/2014/main" id="{DE31FF8A-F945-2755-C01F-A984129CCFE4}"/>
              </a:ext>
            </a:extLst>
          </p:cNvPr>
          <p:cNvSpPr>
            <a:spLocks noGrp="1"/>
          </p:cNvSpPr>
          <p:nvPr>
            <p:ph type="body" sz="quarter" idx="17" hasCustomPrompt="1"/>
          </p:nvPr>
        </p:nvSpPr>
        <p:spPr>
          <a:xfrm>
            <a:off x="5400675" y="1800000"/>
            <a:ext cx="6407150" cy="4536000"/>
          </a:xfrm>
        </p:spPr>
        <p:txBody>
          <a:bodyPr/>
          <a:lstStyle>
            <a:lvl1pPr>
              <a:defRPr/>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3" name="Text Placeholder 10">
            <a:extLst>
              <a:ext uri="{FF2B5EF4-FFF2-40B4-BE49-F238E27FC236}">
                <a16:creationId xmlns:a16="http://schemas.microsoft.com/office/drawing/2014/main" id="{5222D209-0CF8-F581-20B2-402482319282}"/>
              </a:ext>
            </a:extLst>
          </p:cNvPr>
          <p:cNvSpPr>
            <a:spLocks noGrp="1"/>
          </p:cNvSpPr>
          <p:nvPr>
            <p:ph type="body" sz="quarter" idx="18" hasCustomPrompt="1"/>
          </p:nvPr>
        </p:nvSpPr>
        <p:spPr>
          <a:xfrm>
            <a:off x="5399998" y="982520"/>
            <a:ext cx="6407150" cy="294189"/>
          </a:xfrm>
        </p:spPr>
        <p:txBody>
          <a:bodyPr anchor="b">
            <a:noAutofit/>
          </a:bodyPr>
          <a:lstStyle>
            <a:lvl1pPr>
              <a:defRPr sz="20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42565134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subtitle">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
        <p:nvSpPr>
          <p:cNvPr id="4" name="Title 3">
            <a:extLst>
              <a:ext uri="{FF2B5EF4-FFF2-40B4-BE49-F238E27FC236}">
                <a16:creationId xmlns:a16="http://schemas.microsoft.com/office/drawing/2014/main" id="{7CF8C2E4-E0FA-4F11-9270-098EDFE8B41D}"/>
              </a:ext>
            </a:extLst>
          </p:cNvPr>
          <p:cNvSpPr>
            <a:spLocks noGrp="1"/>
          </p:cNvSpPr>
          <p:nvPr>
            <p:ph type="title" hasCustomPrompt="1"/>
          </p:nvPr>
        </p:nvSpPr>
        <p:spPr>
          <a:xfrm>
            <a:off x="360000" y="360000"/>
            <a:ext cx="11484000" cy="545601"/>
          </a:xfrm>
        </p:spPr>
        <p:txBody>
          <a:bodyPr/>
          <a:lstStyle>
            <a:lvl1pPr>
              <a:defRPr>
                <a:solidFill>
                  <a:schemeClr val="accent1"/>
                </a:solidFill>
              </a:defRPr>
            </a:lvl1pPr>
          </a:lstStyle>
          <a:p>
            <a:r>
              <a:rPr lang="en-US" dirty="0"/>
              <a:t>Title</a:t>
            </a:r>
            <a:endParaRPr lang="en-AU" dirty="0"/>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60000" y="982520"/>
            <a:ext cx="11484000" cy="310015"/>
          </a:xfrm>
        </p:spPr>
        <p:txBody>
          <a:bodyPr anchor="b">
            <a:noAutofit/>
          </a:bodyPr>
          <a:lstStyle>
            <a:lvl1pPr>
              <a:defRPr sz="20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34171222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1273566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eferences">
    <p:bg>
      <p:bgPr>
        <a:solidFill>
          <a:schemeClr val="accent4"/>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3C69E21-27A4-4448-A8A5-3DF6A41F3B28}"/>
              </a:ext>
            </a:extLst>
          </p:cNvPr>
          <p:cNvSpPr/>
          <p:nvPr userDrawn="1"/>
        </p:nvSpPr>
        <p:spPr>
          <a:xfrm>
            <a:off x="0" y="1265616"/>
            <a:ext cx="12192000" cy="1901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a:cxnSpLocks/>
          </p:cNvCxnSpPr>
          <p:nvPr userDrawn="1"/>
        </p:nvCxnSpPr>
        <p:spPr>
          <a:xfrm>
            <a:off x="0" y="1265616"/>
            <a:ext cx="121920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81B646BC-5BB3-E31B-1A9E-AD82558D7FE8}"/>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itle 3">
            <a:extLst>
              <a:ext uri="{FF2B5EF4-FFF2-40B4-BE49-F238E27FC236}">
                <a16:creationId xmlns:a16="http://schemas.microsoft.com/office/drawing/2014/main" id="{2245FC77-E959-4B3D-936D-71858DF4D065}"/>
              </a:ext>
            </a:extLst>
          </p:cNvPr>
          <p:cNvSpPr>
            <a:spLocks noGrp="1"/>
          </p:cNvSpPr>
          <p:nvPr>
            <p:ph type="title" hasCustomPrompt="1"/>
          </p:nvPr>
        </p:nvSpPr>
        <p:spPr>
          <a:xfrm>
            <a:off x="360000" y="360001"/>
            <a:ext cx="10080000" cy="521412"/>
          </a:xfrm>
        </p:spPr>
        <p:txBody>
          <a:bodyPr/>
          <a:lstStyle>
            <a:lvl1pPr>
              <a:defRPr>
                <a:solidFill>
                  <a:schemeClr val="accent1"/>
                </a:solidFill>
              </a:defRPr>
            </a:lvl1pPr>
          </a:lstStyle>
          <a:p>
            <a:r>
              <a:rPr lang="en-US" dirty="0"/>
              <a:t>References</a:t>
            </a:r>
            <a:endParaRPr lang="en-AU" dirty="0"/>
          </a:p>
        </p:txBody>
      </p:sp>
      <p:sp>
        <p:nvSpPr>
          <p:cNvPr id="2" name="Content Placeholder 2">
            <a:extLst>
              <a:ext uri="{FF2B5EF4-FFF2-40B4-BE49-F238E27FC236}">
                <a16:creationId xmlns:a16="http://schemas.microsoft.com/office/drawing/2014/main" id="{27905181-B8A1-3C65-36D9-EB3FF362FF6C}"/>
              </a:ext>
            </a:extLst>
          </p:cNvPr>
          <p:cNvSpPr>
            <a:spLocks noGrp="1"/>
          </p:cNvSpPr>
          <p:nvPr>
            <p:ph idx="1" hasCustomPrompt="1"/>
          </p:nvPr>
        </p:nvSpPr>
        <p:spPr>
          <a:xfrm>
            <a:off x="360000" y="3428999"/>
            <a:ext cx="11484000" cy="2927351"/>
          </a:xfrm>
        </p:spPr>
        <p:txBody>
          <a:bodyPr/>
          <a:lstStyle>
            <a:lvl1pPr>
              <a:lnSpc>
                <a:spcPct val="150000"/>
              </a:lnSpc>
              <a:defRPr sz="1200">
                <a:latin typeface="Arial" panose="020B0604020202020204" pitchFamily="34" charset="0"/>
                <a:cs typeface="Arial" panose="020B0604020202020204" pitchFamily="34" charset="0"/>
              </a:defRPr>
            </a:lvl1pPr>
            <a:lvl2pPr>
              <a:lnSpc>
                <a:spcPct val="150000"/>
              </a:lnSpc>
              <a:defRPr sz="1200"/>
            </a:lvl2pPr>
            <a:lvl3pPr>
              <a:lnSpc>
                <a:spcPct val="150000"/>
              </a:lnSpc>
              <a:defRPr/>
            </a:lvl3pPr>
            <a:lvl4pPr>
              <a:lnSpc>
                <a:spcPct val="150000"/>
              </a:lnSpc>
              <a:defRPr sz="1200"/>
            </a:lvl4pPr>
            <a:lvl5pPr>
              <a:lnSpc>
                <a:spcPct val="150000"/>
              </a:lnSpc>
              <a:defRPr sz="12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5959951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360000"/>
            <a:ext cx="10080000" cy="1008000"/>
          </a:xfrm>
          <a:prstGeom prst="rect">
            <a:avLst/>
          </a:prstGeom>
        </p:spPr>
        <p:txBody>
          <a:bodyPr vert="horz" lIns="0" tIns="0" rIns="0" bIns="0" rtlCol="0" anchor="t">
            <a:noAutofit/>
          </a:bodyPr>
          <a:lstStyle/>
          <a:p>
            <a:r>
              <a:rPr lang="en-GB"/>
              <a:t>Click to edit Master title style</a:t>
            </a:r>
            <a:endParaRPr lang="en-US" dirty="0"/>
          </a:p>
        </p:txBody>
      </p:sp>
      <p:sp>
        <p:nvSpPr>
          <p:cNvPr id="3" name="Text Placeholder 2"/>
          <p:cNvSpPr>
            <a:spLocks noGrp="1"/>
          </p:cNvSpPr>
          <p:nvPr>
            <p:ph type="body" idx="1"/>
          </p:nvPr>
        </p:nvSpPr>
        <p:spPr>
          <a:xfrm>
            <a:off x="360000" y="1620000"/>
            <a:ext cx="11484000" cy="4536000"/>
          </a:xfrm>
          <a:prstGeom prst="rect">
            <a:avLst/>
          </a:prstGeom>
        </p:spPr>
        <p:txBody>
          <a:bodyPr vert="horz" lIns="0" tIns="0" rIns="0" bIns="0" rtlCol="0">
            <a:noAutofit/>
          </a:body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11124000" y="6516000"/>
            <a:ext cx="720000" cy="180000"/>
          </a:xfrm>
          <a:prstGeom prst="rect">
            <a:avLst/>
          </a:prstGeom>
        </p:spPr>
        <p:txBody>
          <a:bodyPr vert="horz" lIns="0" tIns="0" rIns="0" bIns="0" rtlCol="0" anchor="t"/>
          <a:lstStyle>
            <a:lvl1pPr algn="r">
              <a:defRPr sz="1200">
                <a:solidFill>
                  <a:schemeClr val="tx1"/>
                </a:solidFill>
                <a:latin typeface="+mn-lt"/>
              </a:defRPr>
            </a:lvl1pPr>
          </a:lstStyle>
          <a:p>
            <a:fld id="{10A01DC5-1685-4615-8240-15192985C6A2}" type="slidenum">
              <a:rPr lang="en-AU" smtClean="0"/>
              <a:pPr/>
              <a:t>‹#›</a:t>
            </a:fld>
            <a:endParaRPr lang="en-AU"/>
          </a:p>
        </p:txBody>
      </p:sp>
    </p:spTree>
    <p:extLst>
      <p:ext uri="{BB962C8B-B14F-4D97-AF65-F5344CB8AC3E}">
        <p14:creationId xmlns:p14="http://schemas.microsoft.com/office/powerpoint/2010/main" val="2972784983"/>
      </p:ext>
    </p:extLst>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377" rtl="0" eaLnBrk="1" latinLnBrk="0" hangingPunct="1">
        <a:lnSpc>
          <a:spcPct val="90000"/>
        </a:lnSpc>
        <a:spcBef>
          <a:spcPct val="0"/>
        </a:spcBef>
        <a:buNone/>
        <a:defRPr sz="3600" kern="1200">
          <a:solidFill>
            <a:schemeClr val="tx1"/>
          </a:solidFill>
          <a:latin typeface="Arial" panose="020B0604020202020204" pitchFamily="34" charset="0"/>
          <a:ea typeface="+mj-ea"/>
          <a:cs typeface="Arial" panose="020B0604020202020204" pitchFamily="34" charset="0"/>
        </a:defRPr>
      </a:lvl1pPr>
    </p:titleStyle>
    <p:bodyStyle>
      <a:lvl1pPr marL="0" indent="0" algn="l" defTabSz="914377" rtl="0" eaLnBrk="1" latinLnBrk="0" hangingPunct="1">
        <a:lnSpc>
          <a:spcPct val="150000"/>
        </a:lnSpc>
        <a:spcBef>
          <a:spcPts val="0"/>
        </a:spcBef>
        <a:spcAft>
          <a:spcPts val="1200"/>
        </a:spcAft>
        <a:buFont typeface="Arial" panose="020B0604020202020204" pitchFamily="34" charset="0"/>
        <a:buNone/>
        <a:defRPr sz="2000" b="0" kern="1200">
          <a:solidFill>
            <a:schemeClr val="tx1"/>
          </a:solidFill>
          <a:latin typeface="Arial" panose="020B0604020202020204" pitchFamily="34" charset="0"/>
          <a:ea typeface="+mn-ea"/>
          <a:cs typeface="Arial" panose="020B0604020202020204" pitchFamily="34" charset="0"/>
        </a:defRPr>
      </a:lvl1pPr>
      <a:lvl2pPr marL="0" indent="0" algn="l" defTabSz="914377" rtl="0" eaLnBrk="1" latinLnBrk="0" hangingPunct="1">
        <a:lnSpc>
          <a:spcPct val="150000"/>
        </a:lnSpc>
        <a:spcBef>
          <a:spcPts val="0"/>
        </a:spcBef>
        <a:spcAft>
          <a:spcPts val="600"/>
        </a:spcAft>
        <a:buFont typeface="Arial" panose="020B0604020202020204" pitchFamily="34" charset="0"/>
        <a:buNone/>
        <a:defRPr sz="1800" b="0" kern="1200">
          <a:solidFill>
            <a:schemeClr val="tx1"/>
          </a:solidFill>
          <a:latin typeface="Arial" panose="020B0604020202020204" pitchFamily="34" charset="0"/>
          <a:ea typeface="+mn-ea"/>
          <a:cs typeface="Arial" panose="020B0604020202020204" pitchFamily="34" charset="0"/>
        </a:defRPr>
      </a:lvl2pPr>
      <a:lvl3pPr marL="0" indent="0" algn="l" defTabSz="914377" rtl="0" eaLnBrk="1" latinLnBrk="0" hangingPunct="1">
        <a:lnSpc>
          <a:spcPct val="150000"/>
        </a:lnSpc>
        <a:spcBef>
          <a:spcPts val="0"/>
        </a:spcBef>
        <a:spcAft>
          <a:spcPts val="600"/>
        </a:spcAft>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3pPr>
      <a:lvl4pPr marL="0" indent="-180000" algn="l" defTabSz="914377" rtl="0" eaLnBrk="1" latinLnBrk="0" hangingPunct="1">
        <a:lnSpc>
          <a:spcPct val="150000"/>
        </a:lnSpc>
        <a:spcBef>
          <a:spcPts val="0"/>
        </a:spcBef>
        <a:spcAft>
          <a:spcPts val="6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360000" indent="-180000" algn="l" defTabSz="914377" rtl="0" eaLnBrk="1" latinLnBrk="0" hangingPunct="1">
        <a:lnSpc>
          <a:spcPct val="150000"/>
        </a:lnSpc>
        <a:spcBef>
          <a:spcPts val="0"/>
        </a:spcBef>
        <a:spcAft>
          <a:spcPts val="600"/>
        </a:spcAft>
        <a:buFont typeface="Times New Roman" panose="02020603050405020304" pitchFamily="18" charset="0"/>
        <a:buChar char="–"/>
        <a:defRPr sz="1800" kern="1200">
          <a:solidFill>
            <a:schemeClr val="tx1"/>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education.nsw.gov.au/rights-and-accountability/copyright" TargetMode="External"/><Relationship Id="rId2" Type="http://schemas.openxmlformats.org/officeDocument/2006/relationships/notesSlide" Target="../notesSlides/notesSlide7.xml"/><Relationship Id="rId1" Type="http://schemas.openxmlformats.org/officeDocument/2006/relationships/slideLayout" Target="../slideLayouts/slideLayout10.xml"/><Relationship Id="rId5" Type="http://schemas.openxmlformats.org/officeDocument/2006/relationships/image" Target="../media/image3.png"/><Relationship Id="rId4" Type="http://schemas.openxmlformats.org/officeDocument/2006/relationships/hyperlink" Target="https://creativecommons.org/licenses/by/4.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F6E314C-54E1-134A-9BA5-C47E8026D3E4}"/>
              </a:ext>
            </a:extLst>
          </p:cNvPr>
          <p:cNvSpPr>
            <a:spLocks noGrp="1"/>
          </p:cNvSpPr>
          <p:nvPr>
            <p:ph type="ctrTitle"/>
          </p:nvPr>
        </p:nvSpPr>
        <p:spPr/>
        <p:txBody>
          <a:bodyPr/>
          <a:lstStyle/>
          <a:p>
            <a:r>
              <a:rPr lang="en-US" dirty="0"/>
              <a:t>Sentence stealer</a:t>
            </a:r>
          </a:p>
        </p:txBody>
      </p:sp>
    </p:spTree>
    <p:extLst>
      <p:ext uri="{BB962C8B-B14F-4D97-AF65-F5344CB8AC3E}">
        <p14:creationId xmlns:p14="http://schemas.microsoft.com/office/powerpoint/2010/main" val="17956739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139C7E5-7C61-5290-CD41-393BAB05B2C7}"/>
              </a:ext>
            </a:extLst>
          </p:cNvPr>
          <p:cNvSpPr>
            <a:spLocks noGrp="1"/>
          </p:cNvSpPr>
          <p:nvPr>
            <p:ph type="title"/>
          </p:nvPr>
        </p:nvSpPr>
        <p:spPr/>
        <p:txBody>
          <a:bodyPr/>
          <a:lstStyle/>
          <a:p>
            <a:r>
              <a:rPr lang="en-AU" dirty="0"/>
              <a:t>Sentence stealer</a:t>
            </a:r>
            <a:r>
              <a:rPr lang="en-AU" dirty="0">
                <a:solidFill>
                  <a:schemeClr val="bg1"/>
                </a:solidFill>
              </a:rPr>
              <a:t> (1)</a:t>
            </a:r>
          </a:p>
        </p:txBody>
      </p:sp>
      <p:sp>
        <p:nvSpPr>
          <p:cNvPr id="5" name="Text Placeholder 4">
            <a:extLst>
              <a:ext uri="{FF2B5EF4-FFF2-40B4-BE49-F238E27FC236}">
                <a16:creationId xmlns:a16="http://schemas.microsoft.com/office/drawing/2014/main" id="{93A511D1-B7CA-78BE-BD01-91DDDC0BB643}"/>
              </a:ext>
            </a:extLst>
          </p:cNvPr>
          <p:cNvSpPr>
            <a:spLocks noGrp="1"/>
          </p:cNvSpPr>
          <p:nvPr>
            <p:ph type="body" sz="quarter" idx="18"/>
          </p:nvPr>
        </p:nvSpPr>
        <p:spPr/>
        <p:txBody>
          <a:bodyPr/>
          <a:lstStyle/>
          <a:p>
            <a:r>
              <a:rPr lang="en-AU" dirty="0"/>
              <a:t>Instructions</a:t>
            </a:r>
          </a:p>
        </p:txBody>
      </p:sp>
      <p:sp>
        <p:nvSpPr>
          <p:cNvPr id="7" name="Text 2">
            <a:extLst>
              <a:ext uri="{FF2B5EF4-FFF2-40B4-BE49-F238E27FC236}">
                <a16:creationId xmlns:a16="http://schemas.microsoft.com/office/drawing/2014/main" id="{4B7A1796-668B-3582-76D8-B89027CF882B}"/>
              </a:ext>
            </a:extLst>
          </p:cNvPr>
          <p:cNvSpPr/>
          <p:nvPr/>
        </p:nvSpPr>
        <p:spPr>
          <a:xfrm>
            <a:off x="260010" y="1473629"/>
            <a:ext cx="11583990" cy="5079083"/>
          </a:xfrm>
          <a:prstGeom prst="rect">
            <a:avLst/>
          </a:prstGeom>
        </p:spPr>
        <p:txBody>
          <a:bodyPr wrap="square" lIns="91440" tIns="45720" rIns="91440" bIns="45720" anchor="t">
            <a:spAutoFit/>
          </a:bodyPr>
          <a:lstStyle/>
          <a:p>
            <a:pPr>
              <a:lnSpc>
                <a:spcPct val="108000"/>
              </a:lnSpc>
              <a:spcAft>
                <a:spcPts val="800"/>
              </a:spcAft>
            </a:pPr>
            <a:r>
              <a:rPr lang="en-AU" sz="1800" kern="100" dirty="0">
                <a:effectLst/>
                <a:ea typeface="Calibri" panose="020F0502020204030204" pitchFamily="34" charset="0"/>
                <a:cs typeface="Times New Roman" panose="02020603050405020304" pitchFamily="18" charset="0"/>
              </a:rPr>
              <a:t>In this game, students must ‘steal’ as many sticky notes as possible from </a:t>
            </a:r>
            <a:r>
              <a:rPr lang="en-AU" sz="1800" kern="100" dirty="0">
                <a:ea typeface="Calibri" panose="020F0502020204030204" pitchFamily="34" charset="0"/>
                <a:cs typeface="Times New Roman" panose="02020603050405020304" pitchFamily="18" charset="0"/>
              </a:rPr>
              <a:t>their </a:t>
            </a:r>
            <a:r>
              <a:rPr lang="en-AU" sz="1800" kern="100" dirty="0">
                <a:effectLst/>
                <a:ea typeface="Calibri" panose="020F0502020204030204" pitchFamily="34" charset="0"/>
                <a:cs typeface="Times New Roman" panose="02020603050405020304" pitchFamily="18" charset="0"/>
              </a:rPr>
              <a:t>peers in the time allocated (5 to 10 minutes). </a:t>
            </a:r>
          </a:p>
          <a:p>
            <a:pPr marL="285750" indent="-285750">
              <a:lnSpc>
                <a:spcPct val="108000"/>
              </a:lnSpc>
              <a:spcAft>
                <a:spcPts val="800"/>
              </a:spcAft>
              <a:buFont typeface="Arial" panose="020B0604020202020204" pitchFamily="34" charset="0"/>
              <a:buChar char="•"/>
            </a:pPr>
            <a:r>
              <a:rPr lang="en-AU" sz="1800" kern="100" dirty="0">
                <a:effectLst/>
                <a:ea typeface="Calibri" panose="020F0502020204030204" pitchFamily="34" charset="0"/>
                <a:cs typeface="Times New Roman" panose="02020603050405020304" pitchFamily="18" charset="0"/>
              </a:rPr>
              <a:t>Display </a:t>
            </a:r>
            <a:r>
              <a:rPr lang="en-AU" sz="1800" kern="100" dirty="0">
                <a:ea typeface="Calibri" panose="020F0502020204030204" pitchFamily="34" charset="0"/>
                <a:cs typeface="Times New Roman" panose="02020603050405020304" pitchFamily="18" charset="0"/>
              </a:rPr>
              <a:t>the</a:t>
            </a:r>
            <a:r>
              <a:rPr lang="en-AU" sz="1800" kern="100" dirty="0">
                <a:effectLst/>
                <a:ea typeface="Calibri" panose="020F0502020204030204" pitchFamily="34" charset="0"/>
                <a:cs typeface="Times New Roman" panose="02020603050405020304" pitchFamily="18" charset="0"/>
              </a:rPr>
              <a:t> 12 model sentences </a:t>
            </a:r>
            <a:r>
              <a:rPr lang="en-AU" sz="1800" kern="100" dirty="0">
                <a:ea typeface="Calibri" panose="020F0502020204030204" pitchFamily="34" charset="0"/>
                <a:cs typeface="Times New Roman" panose="02020603050405020304" pitchFamily="18" charset="0"/>
              </a:rPr>
              <a:t>from</a:t>
            </a:r>
            <a:r>
              <a:rPr lang="en-AU" sz="1800" kern="100" dirty="0">
                <a:effectLst/>
                <a:ea typeface="Calibri" panose="020F0502020204030204" pitchFamily="34" charset="0"/>
                <a:cs typeface="Times New Roman" panose="02020603050405020304" pitchFamily="18" charset="0"/>
              </a:rPr>
              <a:t> slide 6 on the board. </a:t>
            </a:r>
            <a:r>
              <a:rPr lang="en-AU" sz="1800" kern="100" dirty="0">
                <a:ea typeface="Calibri" panose="020F0502020204030204" pitchFamily="34" charset="0"/>
                <a:cs typeface="Times New Roman" panose="02020603050405020304" pitchFamily="18" charset="0"/>
              </a:rPr>
              <a:t>Say each sentence aloud to reinforce correct pronunciation and intonation, having students repeat. C</a:t>
            </a:r>
            <a:r>
              <a:rPr lang="en-AU" sz="1800" kern="100" dirty="0">
                <a:effectLst/>
                <a:ea typeface="Calibri" panose="020F0502020204030204" pitchFamily="34" charset="0"/>
                <a:cs typeface="Times New Roman" panose="02020603050405020304" pitchFamily="18" charset="0"/>
              </a:rPr>
              <a:t>heck students’ understanding of each phrase.</a:t>
            </a:r>
          </a:p>
          <a:p>
            <a:pPr marL="285750" indent="-285750">
              <a:lnSpc>
                <a:spcPct val="110000"/>
              </a:lnSpc>
              <a:spcAft>
                <a:spcPts val="800"/>
              </a:spcAft>
              <a:buFont typeface="Arial" panose="020B0604020202020204" pitchFamily="34" charset="0"/>
              <a:buChar char="•"/>
            </a:pPr>
            <a:r>
              <a:rPr lang="en-AU" sz="1800" kern="100" dirty="0">
                <a:effectLst/>
                <a:ea typeface="Calibri" panose="020F0502020204030204" pitchFamily="34" charset="0"/>
                <a:cs typeface="Times New Roman" panose="02020603050405020304" pitchFamily="18" charset="0"/>
              </a:rPr>
              <a:t>Give students 3 blank sticky notes (or pieces of paper) each. Without showing an</a:t>
            </a:r>
            <a:r>
              <a:rPr lang="en-AU" sz="1800" kern="100" dirty="0">
                <a:ea typeface="Calibri" panose="020F0502020204030204" pitchFamily="34" charset="0"/>
                <a:cs typeface="Times New Roman" panose="02020603050405020304" pitchFamily="18" charset="0"/>
              </a:rPr>
              <a:t>yone, students </a:t>
            </a:r>
            <a:r>
              <a:rPr lang="en-AU" sz="1800" kern="100" dirty="0">
                <a:effectLst/>
                <a:highlight>
                  <a:srgbClr val="FFFFFF"/>
                </a:highlight>
                <a:ea typeface="Calibri" panose="020F0502020204030204" pitchFamily="34" charset="0"/>
                <a:cs typeface="Times New Roman" panose="02020603050405020304" pitchFamily="18" charset="0"/>
              </a:rPr>
              <a:t>write </a:t>
            </a:r>
            <a:r>
              <a:rPr lang="en-AU" sz="1800" kern="100" dirty="0">
                <a:highlight>
                  <a:srgbClr val="FFFFFF"/>
                </a:highlight>
                <a:ea typeface="Calibri" panose="020F0502020204030204" pitchFamily="34" charset="0"/>
                <a:cs typeface="Times New Roman" panose="02020603050405020304" pitchFamily="18" charset="0"/>
              </a:rPr>
              <a:t>a different sentence on each sticky note chosen from the 12 displayed on the board.</a:t>
            </a:r>
            <a:r>
              <a:rPr lang="en-AU" sz="1800" kern="100" dirty="0">
                <a:effectLst/>
                <a:highlight>
                  <a:srgbClr val="FFFFFF"/>
                </a:highlight>
                <a:ea typeface="Calibri" panose="020F0502020204030204" pitchFamily="34" charset="0"/>
                <a:cs typeface="Times New Roman" panose="02020603050405020304" pitchFamily="18" charset="0"/>
              </a:rPr>
              <a:t> Students write their sentences in Italian. </a:t>
            </a:r>
          </a:p>
          <a:p>
            <a:pPr marL="285750" indent="-285750">
              <a:lnSpc>
                <a:spcPct val="108000"/>
              </a:lnSpc>
              <a:spcAft>
                <a:spcPts val="800"/>
              </a:spcAft>
              <a:buFont typeface="Arial" panose="020B0604020202020204" pitchFamily="34" charset="0"/>
              <a:buChar char="•"/>
            </a:pPr>
            <a:r>
              <a:rPr lang="en-AU" sz="1800" kern="100" dirty="0">
                <a:effectLst/>
                <a:ea typeface="Calibri"/>
                <a:cs typeface="Times New Roman"/>
              </a:rPr>
              <a:t>When directed, students </a:t>
            </a:r>
            <a:r>
              <a:rPr lang="en-AU" sz="1800" kern="100" dirty="0">
                <a:highlight>
                  <a:srgbClr val="FFFFFF"/>
                </a:highlight>
                <a:ea typeface="Calibri"/>
                <a:cs typeface="Times New Roman"/>
              </a:rPr>
              <a:t>approach a classmate. To determine who gets to read 3 sentences aloud, students play </a:t>
            </a:r>
            <a:r>
              <a:rPr lang="en-AU" sz="1800" i="1" kern="100" dirty="0">
                <a:highlight>
                  <a:srgbClr val="FFFFFF"/>
                </a:highlight>
                <a:ea typeface="Calibri"/>
                <a:cs typeface="Times New Roman"/>
              </a:rPr>
              <a:t>Morra</a:t>
            </a:r>
            <a:r>
              <a:rPr lang="en-AU" sz="1800" kern="100" dirty="0">
                <a:highlight>
                  <a:srgbClr val="FFFFFF"/>
                </a:highlight>
                <a:ea typeface="Calibri"/>
                <a:cs typeface="Times New Roman"/>
              </a:rPr>
              <a:t>, a game similar to ‘Scissors, paper, rock’ – the instructions for how to play are on the following slide). The winner of </a:t>
            </a:r>
            <a:r>
              <a:rPr lang="en-AU" sz="1800" i="1" kern="100" dirty="0">
                <a:highlight>
                  <a:srgbClr val="FFFFFF"/>
                </a:highlight>
                <a:ea typeface="Calibri"/>
                <a:cs typeface="Times New Roman"/>
              </a:rPr>
              <a:t>Morra </a:t>
            </a:r>
            <a:r>
              <a:rPr lang="en-AU" sz="1800" kern="100" dirty="0">
                <a:highlight>
                  <a:srgbClr val="FFFFFF"/>
                </a:highlight>
                <a:ea typeface="Calibri"/>
                <a:cs typeface="Times New Roman"/>
              </a:rPr>
              <a:t>reads aloud any 3 sentences from </a:t>
            </a:r>
            <a:r>
              <a:rPr lang="en-AU" sz="1800" kern="100" dirty="0">
                <a:effectLst/>
                <a:ea typeface="Calibri"/>
                <a:cs typeface="Times New Roman"/>
              </a:rPr>
              <a:t>the board</a:t>
            </a:r>
            <a:r>
              <a:rPr lang="en-AU" sz="1800" kern="100" dirty="0">
                <a:ea typeface="Calibri"/>
                <a:cs typeface="Times New Roman"/>
              </a:rPr>
              <a:t>. The sentences they read </a:t>
            </a:r>
            <a:r>
              <a:rPr lang="en-AU" sz="1800" kern="100" dirty="0">
                <a:effectLst/>
                <a:ea typeface="Calibri"/>
                <a:cs typeface="Times New Roman"/>
              </a:rPr>
              <a:t>do not need to be the sentences written on their own sticky notes. However, </a:t>
            </a:r>
            <a:r>
              <a:rPr lang="en-AU" sz="1800" kern="100" dirty="0">
                <a:ea typeface="Calibri"/>
                <a:cs typeface="Times New Roman"/>
              </a:rPr>
              <a:t>i</a:t>
            </a:r>
            <a:r>
              <a:rPr lang="en-AU" sz="1800" kern="100" dirty="0">
                <a:effectLst/>
                <a:ea typeface="Calibri"/>
                <a:cs typeface="Times New Roman"/>
              </a:rPr>
              <a:t>f </a:t>
            </a:r>
            <a:r>
              <a:rPr lang="en-AU" sz="1800" kern="100" dirty="0">
                <a:ea typeface="Calibri"/>
                <a:cs typeface="Times New Roman"/>
              </a:rPr>
              <a:t>the</a:t>
            </a:r>
            <a:r>
              <a:rPr lang="en-AU" sz="1800" kern="100" dirty="0">
                <a:effectLst/>
                <a:ea typeface="Calibri"/>
                <a:cs typeface="Times New Roman"/>
              </a:rPr>
              <a:t> student reads out a sentence that their classmate has on </a:t>
            </a:r>
            <a:r>
              <a:rPr lang="en-AU" sz="1800" kern="100" dirty="0">
                <a:ea typeface="Calibri"/>
                <a:cs typeface="Times New Roman"/>
              </a:rPr>
              <a:t>their</a:t>
            </a:r>
            <a:r>
              <a:rPr lang="en-AU" sz="1800" kern="100" dirty="0">
                <a:effectLst/>
                <a:ea typeface="Calibri"/>
                <a:cs typeface="Times New Roman"/>
              </a:rPr>
              <a:t> sticky note, their classmate must hand it to them. It is possible a student may have to hand over multiple sticky notes. </a:t>
            </a:r>
          </a:p>
          <a:p>
            <a:pPr marL="285750" indent="-285750">
              <a:lnSpc>
                <a:spcPct val="108000"/>
              </a:lnSpc>
              <a:spcAft>
                <a:spcPts val="800"/>
              </a:spcAft>
              <a:buFont typeface="Arial" panose="020B0604020202020204" pitchFamily="34" charset="0"/>
              <a:buChar char="•"/>
            </a:pPr>
            <a:r>
              <a:rPr lang="en-AU" sz="1800" kern="100" dirty="0">
                <a:effectLst/>
                <a:ea typeface="Calibri" panose="020F0502020204030204" pitchFamily="34" charset="0"/>
                <a:cs typeface="Times New Roman" panose="02020603050405020304" pitchFamily="18" charset="0"/>
              </a:rPr>
              <a:t>Students aim to approach as many classmates as possible within the timeframe. </a:t>
            </a:r>
          </a:p>
          <a:p>
            <a:pPr marL="285750" indent="-285750">
              <a:lnSpc>
                <a:spcPct val="108000"/>
              </a:lnSpc>
              <a:spcAft>
                <a:spcPts val="800"/>
              </a:spcAft>
              <a:buFont typeface="Arial" panose="020B0604020202020204" pitchFamily="34" charset="0"/>
              <a:buChar char="•"/>
            </a:pPr>
            <a:r>
              <a:rPr lang="en-AU" sz="1800" kern="100" dirty="0">
                <a:effectLst/>
                <a:ea typeface="Calibri"/>
                <a:cs typeface="Times New Roman"/>
              </a:rPr>
              <a:t>The student with the most </a:t>
            </a:r>
            <a:r>
              <a:rPr lang="en-AU" sz="1800" kern="100" dirty="0">
                <a:ea typeface="Calibri"/>
                <a:cs typeface="Times New Roman"/>
              </a:rPr>
              <a:t>sticky</a:t>
            </a:r>
            <a:r>
              <a:rPr lang="en-AU" sz="1800" kern="100" dirty="0">
                <a:effectLst/>
                <a:ea typeface="Calibri"/>
                <a:cs typeface="Times New Roman"/>
              </a:rPr>
              <a:t> notes at the end of the game wins. </a:t>
            </a:r>
          </a:p>
        </p:txBody>
      </p:sp>
      <p:sp>
        <p:nvSpPr>
          <p:cNvPr id="3" name="Slide Number Placeholder 2">
            <a:extLst>
              <a:ext uri="{FF2B5EF4-FFF2-40B4-BE49-F238E27FC236}">
                <a16:creationId xmlns:a16="http://schemas.microsoft.com/office/drawing/2014/main" id="{030EDE2A-4F3E-0CC3-366D-60685299D442}"/>
              </a:ext>
              <a:ext uri="{C183D7F6-B498-43B3-948B-1728B52AA6E4}">
                <adec:decorative xmlns:adec="http://schemas.microsoft.com/office/drawing/2017/decorative" val="1"/>
              </a:ext>
            </a:extLst>
          </p:cNvPr>
          <p:cNvSpPr>
            <a:spLocks noGrp="1"/>
          </p:cNvSpPr>
          <p:nvPr>
            <p:ph type="sldNum" sz="quarter" idx="12"/>
          </p:nvPr>
        </p:nvSpPr>
        <p:spPr/>
        <p:txBody>
          <a:bodyPr/>
          <a:lstStyle/>
          <a:p>
            <a:pPr marL="0" marR="0" lvl="0" indent="0" algn="r" defTabSz="457173" rtl="0" eaLnBrk="1" fontAlgn="auto" latinLnBrk="0" hangingPunct="1">
              <a:lnSpc>
                <a:spcPct val="100000"/>
              </a:lnSpc>
              <a:spcBef>
                <a:spcPts val="0"/>
              </a:spcBef>
              <a:spcAft>
                <a:spcPts val="0"/>
              </a:spcAft>
              <a:buClrTx/>
              <a:buSzTx/>
              <a:buFontTx/>
              <a:buNone/>
              <a:tabLst/>
              <a:defRPr/>
            </a:pPr>
            <a:fld id="{10A01DC5-1685-4615-8240-15192985C6A2}" type="slidenum">
              <a:rPr kumimoji="0" lang="en-AU" sz="1200" b="0" i="0" u="none" strike="noStrike" kern="1200" cap="none" spc="0" normalizeH="0" baseline="0" noProof="0" smtClean="0">
                <a:ln>
                  <a:noFill/>
                </a:ln>
                <a:solidFill>
                  <a:srgbClr val="22272B"/>
                </a:solidFill>
                <a:effectLst/>
                <a:uLnTx/>
                <a:uFillTx/>
                <a:latin typeface="Public Sans Light"/>
                <a:ea typeface="+mn-ea"/>
                <a:cs typeface="+mn-cs"/>
              </a:rPr>
              <a:pPr marL="0" marR="0" lvl="0" indent="0" algn="r" defTabSz="457173" rtl="0" eaLnBrk="1" fontAlgn="auto" latinLnBrk="0" hangingPunct="1">
                <a:lnSpc>
                  <a:spcPct val="100000"/>
                </a:lnSpc>
                <a:spcBef>
                  <a:spcPts val="0"/>
                </a:spcBef>
                <a:spcAft>
                  <a:spcPts val="0"/>
                </a:spcAft>
                <a:buClrTx/>
                <a:buSzTx/>
                <a:buFontTx/>
                <a:buNone/>
                <a:tabLst/>
                <a:defRPr/>
              </a:pPr>
              <a:t>2</a:t>
            </a:fld>
            <a:endParaRPr kumimoji="0" lang="en-AU" sz="1200" b="0" i="0" u="none" strike="noStrike" kern="1200" cap="none" spc="0" normalizeH="0" baseline="0" noProof="0">
              <a:ln>
                <a:noFill/>
              </a:ln>
              <a:solidFill>
                <a:srgbClr val="22272B"/>
              </a:solidFill>
              <a:effectLst/>
              <a:uLnTx/>
              <a:uFillTx/>
              <a:latin typeface="Public Sans Light"/>
              <a:ea typeface="+mn-ea"/>
              <a:cs typeface="+mn-cs"/>
            </a:endParaRPr>
          </a:p>
        </p:txBody>
      </p:sp>
    </p:spTree>
    <p:extLst>
      <p:ext uri="{BB962C8B-B14F-4D97-AF65-F5344CB8AC3E}">
        <p14:creationId xmlns:p14="http://schemas.microsoft.com/office/powerpoint/2010/main" val="15603930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139C7E5-7C61-5290-CD41-393BAB05B2C7}"/>
              </a:ext>
            </a:extLst>
          </p:cNvPr>
          <p:cNvSpPr>
            <a:spLocks noGrp="1"/>
          </p:cNvSpPr>
          <p:nvPr>
            <p:ph type="title"/>
          </p:nvPr>
        </p:nvSpPr>
        <p:spPr/>
        <p:txBody>
          <a:bodyPr/>
          <a:lstStyle/>
          <a:p>
            <a:r>
              <a:rPr lang="en-AU" sz="3600" i="1" dirty="0">
                <a:effectLst/>
              </a:rPr>
              <a:t>Morra</a:t>
            </a:r>
            <a:endParaRPr lang="en-AU" dirty="0"/>
          </a:p>
        </p:txBody>
      </p:sp>
      <p:sp>
        <p:nvSpPr>
          <p:cNvPr id="5" name="Text Placeholder 4">
            <a:extLst>
              <a:ext uri="{FF2B5EF4-FFF2-40B4-BE49-F238E27FC236}">
                <a16:creationId xmlns:a16="http://schemas.microsoft.com/office/drawing/2014/main" id="{93A511D1-B7CA-78BE-BD01-91DDDC0BB643}"/>
              </a:ext>
            </a:extLst>
          </p:cNvPr>
          <p:cNvSpPr>
            <a:spLocks noGrp="1"/>
          </p:cNvSpPr>
          <p:nvPr>
            <p:ph type="body" sz="quarter" idx="18"/>
          </p:nvPr>
        </p:nvSpPr>
        <p:spPr/>
        <p:txBody>
          <a:bodyPr/>
          <a:lstStyle/>
          <a:p>
            <a:r>
              <a:rPr lang="en-AU" dirty="0"/>
              <a:t>Instructions</a:t>
            </a:r>
          </a:p>
        </p:txBody>
      </p:sp>
      <p:sp>
        <p:nvSpPr>
          <p:cNvPr id="7" name="Text 2">
            <a:extLst>
              <a:ext uri="{FF2B5EF4-FFF2-40B4-BE49-F238E27FC236}">
                <a16:creationId xmlns:a16="http://schemas.microsoft.com/office/drawing/2014/main" id="{4B7A1796-668B-3582-76D8-B89027CF882B}"/>
              </a:ext>
            </a:extLst>
          </p:cNvPr>
          <p:cNvSpPr/>
          <p:nvPr/>
        </p:nvSpPr>
        <p:spPr>
          <a:xfrm>
            <a:off x="277790" y="1519925"/>
            <a:ext cx="10637137" cy="3503460"/>
          </a:xfrm>
          <a:prstGeom prst="rect">
            <a:avLst/>
          </a:prstGeom>
        </p:spPr>
        <p:txBody>
          <a:bodyPr wrap="square" lIns="91440" tIns="45720" rIns="91440" bIns="45720" anchor="t">
            <a:spAutoFit/>
          </a:bodyPr>
          <a:lstStyle/>
          <a:p>
            <a:pPr>
              <a:lnSpc>
                <a:spcPct val="110000"/>
              </a:lnSpc>
            </a:pPr>
            <a:r>
              <a:rPr lang="en-AU" sz="1800" dirty="0">
                <a:effectLst/>
              </a:rPr>
              <a:t>Two students face </a:t>
            </a:r>
            <a:r>
              <a:rPr lang="en-AU" sz="1800" dirty="0"/>
              <a:t>each other,</a:t>
            </a:r>
            <a:r>
              <a:rPr lang="en-AU" sz="1800" dirty="0">
                <a:effectLst/>
              </a:rPr>
              <a:t> and each throw out one hand, and show a number from 0 to 5 with their fingers. As they both show their fingers, they call out their guess in Italian as to what the sum of the fingers will be</a:t>
            </a:r>
            <a:r>
              <a:rPr lang="en-AU" sz="1800" dirty="0"/>
              <a:t>.</a:t>
            </a:r>
          </a:p>
          <a:p>
            <a:pPr>
              <a:lnSpc>
                <a:spcPct val="110000"/>
              </a:lnSpc>
            </a:pPr>
            <a:endParaRPr lang="en-AU" sz="1800" dirty="0">
              <a:effectLst/>
            </a:endParaRPr>
          </a:p>
          <a:p>
            <a:pPr>
              <a:lnSpc>
                <a:spcPct val="110000"/>
              </a:lnSpc>
            </a:pPr>
            <a:r>
              <a:rPr lang="en-AU" sz="1800" dirty="0">
                <a:effectLst/>
              </a:rPr>
              <a:t>For example, if both students throw out 2 fingers each (</a:t>
            </a:r>
            <a:r>
              <a:rPr lang="en-AU" sz="1800" dirty="0">
                <a:effectLst/>
                <a:latin typeface="Segoe UI" panose="020B0502040204020203" pitchFamily="34" charset="0"/>
              </a:rPr>
              <a:t>which comes to a sum of 4</a:t>
            </a:r>
            <a:r>
              <a:rPr lang="en-AU" sz="1800" dirty="0">
                <a:effectLst/>
              </a:rPr>
              <a:t>) and one student calls out </a:t>
            </a:r>
            <a:r>
              <a:rPr lang="en-AU" sz="1800" i="1" dirty="0">
                <a:effectLst/>
              </a:rPr>
              <a:t>quattro</a:t>
            </a:r>
            <a:r>
              <a:rPr lang="en-AU" sz="1800" dirty="0">
                <a:effectLst/>
              </a:rPr>
              <a:t>, that student wins a point. They must call out their guess at the same time as showing their fingers.</a:t>
            </a:r>
          </a:p>
          <a:p>
            <a:pPr>
              <a:lnSpc>
                <a:spcPct val="110000"/>
              </a:lnSpc>
            </a:pPr>
            <a:endParaRPr lang="en-AU" sz="1800" dirty="0">
              <a:effectLst/>
            </a:endParaRPr>
          </a:p>
          <a:p>
            <a:pPr>
              <a:lnSpc>
                <a:spcPct val="110000"/>
              </a:lnSpc>
            </a:pPr>
            <a:r>
              <a:rPr lang="en-AU" sz="1800" dirty="0">
                <a:effectLst/>
              </a:rPr>
              <a:t>If students don’t guess the sum correctly, they keep playing until they get a result. This should be a quick game to play.</a:t>
            </a:r>
          </a:p>
          <a:p>
            <a:pPr>
              <a:lnSpc>
                <a:spcPct val="150000"/>
              </a:lnSpc>
            </a:pPr>
            <a:endParaRPr lang="en-AU" sz="1800" dirty="0">
              <a:effectLst/>
            </a:endParaRPr>
          </a:p>
        </p:txBody>
      </p:sp>
      <p:sp>
        <p:nvSpPr>
          <p:cNvPr id="3" name="Slide Number Placeholder 2">
            <a:extLst>
              <a:ext uri="{FF2B5EF4-FFF2-40B4-BE49-F238E27FC236}">
                <a16:creationId xmlns:a16="http://schemas.microsoft.com/office/drawing/2014/main" id="{030EDE2A-4F3E-0CC3-366D-60685299D442}"/>
              </a:ext>
              <a:ext uri="{C183D7F6-B498-43B3-948B-1728B52AA6E4}">
                <adec:decorative xmlns:adec="http://schemas.microsoft.com/office/drawing/2017/decorative" val="1"/>
              </a:ext>
            </a:extLst>
          </p:cNvPr>
          <p:cNvSpPr>
            <a:spLocks noGrp="1"/>
          </p:cNvSpPr>
          <p:nvPr>
            <p:ph type="sldNum" sz="quarter" idx="12"/>
          </p:nvPr>
        </p:nvSpPr>
        <p:spPr/>
        <p:txBody>
          <a:bodyPr/>
          <a:lstStyle/>
          <a:p>
            <a:pPr marL="0" marR="0" lvl="0" indent="0" algn="r" defTabSz="457173" rtl="0" eaLnBrk="1" fontAlgn="auto" latinLnBrk="0" hangingPunct="1">
              <a:lnSpc>
                <a:spcPct val="100000"/>
              </a:lnSpc>
              <a:spcBef>
                <a:spcPts val="0"/>
              </a:spcBef>
              <a:spcAft>
                <a:spcPts val="0"/>
              </a:spcAft>
              <a:buClrTx/>
              <a:buSzTx/>
              <a:buFontTx/>
              <a:buNone/>
              <a:tabLst/>
              <a:defRPr/>
            </a:pPr>
            <a:fld id="{10A01DC5-1685-4615-8240-15192985C6A2}" type="slidenum">
              <a:rPr kumimoji="0" lang="en-AU" sz="1200" b="0" i="0" u="none" strike="noStrike" kern="1200" cap="none" spc="0" normalizeH="0" baseline="0" noProof="0" smtClean="0">
                <a:ln>
                  <a:noFill/>
                </a:ln>
                <a:solidFill>
                  <a:srgbClr val="22272B"/>
                </a:solidFill>
                <a:effectLst/>
                <a:uLnTx/>
                <a:uFillTx/>
                <a:latin typeface="Public Sans Light"/>
                <a:ea typeface="+mn-ea"/>
                <a:cs typeface="+mn-cs"/>
              </a:rPr>
              <a:pPr marL="0" marR="0" lvl="0" indent="0" algn="r" defTabSz="457173" rtl="0" eaLnBrk="1" fontAlgn="auto" latinLnBrk="0" hangingPunct="1">
                <a:lnSpc>
                  <a:spcPct val="100000"/>
                </a:lnSpc>
                <a:spcBef>
                  <a:spcPts val="0"/>
                </a:spcBef>
                <a:spcAft>
                  <a:spcPts val="0"/>
                </a:spcAft>
                <a:buClrTx/>
                <a:buSzTx/>
                <a:buFontTx/>
                <a:buNone/>
                <a:tabLst/>
                <a:defRPr/>
              </a:pPr>
              <a:t>3</a:t>
            </a:fld>
            <a:endParaRPr kumimoji="0" lang="en-AU" sz="1200" b="0" i="0" u="none" strike="noStrike" kern="1200" cap="none" spc="0" normalizeH="0" baseline="0" noProof="0">
              <a:ln>
                <a:noFill/>
              </a:ln>
              <a:solidFill>
                <a:srgbClr val="22272B"/>
              </a:solidFill>
              <a:effectLst/>
              <a:uLnTx/>
              <a:uFillTx/>
              <a:latin typeface="Public Sans Light"/>
              <a:ea typeface="+mn-ea"/>
              <a:cs typeface="+mn-cs"/>
            </a:endParaRPr>
          </a:p>
        </p:txBody>
      </p:sp>
    </p:spTree>
    <p:extLst>
      <p:ext uri="{BB962C8B-B14F-4D97-AF65-F5344CB8AC3E}">
        <p14:creationId xmlns:p14="http://schemas.microsoft.com/office/powerpoint/2010/main" val="26952525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139C7E5-7C61-5290-CD41-393BAB05B2C7}"/>
              </a:ext>
            </a:extLst>
          </p:cNvPr>
          <p:cNvSpPr>
            <a:spLocks noGrp="1"/>
          </p:cNvSpPr>
          <p:nvPr>
            <p:ph type="title"/>
          </p:nvPr>
        </p:nvSpPr>
        <p:spPr/>
        <p:txBody>
          <a:bodyPr/>
          <a:lstStyle/>
          <a:p>
            <a:r>
              <a:rPr lang="en-AU" dirty="0"/>
              <a:t>Differentiation strategies</a:t>
            </a:r>
          </a:p>
        </p:txBody>
      </p:sp>
      <p:sp>
        <p:nvSpPr>
          <p:cNvPr id="2" name="Rectangle 1" descr="differentiation startegies">
            <a:extLst>
              <a:ext uri="{FF2B5EF4-FFF2-40B4-BE49-F238E27FC236}">
                <a16:creationId xmlns:a16="http://schemas.microsoft.com/office/drawing/2014/main" id="{027934E0-08FB-7746-739D-3D69B9EEDB23}"/>
              </a:ext>
              <a:ext uri="{C183D7F6-B498-43B3-948B-1728B52AA6E4}">
                <adec:decorative xmlns:adec="http://schemas.microsoft.com/office/drawing/2017/decorative" val="0"/>
              </a:ext>
            </a:extLst>
          </p:cNvPr>
          <p:cNvSpPr/>
          <p:nvPr/>
        </p:nvSpPr>
        <p:spPr>
          <a:xfrm>
            <a:off x="260044" y="1143267"/>
            <a:ext cx="11583956" cy="5174732"/>
          </a:xfrm>
          <a:prstGeom prst="rect">
            <a:avLst/>
          </a:prstGeom>
          <a:solidFill>
            <a:srgbClr val="EBEBEB"/>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5" name="Picture 4">
            <a:extLst>
              <a:ext uri="{FF2B5EF4-FFF2-40B4-BE49-F238E27FC236}">
                <a16:creationId xmlns:a16="http://schemas.microsoft.com/office/drawing/2014/main" id="{A9F7816D-93B1-6C91-0B85-21B79EC44A24}"/>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8037" y="1502498"/>
            <a:ext cx="1687409" cy="1687409"/>
          </a:xfrm>
          <a:prstGeom prst="rect">
            <a:avLst/>
          </a:prstGeom>
        </p:spPr>
      </p:pic>
      <p:sp>
        <p:nvSpPr>
          <p:cNvPr id="12" name="TextBox 11">
            <a:extLst>
              <a:ext uri="{FF2B5EF4-FFF2-40B4-BE49-F238E27FC236}">
                <a16:creationId xmlns:a16="http://schemas.microsoft.com/office/drawing/2014/main" id="{70D7EF6F-29F8-A981-863A-F6A3A48555C0}"/>
              </a:ext>
            </a:extLst>
          </p:cNvPr>
          <p:cNvSpPr txBox="1"/>
          <p:nvPr/>
        </p:nvSpPr>
        <p:spPr>
          <a:xfrm>
            <a:off x="2265701" y="1302083"/>
            <a:ext cx="9386603" cy="4857099"/>
          </a:xfrm>
          <a:prstGeom prst="rect">
            <a:avLst/>
          </a:prstGeom>
          <a:noFill/>
        </p:spPr>
        <p:txBody>
          <a:bodyPr wrap="square">
            <a:spAutoFit/>
          </a:bodyPr>
          <a:lstStyle/>
          <a:p>
            <a:pPr>
              <a:lnSpc>
                <a:spcPct val="150000"/>
              </a:lnSpc>
              <a:spcAft>
                <a:spcPts val="800"/>
              </a:spcAft>
            </a:pPr>
            <a:r>
              <a:rPr lang="en-AU" sz="2000" b="1" dirty="0">
                <a:solidFill>
                  <a:srgbClr val="000000"/>
                </a:solidFill>
                <a:effectLst/>
                <a:ea typeface="Calibri" panose="020F0502020204030204" pitchFamily="34" charset="0"/>
              </a:rPr>
              <a:t>High potential and gifted students</a:t>
            </a:r>
            <a:r>
              <a:rPr lang="en-AU" sz="2000" dirty="0">
                <a:solidFill>
                  <a:srgbClr val="000000"/>
                </a:solidFill>
                <a:effectLst/>
                <a:ea typeface="Calibri" panose="020F0502020204030204" pitchFamily="34" charset="0"/>
              </a:rPr>
              <a:t> and </a:t>
            </a:r>
            <a:r>
              <a:rPr lang="en-AU" sz="2000" b="1" dirty="0">
                <a:solidFill>
                  <a:srgbClr val="000000"/>
                </a:solidFill>
                <a:ea typeface="Calibri" panose="020F0502020204030204" pitchFamily="34" charset="0"/>
              </a:rPr>
              <a:t>s</a:t>
            </a:r>
            <a:r>
              <a:rPr lang="en-AU" sz="2000" b="1" dirty="0">
                <a:solidFill>
                  <a:srgbClr val="000000"/>
                </a:solidFill>
                <a:effectLst/>
                <a:ea typeface="Calibri" panose="020F0502020204030204" pitchFamily="34" charset="0"/>
              </a:rPr>
              <a:t>tudents with advanced proficiency</a:t>
            </a:r>
            <a:r>
              <a:rPr lang="en-AU" sz="2000" dirty="0">
                <a:solidFill>
                  <a:srgbClr val="000000"/>
                </a:solidFill>
                <a:effectLst/>
                <a:ea typeface="Calibri" panose="020F0502020204030204" pitchFamily="34" charset="0"/>
              </a:rPr>
              <a:t> – display the </a:t>
            </a:r>
            <a:r>
              <a:rPr lang="en-AU" sz="2000" dirty="0">
                <a:solidFill>
                  <a:srgbClr val="000000"/>
                </a:solidFill>
                <a:ea typeface="Calibri" panose="020F0502020204030204" pitchFamily="34" charset="0"/>
              </a:rPr>
              <a:t>phrases on the board from slide 5 in </a:t>
            </a:r>
            <a:r>
              <a:rPr lang="en-AU" sz="2000" dirty="0">
                <a:ea typeface="Calibri" panose="020F0502020204030204" pitchFamily="34" charset="0"/>
              </a:rPr>
              <a:t>English. S</a:t>
            </a:r>
            <a:r>
              <a:rPr lang="en-AU" sz="2000" dirty="0">
                <a:effectLst/>
                <a:ea typeface="Calibri" panose="020F0502020204030204" pitchFamily="34" charset="0"/>
              </a:rPr>
              <a:t>tudents write the phrases from the board on their sticky notes in English, requiring the student to translate their sentences into Italian as they read them to their partner. Additionally, their partner will be required to listen for sound patterns and for meaning</a:t>
            </a:r>
          </a:p>
          <a:p>
            <a:pPr>
              <a:lnSpc>
                <a:spcPct val="150000"/>
              </a:lnSpc>
              <a:spcAft>
                <a:spcPts val="800"/>
              </a:spcAft>
            </a:pPr>
            <a:endParaRPr lang="en-AU" sz="2000" b="1" dirty="0">
              <a:solidFill>
                <a:srgbClr val="000000"/>
              </a:solidFill>
              <a:effectLst/>
              <a:ea typeface="Calibri" panose="020F0502020204030204" pitchFamily="34" charset="0"/>
            </a:endParaRPr>
          </a:p>
          <a:p>
            <a:pPr>
              <a:lnSpc>
                <a:spcPct val="150000"/>
              </a:lnSpc>
              <a:spcAft>
                <a:spcPts val="800"/>
              </a:spcAft>
            </a:pPr>
            <a:r>
              <a:rPr lang="en-AU" sz="2000" b="1" dirty="0">
                <a:solidFill>
                  <a:srgbClr val="000000"/>
                </a:solidFill>
                <a:effectLst/>
                <a:ea typeface="Calibri" panose="020F0502020204030204" pitchFamily="34" charset="0"/>
              </a:rPr>
              <a:t>Students requiring additional support</a:t>
            </a:r>
            <a:r>
              <a:rPr lang="en-AU" sz="2000" dirty="0">
                <a:solidFill>
                  <a:srgbClr val="000000"/>
                </a:solidFill>
                <a:effectLst/>
                <a:ea typeface="Calibri" panose="020F0502020204030204" pitchFamily="34" charset="0"/>
              </a:rPr>
              <a:t> – reduce the number of phrases on the board, or have students work in pairs to work together to steal the most sticky notes. </a:t>
            </a:r>
            <a:endParaRPr lang="en-AU" sz="2000" dirty="0">
              <a:effectLst/>
              <a:ea typeface="Calibri" panose="020F0502020204030204" pitchFamily="34" charset="0"/>
            </a:endParaRPr>
          </a:p>
        </p:txBody>
      </p:sp>
      <p:sp>
        <p:nvSpPr>
          <p:cNvPr id="3" name="Slide Number Placeholder 2">
            <a:extLst>
              <a:ext uri="{FF2B5EF4-FFF2-40B4-BE49-F238E27FC236}">
                <a16:creationId xmlns:a16="http://schemas.microsoft.com/office/drawing/2014/main" id="{030EDE2A-4F3E-0CC3-366D-60685299D442}"/>
              </a:ext>
              <a:ext uri="{C183D7F6-B498-43B3-948B-1728B52AA6E4}">
                <adec:decorative xmlns:adec="http://schemas.microsoft.com/office/drawing/2017/decorative" val="1"/>
              </a:ext>
            </a:extLst>
          </p:cNvPr>
          <p:cNvSpPr>
            <a:spLocks noGrp="1"/>
          </p:cNvSpPr>
          <p:nvPr>
            <p:ph type="sldNum" sz="quarter" idx="12"/>
          </p:nvPr>
        </p:nvSpPr>
        <p:spPr/>
        <p:txBody>
          <a:bodyPr/>
          <a:lstStyle/>
          <a:p>
            <a:pPr marL="0" marR="0" lvl="0" indent="0" algn="r" defTabSz="457173" rtl="0" eaLnBrk="1" fontAlgn="auto" latinLnBrk="0" hangingPunct="1">
              <a:lnSpc>
                <a:spcPct val="100000"/>
              </a:lnSpc>
              <a:spcBef>
                <a:spcPts val="0"/>
              </a:spcBef>
              <a:spcAft>
                <a:spcPts val="0"/>
              </a:spcAft>
              <a:buClrTx/>
              <a:buSzTx/>
              <a:buFontTx/>
              <a:buNone/>
              <a:tabLst/>
              <a:defRPr/>
            </a:pPr>
            <a:fld id="{10A01DC5-1685-4615-8240-15192985C6A2}" type="slidenum">
              <a:rPr kumimoji="0" lang="en-AU" sz="1200" b="0" i="0" u="none" strike="noStrike" kern="1200" cap="none" spc="0" normalizeH="0" baseline="0" noProof="0" smtClean="0">
                <a:ln>
                  <a:noFill/>
                </a:ln>
                <a:solidFill>
                  <a:srgbClr val="22272B"/>
                </a:solidFill>
                <a:effectLst/>
                <a:uLnTx/>
                <a:uFillTx/>
                <a:latin typeface="Public Sans Light"/>
                <a:ea typeface="+mn-ea"/>
                <a:cs typeface="+mn-cs"/>
              </a:rPr>
              <a:pPr marL="0" marR="0" lvl="0" indent="0" algn="r" defTabSz="457173" rtl="0" eaLnBrk="1" fontAlgn="auto" latinLnBrk="0" hangingPunct="1">
                <a:lnSpc>
                  <a:spcPct val="100000"/>
                </a:lnSpc>
                <a:spcBef>
                  <a:spcPts val="0"/>
                </a:spcBef>
                <a:spcAft>
                  <a:spcPts val="0"/>
                </a:spcAft>
                <a:buClrTx/>
                <a:buSzTx/>
                <a:buFontTx/>
                <a:buNone/>
                <a:tabLst/>
                <a:defRPr/>
              </a:pPr>
              <a:t>4</a:t>
            </a:fld>
            <a:endParaRPr kumimoji="0" lang="en-AU" sz="1200" b="0" i="0" u="none" strike="noStrike" kern="1200" cap="none" spc="0" normalizeH="0" baseline="0" noProof="0">
              <a:ln>
                <a:noFill/>
              </a:ln>
              <a:solidFill>
                <a:srgbClr val="22272B"/>
              </a:solidFill>
              <a:effectLst/>
              <a:uLnTx/>
              <a:uFillTx/>
              <a:latin typeface="Public Sans Light"/>
              <a:ea typeface="+mn-ea"/>
              <a:cs typeface="+mn-cs"/>
            </a:endParaRPr>
          </a:p>
        </p:txBody>
      </p:sp>
    </p:spTree>
    <p:extLst>
      <p:ext uri="{BB962C8B-B14F-4D97-AF65-F5344CB8AC3E}">
        <p14:creationId xmlns:p14="http://schemas.microsoft.com/office/powerpoint/2010/main" val="16865030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B9B9C72-4579-3AE7-950F-D78315277E89}"/>
              </a:ext>
            </a:extLst>
          </p:cNvPr>
          <p:cNvSpPr>
            <a:spLocks noGrp="1"/>
          </p:cNvSpPr>
          <p:nvPr>
            <p:ph type="title"/>
          </p:nvPr>
        </p:nvSpPr>
        <p:spPr/>
        <p:txBody>
          <a:bodyPr/>
          <a:lstStyle/>
          <a:p>
            <a:r>
              <a:rPr lang="en-AU" dirty="0">
                <a:solidFill>
                  <a:schemeClr val="accent1"/>
                </a:solidFill>
              </a:rPr>
              <a:t>English phrases</a:t>
            </a:r>
            <a:endParaRPr lang="en-US" dirty="0"/>
          </a:p>
        </p:txBody>
      </p:sp>
      <p:sp>
        <p:nvSpPr>
          <p:cNvPr id="4" name="Text 2">
            <a:extLst>
              <a:ext uri="{FF2B5EF4-FFF2-40B4-BE49-F238E27FC236}">
                <a16:creationId xmlns:a16="http://schemas.microsoft.com/office/drawing/2014/main" id="{40A9D73B-E120-1F24-7183-72218771392E}"/>
              </a:ext>
            </a:extLst>
          </p:cNvPr>
          <p:cNvSpPr/>
          <p:nvPr/>
        </p:nvSpPr>
        <p:spPr>
          <a:xfrm>
            <a:off x="348000" y="1137527"/>
            <a:ext cx="11180385" cy="4755661"/>
          </a:xfrm>
          <a:prstGeom prst="rect">
            <a:avLst/>
          </a:prstGeom>
        </p:spPr>
        <p:txBody>
          <a:bodyPr wrap="square" lIns="91440" tIns="45720" rIns="91440" bIns="45720" anchor="t">
            <a:spAutoFit/>
          </a:bodyPr>
          <a:lstStyle/>
          <a:p>
            <a:pPr marL="342900" indent="-342900">
              <a:lnSpc>
                <a:spcPct val="107000"/>
              </a:lnSpc>
              <a:spcAft>
                <a:spcPts val="800"/>
              </a:spcAft>
              <a:buAutoNum type="arabicPeriod"/>
            </a:pPr>
            <a:r>
              <a:rPr lang="en-AU" sz="1800" kern="100" dirty="0">
                <a:effectLst/>
                <a:ea typeface="Calibri" panose="020F0502020204030204" pitchFamily="34" charset="0"/>
                <a:cs typeface="Times New Roman" panose="02020603050405020304" pitchFamily="18" charset="0"/>
              </a:rPr>
              <a:t>I go to school from 9 am to 3 pm every day. It is boring!</a:t>
            </a:r>
          </a:p>
          <a:p>
            <a:pPr marL="342900" indent="-342900">
              <a:lnSpc>
                <a:spcPct val="107000"/>
              </a:lnSpc>
              <a:spcAft>
                <a:spcPts val="800"/>
              </a:spcAft>
              <a:buAutoNum type="arabicPeriod"/>
            </a:pPr>
            <a:r>
              <a:rPr lang="en-AU" sz="1800" kern="100" dirty="0">
                <a:ea typeface="Calibri" panose="020F0502020204030204" pitchFamily="34" charset="0"/>
                <a:cs typeface="Times New Roman" panose="02020603050405020304" pitchFamily="18" charset="0"/>
              </a:rPr>
              <a:t>How long do you do your homework for each afternoon?</a:t>
            </a:r>
          </a:p>
          <a:p>
            <a:pPr marL="342900" indent="-342900">
              <a:lnSpc>
                <a:spcPct val="107000"/>
              </a:lnSpc>
              <a:spcAft>
                <a:spcPts val="800"/>
              </a:spcAft>
              <a:buFontTx/>
              <a:buAutoNum type="arabicPeriod"/>
            </a:pPr>
            <a:r>
              <a:rPr lang="en-AU" sz="1800" kern="100" dirty="0">
                <a:effectLst/>
                <a:ea typeface="Calibri" panose="020F0502020204030204" pitchFamily="34" charset="0"/>
                <a:cs typeface="Times New Roman" panose="02020603050405020304" pitchFamily="18" charset="0"/>
              </a:rPr>
              <a:t>They always go into the </a:t>
            </a:r>
            <a:r>
              <a:rPr lang="en-AU" sz="1800" kern="100" dirty="0">
                <a:ea typeface="Calibri" panose="020F0502020204030204" pitchFamily="34" charset="0"/>
                <a:cs typeface="Times New Roman" panose="02020603050405020304" pitchFamily="18" charset="0"/>
              </a:rPr>
              <a:t>city for 3 hours on Saturdays.</a:t>
            </a:r>
            <a:endParaRPr lang="en-AU" sz="1800" kern="100" dirty="0">
              <a:effectLst/>
              <a:ea typeface="Calibri" panose="020F0502020204030204" pitchFamily="34" charset="0"/>
              <a:cs typeface="Times New Roman" panose="02020603050405020304" pitchFamily="18" charset="0"/>
            </a:endParaRPr>
          </a:p>
          <a:p>
            <a:pPr marL="342900" indent="-342900">
              <a:lnSpc>
                <a:spcPct val="107000"/>
              </a:lnSpc>
              <a:spcAft>
                <a:spcPts val="800"/>
              </a:spcAft>
              <a:buFontTx/>
              <a:buAutoNum type="arabicPeriod"/>
            </a:pPr>
            <a:r>
              <a:rPr lang="en-AU" sz="1800" kern="100" dirty="0">
                <a:effectLst/>
                <a:ea typeface="Calibri" panose="020F0502020204030204" pitchFamily="34" charset="0"/>
                <a:cs typeface="Times New Roman" panose="02020603050405020304" pitchFamily="18" charset="0"/>
              </a:rPr>
              <a:t>Usually he likes to go to the gym </a:t>
            </a:r>
            <a:r>
              <a:rPr lang="en-AU" sz="1800" kern="100" dirty="0">
                <a:ea typeface="Calibri" panose="020F0502020204030204" pitchFamily="34" charset="0"/>
                <a:cs typeface="Times New Roman" panose="02020603050405020304" pitchFamily="18" charset="0"/>
              </a:rPr>
              <a:t>3 times a week.</a:t>
            </a:r>
          </a:p>
          <a:p>
            <a:pPr marL="342900" indent="-342900">
              <a:lnSpc>
                <a:spcPct val="107000"/>
              </a:lnSpc>
              <a:spcAft>
                <a:spcPts val="800"/>
              </a:spcAft>
              <a:buAutoNum type="arabicPeriod"/>
            </a:pPr>
            <a:r>
              <a:rPr lang="en-AU" sz="1800" kern="100" dirty="0">
                <a:effectLst/>
                <a:ea typeface="Calibri" panose="020F0502020204030204" pitchFamily="34" charset="0"/>
                <a:cs typeface="Times New Roman" panose="02020603050405020304" pitchFamily="18" charset="0"/>
              </a:rPr>
              <a:t>I</a:t>
            </a:r>
            <a:r>
              <a:rPr lang="en-AU" sz="1800" kern="100" dirty="0">
                <a:ea typeface="Calibri" panose="020F0502020204030204" pitchFamily="34" charset="0"/>
                <a:cs typeface="Times New Roman" panose="02020603050405020304" pitchFamily="18" charset="0"/>
              </a:rPr>
              <a:t> rest for one hour every evening. It is good for your health.</a:t>
            </a:r>
            <a:endParaRPr lang="en-AU" sz="1800" kern="100" dirty="0">
              <a:effectLst/>
              <a:ea typeface="Calibri" panose="020F0502020204030204" pitchFamily="34" charset="0"/>
              <a:cs typeface="Times New Roman" panose="02020603050405020304" pitchFamily="18" charset="0"/>
            </a:endParaRPr>
          </a:p>
          <a:p>
            <a:pPr marL="342900" indent="-342900">
              <a:lnSpc>
                <a:spcPct val="107000"/>
              </a:lnSpc>
              <a:spcAft>
                <a:spcPts val="800"/>
              </a:spcAft>
              <a:buAutoNum type="arabicPeriod"/>
            </a:pPr>
            <a:r>
              <a:rPr lang="en-AU" sz="1800" kern="100" dirty="0">
                <a:effectLst/>
                <a:ea typeface="Calibri" panose="020F0502020204030204" pitchFamily="34" charset="0"/>
                <a:cs typeface="Times New Roman" panose="02020603050405020304" pitchFamily="18" charset="0"/>
              </a:rPr>
              <a:t>In my opinion, going to the cinema is fun.</a:t>
            </a:r>
          </a:p>
          <a:p>
            <a:pPr marL="342900" indent="-342900">
              <a:lnSpc>
                <a:spcPct val="107000"/>
              </a:lnSpc>
              <a:spcAft>
                <a:spcPts val="800"/>
              </a:spcAft>
              <a:buFontTx/>
              <a:buAutoNum type="arabicPeriod"/>
            </a:pPr>
            <a:r>
              <a:rPr lang="en-AU" sz="1800" kern="100" dirty="0">
                <a:highlight>
                  <a:srgbClr val="FFFFFF"/>
                </a:highlight>
                <a:ea typeface="Calibri" panose="020F0502020204030204" pitchFamily="34" charset="0"/>
                <a:cs typeface="Times New Roman" panose="02020603050405020304" pitchFamily="18" charset="0"/>
              </a:rPr>
              <a:t>My mother</a:t>
            </a:r>
            <a:r>
              <a:rPr lang="en-AU" sz="1800" kern="100" dirty="0">
                <a:effectLst/>
                <a:highlight>
                  <a:srgbClr val="FFFFFF"/>
                </a:highlight>
                <a:ea typeface="Calibri" panose="020F0502020204030204" pitchFamily="34" charset="0"/>
                <a:cs typeface="Times New Roman" panose="02020603050405020304" pitchFamily="18" charset="0"/>
              </a:rPr>
              <a:t> goes to the gym from 1 pm to 2 pm</a:t>
            </a:r>
            <a:r>
              <a:rPr lang="en-AU" sz="1800" kern="100" dirty="0">
                <a:highlight>
                  <a:srgbClr val="FFFFFF"/>
                </a:highlight>
                <a:ea typeface="Calibri" panose="020F0502020204030204" pitchFamily="34" charset="0"/>
                <a:cs typeface="Times New Roman" panose="02020603050405020304" pitchFamily="18" charset="0"/>
              </a:rPr>
              <a:t> on Sundays</a:t>
            </a:r>
            <a:r>
              <a:rPr lang="en-AU" sz="1800" kern="100" dirty="0">
                <a:effectLst/>
                <a:highlight>
                  <a:srgbClr val="FFFFFF"/>
                </a:highlight>
                <a:ea typeface="Calibri" panose="020F0502020204030204" pitchFamily="34" charset="0"/>
                <a:cs typeface="Times New Roman" panose="02020603050405020304" pitchFamily="18" charset="0"/>
              </a:rPr>
              <a:t>.</a:t>
            </a:r>
            <a:endParaRPr lang="en-AU" sz="1800" kern="100" dirty="0">
              <a:ea typeface="Calibri" panose="020F0502020204030204" pitchFamily="34" charset="0"/>
              <a:cs typeface="Times New Roman" panose="02020603050405020304" pitchFamily="18" charset="0"/>
            </a:endParaRPr>
          </a:p>
          <a:p>
            <a:pPr marL="342900" indent="-342900">
              <a:lnSpc>
                <a:spcPct val="107000"/>
              </a:lnSpc>
              <a:spcAft>
                <a:spcPts val="800"/>
              </a:spcAft>
              <a:buAutoNum type="arabicPeriod"/>
            </a:pPr>
            <a:r>
              <a:rPr lang="en-AU" sz="1800" kern="100" dirty="0">
                <a:ea typeface="Calibri" panose="020F0502020204030204" pitchFamily="34" charset="0"/>
                <a:cs typeface="Times New Roman" panose="02020603050405020304" pitchFamily="18" charset="0"/>
              </a:rPr>
              <a:t>I really like to go for a run. I do it 3 times per week. </a:t>
            </a:r>
          </a:p>
          <a:p>
            <a:pPr marL="342900" indent="-342900">
              <a:lnSpc>
                <a:spcPct val="107000"/>
              </a:lnSpc>
              <a:spcAft>
                <a:spcPts val="800"/>
              </a:spcAft>
              <a:buFontTx/>
              <a:buAutoNum type="arabicPeriod"/>
            </a:pPr>
            <a:r>
              <a:rPr lang="en-AU" sz="1800" kern="100" dirty="0">
                <a:ea typeface="Calibri" panose="020F0502020204030204" pitchFamily="34" charset="0"/>
                <a:cs typeface="Times New Roman" panose="02020603050405020304" pitchFamily="18" charset="0"/>
              </a:rPr>
              <a:t>My father</a:t>
            </a:r>
            <a:r>
              <a:rPr lang="en-AU" sz="1800" kern="100" dirty="0">
                <a:effectLst/>
                <a:ea typeface="Calibri" panose="020F0502020204030204" pitchFamily="34" charset="0"/>
                <a:cs typeface="Times New Roman" panose="02020603050405020304" pitchFamily="18" charset="0"/>
              </a:rPr>
              <a:t> normally goes for a walk from 5 pm to 6 pm before dinner.</a:t>
            </a:r>
            <a:endParaRPr lang="en-AU" sz="1800" kern="100" dirty="0">
              <a:ea typeface="Calibri" panose="020F0502020204030204" pitchFamily="34" charset="0"/>
              <a:cs typeface="Times New Roman" panose="02020603050405020304" pitchFamily="18" charset="0"/>
            </a:endParaRPr>
          </a:p>
          <a:p>
            <a:pPr marL="342900" indent="-342900">
              <a:lnSpc>
                <a:spcPct val="107000"/>
              </a:lnSpc>
              <a:spcAft>
                <a:spcPts val="800"/>
              </a:spcAft>
              <a:buAutoNum type="arabicPeriod"/>
            </a:pPr>
            <a:r>
              <a:rPr lang="en-AU" sz="1800" kern="100" dirty="0">
                <a:ea typeface="Calibri" panose="020F0502020204030204" pitchFamily="34" charset="0"/>
                <a:cs typeface="Times New Roman" panose="02020603050405020304" pitchFamily="18" charset="0"/>
              </a:rPr>
              <a:t>I go skateboarding for one hour every afternoon. It’s my passion.</a:t>
            </a:r>
          </a:p>
          <a:p>
            <a:pPr marL="342900" indent="-342900">
              <a:lnSpc>
                <a:spcPct val="107000"/>
              </a:lnSpc>
              <a:spcAft>
                <a:spcPts val="800"/>
              </a:spcAft>
              <a:buFontTx/>
              <a:buAutoNum type="arabicPeriod"/>
            </a:pPr>
            <a:r>
              <a:rPr lang="en-AU" sz="1800" kern="100" dirty="0">
                <a:ea typeface="Calibri" panose="020F0502020204030204" pitchFamily="34" charset="0"/>
                <a:cs typeface="Times New Roman" panose="02020603050405020304" pitchFamily="18" charset="0"/>
              </a:rPr>
              <a:t>She never sleeps for 8 hours but we always sleep from 10 pm to 8 am. </a:t>
            </a:r>
          </a:p>
          <a:p>
            <a:pPr marL="342900" indent="-342900">
              <a:lnSpc>
                <a:spcPct val="107000"/>
              </a:lnSpc>
              <a:spcAft>
                <a:spcPts val="800"/>
              </a:spcAft>
              <a:buFontTx/>
              <a:buAutoNum type="arabicPeriod"/>
            </a:pPr>
            <a:r>
              <a:rPr lang="en-AU" sz="1800" kern="100" dirty="0">
                <a:ea typeface="Calibri" panose="020F0502020204030204" pitchFamily="34" charset="0"/>
                <a:cs typeface="Times New Roman" panose="02020603050405020304" pitchFamily="18" charset="0"/>
              </a:rPr>
              <a:t>I hate brushing my teeth, so I brush my teeth for only 2 minutes.</a:t>
            </a:r>
          </a:p>
        </p:txBody>
      </p:sp>
      <p:sp>
        <p:nvSpPr>
          <p:cNvPr id="2" name="Slide Number Placeholder 1">
            <a:extLst>
              <a:ext uri="{FF2B5EF4-FFF2-40B4-BE49-F238E27FC236}">
                <a16:creationId xmlns:a16="http://schemas.microsoft.com/office/drawing/2014/main" id="{EDCF5723-E5F2-673C-EB1E-B672B0257B47}"/>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5</a:t>
            </a:fld>
            <a:endParaRPr lang="en-AU"/>
          </a:p>
        </p:txBody>
      </p:sp>
    </p:spTree>
    <p:extLst>
      <p:ext uri="{BB962C8B-B14F-4D97-AF65-F5344CB8AC3E}">
        <p14:creationId xmlns:p14="http://schemas.microsoft.com/office/powerpoint/2010/main" val="1423852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9DD65B9-8C51-0864-BACA-73FF05CDD3A9}"/>
              </a:ext>
            </a:extLst>
          </p:cNvPr>
          <p:cNvSpPr>
            <a:spLocks noGrp="1"/>
          </p:cNvSpPr>
          <p:nvPr>
            <p:ph type="title"/>
          </p:nvPr>
        </p:nvSpPr>
        <p:spPr>
          <a:xfrm>
            <a:off x="360000" y="360000"/>
            <a:ext cx="5254988" cy="545601"/>
          </a:xfrm>
        </p:spPr>
        <p:txBody>
          <a:bodyPr/>
          <a:lstStyle/>
          <a:p>
            <a:r>
              <a:rPr lang="en-AU" dirty="0">
                <a:solidFill>
                  <a:schemeClr val="accent1"/>
                </a:solidFill>
              </a:rPr>
              <a:t>Italian phrases</a:t>
            </a:r>
            <a:endParaRPr lang="en-US" dirty="0"/>
          </a:p>
        </p:txBody>
      </p:sp>
      <p:sp>
        <p:nvSpPr>
          <p:cNvPr id="4" name="Text 2">
            <a:extLst>
              <a:ext uri="{FF2B5EF4-FFF2-40B4-BE49-F238E27FC236}">
                <a16:creationId xmlns:a16="http://schemas.microsoft.com/office/drawing/2014/main" id="{194BFB50-2511-2ACB-1398-D96B7B76ECF0}"/>
              </a:ext>
            </a:extLst>
          </p:cNvPr>
          <p:cNvSpPr/>
          <p:nvPr/>
        </p:nvSpPr>
        <p:spPr>
          <a:xfrm>
            <a:off x="348000" y="1137527"/>
            <a:ext cx="11407279" cy="5155129"/>
          </a:xfrm>
          <a:prstGeom prst="rect">
            <a:avLst/>
          </a:prstGeom>
        </p:spPr>
        <p:txBody>
          <a:bodyPr wrap="square" lIns="91440" tIns="45720" rIns="91440" bIns="45720" anchor="t">
            <a:spAutoFit/>
          </a:bodyPr>
          <a:lstStyle/>
          <a:p>
            <a:pPr marL="342900" indent="-342900">
              <a:lnSpc>
                <a:spcPct val="107000"/>
              </a:lnSpc>
              <a:spcAft>
                <a:spcPts val="800"/>
              </a:spcAft>
              <a:buFont typeface="+mj-lt"/>
              <a:buAutoNum type="arabicPeriod"/>
            </a:pPr>
            <a:r>
              <a:rPr lang="it-IT" sz="1800" i="1" kern="100" dirty="0">
                <a:effectLst/>
                <a:ea typeface="Calibri" panose="020F0502020204030204" pitchFamily="34" charset="0"/>
                <a:cs typeface="Times New Roman" panose="02020603050405020304" pitchFamily="18" charset="0"/>
              </a:rPr>
              <a:t>Vado a scuola dalle nove alle quindici ogni giorno. </a:t>
            </a:r>
            <a:r>
              <a:rPr lang="it-IT" sz="1800" i="1" kern="100" dirty="0">
                <a:ea typeface="Calibri" panose="020F0502020204030204" pitchFamily="34" charset="0"/>
                <a:cs typeface="Times New Roman" panose="02020603050405020304" pitchFamily="18" charset="0"/>
              </a:rPr>
              <a:t>È</a:t>
            </a:r>
            <a:r>
              <a:rPr lang="it-IT" sz="1800" i="1" kern="100" dirty="0">
                <a:effectLst/>
                <a:ea typeface="Calibri" panose="020F0502020204030204" pitchFamily="34" charset="0"/>
                <a:cs typeface="Times New Roman" panose="02020603050405020304" pitchFamily="18" charset="0"/>
              </a:rPr>
              <a:t> noioso!</a:t>
            </a:r>
          </a:p>
          <a:p>
            <a:pPr marL="342900" indent="-342900">
              <a:lnSpc>
                <a:spcPct val="107000"/>
              </a:lnSpc>
              <a:spcAft>
                <a:spcPts val="800"/>
              </a:spcAft>
              <a:buFont typeface="+mj-lt"/>
              <a:buAutoNum type="arabicPeriod"/>
            </a:pPr>
            <a:r>
              <a:rPr lang="it-IT" sz="1800" i="1" kern="100" dirty="0">
                <a:ea typeface="Calibri" panose="020F0502020204030204" pitchFamily="34" charset="0"/>
                <a:cs typeface="Times New Roman" panose="02020603050405020304" pitchFamily="18" charset="0"/>
              </a:rPr>
              <a:t>Per quanto tempo fai i compiti ogni pomeriggio?</a:t>
            </a:r>
          </a:p>
          <a:p>
            <a:pPr marL="342900" indent="-342900">
              <a:lnSpc>
                <a:spcPct val="107000"/>
              </a:lnSpc>
              <a:spcAft>
                <a:spcPts val="800"/>
              </a:spcAft>
              <a:buFont typeface="+mj-lt"/>
              <a:buAutoNum type="arabicPeriod"/>
            </a:pPr>
            <a:r>
              <a:rPr lang="it-IT" sz="1800" i="1" kern="100" dirty="0">
                <a:effectLst/>
                <a:ea typeface="Calibri" panose="020F0502020204030204" pitchFamily="34" charset="0"/>
                <a:cs typeface="Times New Roman" panose="02020603050405020304" pitchFamily="18" charset="0"/>
              </a:rPr>
              <a:t>Vanno sempre in città per tre ore il sabato.</a:t>
            </a:r>
          </a:p>
          <a:p>
            <a:pPr marL="342900" indent="-342900">
              <a:lnSpc>
                <a:spcPct val="107000"/>
              </a:lnSpc>
              <a:spcAft>
                <a:spcPts val="800"/>
              </a:spcAft>
              <a:buFont typeface="+mj-lt"/>
              <a:buAutoNum type="arabicPeriod"/>
            </a:pPr>
            <a:r>
              <a:rPr lang="it-IT" sz="1800" i="1" kern="100" dirty="0">
                <a:ea typeface="Calibri" panose="020F0502020204030204" pitchFamily="34" charset="0"/>
                <a:cs typeface="Times New Roman" panose="02020603050405020304" pitchFamily="18" charset="0"/>
              </a:rPr>
              <a:t>Di solito gli piace andare in palestra tre volte alla settimana.</a:t>
            </a:r>
          </a:p>
          <a:p>
            <a:pPr marL="342900" indent="-342900">
              <a:lnSpc>
                <a:spcPct val="107000"/>
              </a:lnSpc>
              <a:spcAft>
                <a:spcPts val="800"/>
              </a:spcAft>
              <a:buFont typeface="+mj-lt"/>
              <a:buAutoNum type="arabicPeriod"/>
            </a:pPr>
            <a:r>
              <a:rPr lang="it-IT" sz="1800" i="1" kern="100" dirty="0">
                <a:effectLst/>
                <a:ea typeface="Calibri" panose="020F0502020204030204" pitchFamily="34" charset="0"/>
                <a:cs typeface="Times New Roman" panose="02020603050405020304" pitchFamily="18" charset="0"/>
              </a:rPr>
              <a:t>Mi riposo per un’ora ogni sera. Fa bene alla salute.</a:t>
            </a:r>
          </a:p>
          <a:p>
            <a:pPr marL="342900" indent="-342900">
              <a:lnSpc>
                <a:spcPct val="107000"/>
              </a:lnSpc>
              <a:spcAft>
                <a:spcPts val="800"/>
              </a:spcAft>
              <a:buFont typeface="+mj-lt"/>
              <a:buAutoNum type="arabicPeriod"/>
            </a:pPr>
            <a:r>
              <a:rPr lang="it-IT" sz="1800" i="1" kern="100" dirty="0">
                <a:ea typeface="Calibri" panose="020F0502020204030204" pitchFamily="34" charset="0"/>
                <a:cs typeface="Times New Roman" panose="02020603050405020304" pitchFamily="18" charset="0"/>
              </a:rPr>
              <a:t>Secondo me, andare al cinema è divertente.</a:t>
            </a:r>
          </a:p>
          <a:p>
            <a:pPr marL="342900" indent="-342900">
              <a:lnSpc>
                <a:spcPct val="107000"/>
              </a:lnSpc>
              <a:spcAft>
                <a:spcPts val="800"/>
              </a:spcAft>
              <a:buFont typeface="+mj-lt"/>
              <a:buAutoNum type="arabicPeriod"/>
            </a:pPr>
            <a:r>
              <a:rPr lang="it-IT" sz="1800" i="1" kern="100" dirty="0">
                <a:effectLst/>
                <a:ea typeface="Calibri" panose="020F0502020204030204" pitchFamily="34" charset="0"/>
                <a:cs typeface="Times New Roman" panose="02020603050405020304" pitchFamily="18" charset="0"/>
              </a:rPr>
              <a:t>Mia madre va </a:t>
            </a:r>
            <a:r>
              <a:rPr lang="it-IT" sz="1800" i="1" kern="100" dirty="0">
                <a:ea typeface="Calibri" panose="020F0502020204030204" pitchFamily="34" charset="0"/>
                <a:cs typeface="Times New Roman" panose="02020603050405020304" pitchFamily="18" charset="0"/>
              </a:rPr>
              <a:t>in</a:t>
            </a:r>
            <a:r>
              <a:rPr lang="it-IT" sz="1800" i="1" kern="100" dirty="0">
                <a:effectLst/>
                <a:ea typeface="Calibri" panose="020F0502020204030204" pitchFamily="34" charset="0"/>
                <a:cs typeface="Times New Roman" panose="02020603050405020304" pitchFamily="18" charset="0"/>
              </a:rPr>
              <a:t> palestra dall</a:t>
            </a:r>
            <a:r>
              <a:rPr lang="it-IT" sz="1800" i="1" kern="100" dirty="0">
                <a:ea typeface="Calibri" panose="020F0502020204030204" pitchFamily="34" charset="0"/>
                <a:cs typeface="Times New Roman" panose="02020603050405020304" pitchFamily="18" charset="0"/>
              </a:rPr>
              <a:t>e tredici</a:t>
            </a:r>
            <a:r>
              <a:rPr lang="it-IT" sz="1800" i="1" kern="100" dirty="0">
                <a:effectLst/>
                <a:ea typeface="Calibri" panose="020F0502020204030204" pitchFamily="34" charset="0"/>
                <a:cs typeface="Times New Roman" panose="02020603050405020304" pitchFamily="18" charset="0"/>
              </a:rPr>
              <a:t> alle quattordici la domenica.</a:t>
            </a:r>
          </a:p>
          <a:p>
            <a:pPr marL="342900" indent="-342900">
              <a:lnSpc>
                <a:spcPct val="107000"/>
              </a:lnSpc>
              <a:spcAft>
                <a:spcPts val="800"/>
              </a:spcAft>
              <a:buFont typeface="+mj-lt"/>
              <a:buAutoNum type="arabicPeriod"/>
            </a:pPr>
            <a:r>
              <a:rPr lang="it-IT" sz="1800" i="1" kern="100" dirty="0">
                <a:effectLst/>
                <a:ea typeface="Calibri" panose="020F0502020204030204" pitchFamily="34" charset="0"/>
                <a:cs typeface="Times New Roman" panose="02020603050405020304" pitchFamily="18" charset="0"/>
              </a:rPr>
              <a:t>Mi piace tanto/moltissimo andare a correre. Lo faccio tre volte alla settimana.</a:t>
            </a:r>
          </a:p>
          <a:p>
            <a:pPr marL="342900" indent="-342900">
              <a:lnSpc>
                <a:spcPct val="107000"/>
              </a:lnSpc>
              <a:spcAft>
                <a:spcPts val="800"/>
              </a:spcAft>
              <a:buFont typeface="+mj-lt"/>
              <a:buAutoNum type="arabicPeriod"/>
            </a:pPr>
            <a:r>
              <a:rPr lang="it-IT" sz="1800" i="1" kern="100" dirty="0">
                <a:ea typeface="Calibri" panose="020F0502020204030204" pitchFamily="34" charset="0"/>
                <a:cs typeface="Times New Roman" panose="02020603050405020304" pitchFamily="18" charset="0"/>
              </a:rPr>
              <a:t>Di solito mio padre fa una passeggiata ogni pomeriggio dalle diciassette alle sedici prima di cena.</a:t>
            </a:r>
          </a:p>
          <a:p>
            <a:pPr marL="342900" indent="-342900">
              <a:lnSpc>
                <a:spcPct val="107000"/>
              </a:lnSpc>
              <a:spcAft>
                <a:spcPts val="800"/>
              </a:spcAft>
              <a:buFont typeface="+mj-lt"/>
              <a:buAutoNum type="arabicPeriod"/>
            </a:pPr>
            <a:r>
              <a:rPr lang="it-IT" sz="1800" i="1" kern="100" dirty="0">
                <a:ea typeface="Calibri" panose="020F0502020204030204" pitchFamily="34" charset="0"/>
                <a:cs typeface="Times New Roman" panose="02020603050405020304" pitchFamily="18" charset="0"/>
              </a:rPr>
              <a:t>Faccio lo skateboard per un’ora ogni pomeriggio. È la mia passione.</a:t>
            </a:r>
          </a:p>
          <a:p>
            <a:pPr marL="342900" indent="-342900">
              <a:lnSpc>
                <a:spcPct val="107000"/>
              </a:lnSpc>
              <a:spcAft>
                <a:spcPts val="800"/>
              </a:spcAft>
              <a:buFont typeface="+mj-lt"/>
              <a:buAutoNum type="arabicPeriod"/>
            </a:pPr>
            <a:r>
              <a:rPr lang="it-IT" sz="1800" i="1" kern="100" dirty="0">
                <a:ea typeface="Calibri" panose="020F0502020204030204" pitchFamily="34" charset="0"/>
                <a:cs typeface="Times New Roman" panose="02020603050405020304" pitchFamily="18" charset="0"/>
              </a:rPr>
              <a:t>Non dorme mai per otto ore ma noi dormiamo sempre dalle ventidue alle otto.</a:t>
            </a:r>
          </a:p>
          <a:p>
            <a:pPr marL="342900" indent="-342900">
              <a:lnSpc>
                <a:spcPct val="107000"/>
              </a:lnSpc>
              <a:spcAft>
                <a:spcPts val="800"/>
              </a:spcAft>
              <a:buFont typeface="+mj-lt"/>
              <a:buAutoNum type="arabicPeriod"/>
            </a:pPr>
            <a:r>
              <a:rPr lang="it-IT" sz="1800" i="1" kern="100" dirty="0">
                <a:effectLst/>
                <a:ea typeface="Calibri" panose="020F0502020204030204" pitchFamily="34" charset="0"/>
                <a:cs typeface="Times New Roman" panose="02020603050405020304" pitchFamily="18" charset="0"/>
              </a:rPr>
              <a:t>Odio lavarmi i denti, quindi mi lavo i denti per solo due minuti.</a:t>
            </a:r>
          </a:p>
          <a:p>
            <a:pPr>
              <a:lnSpc>
                <a:spcPct val="107000"/>
              </a:lnSpc>
              <a:spcAft>
                <a:spcPts val="800"/>
              </a:spcAft>
            </a:pPr>
            <a:endParaRPr lang="it-IT" sz="1800" i="1" kern="100" dirty="0">
              <a:effectLst/>
              <a:highlight>
                <a:srgbClr val="FFFF00"/>
              </a:highlight>
              <a:ea typeface="Calibri" panose="020F0502020204030204" pitchFamily="34" charset="0"/>
              <a:cs typeface="Times New Roman" panose="02020603050405020304" pitchFamily="18" charset="0"/>
            </a:endParaRPr>
          </a:p>
        </p:txBody>
      </p:sp>
      <p:sp>
        <p:nvSpPr>
          <p:cNvPr id="2" name="Slide Number Placeholder 1">
            <a:extLst>
              <a:ext uri="{FF2B5EF4-FFF2-40B4-BE49-F238E27FC236}">
                <a16:creationId xmlns:a16="http://schemas.microsoft.com/office/drawing/2014/main" id="{EDCF5723-E5F2-673C-EB1E-B672B0257B47}"/>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6</a:t>
            </a:fld>
            <a:endParaRPr lang="en-AU"/>
          </a:p>
        </p:txBody>
      </p:sp>
    </p:spTree>
    <p:extLst>
      <p:ext uri="{BB962C8B-B14F-4D97-AF65-F5344CB8AC3E}">
        <p14:creationId xmlns:p14="http://schemas.microsoft.com/office/powerpoint/2010/main" val="2997373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F3FCC-D5F4-2A9E-D546-4CFD56D3A43D}"/>
              </a:ext>
            </a:extLst>
          </p:cNvPr>
          <p:cNvSpPr>
            <a:spLocks noGrp="1"/>
          </p:cNvSpPr>
          <p:nvPr>
            <p:ph type="title"/>
          </p:nvPr>
        </p:nvSpPr>
        <p:spPr/>
        <p:txBody>
          <a:bodyPr/>
          <a:lstStyle/>
          <a:p>
            <a:r>
              <a:rPr lang="en-AU" dirty="0">
                <a:solidFill>
                  <a:schemeClr val="bg1"/>
                </a:solidFill>
              </a:rPr>
              <a:t>Copyright</a:t>
            </a:r>
          </a:p>
        </p:txBody>
      </p:sp>
      <p:sp>
        <p:nvSpPr>
          <p:cNvPr id="5" name="Text Placeholder 4">
            <a:extLst>
              <a:ext uri="{FF2B5EF4-FFF2-40B4-BE49-F238E27FC236}">
                <a16:creationId xmlns:a16="http://schemas.microsoft.com/office/drawing/2014/main" id="{D474E811-4B36-F17B-4C02-2091063AF943}"/>
              </a:ext>
            </a:extLst>
          </p:cNvPr>
          <p:cNvSpPr>
            <a:spLocks noGrp="1"/>
          </p:cNvSpPr>
          <p:nvPr>
            <p:ph type="body" sz="quarter" idx="18"/>
          </p:nvPr>
        </p:nvSpPr>
        <p:spPr/>
        <p:txBody>
          <a:bodyPr/>
          <a:lstStyle/>
          <a:p>
            <a:r>
              <a:rPr lang="en-AU" dirty="0">
                <a:hlinkClick r:id="rId3">
                  <a:extLst>
                    <a:ext uri="{A12FA001-AC4F-418D-AE19-62706E023703}">
                      <ahyp:hlinkClr xmlns:ahyp="http://schemas.microsoft.com/office/drawing/2018/hyperlinkcolor" val="tx"/>
                    </a:ext>
                  </a:extLst>
                </a:hlinkClick>
              </a:rPr>
              <a:t>© State of New South Wales (Department of Education), 2024 </a:t>
            </a:r>
            <a:endParaRPr lang="en-AU" dirty="0"/>
          </a:p>
        </p:txBody>
      </p:sp>
      <p:sp>
        <p:nvSpPr>
          <p:cNvPr id="3" name="Content Placeholder 2">
            <a:extLst>
              <a:ext uri="{FF2B5EF4-FFF2-40B4-BE49-F238E27FC236}">
                <a16:creationId xmlns:a16="http://schemas.microsoft.com/office/drawing/2014/main" id="{7EAA4023-2429-765F-D84F-564DD266806A}"/>
              </a:ext>
            </a:extLst>
          </p:cNvPr>
          <p:cNvSpPr>
            <a:spLocks noGrp="1"/>
          </p:cNvSpPr>
          <p:nvPr>
            <p:ph idx="4294967295"/>
          </p:nvPr>
        </p:nvSpPr>
        <p:spPr>
          <a:xfrm>
            <a:off x="360000" y="1470689"/>
            <a:ext cx="11472863" cy="5180012"/>
          </a:xfrm>
        </p:spPr>
        <p:txBody>
          <a:bodyPr/>
          <a:lstStyle/>
          <a:p>
            <a:pPr>
              <a:lnSpc>
                <a:spcPct val="150000"/>
              </a:lnSpc>
              <a:spcAft>
                <a:spcPts val="600"/>
              </a:spcAft>
            </a:pPr>
            <a:r>
              <a:rPr lang="en-AU" sz="1200" b="0" i="0" dirty="0">
                <a:solidFill>
                  <a:schemeClr val="bg1"/>
                </a:solidFill>
                <a:effectLst/>
              </a:rPr>
              <a:t>The copyright material published in this resource is subject to the </a:t>
            </a:r>
            <a:r>
              <a:rPr lang="en-AU" sz="1200" b="0" i="1" dirty="0">
                <a:solidFill>
                  <a:schemeClr val="bg1"/>
                </a:solidFill>
                <a:effectLst/>
              </a:rPr>
              <a:t>Copyright Act 1968</a:t>
            </a:r>
            <a:r>
              <a:rPr lang="en-AU" sz="1200" b="0" i="0" dirty="0">
                <a:solidFill>
                  <a:schemeClr val="bg1"/>
                </a:solidFill>
                <a:effectLst/>
              </a:rPr>
              <a:t> (</a:t>
            </a:r>
            <a:r>
              <a:rPr lang="en-AU" sz="1200" b="0" i="0" dirty="0" err="1">
                <a:solidFill>
                  <a:schemeClr val="bg1"/>
                </a:solidFill>
                <a:effectLst/>
              </a:rPr>
              <a:t>Cth</a:t>
            </a:r>
            <a:r>
              <a:rPr lang="en-AU" sz="1200" b="0" i="0" dirty="0">
                <a:solidFill>
                  <a:schemeClr val="bg1"/>
                </a:solidFill>
                <a:effectLst/>
              </a:rPr>
              <a:t>) and is owned by the NSW Department of Education or, where indicated, by a party other than the NSW Department of Education (third-party material). </a:t>
            </a:r>
          </a:p>
          <a:p>
            <a:pPr>
              <a:lnSpc>
                <a:spcPct val="150000"/>
              </a:lnSpc>
              <a:spcAft>
                <a:spcPts val="600"/>
              </a:spcAft>
            </a:pPr>
            <a:r>
              <a:rPr lang="en-AU" sz="1200" b="0" i="0" dirty="0">
                <a:solidFill>
                  <a:schemeClr val="bg1"/>
                </a:solidFill>
                <a:effectLst/>
              </a:rPr>
              <a:t>Copyright material available in this resource and owned by the NSW Department of Education is licensed under a </a:t>
            </a:r>
            <a:r>
              <a:rPr lang="en-AU" sz="1200" b="0" i="0" u="sng" strike="noStrike" dirty="0">
                <a:solidFill>
                  <a:schemeClr val="accent4"/>
                </a:solidFill>
                <a:effectLst/>
                <a:hlinkClick r:id="rId4">
                  <a:extLst>
                    <a:ext uri="{A12FA001-AC4F-418D-AE19-62706E023703}">
                      <ahyp:hlinkClr xmlns:ahyp="http://schemas.microsoft.com/office/drawing/2018/hyperlinkcolor" val="tx"/>
                    </a:ext>
                  </a:extLst>
                </a:hlinkClick>
              </a:rPr>
              <a:t>Creative Commons Attribution 4.0 International (CC BY 4.0) license</a:t>
            </a:r>
            <a:r>
              <a:rPr lang="en-AU" sz="1200" b="0" i="0" dirty="0">
                <a:solidFill>
                  <a:schemeClr val="bg1"/>
                </a:solidFill>
                <a:effectLst/>
              </a:rPr>
              <a:t>.</a:t>
            </a:r>
            <a:r>
              <a:rPr lang="en-AU" sz="1200" b="0" i="0" dirty="0">
                <a:solidFill>
                  <a:schemeClr val="accent4"/>
                </a:solidFill>
                <a:effectLst/>
              </a:rPr>
              <a:t> </a:t>
            </a:r>
            <a:endParaRPr lang="en-AU" sz="1200" dirty="0">
              <a:solidFill>
                <a:schemeClr val="accent4"/>
              </a:solidFill>
            </a:endParaRPr>
          </a:p>
          <a:p>
            <a:pPr algn="l" rtl="0" fontAlgn="base">
              <a:lnSpc>
                <a:spcPct val="150000"/>
              </a:lnSpc>
              <a:spcAft>
                <a:spcPts val="600"/>
              </a:spcAft>
            </a:pPr>
            <a:r>
              <a:rPr lang="en-AU" sz="1200" b="0" i="0" dirty="0">
                <a:solidFill>
                  <a:schemeClr val="bg1"/>
                </a:solidFill>
                <a:effectLst/>
              </a:rPr>
              <a:t>This license allows you to share and adapt the material for any purpose, even commercially. </a:t>
            </a:r>
          </a:p>
          <a:p>
            <a:pPr algn="l" rtl="0" fontAlgn="base">
              <a:lnSpc>
                <a:spcPct val="150000"/>
              </a:lnSpc>
              <a:spcAft>
                <a:spcPts val="600"/>
              </a:spcAft>
            </a:pPr>
            <a:r>
              <a:rPr lang="en-AU" sz="1200" b="0" i="0" dirty="0">
                <a:solidFill>
                  <a:schemeClr val="bg1"/>
                </a:solidFill>
                <a:effectLst/>
              </a:rPr>
              <a:t>Attribution should be given to © State of New South Wales (Department of Education), 2024. </a:t>
            </a:r>
          </a:p>
          <a:p>
            <a:pPr algn="l" rtl="0" fontAlgn="base">
              <a:lnSpc>
                <a:spcPct val="150000"/>
              </a:lnSpc>
              <a:spcAft>
                <a:spcPts val="0"/>
              </a:spcAft>
            </a:pPr>
            <a:r>
              <a:rPr lang="en-AU" sz="1200" b="0" i="0" dirty="0">
                <a:solidFill>
                  <a:schemeClr val="bg1"/>
                </a:solidFill>
                <a:effectLst/>
              </a:rPr>
              <a:t>Material in this resource not available under a Creative Commons license: </a:t>
            </a:r>
          </a:p>
          <a:p>
            <a:pPr marL="285750" indent="-285750" algn="l" rtl="0" fontAlgn="base">
              <a:lnSpc>
                <a:spcPct val="150000"/>
              </a:lnSpc>
              <a:spcAft>
                <a:spcPts val="0"/>
              </a:spcAft>
              <a:buFont typeface="Arial" panose="020B0604020202020204" pitchFamily="34" charset="0"/>
              <a:buChar char="•"/>
            </a:pPr>
            <a:r>
              <a:rPr lang="en-AU" sz="1200" b="0" i="0" dirty="0">
                <a:solidFill>
                  <a:schemeClr val="bg1"/>
                </a:solidFill>
                <a:effectLst/>
              </a:rPr>
              <a:t>the NSW Department of Education logo, other logos and trademark-protected material </a:t>
            </a:r>
          </a:p>
          <a:p>
            <a:pPr marL="285750" indent="-285750" algn="l" rtl="0" fontAlgn="base">
              <a:lnSpc>
                <a:spcPct val="150000"/>
              </a:lnSpc>
              <a:spcAft>
                <a:spcPts val="0"/>
              </a:spcAft>
              <a:buFont typeface="Arial" panose="020B0604020202020204" pitchFamily="34" charset="0"/>
              <a:buChar char="•"/>
            </a:pPr>
            <a:r>
              <a:rPr lang="en-AU" sz="1200" b="0" i="0" dirty="0">
                <a:solidFill>
                  <a:schemeClr val="bg1"/>
                </a:solidFill>
                <a:effectLst/>
              </a:rPr>
              <a:t>material owned by a third party that has been reproduced with permission. You will need to obtain permission from the third party to reuse its material. </a:t>
            </a:r>
          </a:p>
          <a:p>
            <a:pPr algn="l" rtl="0" fontAlgn="base">
              <a:lnSpc>
                <a:spcPct val="150000"/>
              </a:lnSpc>
              <a:spcBef>
                <a:spcPts val="1200"/>
              </a:spcBef>
              <a:spcAft>
                <a:spcPts val="600"/>
              </a:spcAft>
            </a:pPr>
            <a:r>
              <a:rPr lang="en-AU" sz="1200" b="1" i="0" dirty="0">
                <a:solidFill>
                  <a:schemeClr val="bg1"/>
                </a:solidFill>
                <a:effectLst/>
                <a:latin typeface="+mj-lt"/>
              </a:rPr>
              <a:t>Links to third-party material and websites </a:t>
            </a:r>
          </a:p>
          <a:p>
            <a:pPr marL="285750" indent="-285750" algn="l" rtl="0" fontAlgn="base">
              <a:lnSpc>
                <a:spcPct val="150000"/>
              </a:lnSpc>
              <a:spcAft>
                <a:spcPts val="600"/>
              </a:spcAft>
              <a:buFont typeface="Arial" panose="020B0604020202020204" pitchFamily="34" charset="0"/>
              <a:buChar char="•"/>
            </a:pPr>
            <a:r>
              <a:rPr lang="en-AU" sz="1200" b="0" i="0" dirty="0">
                <a:solidFill>
                  <a:schemeClr val="bg1"/>
                </a:solidFill>
                <a:effectLst/>
              </a:rPr>
              <a:t>Please note that the provided (reading/viewing material/list/links/texts) are a suggestion only and implies no endorsement, by the New South Wales Department of Education, of any author, publisher, or book title. School principals and teachers are best placed to assess the suitability of resources that would complement the curriculum and reflect the needs and interests of their students. </a:t>
            </a:r>
          </a:p>
          <a:p>
            <a:pPr marL="285750" indent="-285750" algn="l" rtl="0" fontAlgn="base">
              <a:lnSpc>
                <a:spcPct val="150000"/>
              </a:lnSpc>
              <a:spcAft>
                <a:spcPts val="600"/>
              </a:spcAft>
              <a:buFont typeface="Arial" panose="020B0604020202020204" pitchFamily="34" charset="0"/>
              <a:buChar char="•"/>
            </a:pPr>
            <a:r>
              <a:rPr lang="en-AU" sz="1200" b="0" i="0" dirty="0">
                <a:solidFill>
                  <a:schemeClr val="bg1"/>
                </a:solidFill>
                <a:effectLst/>
              </a:rPr>
              <a:t>If you use the links provided in this document to access a third-party's website, you acknowledge that the terms of use, including licence terms set out on the third-party's website apply to the use which may be made of the materials on that third-party website or where permitted by the </a:t>
            </a:r>
            <a:r>
              <a:rPr lang="en-AU" sz="1200" b="0" i="1" dirty="0">
                <a:solidFill>
                  <a:schemeClr val="bg1"/>
                </a:solidFill>
                <a:effectLst/>
              </a:rPr>
              <a:t>Copyright Act 1968 </a:t>
            </a:r>
            <a:r>
              <a:rPr lang="en-AU" sz="1200" b="0" i="0" dirty="0">
                <a:solidFill>
                  <a:schemeClr val="bg1"/>
                </a:solidFill>
                <a:effectLst/>
              </a:rPr>
              <a:t>(</a:t>
            </a:r>
            <a:r>
              <a:rPr lang="en-AU" sz="1200" b="0" i="0" dirty="0" err="1">
                <a:solidFill>
                  <a:schemeClr val="bg1"/>
                </a:solidFill>
                <a:effectLst/>
              </a:rPr>
              <a:t>Cth</a:t>
            </a:r>
            <a:r>
              <a:rPr lang="en-AU" sz="1200" b="0" i="0" dirty="0">
                <a:solidFill>
                  <a:schemeClr val="bg1"/>
                </a:solidFill>
                <a:effectLst/>
              </a:rPr>
              <a:t>). The department accepts no responsibility for content on third-party websites. </a:t>
            </a:r>
          </a:p>
        </p:txBody>
      </p:sp>
      <p:pic>
        <p:nvPicPr>
          <p:cNvPr id="1036" name="Picture 12">
            <a:extLst>
              <a:ext uri="{FF2B5EF4-FFF2-40B4-BE49-F238E27FC236}">
                <a16:creationId xmlns:a16="http://schemas.microsoft.com/office/drawing/2014/main" id="{05829CEB-4804-F2B2-D767-87B62D988E6E}"/>
              </a:ext>
              <a:ext uri="{C183D7F6-B498-43B3-948B-1728B52AA6E4}">
                <adec:decorative xmlns:adec="http://schemas.microsoft.com/office/drawing/2017/decorative" val="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244972" y="3052542"/>
            <a:ext cx="1406523" cy="4894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5112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NSWG Corporate">
  <a:themeElements>
    <a:clrScheme name="Custom 14">
      <a:dk1>
        <a:srgbClr val="22272B"/>
      </a:dk1>
      <a:lt1>
        <a:srgbClr val="FFFFFF"/>
      </a:lt1>
      <a:dk2>
        <a:srgbClr val="D7153A"/>
      </a:dk2>
      <a:lt2>
        <a:srgbClr val="EBEBEB"/>
      </a:lt2>
      <a:accent1>
        <a:srgbClr val="002664"/>
      </a:accent1>
      <a:accent2>
        <a:srgbClr val="146CFD"/>
      </a:accent2>
      <a:accent3>
        <a:srgbClr val="8CE0FF"/>
      </a:accent3>
      <a:accent4>
        <a:srgbClr val="CBEDFD"/>
      </a:accent4>
      <a:accent5>
        <a:srgbClr val="495054"/>
      </a:accent5>
      <a:accent6>
        <a:srgbClr val="FFE6EA"/>
      </a:accent6>
      <a:hlink>
        <a:srgbClr val="146CFD"/>
      </a:hlink>
      <a:folHlink>
        <a:srgbClr val="146CF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noAutofit/>
      </a:bodyPr>
      <a:lstStyle>
        <a:defPPr algn="l">
          <a:defRPr sz="1800" dirty="0"/>
        </a:defPPr>
      </a:lstStyle>
    </a:txDef>
  </a:objectDefaults>
  <a:extraClrSchemeLst/>
  <a:extLst>
    <a:ext uri="{05A4C25C-085E-4340-85A3-A5531E510DB2}">
      <thm15:themeFamily xmlns:thm15="http://schemas.microsoft.com/office/thememl/2012/main" name="Presentation8" id="{5B7CFD80-9B3F-274A-83E4-7C2C4402A121}" vid="{8F029A35-CC8A-F847-83C7-786F3DC187F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1195</Words>
  <Application>Microsoft Office PowerPoint</Application>
  <PresentationFormat>Widescreen</PresentationFormat>
  <Paragraphs>73</Paragraphs>
  <Slides>7</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Calibri</vt:lpstr>
      <vt:lpstr>Segoe UI</vt:lpstr>
      <vt:lpstr>Public Sans Light</vt:lpstr>
      <vt:lpstr>Times New Roman</vt:lpstr>
      <vt:lpstr>Public Sans</vt:lpstr>
      <vt:lpstr>Arial</vt:lpstr>
      <vt:lpstr>NSWG Corporate</vt:lpstr>
      <vt:lpstr>Sentence stealer</vt:lpstr>
      <vt:lpstr>Sentence stealer (1)</vt:lpstr>
      <vt:lpstr>Morra</vt:lpstr>
      <vt:lpstr>Differentiation strategies</vt:lpstr>
      <vt:lpstr>English phrases</vt:lpstr>
      <vt:lpstr>Italian phrases</vt:lpstr>
      <vt:lpstr>Copyright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Sentence stealer</dc:title>
  <dc:creator>NSW Department of Education</dc:creator>
  <dcterms:created xsi:type="dcterms:W3CDTF">2024-09-24T00:59:18Z</dcterms:created>
  <dcterms:modified xsi:type="dcterms:W3CDTF">2024-09-24T00:59:40Z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603dfd7-d93a-4381-a340-2995d8282205_Enabled">
    <vt:lpwstr>true</vt:lpwstr>
  </property>
  <property fmtid="{D5CDD505-2E9C-101B-9397-08002B2CF9AE}" pid="3" name="MSIP_Label_b603dfd7-d93a-4381-a340-2995d8282205_SetDate">
    <vt:lpwstr>2024-09-24T00:59:28Z</vt:lpwstr>
  </property>
  <property fmtid="{D5CDD505-2E9C-101B-9397-08002B2CF9AE}" pid="4" name="MSIP_Label_b603dfd7-d93a-4381-a340-2995d8282205_Method">
    <vt:lpwstr>Standard</vt:lpwstr>
  </property>
  <property fmtid="{D5CDD505-2E9C-101B-9397-08002B2CF9AE}" pid="5" name="MSIP_Label_b603dfd7-d93a-4381-a340-2995d8282205_Name">
    <vt:lpwstr>OFFICIAL</vt:lpwstr>
  </property>
  <property fmtid="{D5CDD505-2E9C-101B-9397-08002B2CF9AE}" pid="6" name="MSIP_Label_b603dfd7-d93a-4381-a340-2995d8282205_SiteId">
    <vt:lpwstr>05a0e69a-418a-47c1-9c25-9387261bf991</vt:lpwstr>
  </property>
  <property fmtid="{D5CDD505-2E9C-101B-9397-08002B2CF9AE}" pid="7" name="MSIP_Label_b603dfd7-d93a-4381-a340-2995d8282205_ActionId">
    <vt:lpwstr>a43c4ea5-607f-4665-9878-50989789893e</vt:lpwstr>
  </property>
  <property fmtid="{D5CDD505-2E9C-101B-9397-08002B2CF9AE}" pid="8" name="MSIP_Label_b603dfd7-d93a-4381-a340-2995d8282205_ContentBits">
    <vt:lpwstr>0</vt:lpwstr>
  </property>
</Properties>
</file>