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15" r:id="rId1"/>
  </p:sldMasterIdLst>
  <p:notesMasterIdLst>
    <p:notesMasterId r:id="rId6"/>
  </p:notesMasterIdLst>
  <p:handoutMasterIdLst>
    <p:handoutMasterId r:id="rId7"/>
  </p:handoutMasterIdLst>
  <p:sldIdLst>
    <p:sldId id="350" r:id="rId2"/>
    <p:sldId id="400" r:id="rId3"/>
    <p:sldId id="401" r:id="rId4"/>
    <p:sldId id="402" r:id="rId5"/>
  </p:sldIdLst>
  <p:sldSz cx="12192000" cy="6858000"/>
  <p:notesSz cx="6858000" cy="9144000"/>
  <p:embeddedFontLst>
    <p:embeddedFont>
      <p:font typeface="Public Sans" pitchFamily="2" charset="0"/>
      <p:regular r:id="rId8"/>
      <p:bold r:id="rId9"/>
      <p:italic r:id="rId10"/>
      <p:boldItalic r:id="rId11"/>
    </p:embeddedFont>
    <p:embeddedFont>
      <p:font typeface="Public Sans Light" pitchFamily="2" charset="0"/>
      <p:regular r:id="rId12"/>
      <p:italic r:id="rId13"/>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3D6"/>
    <a:srgbClr val="00296C"/>
    <a:srgbClr val="EBEBEB"/>
    <a:srgbClr val="146CFD"/>
    <a:srgbClr val="0070C0"/>
    <a:srgbClr val="CBEDFD"/>
    <a:srgbClr val="002664"/>
    <a:srgbClr val="0046B8"/>
    <a:srgbClr val="FFFFFF"/>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06" autoAdjust="0"/>
    <p:restoredTop sz="92035" autoAdjust="0"/>
  </p:normalViewPr>
  <p:slideViewPr>
    <p:cSldViewPr snapToGrid="0">
      <p:cViewPr varScale="1">
        <p:scale>
          <a:sx n="85" d="100"/>
          <a:sy n="85" d="100"/>
        </p:scale>
        <p:origin x="57" y="111"/>
      </p:cViewPr>
      <p:guideLst>
        <p:guide orient="horz" pos="2160"/>
        <p:guide pos="3840"/>
      </p:guideLst>
    </p:cSldViewPr>
  </p:slideViewPr>
  <p:outlineViewPr>
    <p:cViewPr>
      <p:scale>
        <a:sx n="33" d="100"/>
        <a:sy n="33" d="100"/>
      </p:scale>
      <p:origin x="0" y="-1834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548" y="10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font" Target="fonts/font5.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6/05/2024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6/05/2024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a:t>
            </a:fld>
            <a:endParaRPr lang="en-AU"/>
          </a:p>
        </p:txBody>
      </p:sp>
    </p:spTree>
    <p:extLst>
      <p:ext uri="{BB962C8B-B14F-4D97-AF65-F5344CB8AC3E}">
        <p14:creationId xmlns:p14="http://schemas.microsoft.com/office/powerpoint/2010/main" val="1103867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2824795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3</a:t>
            </a:fld>
            <a:endParaRPr lang="en-AU"/>
          </a:p>
        </p:txBody>
      </p:sp>
    </p:spTree>
    <p:extLst>
      <p:ext uri="{BB962C8B-B14F-4D97-AF65-F5344CB8AC3E}">
        <p14:creationId xmlns:p14="http://schemas.microsoft.com/office/powerpoint/2010/main" val="9944974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3867723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1414290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DAC1B-834C-7BD5-B0BB-7FE13580EE7C}"/>
              </a:ext>
              <a:ext uri="{C183D7F6-B498-43B3-948B-1728B52AA6E4}">
                <adec:decorative xmlns:adec="http://schemas.microsoft.com/office/drawing/2017/decorative" val="1"/>
              </a:ext>
            </a:extLst>
          </p:cNvPr>
          <p:cNvSpPr>
            <a:spLocks/>
          </p:cNvSpPr>
          <p:nvPr userDrawn="1"/>
        </p:nvSpPr>
        <p:spPr>
          <a:xfrm>
            <a:off x="0" y="1"/>
            <a:ext cx="12192000" cy="1361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Oval 2">
            <a:extLst>
              <a:ext uri="{FF2B5EF4-FFF2-40B4-BE49-F238E27FC236}">
                <a16:creationId xmlns:a16="http://schemas.microsoft.com/office/drawing/2014/main" id="{B37506F2-F525-5814-9826-7AFD500EC450}"/>
              </a:ext>
              <a:ext uri="{C183D7F6-B498-43B3-948B-1728B52AA6E4}">
                <adec:decorative xmlns:adec="http://schemas.microsoft.com/office/drawing/2017/decorative" val="1"/>
              </a:ext>
            </a:extLst>
          </p:cNvPr>
          <p:cNvSpPr>
            <a:spLocks/>
          </p:cNvSpPr>
          <p:nvPr userDrawn="1"/>
        </p:nvSpPr>
        <p:spPr>
          <a:xfrm rot="15300000">
            <a:off x="11294234" y="197717"/>
            <a:ext cx="1034963" cy="10376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a:extLst>
              <a:ext uri="{FF2B5EF4-FFF2-40B4-BE49-F238E27FC236}">
                <a16:creationId xmlns:a16="http://schemas.microsoft.com/office/drawing/2014/main" id="{0A512C00-E83C-79F8-F03D-C3C23BD06D81}"/>
              </a:ext>
              <a:ext uri="{C183D7F6-B498-43B3-948B-1728B52AA6E4}">
                <adec:decorative xmlns:adec="http://schemas.microsoft.com/office/drawing/2017/decorative" val="1"/>
              </a:ext>
            </a:extLst>
          </p:cNvPr>
          <p:cNvSpPr>
            <a:spLocks/>
          </p:cNvSpPr>
          <p:nvPr userDrawn="1"/>
        </p:nvSpPr>
        <p:spPr>
          <a:xfrm rot="15300000">
            <a:off x="6996750" y="-1709613"/>
            <a:ext cx="2751951" cy="2759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5AC2B146-1D7B-D829-D8E7-D9D84F534228}"/>
              </a:ext>
              <a:ext uri="{C183D7F6-B498-43B3-948B-1728B52AA6E4}">
                <adec:decorative xmlns:adec="http://schemas.microsoft.com/office/drawing/2017/decorative" val="1"/>
              </a:ext>
            </a:extLst>
          </p:cNvPr>
          <p:cNvSpPr>
            <a:spLocks/>
          </p:cNvSpPr>
          <p:nvPr userDrawn="1"/>
        </p:nvSpPr>
        <p:spPr>
          <a:xfrm rot="15300000">
            <a:off x="9701234" y="640918"/>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Rounded Corners 6">
            <a:extLst>
              <a:ext uri="{FF2B5EF4-FFF2-40B4-BE49-F238E27FC236}">
                <a16:creationId xmlns:a16="http://schemas.microsoft.com/office/drawing/2014/main" id="{C9DEBC90-31CF-1F88-DB5E-43CFBF8292BC}"/>
              </a:ext>
              <a:ext uri="{C183D7F6-B498-43B3-948B-1728B52AA6E4}">
                <adec:decorative xmlns:adec="http://schemas.microsoft.com/office/drawing/2017/decorative" val="1"/>
              </a:ext>
            </a:extLst>
          </p:cNvPr>
          <p:cNvSpPr>
            <a:spLocks/>
          </p:cNvSpPr>
          <p:nvPr userDrawn="1"/>
        </p:nvSpPr>
        <p:spPr>
          <a:xfrm>
            <a:off x="1" y="1356043"/>
            <a:ext cx="12192000" cy="550195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a:p>
        </p:txBody>
      </p:sp>
      <p:sp>
        <p:nvSpPr>
          <p:cNvPr id="8" name="Rectangle: Rounded Corners 7">
            <a:extLst>
              <a:ext uri="{FF2B5EF4-FFF2-40B4-BE49-F238E27FC236}">
                <a16:creationId xmlns:a16="http://schemas.microsoft.com/office/drawing/2014/main" id="{7FF62EBE-2464-DE23-7321-C65DF73A8BB7}"/>
              </a:ext>
              <a:ext uri="{C183D7F6-B498-43B3-948B-1728B52AA6E4}">
                <adec:decorative xmlns:adec="http://schemas.microsoft.com/office/drawing/2017/decorative" val="1"/>
              </a:ext>
            </a:extLst>
          </p:cNvPr>
          <p:cNvSpPr>
            <a:spLocks/>
          </p:cNvSpPr>
          <p:nvPr userDrawn="1"/>
        </p:nvSpPr>
        <p:spPr>
          <a:xfrm>
            <a:off x="232622" y="1527043"/>
            <a:ext cx="11726756" cy="5159957"/>
          </a:xfrm>
          <a:prstGeom prst="roundRect">
            <a:avLst>
              <a:gd name="adj" fmla="val 39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A5DAE747-9C91-E811-1664-A182D214D6BE}"/>
              </a:ext>
              <a:ext uri="{C183D7F6-B498-43B3-948B-1728B52AA6E4}">
                <adec:decorative xmlns:adec="http://schemas.microsoft.com/office/drawing/2017/decorative" val="1"/>
              </a:ext>
            </a:extLst>
          </p:cNvPr>
          <p:cNvSpPr>
            <a:spLocks/>
          </p:cNvSpPr>
          <p:nvPr userDrawn="1"/>
        </p:nvSpPr>
        <p:spPr>
          <a:xfrm>
            <a:off x="-140912" y="-1853293"/>
            <a:ext cx="12332912" cy="185329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E9FD4B39-67C3-F21F-71E2-01CE3E74FB63}"/>
              </a:ext>
              <a:ext uri="{C183D7F6-B498-43B3-948B-1728B52AA6E4}">
                <adec:decorative xmlns:adec="http://schemas.microsoft.com/office/drawing/2017/decorative" val="1"/>
              </a:ext>
            </a:extLst>
          </p:cNvPr>
          <p:cNvSpPr>
            <a:spLocks/>
          </p:cNvSpPr>
          <p:nvPr userDrawn="1"/>
        </p:nvSpPr>
        <p:spPr>
          <a:xfrm rot="5400000">
            <a:off x="7606331" y="2406793"/>
            <a:ext cx="9916886" cy="74555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Title 3">
            <a:extLst>
              <a:ext uri="{FF2B5EF4-FFF2-40B4-BE49-F238E27FC236}">
                <a16:creationId xmlns:a16="http://schemas.microsoft.com/office/drawing/2014/main" id="{6389052F-9E41-61FA-EC7E-98B99BD8FFDF}"/>
              </a:ext>
            </a:extLst>
          </p:cNvPr>
          <p:cNvSpPr>
            <a:spLocks noGrp="1"/>
          </p:cNvSpPr>
          <p:nvPr>
            <p:ph type="title" hasCustomPrompt="1"/>
          </p:nvPr>
        </p:nvSpPr>
        <p:spPr>
          <a:xfrm>
            <a:off x="360000" y="407914"/>
            <a:ext cx="6658020" cy="545601"/>
          </a:xfrm>
        </p:spPr>
        <p:txBody>
          <a:bodyPr/>
          <a:lstStyle>
            <a:lvl1pPr>
              <a:defRPr>
                <a:solidFill>
                  <a:schemeClr val="bg1"/>
                </a:solidFill>
              </a:defRPr>
            </a:lvl1pPr>
          </a:lstStyle>
          <a:p>
            <a:r>
              <a:rPr lang="en-US" dirty="0"/>
              <a:t>Meet the [KLA] team</a:t>
            </a:r>
            <a:endParaRPr lang="en-AU" dirty="0"/>
          </a:p>
        </p:txBody>
      </p:sp>
    </p:spTree>
    <p:extLst>
      <p:ext uri="{BB962C8B-B14F-4D97-AF65-F5344CB8AC3E}">
        <p14:creationId xmlns:p14="http://schemas.microsoft.com/office/powerpoint/2010/main" val="306407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slide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2" name="Rectangle 1">
            <a:extLst>
              <a:ext uri="{FF2B5EF4-FFF2-40B4-BE49-F238E27FC236}">
                <a16:creationId xmlns:a16="http://schemas.microsoft.com/office/drawing/2014/main" id="{236FCCDD-FD1C-C6A0-716F-205A6DA05877}"/>
              </a:ext>
            </a:extLst>
          </p:cNvPr>
          <p:cNvSpPr>
            <a:spLocks/>
          </p:cNvSpPr>
          <p:nvPr userDrawn="1"/>
        </p:nvSpPr>
        <p:spPr>
          <a:xfrm>
            <a:off x="0" y="0"/>
            <a:ext cx="3376827" cy="6858000"/>
          </a:xfrm>
          <a:prstGeom prst="rect">
            <a:avLst/>
          </a:prstGeom>
          <a:solidFill>
            <a:srgbClr val="00266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nvGrpSpPr>
          <p:cNvPr id="3" name="Group 2">
            <a:extLst>
              <a:ext uri="{FF2B5EF4-FFF2-40B4-BE49-F238E27FC236}">
                <a16:creationId xmlns:a16="http://schemas.microsoft.com/office/drawing/2014/main" id="{E5018918-0483-2699-478B-2ECC7C26DB56}"/>
              </a:ext>
            </a:extLst>
          </p:cNvPr>
          <p:cNvGrpSpPr>
            <a:grpSpLocks/>
          </p:cNvGrpSpPr>
          <p:nvPr userDrawn="1"/>
        </p:nvGrpSpPr>
        <p:grpSpPr>
          <a:xfrm flipH="1">
            <a:off x="-904718" y="2431903"/>
            <a:ext cx="4435322" cy="4833715"/>
            <a:chOff x="-439573" y="2545073"/>
            <a:chExt cx="4435322" cy="4833715"/>
          </a:xfrm>
        </p:grpSpPr>
        <p:sp>
          <p:nvSpPr>
            <p:cNvPr id="5" name="Oval 4">
              <a:extLst>
                <a:ext uri="{FF2B5EF4-FFF2-40B4-BE49-F238E27FC236}">
                  <a16:creationId xmlns:a16="http://schemas.microsoft.com/office/drawing/2014/main" id="{E8C5E266-0174-0A70-3FC4-FD70711A55C1}"/>
                </a:ext>
              </a:extLst>
            </p:cNvPr>
            <p:cNvSpPr>
              <a:spLocks/>
            </p:cNvSpPr>
            <p:nvPr/>
          </p:nvSpPr>
          <p:spPr>
            <a:xfrm>
              <a:off x="756247" y="5728543"/>
              <a:ext cx="1646006" cy="1650245"/>
            </a:xfrm>
            <a:prstGeom prst="ellipse">
              <a:avLst/>
            </a:prstGeom>
            <a:solidFill>
              <a:srgbClr val="FFE6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2CAF77CB-B8B2-FA4B-D6AD-9E04E492AED2}"/>
                </a:ext>
              </a:extLst>
            </p:cNvPr>
            <p:cNvSpPr>
              <a:spLocks/>
            </p:cNvSpPr>
            <p:nvPr/>
          </p:nvSpPr>
          <p:spPr>
            <a:xfrm>
              <a:off x="1243798" y="2545073"/>
              <a:ext cx="2751951" cy="2759039"/>
            </a:xfrm>
            <a:prstGeom prst="ellipse">
              <a:avLst/>
            </a:prstGeom>
            <a:solidFill>
              <a:srgbClr val="C9ED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a:extLst>
                <a:ext uri="{FF2B5EF4-FFF2-40B4-BE49-F238E27FC236}">
                  <a16:creationId xmlns:a16="http://schemas.microsoft.com/office/drawing/2014/main" id="{5B557B4D-19A0-A52F-BA0D-AD8A3ED18C60}"/>
                </a:ext>
              </a:extLst>
            </p:cNvPr>
            <p:cNvSpPr>
              <a:spLocks/>
            </p:cNvSpPr>
            <p:nvPr/>
          </p:nvSpPr>
          <p:spPr>
            <a:xfrm>
              <a:off x="-439573" y="3734026"/>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8" name="Rectangle 7">
            <a:extLst>
              <a:ext uri="{FF2B5EF4-FFF2-40B4-BE49-F238E27FC236}">
                <a16:creationId xmlns:a16="http://schemas.microsoft.com/office/drawing/2014/main" id="{ECDEE502-25E2-E471-DCF0-E20F702CDAD3}"/>
              </a:ext>
            </a:extLst>
          </p:cNvPr>
          <p:cNvSpPr>
            <a:spLocks/>
          </p:cNvSpPr>
          <p:nvPr userDrawn="1"/>
        </p:nvSpPr>
        <p:spPr>
          <a:xfrm>
            <a:off x="2994991" y="0"/>
            <a:ext cx="9197009"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a:p>
        </p:txBody>
      </p:sp>
      <p:sp>
        <p:nvSpPr>
          <p:cNvPr id="9" name="Rectangle 8">
            <a:extLst>
              <a:ext uri="{FF2B5EF4-FFF2-40B4-BE49-F238E27FC236}">
                <a16:creationId xmlns:a16="http://schemas.microsoft.com/office/drawing/2014/main" id="{DC8E7762-479D-5D38-E3AA-B007883D48B1}"/>
              </a:ext>
            </a:extLst>
          </p:cNvPr>
          <p:cNvSpPr>
            <a:spLocks/>
          </p:cNvSpPr>
          <p:nvPr userDrawn="1"/>
        </p:nvSpPr>
        <p:spPr>
          <a:xfrm rot="5400000">
            <a:off x="-5110380" y="1900026"/>
            <a:ext cx="7193285" cy="302747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607BA05C-9702-92F7-7EE4-5E7F6E0804D4}"/>
              </a:ext>
            </a:extLst>
          </p:cNvPr>
          <p:cNvSpPr>
            <a:spLocks/>
          </p:cNvSpPr>
          <p:nvPr userDrawn="1"/>
        </p:nvSpPr>
        <p:spPr>
          <a:xfrm>
            <a:off x="-140912" y="6858000"/>
            <a:ext cx="12332912" cy="66206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bg1"/>
                </a:solidFill>
              </a:defRPr>
            </a:lvl1pPr>
          </a:lstStyle>
          <a:p>
            <a:r>
              <a:rPr lang="en-US" dirty="0"/>
              <a:t>[KLA] Curriculum team</a:t>
            </a:r>
            <a:endParaRPr lang="en-AU" dirty="0"/>
          </a:p>
        </p:txBody>
      </p:sp>
    </p:spTree>
    <p:extLst>
      <p:ext uri="{BB962C8B-B14F-4D97-AF65-F5344CB8AC3E}">
        <p14:creationId xmlns:p14="http://schemas.microsoft.com/office/powerpoint/2010/main" val="3530789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25558F-1CCD-6414-E6FE-A684D24944F5}"/>
              </a:ext>
            </a:extLst>
          </p:cNvPr>
          <p:cNvSpPr>
            <a:spLocks/>
          </p:cNvSpPr>
          <p:nvPr userDrawn="1"/>
        </p:nvSpPr>
        <p:spPr>
          <a:xfrm>
            <a:off x="0" y="0"/>
            <a:ext cx="3376827"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3" name="Oval 12">
            <a:extLst>
              <a:ext uri="{FF2B5EF4-FFF2-40B4-BE49-F238E27FC236}">
                <a16:creationId xmlns:a16="http://schemas.microsoft.com/office/drawing/2014/main" id="{437F98C1-7925-B4E1-8A9A-8C1EE050337D}"/>
              </a:ext>
            </a:extLst>
          </p:cNvPr>
          <p:cNvSpPr>
            <a:spLocks/>
          </p:cNvSpPr>
          <p:nvPr userDrawn="1"/>
        </p:nvSpPr>
        <p:spPr>
          <a:xfrm>
            <a:off x="756247" y="5536026"/>
            <a:ext cx="1646006" cy="1650245"/>
          </a:xfrm>
          <a:prstGeom prst="ellipse">
            <a:avLst/>
          </a:prstGeom>
          <a:solidFill>
            <a:srgbClr val="8BE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a:extLst>
              <a:ext uri="{FF2B5EF4-FFF2-40B4-BE49-F238E27FC236}">
                <a16:creationId xmlns:a16="http://schemas.microsoft.com/office/drawing/2014/main" id="{020BAB49-7DE1-F84C-E4E1-34BC639F9FD2}"/>
              </a:ext>
            </a:extLst>
          </p:cNvPr>
          <p:cNvSpPr>
            <a:spLocks/>
          </p:cNvSpPr>
          <p:nvPr userDrawn="1"/>
        </p:nvSpPr>
        <p:spPr>
          <a:xfrm>
            <a:off x="1243798" y="2352556"/>
            <a:ext cx="2751951" cy="2759039"/>
          </a:xfrm>
          <a:prstGeom prst="ellipse">
            <a:avLst/>
          </a:prstGeom>
          <a:solidFill>
            <a:srgbClr val="136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Picture 14" descr="A picture containing diagram&#10;&#10;Description automatically generated">
            <a:extLst>
              <a:ext uri="{FF2B5EF4-FFF2-40B4-BE49-F238E27FC236}">
                <a16:creationId xmlns:a16="http://schemas.microsoft.com/office/drawing/2014/main" id="{71120AC0-2B0D-ACEC-657C-3799D2782372}"/>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6200000">
            <a:off x="-627909" y="3220557"/>
            <a:ext cx="4244315" cy="2991557"/>
          </a:xfrm>
          <a:prstGeom prst="rect">
            <a:avLst/>
          </a:prstGeom>
        </p:spPr>
      </p:pic>
      <p:sp>
        <p:nvSpPr>
          <p:cNvPr id="16" name="Rectangle 15">
            <a:extLst>
              <a:ext uri="{FF2B5EF4-FFF2-40B4-BE49-F238E27FC236}">
                <a16:creationId xmlns:a16="http://schemas.microsoft.com/office/drawing/2014/main" id="{DF7763D2-FA9B-CF59-8DB9-74409112DDCD}"/>
              </a:ext>
            </a:extLst>
          </p:cNvPr>
          <p:cNvSpPr>
            <a:spLocks/>
          </p:cNvSpPr>
          <p:nvPr userDrawn="1"/>
        </p:nvSpPr>
        <p:spPr>
          <a:xfrm>
            <a:off x="-140912" y="6854942"/>
            <a:ext cx="12332912" cy="33132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accent1"/>
                </a:solidFill>
              </a:defRPr>
            </a:lvl1pPr>
          </a:lstStyle>
          <a:p>
            <a:r>
              <a:rPr lang="en-US" dirty="0"/>
              <a:t>[KLA] Curriculum team</a:t>
            </a:r>
            <a:endParaRPr lang="en-AU" dirty="0"/>
          </a:p>
        </p:txBody>
      </p:sp>
      <p:sp>
        <p:nvSpPr>
          <p:cNvPr id="17" name="Rectangle 16">
            <a:extLst>
              <a:ext uri="{FF2B5EF4-FFF2-40B4-BE49-F238E27FC236}">
                <a16:creationId xmlns:a16="http://schemas.microsoft.com/office/drawing/2014/main" id="{2F01921D-07D0-1A4B-903A-8BBD2F059D2D}"/>
              </a:ext>
            </a:extLst>
          </p:cNvPr>
          <p:cNvSpPr>
            <a:spLocks/>
          </p:cNvSpPr>
          <p:nvPr userDrawn="1"/>
        </p:nvSpPr>
        <p:spPr>
          <a:xfrm>
            <a:off x="2994991" y="0"/>
            <a:ext cx="9197009" cy="6858000"/>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Tree>
    <p:extLst>
      <p:ext uri="{BB962C8B-B14F-4D97-AF65-F5344CB8AC3E}">
        <p14:creationId xmlns:p14="http://schemas.microsoft.com/office/powerpoint/2010/main" val="4250134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11484000"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783397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5558791"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Picture Placeholder 4">
            <a:extLst>
              <a:ext uri="{FF2B5EF4-FFF2-40B4-BE49-F238E27FC236}">
                <a16:creationId xmlns:a16="http://schemas.microsoft.com/office/drawing/2014/main" id="{554A4670-F076-65AA-0E0F-9800FA7A267B}"/>
              </a:ext>
            </a:extLst>
          </p:cNvPr>
          <p:cNvSpPr>
            <a:spLocks noGrp="1"/>
          </p:cNvSpPr>
          <p:nvPr>
            <p:ph type="pic" sz="quarter" idx="19"/>
          </p:nvPr>
        </p:nvSpPr>
        <p:spPr>
          <a:xfrm>
            <a:off x="6167438" y="1620000"/>
            <a:ext cx="5676900" cy="4535997"/>
          </a:xfrm>
        </p:spPr>
        <p:txBody>
          <a:bodyPr/>
          <a:lstStyle/>
          <a:p>
            <a:r>
              <a:rPr lang="en-US"/>
              <a:t>Click icon to add picture</a:t>
            </a:r>
            <a:endParaRPr lang="en-AU" dirty="0"/>
          </a:p>
        </p:txBody>
      </p:sp>
    </p:spTree>
    <p:extLst>
      <p:ext uri="{BB962C8B-B14F-4D97-AF65-F5344CB8AC3E}">
        <p14:creationId xmlns:p14="http://schemas.microsoft.com/office/powerpoint/2010/main" val="3666544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docum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7189116"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grpSp>
        <p:nvGrpSpPr>
          <p:cNvPr id="9" name="Group 8">
            <a:extLst>
              <a:ext uri="{FF2B5EF4-FFF2-40B4-BE49-F238E27FC236}">
                <a16:creationId xmlns:a16="http://schemas.microsoft.com/office/drawing/2014/main" id="{CCAAAAF6-B176-935C-A538-693CDE78E927}"/>
              </a:ext>
              <a:ext uri="{C183D7F6-B498-43B3-948B-1728B52AA6E4}">
                <adec:decorative xmlns:adec="http://schemas.microsoft.com/office/drawing/2017/decorative" val="1"/>
              </a:ext>
            </a:extLst>
          </p:cNvPr>
          <p:cNvGrpSpPr/>
          <p:nvPr userDrawn="1"/>
        </p:nvGrpSpPr>
        <p:grpSpPr>
          <a:xfrm>
            <a:off x="8464309" y="1951402"/>
            <a:ext cx="2752016" cy="3643219"/>
            <a:chOff x="735266" y="1125657"/>
            <a:chExt cx="3588486" cy="4493181"/>
          </a:xfrm>
        </p:grpSpPr>
        <p:pic>
          <p:nvPicPr>
            <p:cNvPr id="11" name="Picture 10">
              <a:extLst>
                <a:ext uri="{FF2B5EF4-FFF2-40B4-BE49-F238E27FC236}">
                  <a16:creationId xmlns:a16="http://schemas.microsoft.com/office/drawing/2014/main" id="{39EDA23A-0C57-EE9B-FA55-6F06A3A9B7BD}"/>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rot="693977" flipH="1">
              <a:off x="1490357" y="1390460"/>
              <a:ext cx="2833395" cy="378884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2" name="Picture 11">
              <a:extLst>
                <a:ext uri="{FF2B5EF4-FFF2-40B4-BE49-F238E27FC236}">
                  <a16:creationId xmlns:a16="http://schemas.microsoft.com/office/drawing/2014/main" id="{76254A0B-F936-05B8-17DB-D95588C43D27}"/>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rot="159253">
              <a:off x="1418457" y="1225105"/>
              <a:ext cx="2840013" cy="379769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3" name="Picture 12">
              <a:extLst>
                <a:ext uri="{FF2B5EF4-FFF2-40B4-BE49-F238E27FC236}">
                  <a16:creationId xmlns:a16="http://schemas.microsoft.com/office/drawing/2014/main" id="{1C524B62-EC36-35CE-09C5-37B1BA311954}"/>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rot="21215311">
              <a:off x="735266" y="1125657"/>
              <a:ext cx="3360117" cy="4493181"/>
            </a:xfrm>
            <a:prstGeom prst="rect">
              <a:avLst/>
            </a:prstGeom>
            <a:ln w="76200">
              <a:solidFill>
                <a:schemeClr val="bg1"/>
              </a:solidFill>
            </a:ln>
            <a:effectLst>
              <a:outerShdw blurRad="292100" dist="139700" dir="2700000" algn="tl" rotWithShape="0">
                <a:schemeClr val="tx1">
                  <a:alpha val="31000"/>
                </a:schemeClr>
              </a:outerShdw>
            </a:effectLst>
          </p:spPr>
        </p:pic>
      </p:grpSp>
      <p:sp>
        <p:nvSpPr>
          <p:cNvPr id="6" name="Picture Placeholder 4">
            <a:extLst>
              <a:ext uri="{FF2B5EF4-FFF2-40B4-BE49-F238E27FC236}">
                <a16:creationId xmlns:a16="http://schemas.microsoft.com/office/drawing/2014/main" id="{F7C04AAD-E337-4CAB-A273-C8C3B3CA6921}"/>
              </a:ext>
            </a:extLst>
          </p:cNvPr>
          <p:cNvSpPr>
            <a:spLocks noGrp="1"/>
          </p:cNvSpPr>
          <p:nvPr>
            <p:ph type="pic" sz="quarter" idx="19" hasCustomPrompt="1"/>
          </p:nvPr>
        </p:nvSpPr>
        <p:spPr>
          <a:xfrm rot="21198164">
            <a:off x="8497994" y="1966625"/>
            <a:ext cx="2548889" cy="3635736"/>
          </a:xfrm>
        </p:spPr>
        <p:txBody>
          <a:bodyPr/>
          <a:lstStyle>
            <a:lvl1pPr>
              <a:defRPr/>
            </a:lvl1pPr>
          </a:lstStyle>
          <a:p>
            <a:r>
              <a:rPr lang="en-AU" dirty="0"/>
              <a:t>Document image</a:t>
            </a:r>
          </a:p>
        </p:txBody>
      </p:sp>
    </p:spTree>
    <p:extLst>
      <p:ext uri="{BB962C8B-B14F-4D97-AF65-F5344CB8AC3E}">
        <p14:creationId xmlns:p14="http://schemas.microsoft.com/office/powerpoint/2010/main" val="4199953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llou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5616000"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3" name="Rectangle: Rounded Corners 2">
            <a:extLst>
              <a:ext uri="{FF2B5EF4-FFF2-40B4-BE49-F238E27FC236}">
                <a16:creationId xmlns:a16="http://schemas.microsoft.com/office/drawing/2014/main" id="{E9F8B789-3BDD-E51F-0464-C5095105CA0B}"/>
              </a:ext>
            </a:extLst>
          </p:cNvPr>
          <p:cNvSpPr/>
          <p:nvPr userDrawn="1"/>
        </p:nvSpPr>
        <p:spPr>
          <a:xfrm>
            <a:off x="6379535" y="1583989"/>
            <a:ext cx="5452465" cy="4499997"/>
          </a:xfrm>
          <a:prstGeom prst="roundRect">
            <a:avLst>
              <a:gd name="adj" fmla="val 8003"/>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4"/>
              </a:solidFill>
            </a:endParaRPr>
          </a:p>
        </p:txBody>
      </p:sp>
      <p:sp>
        <p:nvSpPr>
          <p:cNvPr id="6" name="Content Placeholder 2">
            <a:extLst>
              <a:ext uri="{FF2B5EF4-FFF2-40B4-BE49-F238E27FC236}">
                <a16:creationId xmlns:a16="http://schemas.microsoft.com/office/drawing/2014/main" id="{6B06FBC2-B6FD-CD3D-EFEE-C13756B43430}"/>
              </a:ext>
            </a:extLst>
          </p:cNvPr>
          <p:cNvSpPr>
            <a:spLocks noGrp="1"/>
          </p:cNvSpPr>
          <p:nvPr>
            <p:ph sz="half" idx="19" hasCustomPrompt="1"/>
          </p:nvPr>
        </p:nvSpPr>
        <p:spPr>
          <a:xfrm>
            <a:off x="6675237" y="1886738"/>
            <a:ext cx="4850456" cy="3869020"/>
          </a:xfrm>
        </p:spPr>
        <p:txBody>
          <a:bodyPr/>
          <a:lstStyle>
            <a:lvl1pPr algn="l">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49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F8871C-2E9B-5DF5-2D4F-5A0C06C39A4C}"/>
              </a:ext>
              <a:ext uri="{C183D7F6-B498-43B3-948B-1728B52AA6E4}">
                <adec:decorative xmlns:adec="http://schemas.microsoft.com/office/drawing/2017/decorative" val="1"/>
              </a:ext>
            </a:extLst>
          </p:cNvPr>
          <p:cNvSpPr txBox="1"/>
          <p:nvPr userDrawn="1"/>
        </p:nvSpPr>
        <p:spPr>
          <a:xfrm>
            <a:off x="3269454" y="-263449"/>
            <a:ext cx="1963103" cy="2827973"/>
          </a:xfrm>
          <a:prstGeom prst="rect">
            <a:avLst/>
          </a:prstGeom>
          <a:noFill/>
        </p:spPr>
        <p:txBody>
          <a:bodyPr wrap="square" lIns="0" tIns="0" rIns="0" bIns="0" rtlCol="0">
            <a:noAutofit/>
          </a:bodyPr>
          <a:lstStyle/>
          <a:p>
            <a:pPr algn="l"/>
            <a:r>
              <a:rPr lang="en-AU" sz="35000" dirty="0">
                <a:solidFill>
                  <a:srgbClr val="CDD3D6"/>
                </a:solidFill>
              </a:rPr>
              <a:t>“</a:t>
            </a:r>
          </a:p>
        </p:txBody>
      </p:sp>
      <p:cxnSp>
        <p:nvCxnSpPr>
          <p:cNvPr id="7" name="Straight Connector 6">
            <a:extLst>
              <a:ext uri="{FF2B5EF4-FFF2-40B4-BE49-F238E27FC236}">
                <a16:creationId xmlns:a16="http://schemas.microsoft.com/office/drawing/2014/main" id="{F9E1E980-8C11-D173-009D-B6A5EFB0E9C9}"/>
              </a:ext>
              <a:ext uri="{C183D7F6-B498-43B3-948B-1728B52AA6E4}">
                <adec:decorative xmlns:adec="http://schemas.microsoft.com/office/drawing/2017/decorative" val="1"/>
              </a:ext>
            </a:extLst>
          </p:cNvPr>
          <p:cNvCxnSpPr/>
          <p:nvPr userDrawn="1"/>
        </p:nvCxnSpPr>
        <p:spPr>
          <a:xfrm>
            <a:off x="3086574" y="359998"/>
            <a:ext cx="0" cy="597600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14">
            <a:extLst>
              <a:ext uri="{FF2B5EF4-FFF2-40B4-BE49-F238E27FC236}">
                <a16:creationId xmlns:a16="http://schemas.microsoft.com/office/drawing/2014/main" id="{5F96F3EB-62B5-B30A-9550-210C8AC3F128}"/>
              </a:ext>
            </a:extLst>
          </p:cNvPr>
          <p:cNvSpPr>
            <a:spLocks noGrp="1"/>
          </p:cNvSpPr>
          <p:nvPr>
            <p:ph type="body" sz="quarter" idx="14" hasCustomPrompt="1"/>
          </p:nvPr>
        </p:nvSpPr>
        <p:spPr>
          <a:xfrm>
            <a:off x="3511550" y="2036762"/>
            <a:ext cx="8108950" cy="3458057"/>
          </a:xfr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lang="en-US" sz="2400" b="0" kern="1200" dirty="0" smtClean="0">
                <a:solidFill>
                  <a:schemeClr val="accent1"/>
                </a:solidFill>
                <a:latin typeface="+mj-lt"/>
                <a:ea typeface="+mn-ea"/>
                <a:cs typeface="+mn-cs"/>
              </a:defRPr>
            </a:lvl1pPr>
          </a:lstStyle>
          <a:p>
            <a:pPr lvl="0"/>
            <a:r>
              <a:rPr lang="en-US" dirty="0"/>
              <a:t>Quote text</a:t>
            </a:r>
          </a:p>
        </p:txBody>
      </p:sp>
      <p:sp>
        <p:nvSpPr>
          <p:cNvPr id="10" name="Text Placeholder 14">
            <a:extLst>
              <a:ext uri="{FF2B5EF4-FFF2-40B4-BE49-F238E27FC236}">
                <a16:creationId xmlns:a16="http://schemas.microsoft.com/office/drawing/2014/main" id="{F1E02FEE-528E-0CDD-0DB4-625A0D610B6A}"/>
              </a:ext>
            </a:extLst>
          </p:cNvPr>
          <p:cNvSpPr>
            <a:spLocks noGrp="1"/>
          </p:cNvSpPr>
          <p:nvPr>
            <p:ph type="body" sz="quarter" idx="15" hasCustomPrompt="1"/>
          </p:nvPr>
        </p:nvSpPr>
        <p:spPr>
          <a:xfrm>
            <a:off x="3526324" y="5494820"/>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800" b="0" kern="1200" dirty="0" smtClean="0">
                <a:solidFill>
                  <a:schemeClr val="accent1"/>
                </a:solidFill>
                <a:latin typeface="+mj-lt"/>
                <a:ea typeface="+mn-ea"/>
                <a:cs typeface="+mn-cs"/>
              </a:defRPr>
            </a:lvl1pPr>
          </a:lstStyle>
          <a:p>
            <a:pPr lvl="0"/>
            <a:r>
              <a:rPr lang="en-US" dirty="0"/>
              <a:t>– Author (</a:t>
            </a:r>
            <a:r>
              <a:rPr lang="en-US" dirty="0" err="1"/>
              <a:t>YYYY:page</a:t>
            </a:r>
            <a:r>
              <a:rPr lang="en-US" dirty="0"/>
              <a:t> number)</a:t>
            </a:r>
          </a:p>
        </p:txBody>
      </p:sp>
      <p:sp>
        <p:nvSpPr>
          <p:cNvPr id="11" name="Text Placeholder 14">
            <a:extLst>
              <a:ext uri="{FF2B5EF4-FFF2-40B4-BE49-F238E27FC236}">
                <a16:creationId xmlns:a16="http://schemas.microsoft.com/office/drawing/2014/main" id="{4727BE8E-6A1C-C35B-FE43-E4276FE9240C}"/>
              </a:ext>
            </a:extLst>
          </p:cNvPr>
          <p:cNvSpPr>
            <a:spLocks noGrp="1"/>
          </p:cNvSpPr>
          <p:nvPr>
            <p:ph type="body" sz="quarter" idx="16" hasCustomPrompt="1"/>
          </p:nvPr>
        </p:nvSpPr>
        <p:spPr>
          <a:xfrm>
            <a:off x="3526324" y="5912861"/>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200" b="0" kern="1200" dirty="0" smtClean="0">
                <a:solidFill>
                  <a:schemeClr val="tx1"/>
                </a:solidFill>
                <a:latin typeface="+mj-lt"/>
                <a:ea typeface="+mn-ea"/>
                <a:cs typeface="+mn-cs"/>
              </a:defRPr>
            </a:lvl1pPr>
          </a:lstStyle>
          <a:p>
            <a:pPr lvl="0"/>
            <a:r>
              <a:rPr lang="en-US" dirty="0"/>
              <a:t>Name of text</a:t>
            </a:r>
          </a:p>
        </p:txBody>
      </p:sp>
      <p:pic>
        <p:nvPicPr>
          <p:cNvPr id="13" name="Picture 12">
            <a:extLst>
              <a:ext uri="{FF2B5EF4-FFF2-40B4-BE49-F238E27FC236}">
                <a16:creationId xmlns:a16="http://schemas.microsoft.com/office/drawing/2014/main" id="{0527177B-E69E-4192-EE46-019AE8C241BF}"/>
              </a:ext>
              <a:ext uri="{C183D7F6-B498-43B3-948B-1728B52AA6E4}">
                <adec:decorative xmlns:adec="http://schemas.microsoft.com/office/drawing/2017/decorative" val="1"/>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669954" cy="6858000"/>
          </a:xfrm>
          <a:prstGeom prst="rect">
            <a:avLst/>
          </a:prstGeom>
        </p:spPr>
      </p:pic>
    </p:spTree>
    <p:extLst>
      <p:ext uri="{BB962C8B-B14F-4D97-AF65-F5344CB8AC3E}">
        <p14:creationId xmlns:p14="http://schemas.microsoft.com/office/powerpoint/2010/main" val="2244026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25731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 name="Title 1">
            <a:extLst>
              <a:ext uri="{FF2B5EF4-FFF2-40B4-BE49-F238E27FC236}">
                <a16:creationId xmlns:a16="http://schemas.microsoft.com/office/drawing/2014/main" id="{88C7C230-6728-957B-B6ED-1DD9FE8060FF}"/>
              </a:ext>
            </a:extLst>
          </p:cNvPr>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rgbClr val="00296C"/>
                </a:solidFill>
              </a:defRPr>
            </a:lvl1pPr>
          </a:lstStyle>
          <a:p>
            <a:r>
              <a:rPr lang="en-US"/>
              <a:t>Click to edit Master title style</a:t>
            </a:r>
            <a:endParaRPr lang="en-US" dirty="0"/>
          </a:p>
        </p:txBody>
      </p:sp>
      <p:sp>
        <p:nvSpPr>
          <p:cNvPr id="13" name="Text Placeholder 51">
            <a:extLst>
              <a:ext uri="{FF2B5EF4-FFF2-40B4-BE49-F238E27FC236}">
                <a16:creationId xmlns:a16="http://schemas.microsoft.com/office/drawing/2014/main" id="{ED72B8C4-8D7B-20BD-9B46-1BC97B97697A}"/>
              </a:ext>
            </a:extLst>
          </p:cNvPr>
          <p:cNvSpPr>
            <a:spLocks noGrp="1"/>
          </p:cNvSpPr>
          <p:nvPr>
            <p:ph type="body" sz="quarter" idx="12" hasCustomPrompt="1"/>
          </p:nvPr>
        </p:nvSpPr>
        <p:spPr>
          <a:xfrm>
            <a:off x="359998" y="4778427"/>
            <a:ext cx="8532000"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15" name="Text Placeholder 51">
            <a:extLst>
              <a:ext uri="{FF2B5EF4-FFF2-40B4-BE49-F238E27FC236}">
                <a16:creationId xmlns:a16="http://schemas.microsoft.com/office/drawing/2014/main" id="{F75C817C-04B0-B672-91D9-B0DBB7B21B4D}"/>
              </a:ext>
            </a:extLst>
          </p:cNvPr>
          <p:cNvSpPr>
            <a:spLocks noGrp="1"/>
          </p:cNvSpPr>
          <p:nvPr>
            <p:ph type="body" sz="quarter" idx="13" hasCustomPrompt="1"/>
          </p:nvPr>
        </p:nvSpPr>
        <p:spPr>
          <a:xfrm>
            <a:off x="9071998" y="4273686"/>
            <a:ext cx="2772001"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6" name="Text Placeholder 51">
            <a:extLst>
              <a:ext uri="{FF2B5EF4-FFF2-40B4-BE49-F238E27FC236}">
                <a16:creationId xmlns:a16="http://schemas.microsoft.com/office/drawing/2014/main" id="{08636096-4E7F-7255-5E0A-F76A98B8F543}"/>
              </a:ext>
            </a:extLst>
          </p:cNvPr>
          <p:cNvSpPr>
            <a:spLocks noGrp="1"/>
          </p:cNvSpPr>
          <p:nvPr>
            <p:ph type="body" sz="quarter" idx="14" hasCustomPrompt="1"/>
          </p:nvPr>
        </p:nvSpPr>
        <p:spPr>
          <a:xfrm>
            <a:off x="359998" y="4273686"/>
            <a:ext cx="8532000" cy="424497"/>
          </a:xfrm>
        </p:spPr>
        <p:txBody>
          <a:bodyPr/>
          <a:lstStyle>
            <a:lvl1pPr>
              <a:defRPr>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17417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highlight grey">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96849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eature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2167154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eatur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868348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eature image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1660502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eature image gre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377138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eature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85747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126302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4074793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2505733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mn-lt"/>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12044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428999"/>
            <a:ext cx="4500000" cy="298457"/>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dirty="0"/>
          </a:p>
        </p:txBody>
      </p:sp>
      <p:sp>
        <p:nvSpPr>
          <p:cNvPr id="9" name="Text Placeholder 51">
            <a:extLst>
              <a:ext uri="{FF2B5EF4-FFF2-40B4-BE49-F238E27FC236}">
                <a16:creationId xmlns:a16="http://schemas.microsoft.com/office/drawing/2014/main" id="{8539577E-818D-2906-641C-DBDD3A298498}"/>
              </a:ext>
            </a:extLst>
          </p:cNvPr>
          <p:cNvSpPr>
            <a:spLocks noGrp="1"/>
          </p:cNvSpPr>
          <p:nvPr>
            <p:ph type="body" sz="quarter" idx="12" hasCustomPrompt="1"/>
          </p:nvPr>
        </p:nvSpPr>
        <p:spPr>
          <a:xfrm>
            <a:off x="4195118" y="2787773"/>
            <a:ext cx="4500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title</a:t>
            </a:r>
            <a:endParaRPr lang="en-AU" dirty="0"/>
          </a:p>
        </p:txBody>
      </p:sp>
      <p:sp>
        <p:nvSpPr>
          <p:cNvPr id="10" name="Text Placeholder 51">
            <a:extLst>
              <a:ext uri="{FF2B5EF4-FFF2-40B4-BE49-F238E27FC236}">
                <a16:creationId xmlns:a16="http://schemas.microsoft.com/office/drawing/2014/main" id="{66A72753-E648-3DEC-E37B-76D131698DC4}"/>
              </a:ext>
            </a:extLst>
          </p:cNvPr>
          <p:cNvSpPr>
            <a:spLocks noGrp="1"/>
          </p:cNvSpPr>
          <p:nvPr>
            <p:ph type="body" sz="quarter" idx="14" hasCustomPrompt="1"/>
          </p:nvPr>
        </p:nvSpPr>
        <p:spPr>
          <a:xfrm>
            <a:off x="9071998" y="2357168"/>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2" name="Text Placeholder 51">
            <a:extLst>
              <a:ext uri="{FF2B5EF4-FFF2-40B4-BE49-F238E27FC236}">
                <a16:creationId xmlns:a16="http://schemas.microsoft.com/office/drawing/2014/main" id="{CC2E7161-226A-E92E-A156-32EFBA600856}"/>
              </a:ext>
            </a:extLst>
          </p:cNvPr>
          <p:cNvSpPr>
            <a:spLocks noGrp="1"/>
          </p:cNvSpPr>
          <p:nvPr>
            <p:ph type="body" sz="quarter" idx="15" hasCustomPrompt="1"/>
          </p:nvPr>
        </p:nvSpPr>
        <p:spPr>
          <a:xfrm>
            <a:off x="359998" y="2357168"/>
            <a:ext cx="3458240" cy="855102"/>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
        <p:nvSpPr>
          <p:cNvPr id="13" name="Text Placeholder 51">
            <a:extLst>
              <a:ext uri="{FF2B5EF4-FFF2-40B4-BE49-F238E27FC236}">
                <a16:creationId xmlns:a16="http://schemas.microsoft.com/office/drawing/2014/main" id="{B1069058-209B-FFBB-2663-876FCDF3127A}"/>
              </a:ext>
            </a:extLst>
          </p:cNvPr>
          <p:cNvSpPr>
            <a:spLocks noGrp="1"/>
          </p:cNvSpPr>
          <p:nvPr>
            <p:ph type="body" sz="quarter" idx="16" hasCustomPrompt="1"/>
          </p:nvPr>
        </p:nvSpPr>
        <p:spPr>
          <a:xfrm>
            <a:off x="4195118" y="2353833"/>
            <a:ext cx="4500001" cy="424497"/>
          </a:xfrm>
        </p:spPr>
        <p:txBody>
          <a:bodyPr/>
          <a:lstStyle>
            <a:lvl1pPr>
              <a:defRPr sz="1800" b="1">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a:t>
            </a:r>
            <a:endParaRPr lang="en-AU" dirty="0"/>
          </a:p>
        </p:txBody>
      </p:sp>
    </p:spTree>
    <p:extLst>
      <p:ext uri="{BB962C8B-B14F-4D97-AF65-F5344CB8AC3E}">
        <p14:creationId xmlns:p14="http://schemas.microsoft.com/office/powerpoint/2010/main" val="1692550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37376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n-lt"/>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bg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spTree>
    <p:extLst>
      <p:ext uri="{BB962C8B-B14F-4D97-AF65-F5344CB8AC3E}">
        <p14:creationId xmlns:p14="http://schemas.microsoft.com/office/powerpoint/2010/main" val="250451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5">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US"/>
              <a:t>NSW Department of Education</a:t>
            </a:r>
            <a:endParaRPr lang="en-AU" dirty="0"/>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accent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accent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accent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accent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pic>
        <p:nvPicPr>
          <p:cNvPr id="3" name="Picture 2">
            <a:extLst>
              <a:ext uri="{FF2B5EF4-FFF2-40B4-BE49-F238E27FC236}">
                <a16:creationId xmlns:a16="http://schemas.microsoft.com/office/drawing/2014/main" id="{454040E8-663F-9D55-A412-CF6E1BABF20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506312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1092511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2675845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bg1"/>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7" name="Picture 6">
            <a:extLst>
              <a:ext uri="{FF2B5EF4-FFF2-40B4-BE49-F238E27FC236}">
                <a16:creationId xmlns:a16="http://schemas.microsoft.com/office/drawing/2014/main" id="{E1E50149-E853-8C5B-AA8D-D4A37E17848B}"/>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6135329" y="360000"/>
            <a:ext cx="660650" cy="715199"/>
          </a:xfrm>
          <a:prstGeom prst="rect">
            <a:avLst/>
          </a:prstGeom>
        </p:spPr>
      </p:pic>
    </p:spTree>
    <p:extLst>
      <p:ext uri="{BB962C8B-B14F-4D97-AF65-F5344CB8AC3E}">
        <p14:creationId xmlns:p14="http://schemas.microsoft.com/office/powerpoint/2010/main" val="4077568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4">
    <p:bg>
      <p:bgPr>
        <a:solidFill>
          <a:schemeClr val="accent4"/>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accent2"/>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5" name="Picture 4">
            <a:extLst>
              <a:ext uri="{FF2B5EF4-FFF2-40B4-BE49-F238E27FC236}">
                <a16:creationId xmlns:a16="http://schemas.microsoft.com/office/drawing/2014/main" id="{BE67997B-1EF6-0F8C-A7CA-C69549ADFDAA}"/>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3235072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32" cstate="email">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marL="0" marR="0" lvl="0"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Click to edit Master text styles</a:t>
            </a:r>
          </a:p>
          <a:p>
            <a:pPr marL="0" marR="0" lvl="1"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Second level</a:t>
            </a:r>
          </a:p>
          <a:p>
            <a:pPr marL="0" marR="0" lvl="2"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Third level</a:t>
            </a:r>
          </a:p>
          <a:p>
            <a:pPr marL="0" marR="0" lvl="3"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Fourth level</a:t>
            </a:r>
          </a:p>
          <a:p>
            <a:pPr marL="0" marR="0" lvl="4"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Fifth level</a:t>
            </a:r>
            <a:endParaRPr kumimoji="0" lang="en-US" sz="1800" b="0" i="0" u="none" strike="noStrike" kern="1200" cap="none" spc="0" normalizeH="0" baseline="0" noProof="0" dirty="0">
              <a:ln>
                <a:noFill/>
              </a:ln>
              <a:solidFill>
                <a:srgbClr val="22272B"/>
              </a:solidFill>
              <a:effectLst/>
              <a:uLnTx/>
              <a:uFillTx/>
              <a:latin typeface="Public Sans Light"/>
              <a:ea typeface="+mn-ea"/>
              <a:cs typeface="+mn-cs"/>
            </a:endParaRP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2880530543"/>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2" r:id="rId17"/>
    <p:sldLayoutId id="2147483733" r:id="rId18"/>
    <p:sldLayoutId id="2147483734" r:id="rId19"/>
    <p:sldLayoutId id="2147483735" r:id="rId20"/>
    <p:sldLayoutId id="2147483736" r:id="rId21"/>
    <p:sldLayoutId id="2147483737" r:id="rId22"/>
    <p:sldLayoutId id="2147483738" r:id="rId23"/>
    <p:sldLayoutId id="2147483739" r:id="rId24"/>
    <p:sldLayoutId id="2147483740" r:id="rId25"/>
    <p:sldLayoutId id="2147483741" r:id="rId26"/>
    <p:sldLayoutId id="2147483742" r:id="rId27"/>
    <p:sldLayoutId id="2147483743" r:id="rId28"/>
    <p:sldLayoutId id="2147483744" r:id="rId29"/>
    <p:sldLayoutId id="2147483745"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27.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27.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education.nsw.gov.au/rights-and-accountability/copyright" TargetMode="Externa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64">
            <a:extLst>
              <a:ext uri="{FF2B5EF4-FFF2-40B4-BE49-F238E27FC236}">
                <a16:creationId xmlns:a16="http://schemas.microsoft.com/office/drawing/2014/main" id="{F032084D-E476-3927-7F15-8BBD868AB18D}"/>
              </a:ext>
            </a:extLst>
          </p:cNvPr>
          <p:cNvSpPr>
            <a:spLocks noGrp="1"/>
          </p:cNvSpPr>
          <p:nvPr>
            <p:ph type="ctrTitle"/>
          </p:nvPr>
        </p:nvSpPr>
        <p:spPr/>
        <p:txBody>
          <a:bodyPr/>
          <a:lstStyle/>
          <a:p>
            <a:r>
              <a:rPr lang="en-AU" dirty="0"/>
              <a:t>Learning map – Show and tell</a:t>
            </a:r>
          </a:p>
        </p:txBody>
      </p:sp>
      <p:sp>
        <p:nvSpPr>
          <p:cNvPr id="4" name="Text Placeholder 3">
            <a:extLst>
              <a:ext uri="{FF2B5EF4-FFF2-40B4-BE49-F238E27FC236}">
                <a16:creationId xmlns:a16="http://schemas.microsoft.com/office/drawing/2014/main" id="{C6DDBE27-9D92-B5BE-C78F-63C8989663C0}"/>
              </a:ext>
            </a:extLst>
          </p:cNvPr>
          <p:cNvSpPr>
            <a:spLocks noGrp="1"/>
          </p:cNvSpPr>
          <p:nvPr>
            <p:ph type="body" sz="quarter" idx="14"/>
          </p:nvPr>
        </p:nvSpPr>
        <p:spPr/>
        <p:txBody>
          <a:bodyPr/>
          <a:lstStyle/>
          <a:p>
            <a:r>
              <a:rPr lang="en-AU" dirty="0"/>
              <a:t>Early Stage 1</a:t>
            </a:r>
          </a:p>
        </p:txBody>
      </p:sp>
      <p:sp>
        <p:nvSpPr>
          <p:cNvPr id="2" name="Footer Placeholder 6">
            <a:extLst>
              <a:ext uri="{FF2B5EF4-FFF2-40B4-BE49-F238E27FC236}">
                <a16:creationId xmlns:a16="http://schemas.microsoft.com/office/drawing/2014/main" id="{C43C3005-DC00-79B0-6ED4-6E598ACCB144}"/>
              </a:ext>
            </a:extLst>
          </p:cNvPr>
          <p:cNvSpPr>
            <a:spLocks noGrp="1"/>
          </p:cNvSpPr>
          <p:nvPr>
            <p:ph type="ftr" sz="quarter" idx="3"/>
          </p:nvPr>
        </p:nvSpPr>
        <p:spPr/>
        <p:txBody>
          <a:bodyPr/>
          <a:lstStyle/>
          <a:p>
            <a:r>
              <a:rPr lang="en-US" dirty="0">
                <a:latin typeface="+mn-lt"/>
              </a:rPr>
              <a:t>NSW Department of Education</a:t>
            </a:r>
            <a:endParaRPr lang="en-AU" dirty="0">
              <a:latin typeface="+mn-lt"/>
            </a:endParaRPr>
          </a:p>
        </p:txBody>
      </p:sp>
    </p:spTree>
    <p:extLst>
      <p:ext uri="{BB962C8B-B14F-4D97-AF65-F5344CB8AC3E}">
        <p14:creationId xmlns:p14="http://schemas.microsoft.com/office/powerpoint/2010/main" val="1003715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DC787A-F249-8387-D106-CFEE8A965854}"/>
              </a:ext>
            </a:extLst>
          </p:cNvPr>
          <p:cNvSpPr>
            <a:spLocks noGrp="1"/>
          </p:cNvSpPr>
          <p:nvPr>
            <p:ph type="title"/>
          </p:nvPr>
        </p:nvSpPr>
        <p:spPr/>
        <p:txBody>
          <a:bodyPr/>
          <a:lstStyle/>
          <a:p>
            <a:r>
              <a:rPr lang="en-US" dirty="0"/>
              <a:t>Show and tell</a:t>
            </a:r>
            <a:endParaRPr lang="en-AU" dirty="0"/>
          </a:p>
        </p:txBody>
      </p:sp>
      <p:sp>
        <p:nvSpPr>
          <p:cNvPr id="2" name="Text Placeholder 65">
            <a:extLst>
              <a:ext uri="{FF2B5EF4-FFF2-40B4-BE49-F238E27FC236}">
                <a16:creationId xmlns:a16="http://schemas.microsoft.com/office/drawing/2014/main" id="{58D91147-E265-FFA4-2905-3A1880399C59}"/>
              </a:ext>
            </a:extLst>
          </p:cNvPr>
          <p:cNvSpPr txBox="1">
            <a:spLocks/>
          </p:cNvSpPr>
          <p:nvPr/>
        </p:nvSpPr>
        <p:spPr>
          <a:xfrm>
            <a:off x="328363" y="905601"/>
            <a:ext cx="2700000" cy="1080000"/>
          </a:xfrm>
          <a:prstGeom prst="rect">
            <a:avLst/>
          </a:prstGeo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a:solidFill>
                  <a:srgbClr val="146CFD"/>
                </a:solidFill>
                <a:latin typeface="+mj-lt"/>
              </a:rPr>
              <a:t>Early Stage 1</a:t>
            </a:r>
          </a:p>
        </p:txBody>
      </p:sp>
      <p:pic>
        <p:nvPicPr>
          <p:cNvPr id="5" name="Picture 4">
            <a:extLst>
              <a:ext uri="{FF2B5EF4-FFF2-40B4-BE49-F238E27FC236}">
                <a16:creationId xmlns:a16="http://schemas.microsoft.com/office/drawing/2014/main" id="{AEF05DCD-96A0-EF3A-4031-B142FAF97F27}"/>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0000" y="1666992"/>
            <a:ext cx="10666828" cy="4363067"/>
          </a:xfrm>
          <a:prstGeom prst="rect">
            <a:avLst/>
          </a:prstGeom>
        </p:spPr>
      </p:pic>
      <p:grpSp>
        <p:nvGrpSpPr>
          <p:cNvPr id="10" name="Group 9" descr="1 toys">
            <a:extLst>
              <a:ext uri="{FF2B5EF4-FFF2-40B4-BE49-F238E27FC236}">
                <a16:creationId xmlns:a16="http://schemas.microsoft.com/office/drawing/2014/main" id="{29FFFC35-9208-82A4-8A68-273F65AB225C}"/>
              </a:ext>
            </a:extLst>
          </p:cNvPr>
          <p:cNvGrpSpPr/>
          <p:nvPr/>
        </p:nvGrpSpPr>
        <p:grpSpPr>
          <a:xfrm>
            <a:off x="1578649" y="1506910"/>
            <a:ext cx="1177094" cy="2028375"/>
            <a:chOff x="1578649" y="1506910"/>
            <a:chExt cx="1177094" cy="2028375"/>
          </a:xfrm>
        </p:grpSpPr>
        <p:sp>
          <p:nvSpPr>
            <p:cNvPr id="7" name="Text Placeholder 3">
              <a:extLst>
                <a:ext uri="{FF2B5EF4-FFF2-40B4-BE49-F238E27FC236}">
                  <a16:creationId xmlns:a16="http://schemas.microsoft.com/office/drawing/2014/main" id="{9476CCFF-88C1-1A48-316E-070F740597D0}"/>
                </a:ext>
              </a:extLst>
            </p:cNvPr>
            <p:cNvSpPr txBox="1">
              <a:spLocks/>
            </p:cNvSpPr>
            <p:nvPr/>
          </p:nvSpPr>
          <p:spPr>
            <a:xfrm>
              <a:off x="1578649" y="1506910"/>
              <a:ext cx="1177094"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a:pPr>
              <a:r>
                <a:rPr lang="en-AU" sz="1600" dirty="0">
                  <a:latin typeface="+mn-lt"/>
                </a:rPr>
                <a:t>Toys</a:t>
              </a:r>
            </a:p>
          </p:txBody>
        </p:sp>
        <p:pic>
          <p:nvPicPr>
            <p:cNvPr id="32" name="Picture 31">
              <a:extLst>
                <a:ext uri="{FF2B5EF4-FFF2-40B4-BE49-F238E27FC236}">
                  <a16:creationId xmlns:a16="http://schemas.microsoft.com/office/drawing/2014/main" id="{C7D2823B-FE1A-66A7-E644-FB3F6B895E18}"/>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836792" y="1990493"/>
              <a:ext cx="660809" cy="653925"/>
            </a:xfrm>
            <a:prstGeom prst="rect">
              <a:avLst/>
            </a:prstGeom>
          </p:spPr>
        </p:pic>
        <p:pic>
          <p:nvPicPr>
            <p:cNvPr id="3" name="Picture 2">
              <a:extLst>
                <a:ext uri="{FF2B5EF4-FFF2-40B4-BE49-F238E27FC236}">
                  <a16:creationId xmlns:a16="http://schemas.microsoft.com/office/drawing/2014/main" id="{032CA45B-4ACB-5F7D-5757-D42214DEC9C7}"/>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1748988" y="2731554"/>
              <a:ext cx="836417" cy="803731"/>
            </a:xfrm>
            <a:prstGeom prst="rect">
              <a:avLst/>
            </a:prstGeom>
          </p:spPr>
        </p:pic>
      </p:grpSp>
      <p:grpSp>
        <p:nvGrpSpPr>
          <p:cNvPr id="11" name="Group 10" descr="2 sentence structure">
            <a:extLst>
              <a:ext uri="{FF2B5EF4-FFF2-40B4-BE49-F238E27FC236}">
                <a16:creationId xmlns:a16="http://schemas.microsoft.com/office/drawing/2014/main" id="{A6512495-94CE-583C-9577-EBDDF37F3C9A}"/>
              </a:ext>
            </a:extLst>
          </p:cNvPr>
          <p:cNvGrpSpPr/>
          <p:nvPr/>
        </p:nvGrpSpPr>
        <p:grpSpPr>
          <a:xfrm>
            <a:off x="3099497" y="1506910"/>
            <a:ext cx="2416340" cy="2052261"/>
            <a:chOff x="3487287" y="1506910"/>
            <a:chExt cx="2416340" cy="2052261"/>
          </a:xfrm>
        </p:grpSpPr>
        <p:sp>
          <p:nvSpPr>
            <p:cNvPr id="44" name="Text Placeholder 3">
              <a:extLst>
                <a:ext uri="{FF2B5EF4-FFF2-40B4-BE49-F238E27FC236}">
                  <a16:creationId xmlns:a16="http://schemas.microsoft.com/office/drawing/2014/main" id="{D173BCDC-50C1-8AF1-52C6-3FA9C16B4788}"/>
                </a:ext>
              </a:extLst>
            </p:cNvPr>
            <p:cNvSpPr txBox="1">
              <a:spLocks/>
            </p:cNvSpPr>
            <p:nvPr/>
          </p:nvSpPr>
          <p:spPr>
            <a:xfrm>
              <a:off x="3487287" y="1506910"/>
              <a:ext cx="2416340"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2"/>
              </a:pPr>
              <a:r>
                <a:rPr lang="en-AU" sz="1600" dirty="0">
                  <a:latin typeface="+mn-lt"/>
                </a:rPr>
                <a:t>Sentence structure</a:t>
              </a:r>
            </a:p>
          </p:txBody>
        </p:sp>
        <p:pic>
          <p:nvPicPr>
            <p:cNvPr id="45" name="Picture 44">
              <a:extLst>
                <a:ext uri="{FF2B5EF4-FFF2-40B4-BE49-F238E27FC236}">
                  <a16:creationId xmlns:a16="http://schemas.microsoft.com/office/drawing/2014/main" id="{4F88FB29-D62C-1450-4F69-233AFB6A9853}"/>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365053" y="2003678"/>
              <a:ext cx="660809" cy="653925"/>
            </a:xfrm>
            <a:prstGeom prst="rect">
              <a:avLst/>
            </a:prstGeom>
          </p:spPr>
        </p:pic>
        <p:pic>
          <p:nvPicPr>
            <p:cNvPr id="6" name="Picture 5">
              <a:extLst>
                <a:ext uri="{FF2B5EF4-FFF2-40B4-BE49-F238E27FC236}">
                  <a16:creationId xmlns:a16="http://schemas.microsoft.com/office/drawing/2014/main" id="{4A904793-CEAB-50C9-E757-797E6B6F850E}"/>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4277249" y="2731554"/>
              <a:ext cx="836417" cy="827617"/>
            </a:xfrm>
            <a:prstGeom prst="rect">
              <a:avLst/>
            </a:prstGeom>
          </p:spPr>
        </p:pic>
      </p:grpSp>
      <p:grpSp>
        <p:nvGrpSpPr>
          <p:cNvPr id="12" name="Group 11" descr="3 colour and size">
            <a:extLst>
              <a:ext uri="{FF2B5EF4-FFF2-40B4-BE49-F238E27FC236}">
                <a16:creationId xmlns:a16="http://schemas.microsoft.com/office/drawing/2014/main" id="{D04A390B-5778-3E34-4C62-8D213409F1C6}"/>
              </a:ext>
            </a:extLst>
          </p:cNvPr>
          <p:cNvGrpSpPr/>
          <p:nvPr/>
        </p:nvGrpSpPr>
        <p:grpSpPr>
          <a:xfrm>
            <a:off x="5859591" y="1506910"/>
            <a:ext cx="2121873" cy="1898206"/>
            <a:chOff x="6171707" y="1506910"/>
            <a:chExt cx="2121873" cy="1898206"/>
          </a:xfrm>
        </p:grpSpPr>
        <p:sp>
          <p:nvSpPr>
            <p:cNvPr id="48" name="Text Placeholder 3">
              <a:extLst>
                <a:ext uri="{FF2B5EF4-FFF2-40B4-BE49-F238E27FC236}">
                  <a16:creationId xmlns:a16="http://schemas.microsoft.com/office/drawing/2014/main" id="{1ED1529D-5CE3-65C4-CEA6-5EA5442D4B80}"/>
                </a:ext>
              </a:extLst>
            </p:cNvPr>
            <p:cNvSpPr txBox="1">
              <a:spLocks/>
            </p:cNvSpPr>
            <p:nvPr/>
          </p:nvSpPr>
          <p:spPr>
            <a:xfrm>
              <a:off x="6171707" y="1506910"/>
              <a:ext cx="2121873" cy="644320"/>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3"/>
              </a:pPr>
              <a:r>
                <a:rPr lang="en-AU" sz="1600" dirty="0">
                  <a:latin typeface="+mn-lt"/>
                </a:rPr>
                <a:t>Colour and size</a:t>
              </a:r>
            </a:p>
          </p:txBody>
        </p:sp>
        <p:pic>
          <p:nvPicPr>
            <p:cNvPr id="49" name="Picture 48">
              <a:extLst>
                <a:ext uri="{FF2B5EF4-FFF2-40B4-BE49-F238E27FC236}">
                  <a16:creationId xmlns:a16="http://schemas.microsoft.com/office/drawing/2014/main" id="{1C65AAB2-69A1-7389-A73E-3669FEB97731}"/>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902239" y="1977796"/>
              <a:ext cx="660809" cy="653925"/>
            </a:xfrm>
            <a:prstGeom prst="rect">
              <a:avLst/>
            </a:prstGeom>
          </p:spPr>
        </p:pic>
        <p:pic>
          <p:nvPicPr>
            <p:cNvPr id="8" name="Picture 7" descr="A cartoon alligator standing next to a rainbow&#10;&#10;Description automatically generated">
              <a:extLst>
                <a:ext uri="{FF2B5EF4-FFF2-40B4-BE49-F238E27FC236}">
                  <a16:creationId xmlns:a16="http://schemas.microsoft.com/office/drawing/2014/main" id="{15A8E67E-15C0-DBA7-F2C2-9E56267D31DB}"/>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6679297" y="2731554"/>
              <a:ext cx="1106693" cy="673562"/>
            </a:xfrm>
            <a:prstGeom prst="rect">
              <a:avLst/>
            </a:prstGeom>
          </p:spPr>
        </p:pic>
      </p:grpSp>
      <p:grpSp>
        <p:nvGrpSpPr>
          <p:cNvPr id="13" name="Group 12" descr="4 I like my toy">
            <a:extLst>
              <a:ext uri="{FF2B5EF4-FFF2-40B4-BE49-F238E27FC236}">
                <a16:creationId xmlns:a16="http://schemas.microsoft.com/office/drawing/2014/main" id="{6E1BD90B-4A8E-1C24-964E-6B0BE2A42B78}"/>
              </a:ext>
            </a:extLst>
          </p:cNvPr>
          <p:cNvGrpSpPr/>
          <p:nvPr/>
        </p:nvGrpSpPr>
        <p:grpSpPr>
          <a:xfrm>
            <a:off x="8325217" y="1506910"/>
            <a:ext cx="1750722" cy="1863163"/>
            <a:chOff x="8325217" y="1506910"/>
            <a:chExt cx="1750722" cy="1863163"/>
          </a:xfrm>
        </p:grpSpPr>
        <p:sp>
          <p:nvSpPr>
            <p:cNvPr id="52" name="Text Placeholder 3">
              <a:extLst>
                <a:ext uri="{FF2B5EF4-FFF2-40B4-BE49-F238E27FC236}">
                  <a16:creationId xmlns:a16="http://schemas.microsoft.com/office/drawing/2014/main" id="{CB634D5D-97A1-78E6-3E2C-714F438685D6}"/>
                </a:ext>
              </a:extLst>
            </p:cNvPr>
            <p:cNvSpPr txBox="1">
              <a:spLocks/>
            </p:cNvSpPr>
            <p:nvPr/>
          </p:nvSpPr>
          <p:spPr>
            <a:xfrm>
              <a:off x="8325217" y="1506910"/>
              <a:ext cx="1750722"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4"/>
              </a:pPr>
              <a:r>
                <a:rPr lang="en-AU" sz="1600" dirty="0">
                  <a:latin typeface="+mn-lt"/>
                </a:rPr>
                <a:t>I like my toy</a:t>
              </a:r>
            </a:p>
          </p:txBody>
        </p:sp>
        <p:pic>
          <p:nvPicPr>
            <p:cNvPr id="53" name="Picture 52">
              <a:extLst>
                <a:ext uri="{FF2B5EF4-FFF2-40B4-BE49-F238E27FC236}">
                  <a16:creationId xmlns:a16="http://schemas.microsoft.com/office/drawing/2014/main" id="{5E386324-698E-0CCC-01C6-775C9867E358}"/>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870174" y="1977796"/>
              <a:ext cx="660809" cy="653925"/>
            </a:xfrm>
            <a:prstGeom prst="rect">
              <a:avLst/>
            </a:prstGeom>
          </p:spPr>
        </p:pic>
        <p:pic>
          <p:nvPicPr>
            <p:cNvPr id="9" name="Picture 8">
              <a:extLst>
                <a:ext uri="{FF2B5EF4-FFF2-40B4-BE49-F238E27FC236}">
                  <a16:creationId xmlns:a16="http://schemas.microsoft.com/office/drawing/2014/main" id="{2E21A6A5-4375-43F1-5FAE-F01D3DFC9AE1}"/>
                </a:ext>
              </a:extLst>
            </p:cNvPr>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8707999" y="2731554"/>
              <a:ext cx="985158" cy="638519"/>
            </a:xfrm>
            <a:prstGeom prst="rect">
              <a:avLst/>
            </a:prstGeom>
          </p:spPr>
        </p:pic>
      </p:grpSp>
      <p:grpSp>
        <p:nvGrpSpPr>
          <p:cNvPr id="14" name="Group 13" descr="5 assessment criteria">
            <a:extLst>
              <a:ext uri="{FF2B5EF4-FFF2-40B4-BE49-F238E27FC236}">
                <a16:creationId xmlns:a16="http://schemas.microsoft.com/office/drawing/2014/main" id="{8A24CB8A-C120-F684-4DAC-801746D6F92C}"/>
              </a:ext>
            </a:extLst>
          </p:cNvPr>
          <p:cNvGrpSpPr/>
          <p:nvPr/>
        </p:nvGrpSpPr>
        <p:grpSpPr>
          <a:xfrm>
            <a:off x="7569200" y="3476538"/>
            <a:ext cx="3888025" cy="657225"/>
            <a:chOff x="7569200" y="3476538"/>
            <a:chExt cx="3888025" cy="657225"/>
          </a:xfrm>
        </p:grpSpPr>
        <p:sp>
          <p:nvSpPr>
            <p:cNvPr id="56" name="Text Placeholder 3">
              <a:extLst>
                <a:ext uri="{FF2B5EF4-FFF2-40B4-BE49-F238E27FC236}">
                  <a16:creationId xmlns:a16="http://schemas.microsoft.com/office/drawing/2014/main" id="{D854D3A0-33E9-031B-17A8-B6AC871176A7}"/>
                </a:ext>
              </a:extLst>
            </p:cNvPr>
            <p:cNvSpPr txBox="1">
              <a:spLocks/>
            </p:cNvSpPr>
            <p:nvPr/>
          </p:nvSpPr>
          <p:spPr>
            <a:xfrm>
              <a:off x="7569200" y="3569198"/>
              <a:ext cx="3024065" cy="471904"/>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5"/>
              </a:pPr>
              <a:r>
                <a:rPr lang="en-AU" sz="1600" dirty="0">
                  <a:latin typeface="+mn-lt"/>
                </a:rPr>
                <a:t>Assessment criteria</a:t>
              </a:r>
            </a:p>
          </p:txBody>
        </p:sp>
        <p:pic>
          <p:nvPicPr>
            <p:cNvPr id="57" name="Picture 56">
              <a:extLst>
                <a:ext uri="{FF2B5EF4-FFF2-40B4-BE49-F238E27FC236}">
                  <a16:creationId xmlns:a16="http://schemas.microsoft.com/office/drawing/2014/main" id="{22634AC9-0BB7-986C-B5D3-8A3B9AE23EB1}"/>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161311" y="3478188"/>
              <a:ext cx="660199" cy="653924"/>
            </a:xfrm>
            <a:prstGeom prst="rect">
              <a:avLst/>
            </a:prstGeom>
          </p:spPr>
        </p:pic>
        <p:pic>
          <p:nvPicPr>
            <p:cNvPr id="75" name="Picture 74" descr="Checklist">
              <a:extLst>
                <a:ext uri="{FF2B5EF4-FFF2-40B4-BE49-F238E27FC236}">
                  <a16:creationId xmlns:a16="http://schemas.microsoft.com/office/drawing/2014/main" id="{7846B87D-3B7E-0DAB-79FE-C3DFA9A392C2}"/>
                </a:ext>
              </a:extLst>
            </p:cNvPr>
            <p:cNvPicPr>
              <a:picLocks noChangeAspect="1"/>
            </p:cNvPicPr>
            <p:nvPr/>
          </p:nvPicPr>
          <p:blipFill>
            <a:blip r:embed="rId9"/>
            <a:stretch>
              <a:fillRect/>
            </a:stretch>
          </p:blipFill>
          <p:spPr>
            <a:xfrm>
              <a:off x="10971450" y="3476538"/>
              <a:ext cx="485775" cy="657225"/>
            </a:xfrm>
            <a:prstGeom prst="rect">
              <a:avLst/>
            </a:prstGeom>
          </p:spPr>
        </p:pic>
      </p:grpSp>
      <p:grpSp>
        <p:nvGrpSpPr>
          <p:cNvPr id="15" name="Group 14" descr="6 communicative task">
            <a:extLst>
              <a:ext uri="{FF2B5EF4-FFF2-40B4-BE49-F238E27FC236}">
                <a16:creationId xmlns:a16="http://schemas.microsoft.com/office/drawing/2014/main" id="{A3DFC434-1390-3DE0-4893-E78C25592E1B}"/>
              </a:ext>
            </a:extLst>
          </p:cNvPr>
          <p:cNvGrpSpPr/>
          <p:nvPr/>
        </p:nvGrpSpPr>
        <p:grpSpPr>
          <a:xfrm>
            <a:off x="7055960" y="4537083"/>
            <a:ext cx="2648471" cy="1739515"/>
            <a:chOff x="7269320" y="4537083"/>
            <a:chExt cx="2648471" cy="1739515"/>
          </a:xfrm>
        </p:grpSpPr>
        <p:sp>
          <p:nvSpPr>
            <p:cNvPr id="60" name="Text Placeholder 3">
              <a:extLst>
                <a:ext uri="{FF2B5EF4-FFF2-40B4-BE49-F238E27FC236}">
                  <a16:creationId xmlns:a16="http://schemas.microsoft.com/office/drawing/2014/main" id="{7783200A-B140-4709-A059-931828C39ED1}"/>
                </a:ext>
              </a:extLst>
            </p:cNvPr>
            <p:cNvSpPr txBox="1">
              <a:spLocks/>
            </p:cNvSpPr>
            <p:nvPr/>
          </p:nvSpPr>
          <p:spPr>
            <a:xfrm>
              <a:off x="7269320" y="5804695"/>
              <a:ext cx="2648471"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6"/>
              </a:pPr>
              <a:r>
                <a:rPr lang="en-AU" sz="1600" dirty="0">
                  <a:latin typeface="+mn-lt"/>
                </a:rPr>
                <a:t>Communicative task</a:t>
              </a:r>
            </a:p>
          </p:txBody>
        </p:sp>
        <p:pic>
          <p:nvPicPr>
            <p:cNvPr id="62" name="Picture 61">
              <a:extLst>
                <a:ext uri="{FF2B5EF4-FFF2-40B4-BE49-F238E27FC236}">
                  <a16:creationId xmlns:a16="http://schemas.microsoft.com/office/drawing/2014/main" id="{8B4A7D36-AC4D-741B-E6B0-439771E61B41}"/>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289105" y="4537083"/>
              <a:ext cx="608900" cy="653925"/>
            </a:xfrm>
            <a:prstGeom prst="rect">
              <a:avLst/>
            </a:prstGeom>
          </p:spPr>
        </p:pic>
        <p:pic>
          <p:nvPicPr>
            <p:cNvPr id="78" name="Picture 77" descr="Two people engaged in a communication task, with another person filming the interaction.">
              <a:extLst>
                <a:ext uri="{FF2B5EF4-FFF2-40B4-BE49-F238E27FC236}">
                  <a16:creationId xmlns:a16="http://schemas.microsoft.com/office/drawing/2014/main" id="{C2B07BAF-9E42-ED9E-51D5-71EC1E44A784}"/>
                </a:ext>
              </a:extLst>
            </p:cNvPr>
            <p:cNvPicPr>
              <a:picLocks noChangeAspect="1"/>
            </p:cNvPicPr>
            <p:nvPr/>
          </p:nvPicPr>
          <p:blipFill>
            <a:blip r:embed="rId10"/>
            <a:stretch>
              <a:fillRect/>
            </a:stretch>
          </p:blipFill>
          <p:spPr>
            <a:xfrm>
              <a:off x="8090971" y="5287484"/>
              <a:ext cx="1005168" cy="657225"/>
            </a:xfrm>
            <a:prstGeom prst="rect">
              <a:avLst/>
            </a:prstGeom>
          </p:spPr>
        </p:pic>
      </p:grpSp>
      <p:grpSp>
        <p:nvGrpSpPr>
          <p:cNvPr id="16" name="Group 15" descr="7 feedback and goal setting">
            <a:extLst>
              <a:ext uri="{FF2B5EF4-FFF2-40B4-BE49-F238E27FC236}">
                <a16:creationId xmlns:a16="http://schemas.microsoft.com/office/drawing/2014/main" id="{95DCC012-E01D-20D5-154C-2621D3DFD7DE}"/>
              </a:ext>
            </a:extLst>
          </p:cNvPr>
          <p:cNvGrpSpPr/>
          <p:nvPr/>
        </p:nvGrpSpPr>
        <p:grpSpPr>
          <a:xfrm>
            <a:off x="4516187" y="4513800"/>
            <a:ext cx="1852094" cy="2103869"/>
            <a:chOff x="4793622" y="4513800"/>
            <a:chExt cx="1852094" cy="2103869"/>
          </a:xfrm>
        </p:grpSpPr>
        <p:pic>
          <p:nvPicPr>
            <p:cNvPr id="64" name="Picture 63">
              <a:extLst>
                <a:ext uri="{FF2B5EF4-FFF2-40B4-BE49-F238E27FC236}">
                  <a16:creationId xmlns:a16="http://schemas.microsoft.com/office/drawing/2014/main" id="{77DC88EE-3BB1-1788-7D3D-D6C675EC207C}"/>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415219" y="4513800"/>
              <a:ext cx="608900" cy="653925"/>
            </a:xfrm>
            <a:prstGeom prst="rect">
              <a:avLst/>
            </a:prstGeom>
          </p:spPr>
        </p:pic>
        <p:sp>
          <p:nvSpPr>
            <p:cNvPr id="66" name="Text Placeholder 3">
              <a:extLst>
                <a:ext uri="{FF2B5EF4-FFF2-40B4-BE49-F238E27FC236}">
                  <a16:creationId xmlns:a16="http://schemas.microsoft.com/office/drawing/2014/main" id="{4C2480CB-28D6-A0F0-393E-84EC23662F00}"/>
                </a:ext>
              </a:extLst>
            </p:cNvPr>
            <p:cNvSpPr txBox="1">
              <a:spLocks/>
            </p:cNvSpPr>
            <p:nvPr/>
          </p:nvSpPr>
          <p:spPr>
            <a:xfrm>
              <a:off x="4793622" y="5804695"/>
              <a:ext cx="1852094" cy="812974"/>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7"/>
              </a:pPr>
              <a:r>
                <a:rPr lang="en-AU" sz="1600" dirty="0">
                  <a:latin typeface="+mn-lt"/>
                </a:rPr>
                <a:t>Feedback and goal setting</a:t>
              </a:r>
            </a:p>
          </p:txBody>
        </p:sp>
        <p:pic>
          <p:nvPicPr>
            <p:cNvPr id="77" name="Picture 76" descr="Checklist with a target">
              <a:extLst>
                <a:ext uri="{FF2B5EF4-FFF2-40B4-BE49-F238E27FC236}">
                  <a16:creationId xmlns:a16="http://schemas.microsoft.com/office/drawing/2014/main" id="{45EC2B0E-5E9A-6A5E-FDCC-8537F494A35C}"/>
                </a:ext>
              </a:extLst>
            </p:cNvPr>
            <p:cNvPicPr>
              <a:picLocks noChangeAspect="1"/>
            </p:cNvPicPr>
            <p:nvPr/>
          </p:nvPicPr>
          <p:blipFill>
            <a:blip r:embed="rId11"/>
            <a:stretch>
              <a:fillRect/>
            </a:stretch>
          </p:blipFill>
          <p:spPr>
            <a:xfrm>
              <a:off x="5419632" y="5287484"/>
              <a:ext cx="600075" cy="514350"/>
            </a:xfrm>
            <a:prstGeom prst="rect">
              <a:avLst/>
            </a:prstGeom>
          </p:spPr>
        </p:pic>
      </p:grpSp>
      <p:grpSp>
        <p:nvGrpSpPr>
          <p:cNvPr id="17" name="Group 16" descr="8 language review">
            <a:extLst>
              <a:ext uri="{FF2B5EF4-FFF2-40B4-BE49-F238E27FC236}">
                <a16:creationId xmlns:a16="http://schemas.microsoft.com/office/drawing/2014/main" id="{4C63C63D-567D-BCF8-14CE-B9DEA3A3C2EA}"/>
              </a:ext>
            </a:extLst>
          </p:cNvPr>
          <p:cNvGrpSpPr/>
          <p:nvPr/>
        </p:nvGrpSpPr>
        <p:grpSpPr>
          <a:xfrm>
            <a:off x="2355340" y="4513558"/>
            <a:ext cx="1473169" cy="1763040"/>
            <a:chOff x="2568700" y="4513558"/>
            <a:chExt cx="1473169" cy="1763040"/>
          </a:xfrm>
        </p:grpSpPr>
        <p:pic>
          <p:nvPicPr>
            <p:cNvPr id="68" name="Picture 67">
              <a:extLst>
                <a:ext uri="{FF2B5EF4-FFF2-40B4-BE49-F238E27FC236}">
                  <a16:creationId xmlns:a16="http://schemas.microsoft.com/office/drawing/2014/main" id="{FCBD7D72-5A68-424E-932E-E932C135A17B}"/>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000834" y="4513558"/>
              <a:ext cx="608900" cy="653925"/>
            </a:xfrm>
            <a:prstGeom prst="rect">
              <a:avLst/>
            </a:prstGeom>
          </p:spPr>
        </p:pic>
        <p:sp>
          <p:nvSpPr>
            <p:cNvPr id="70" name="Text Placeholder 3">
              <a:extLst>
                <a:ext uri="{FF2B5EF4-FFF2-40B4-BE49-F238E27FC236}">
                  <a16:creationId xmlns:a16="http://schemas.microsoft.com/office/drawing/2014/main" id="{8ACD63C0-8D48-D641-F19E-605655CBAAA7}"/>
                </a:ext>
              </a:extLst>
            </p:cNvPr>
            <p:cNvSpPr txBox="1">
              <a:spLocks/>
            </p:cNvSpPr>
            <p:nvPr/>
          </p:nvSpPr>
          <p:spPr>
            <a:xfrm>
              <a:off x="2568700" y="5804695"/>
              <a:ext cx="1473169"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8"/>
              </a:pPr>
              <a:r>
                <a:rPr lang="en-AU" sz="1600" dirty="0">
                  <a:latin typeface="+mn-lt"/>
                </a:rPr>
                <a:t>Language review</a:t>
              </a:r>
            </a:p>
          </p:txBody>
        </p:sp>
        <p:pic>
          <p:nvPicPr>
            <p:cNvPr id="76" name="Picture 75" descr="An icon that is half a speech bubble, and half a globe image. Arrows curve around the image in a circular direction.">
              <a:extLst>
                <a:ext uri="{FF2B5EF4-FFF2-40B4-BE49-F238E27FC236}">
                  <a16:creationId xmlns:a16="http://schemas.microsoft.com/office/drawing/2014/main" id="{043D6776-ADB6-AE8B-CA17-BC399C78FE42}"/>
                </a:ext>
              </a:extLst>
            </p:cNvPr>
            <p:cNvPicPr>
              <a:picLocks noChangeAspect="1"/>
            </p:cNvPicPr>
            <p:nvPr/>
          </p:nvPicPr>
          <p:blipFill>
            <a:blip r:embed="rId12"/>
            <a:stretch>
              <a:fillRect/>
            </a:stretch>
          </p:blipFill>
          <p:spPr>
            <a:xfrm>
              <a:off x="3038584" y="5287484"/>
              <a:ext cx="533400" cy="523875"/>
            </a:xfrm>
            <a:prstGeom prst="rect">
              <a:avLst/>
            </a:prstGeom>
          </p:spPr>
        </p:pic>
      </p:grpSp>
      <p:sp>
        <p:nvSpPr>
          <p:cNvPr id="87" name="Slide Number Placeholder 86">
            <a:extLst>
              <a:ext uri="{FF2B5EF4-FFF2-40B4-BE49-F238E27FC236}">
                <a16:creationId xmlns:a16="http://schemas.microsoft.com/office/drawing/2014/main" id="{FCD031FC-6C3E-20CF-6909-2599F9D28DAC}"/>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a:t>
            </a:fld>
            <a:endParaRPr lang="en-AU"/>
          </a:p>
        </p:txBody>
      </p:sp>
    </p:spTree>
    <p:extLst>
      <p:ext uri="{BB962C8B-B14F-4D97-AF65-F5344CB8AC3E}">
        <p14:creationId xmlns:p14="http://schemas.microsoft.com/office/powerpoint/2010/main" val="1364806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DC787A-F249-8387-D106-CFEE8A965854}"/>
              </a:ext>
            </a:extLst>
          </p:cNvPr>
          <p:cNvSpPr>
            <a:spLocks noGrp="1"/>
          </p:cNvSpPr>
          <p:nvPr>
            <p:ph type="title"/>
          </p:nvPr>
        </p:nvSpPr>
        <p:spPr/>
        <p:txBody>
          <a:bodyPr/>
          <a:lstStyle/>
          <a:p>
            <a:r>
              <a:rPr lang="zh-CN" altLang="en-US" i="1" dirty="0"/>
              <a:t>说说我的玩具 </a:t>
            </a:r>
            <a:endParaRPr lang="en-AU" i="1" dirty="0"/>
          </a:p>
        </p:txBody>
      </p:sp>
      <p:sp>
        <p:nvSpPr>
          <p:cNvPr id="2" name="Text Placeholder 65">
            <a:extLst>
              <a:ext uri="{FF2B5EF4-FFF2-40B4-BE49-F238E27FC236}">
                <a16:creationId xmlns:a16="http://schemas.microsoft.com/office/drawing/2014/main" id="{58D91147-E265-FFA4-2905-3A1880399C59}"/>
              </a:ext>
            </a:extLst>
          </p:cNvPr>
          <p:cNvSpPr txBox="1">
            <a:spLocks/>
          </p:cNvSpPr>
          <p:nvPr/>
        </p:nvSpPr>
        <p:spPr>
          <a:xfrm>
            <a:off x="328363" y="905601"/>
            <a:ext cx="2700000" cy="1080000"/>
          </a:xfrm>
          <a:prstGeom prst="rect">
            <a:avLst/>
          </a:prstGeo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a:solidFill>
                  <a:srgbClr val="146CFD"/>
                </a:solidFill>
                <a:latin typeface="+mj-lt"/>
              </a:rPr>
              <a:t>Early Stage 1</a:t>
            </a:r>
          </a:p>
        </p:txBody>
      </p:sp>
      <p:pic>
        <p:nvPicPr>
          <p:cNvPr id="5" name="Picture 4">
            <a:extLst>
              <a:ext uri="{FF2B5EF4-FFF2-40B4-BE49-F238E27FC236}">
                <a16:creationId xmlns:a16="http://schemas.microsoft.com/office/drawing/2014/main" id="{AEF05DCD-96A0-EF3A-4031-B142FAF97F27}"/>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0000" y="1666992"/>
            <a:ext cx="10666828" cy="4363067"/>
          </a:xfrm>
          <a:prstGeom prst="rect">
            <a:avLst/>
          </a:prstGeom>
        </p:spPr>
      </p:pic>
      <p:grpSp>
        <p:nvGrpSpPr>
          <p:cNvPr id="10" name="Group 9" descr="1 toys">
            <a:extLst>
              <a:ext uri="{FF2B5EF4-FFF2-40B4-BE49-F238E27FC236}">
                <a16:creationId xmlns:a16="http://schemas.microsoft.com/office/drawing/2014/main" id="{E320D49E-4AB3-F7B6-CE2C-1EA4FAECA6EB}"/>
              </a:ext>
            </a:extLst>
          </p:cNvPr>
          <p:cNvGrpSpPr/>
          <p:nvPr/>
        </p:nvGrpSpPr>
        <p:grpSpPr>
          <a:xfrm>
            <a:off x="1578649" y="1417886"/>
            <a:ext cx="1177094" cy="2117399"/>
            <a:chOff x="1578649" y="1417886"/>
            <a:chExt cx="1177094" cy="2117399"/>
          </a:xfrm>
        </p:grpSpPr>
        <p:sp>
          <p:nvSpPr>
            <p:cNvPr id="7" name="Text Placeholder 3">
              <a:extLst>
                <a:ext uri="{FF2B5EF4-FFF2-40B4-BE49-F238E27FC236}">
                  <a16:creationId xmlns:a16="http://schemas.microsoft.com/office/drawing/2014/main" id="{9476CCFF-88C1-1A48-316E-070F740597D0}"/>
                </a:ext>
              </a:extLst>
            </p:cNvPr>
            <p:cNvSpPr txBox="1">
              <a:spLocks/>
            </p:cNvSpPr>
            <p:nvPr/>
          </p:nvSpPr>
          <p:spPr>
            <a:xfrm>
              <a:off x="1578649" y="1417886"/>
              <a:ext cx="1177094"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a:pPr>
              <a:r>
                <a:rPr lang="zh-CN" sz="1600" i="1" dirty="0">
                  <a:effectLst/>
                  <a:latin typeface="+mn-lt"/>
                  <a:ea typeface="SimSun" panose="02010600030101010101" pitchFamily="2" charset="-122"/>
                  <a:cs typeface="Arial" panose="020B0604020202020204" pitchFamily="34" charset="0"/>
                </a:rPr>
                <a:t>玩具</a:t>
              </a:r>
              <a:endParaRPr lang="en-AU" sz="1600" i="1" dirty="0">
                <a:latin typeface="+mn-lt"/>
              </a:endParaRPr>
            </a:p>
          </p:txBody>
        </p:sp>
        <p:pic>
          <p:nvPicPr>
            <p:cNvPr id="32" name="Picture 31">
              <a:extLst>
                <a:ext uri="{FF2B5EF4-FFF2-40B4-BE49-F238E27FC236}">
                  <a16:creationId xmlns:a16="http://schemas.microsoft.com/office/drawing/2014/main" id="{C7D2823B-FE1A-66A7-E644-FB3F6B895E18}"/>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836792" y="1990493"/>
              <a:ext cx="660809" cy="653925"/>
            </a:xfrm>
            <a:prstGeom prst="rect">
              <a:avLst/>
            </a:prstGeom>
          </p:spPr>
        </p:pic>
        <p:pic>
          <p:nvPicPr>
            <p:cNvPr id="3" name="Picture 2">
              <a:extLst>
                <a:ext uri="{FF2B5EF4-FFF2-40B4-BE49-F238E27FC236}">
                  <a16:creationId xmlns:a16="http://schemas.microsoft.com/office/drawing/2014/main" id="{032CA45B-4ACB-5F7D-5757-D42214DEC9C7}"/>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1748988" y="2731554"/>
              <a:ext cx="836417" cy="803731"/>
            </a:xfrm>
            <a:prstGeom prst="rect">
              <a:avLst/>
            </a:prstGeom>
          </p:spPr>
        </p:pic>
      </p:grpSp>
      <p:grpSp>
        <p:nvGrpSpPr>
          <p:cNvPr id="11" name="Group 10" descr="2 sentence structure">
            <a:extLst>
              <a:ext uri="{FF2B5EF4-FFF2-40B4-BE49-F238E27FC236}">
                <a16:creationId xmlns:a16="http://schemas.microsoft.com/office/drawing/2014/main" id="{6DE0DC9E-C679-02A2-4848-386FCCC73747}"/>
              </a:ext>
            </a:extLst>
          </p:cNvPr>
          <p:cNvGrpSpPr/>
          <p:nvPr/>
        </p:nvGrpSpPr>
        <p:grpSpPr>
          <a:xfrm>
            <a:off x="3595117" y="1417886"/>
            <a:ext cx="1473169" cy="2141285"/>
            <a:chOff x="3915880" y="1417886"/>
            <a:chExt cx="1473169" cy="2141285"/>
          </a:xfrm>
        </p:grpSpPr>
        <p:sp>
          <p:nvSpPr>
            <p:cNvPr id="44" name="Text Placeholder 3">
              <a:extLst>
                <a:ext uri="{FF2B5EF4-FFF2-40B4-BE49-F238E27FC236}">
                  <a16:creationId xmlns:a16="http://schemas.microsoft.com/office/drawing/2014/main" id="{D173BCDC-50C1-8AF1-52C6-3FA9C16B4788}"/>
                </a:ext>
              </a:extLst>
            </p:cNvPr>
            <p:cNvSpPr txBox="1">
              <a:spLocks/>
            </p:cNvSpPr>
            <p:nvPr/>
          </p:nvSpPr>
          <p:spPr>
            <a:xfrm>
              <a:off x="3915880" y="1417886"/>
              <a:ext cx="1473169"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2"/>
              </a:pPr>
              <a:r>
                <a:rPr lang="zh-CN" sz="1600" i="1" dirty="0">
                  <a:effectLst/>
                  <a:latin typeface="+mn-lt"/>
                  <a:ea typeface="SimSun" panose="02010600030101010101" pitchFamily="2" charset="-122"/>
                  <a:cs typeface="Arial" panose="020B0604020202020204" pitchFamily="34" charset="0"/>
                </a:rPr>
                <a:t>简单句型</a:t>
              </a:r>
              <a:endParaRPr lang="en-AU" sz="1600" i="1" dirty="0">
                <a:latin typeface="+mn-lt"/>
              </a:endParaRPr>
            </a:p>
          </p:txBody>
        </p:sp>
        <p:pic>
          <p:nvPicPr>
            <p:cNvPr id="45" name="Picture 44">
              <a:extLst>
                <a:ext uri="{FF2B5EF4-FFF2-40B4-BE49-F238E27FC236}">
                  <a16:creationId xmlns:a16="http://schemas.microsoft.com/office/drawing/2014/main" id="{4F88FB29-D62C-1450-4F69-233AFB6A9853}"/>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322060" y="2003678"/>
              <a:ext cx="660809" cy="653925"/>
            </a:xfrm>
            <a:prstGeom prst="rect">
              <a:avLst/>
            </a:prstGeom>
          </p:spPr>
        </p:pic>
        <p:pic>
          <p:nvPicPr>
            <p:cNvPr id="6" name="Picture 5">
              <a:extLst>
                <a:ext uri="{FF2B5EF4-FFF2-40B4-BE49-F238E27FC236}">
                  <a16:creationId xmlns:a16="http://schemas.microsoft.com/office/drawing/2014/main" id="{4A904793-CEAB-50C9-E757-797E6B6F850E}"/>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4234256" y="2731554"/>
              <a:ext cx="836417" cy="827617"/>
            </a:xfrm>
            <a:prstGeom prst="rect">
              <a:avLst/>
            </a:prstGeom>
          </p:spPr>
        </p:pic>
      </p:grpSp>
      <p:grpSp>
        <p:nvGrpSpPr>
          <p:cNvPr id="12" name="Group 11" descr="3 colour and size">
            <a:extLst>
              <a:ext uri="{FF2B5EF4-FFF2-40B4-BE49-F238E27FC236}">
                <a16:creationId xmlns:a16="http://schemas.microsoft.com/office/drawing/2014/main" id="{2D25209B-4B32-FE4C-840E-280B936E88C1}"/>
              </a:ext>
            </a:extLst>
          </p:cNvPr>
          <p:cNvGrpSpPr/>
          <p:nvPr/>
        </p:nvGrpSpPr>
        <p:grpSpPr>
          <a:xfrm>
            <a:off x="5907660" y="1417886"/>
            <a:ext cx="1578183" cy="1987230"/>
            <a:chOff x="6340854" y="1417886"/>
            <a:chExt cx="1578183" cy="1987230"/>
          </a:xfrm>
        </p:grpSpPr>
        <p:sp>
          <p:nvSpPr>
            <p:cNvPr id="48" name="Text Placeholder 3">
              <a:extLst>
                <a:ext uri="{FF2B5EF4-FFF2-40B4-BE49-F238E27FC236}">
                  <a16:creationId xmlns:a16="http://schemas.microsoft.com/office/drawing/2014/main" id="{1ED1529D-5CE3-65C4-CEA6-5EA5442D4B80}"/>
                </a:ext>
              </a:extLst>
            </p:cNvPr>
            <p:cNvSpPr txBox="1">
              <a:spLocks/>
            </p:cNvSpPr>
            <p:nvPr/>
          </p:nvSpPr>
          <p:spPr>
            <a:xfrm>
              <a:off x="6340854" y="1417886"/>
              <a:ext cx="1578183" cy="644320"/>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3"/>
              </a:pPr>
              <a:r>
                <a:rPr lang="zh-CN" sz="1600" i="1" dirty="0">
                  <a:effectLst/>
                  <a:latin typeface="Arial" panose="020B0604020202020204" pitchFamily="34" charset="0"/>
                  <a:ea typeface="SimSun" panose="02010600030101010101" pitchFamily="2" charset="-122"/>
                  <a:cs typeface="Arial" panose="020B0604020202020204" pitchFamily="34" charset="0"/>
                </a:rPr>
                <a:t>大小和颜色</a:t>
              </a:r>
              <a:endParaRPr lang="en-AU" sz="1600" i="1" dirty="0">
                <a:latin typeface="+mn-lt"/>
              </a:endParaRPr>
            </a:p>
          </p:txBody>
        </p:sp>
        <p:pic>
          <p:nvPicPr>
            <p:cNvPr id="49" name="Picture 48">
              <a:extLst>
                <a:ext uri="{FF2B5EF4-FFF2-40B4-BE49-F238E27FC236}">
                  <a16:creationId xmlns:a16="http://schemas.microsoft.com/office/drawing/2014/main" id="{1C65AAB2-69A1-7389-A73E-3669FEB97731}"/>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99541" y="1977796"/>
              <a:ext cx="660809" cy="653925"/>
            </a:xfrm>
            <a:prstGeom prst="rect">
              <a:avLst/>
            </a:prstGeom>
          </p:spPr>
        </p:pic>
        <p:pic>
          <p:nvPicPr>
            <p:cNvPr id="8" name="Picture 7" descr="A cartoon alligator standing next to a rainbow&#10;&#10;Description automatically generated">
              <a:extLst>
                <a:ext uri="{FF2B5EF4-FFF2-40B4-BE49-F238E27FC236}">
                  <a16:creationId xmlns:a16="http://schemas.microsoft.com/office/drawing/2014/main" id="{15A8E67E-15C0-DBA7-F2C2-9E56267D31DB}"/>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6576599" y="2731554"/>
              <a:ext cx="1106693" cy="673562"/>
            </a:xfrm>
            <a:prstGeom prst="rect">
              <a:avLst/>
            </a:prstGeom>
          </p:spPr>
        </p:pic>
      </p:grpSp>
      <p:grpSp>
        <p:nvGrpSpPr>
          <p:cNvPr id="13" name="Group 12" descr="4 I like my toy">
            <a:extLst>
              <a:ext uri="{FF2B5EF4-FFF2-40B4-BE49-F238E27FC236}">
                <a16:creationId xmlns:a16="http://schemas.microsoft.com/office/drawing/2014/main" id="{69BE02B6-EA81-75FB-1275-520155EC2110}"/>
              </a:ext>
            </a:extLst>
          </p:cNvPr>
          <p:cNvGrpSpPr/>
          <p:nvPr/>
        </p:nvGrpSpPr>
        <p:grpSpPr>
          <a:xfrm>
            <a:off x="8325217" y="1417886"/>
            <a:ext cx="1977882" cy="1952187"/>
            <a:chOff x="8325217" y="1417886"/>
            <a:chExt cx="1977882" cy="1952187"/>
          </a:xfrm>
        </p:grpSpPr>
        <p:sp>
          <p:nvSpPr>
            <p:cNvPr id="52" name="Text Placeholder 3">
              <a:extLst>
                <a:ext uri="{FF2B5EF4-FFF2-40B4-BE49-F238E27FC236}">
                  <a16:creationId xmlns:a16="http://schemas.microsoft.com/office/drawing/2014/main" id="{CB634D5D-97A1-78E6-3E2C-714F438685D6}"/>
                </a:ext>
              </a:extLst>
            </p:cNvPr>
            <p:cNvSpPr txBox="1">
              <a:spLocks/>
            </p:cNvSpPr>
            <p:nvPr/>
          </p:nvSpPr>
          <p:spPr>
            <a:xfrm>
              <a:off x="8325217" y="1417886"/>
              <a:ext cx="1977882"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4"/>
              </a:pPr>
              <a:r>
                <a:rPr lang="zh-CN" altLang="en-US" sz="1600" i="1" dirty="0">
                  <a:latin typeface="+mn-lt"/>
                  <a:ea typeface="SimSun" panose="02010600030101010101" pitchFamily="2" charset="-122"/>
                </a:rPr>
                <a:t>我喜欢我的玩具</a:t>
              </a:r>
              <a:endParaRPr lang="en-AU" sz="1600" i="1" dirty="0">
                <a:latin typeface="+mn-lt"/>
              </a:endParaRPr>
            </a:p>
          </p:txBody>
        </p:sp>
        <p:pic>
          <p:nvPicPr>
            <p:cNvPr id="53" name="Picture 52">
              <a:extLst>
                <a:ext uri="{FF2B5EF4-FFF2-40B4-BE49-F238E27FC236}">
                  <a16:creationId xmlns:a16="http://schemas.microsoft.com/office/drawing/2014/main" id="{5E386324-698E-0CCC-01C6-775C9867E358}"/>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983754" y="1977796"/>
              <a:ext cx="660809" cy="653925"/>
            </a:xfrm>
            <a:prstGeom prst="rect">
              <a:avLst/>
            </a:prstGeom>
          </p:spPr>
        </p:pic>
        <p:pic>
          <p:nvPicPr>
            <p:cNvPr id="9" name="Picture 8">
              <a:extLst>
                <a:ext uri="{FF2B5EF4-FFF2-40B4-BE49-F238E27FC236}">
                  <a16:creationId xmlns:a16="http://schemas.microsoft.com/office/drawing/2014/main" id="{2E21A6A5-4375-43F1-5FAE-F01D3DFC9AE1}"/>
                </a:ext>
              </a:extLst>
            </p:cNvPr>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8821579" y="2731554"/>
              <a:ext cx="985158" cy="638519"/>
            </a:xfrm>
            <a:prstGeom prst="rect">
              <a:avLst/>
            </a:prstGeom>
          </p:spPr>
        </p:pic>
      </p:grpSp>
      <p:grpSp>
        <p:nvGrpSpPr>
          <p:cNvPr id="14" name="Group 13" descr="5 assessment criteria">
            <a:extLst>
              <a:ext uri="{FF2B5EF4-FFF2-40B4-BE49-F238E27FC236}">
                <a16:creationId xmlns:a16="http://schemas.microsoft.com/office/drawing/2014/main" id="{0E495E54-2C2F-4EEE-CCFB-AC69B5D838D1}"/>
              </a:ext>
            </a:extLst>
          </p:cNvPr>
          <p:cNvGrpSpPr/>
          <p:nvPr/>
        </p:nvGrpSpPr>
        <p:grpSpPr>
          <a:xfrm>
            <a:off x="8665227" y="3494296"/>
            <a:ext cx="2791998" cy="657225"/>
            <a:chOff x="8665227" y="3494296"/>
            <a:chExt cx="2791998" cy="657225"/>
          </a:xfrm>
        </p:grpSpPr>
        <p:sp>
          <p:nvSpPr>
            <p:cNvPr id="56" name="Text Placeholder 3">
              <a:extLst>
                <a:ext uri="{FF2B5EF4-FFF2-40B4-BE49-F238E27FC236}">
                  <a16:creationId xmlns:a16="http://schemas.microsoft.com/office/drawing/2014/main" id="{D854D3A0-33E9-031B-17A8-B6AC871176A7}"/>
                </a:ext>
              </a:extLst>
            </p:cNvPr>
            <p:cNvSpPr txBox="1">
              <a:spLocks/>
            </p:cNvSpPr>
            <p:nvPr/>
          </p:nvSpPr>
          <p:spPr>
            <a:xfrm>
              <a:off x="8665227" y="3595627"/>
              <a:ext cx="1423654" cy="45456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5"/>
              </a:pPr>
              <a:r>
                <a:rPr lang="ja-JP" altLang="en-US" sz="1600" i="1" dirty="0">
                  <a:latin typeface="+mn-lt"/>
                </a:rPr>
                <a:t>测试标准</a:t>
              </a:r>
              <a:endParaRPr lang="en-AU" sz="1600" i="1" dirty="0">
                <a:latin typeface="+mn-lt"/>
              </a:endParaRPr>
            </a:p>
          </p:txBody>
        </p:sp>
        <p:pic>
          <p:nvPicPr>
            <p:cNvPr id="57" name="Picture 56">
              <a:extLst>
                <a:ext uri="{FF2B5EF4-FFF2-40B4-BE49-F238E27FC236}">
                  <a16:creationId xmlns:a16="http://schemas.microsoft.com/office/drawing/2014/main" id="{22634AC9-0BB7-986C-B5D3-8A3B9AE23EB1}"/>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161311" y="3495946"/>
              <a:ext cx="660199" cy="653924"/>
            </a:xfrm>
            <a:prstGeom prst="rect">
              <a:avLst/>
            </a:prstGeom>
          </p:spPr>
        </p:pic>
        <p:pic>
          <p:nvPicPr>
            <p:cNvPr id="75" name="Picture 74" descr="Checklist">
              <a:extLst>
                <a:ext uri="{FF2B5EF4-FFF2-40B4-BE49-F238E27FC236}">
                  <a16:creationId xmlns:a16="http://schemas.microsoft.com/office/drawing/2014/main" id="{7846B87D-3B7E-0DAB-79FE-C3DFA9A392C2}"/>
                </a:ext>
              </a:extLst>
            </p:cNvPr>
            <p:cNvPicPr>
              <a:picLocks noChangeAspect="1"/>
            </p:cNvPicPr>
            <p:nvPr/>
          </p:nvPicPr>
          <p:blipFill>
            <a:blip r:embed="rId9"/>
            <a:stretch>
              <a:fillRect/>
            </a:stretch>
          </p:blipFill>
          <p:spPr>
            <a:xfrm>
              <a:off x="10971450" y="3494296"/>
              <a:ext cx="485775" cy="657225"/>
            </a:xfrm>
            <a:prstGeom prst="rect">
              <a:avLst/>
            </a:prstGeom>
          </p:spPr>
        </p:pic>
      </p:grpSp>
      <p:grpSp>
        <p:nvGrpSpPr>
          <p:cNvPr id="15" name="Group 14" descr="6 communicative task">
            <a:extLst>
              <a:ext uri="{FF2B5EF4-FFF2-40B4-BE49-F238E27FC236}">
                <a16:creationId xmlns:a16="http://schemas.microsoft.com/office/drawing/2014/main" id="{A23C982F-B7F4-9682-C637-BF872D19867A}"/>
              </a:ext>
            </a:extLst>
          </p:cNvPr>
          <p:cNvGrpSpPr/>
          <p:nvPr/>
        </p:nvGrpSpPr>
        <p:grpSpPr>
          <a:xfrm>
            <a:off x="7768738" y="4537083"/>
            <a:ext cx="1005169" cy="1838550"/>
            <a:chOff x="7870338" y="4537083"/>
            <a:chExt cx="1005169" cy="1838550"/>
          </a:xfrm>
        </p:grpSpPr>
        <p:sp>
          <p:nvSpPr>
            <p:cNvPr id="60" name="Text Placeholder 3">
              <a:extLst>
                <a:ext uri="{FF2B5EF4-FFF2-40B4-BE49-F238E27FC236}">
                  <a16:creationId xmlns:a16="http://schemas.microsoft.com/office/drawing/2014/main" id="{7783200A-B140-4709-A059-931828C39ED1}"/>
                </a:ext>
              </a:extLst>
            </p:cNvPr>
            <p:cNvSpPr txBox="1">
              <a:spLocks/>
            </p:cNvSpPr>
            <p:nvPr/>
          </p:nvSpPr>
          <p:spPr>
            <a:xfrm>
              <a:off x="7870338" y="5903730"/>
              <a:ext cx="1005169"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6"/>
              </a:pPr>
              <a:r>
                <a:rPr lang="ja-JP" altLang="en-US" sz="1600" i="1" dirty="0">
                  <a:latin typeface="+mn-lt"/>
                </a:rPr>
                <a:t>测试</a:t>
              </a:r>
              <a:endParaRPr lang="en-AU" sz="1600" i="1" dirty="0">
                <a:latin typeface="+mn-lt"/>
              </a:endParaRPr>
            </a:p>
          </p:txBody>
        </p:sp>
        <p:pic>
          <p:nvPicPr>
            <p:cNvPr id="62" name="Picture 61">
              <a:extLst>
                <a:ext uri="{FF2B5EF4-FFF2-40B4-BE49-F238E27FC236}">
                  <a16:creationId xmlns:a16="http://schemas.microsoft.com/office/drawing/2014/main" id="{8B4A7D36-AC4D-741B-E6B0-439771E61B41}"/>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68472" y="4537083"/>
              <a:ext cx="608900" cy="653925"/>
            </a:xfrm>
            <a:prstGeom prst="rect">
              <a:avLst/>
            </a:prstGeom>
          </p:spPr>
        </p:pic>
        <p:pic>
          <p:nvPicPr>
            <p:cNvPr id="78" name="Picture 77" descr="Two people engaged in a communication task, with another person filming the interaction.">
              <a:extLst>
                <a:ext uri="{FF2B5EF4-FFF2-40B4-BE49-F238E27FC236}">
                  <a16:creationId xmlns:a16="http://schemas.microsoft.com/office/drawing/2014/main" id="{C2B07BAF-9E42-ED9E-51D5-71EC1E44A784}"/>
                </a:ext>
              </a:extLst>
            </p:cNvPr>
            <p:cNvPicPr>
              <a:picLocks noChangeAspect="1"/>
            </p:cNvPicPr>
            <p:nvPr/>
          </p:nvPicPr>
          <p:blipFill>
            <a:blip r:embed="rId10"/>
            <a:stretch>
              <a:fillRect/>
            </a:stretch>
          </p:blipFill>
          <p:spPr>
            <a:xfrm>
              <a:off x="7870338" y="5287484"/>
              <a:ext cx="1005168" cy="657225"/>
            </a:xfrm>
            <a:prstGeom prst="rect">
              <a:avLst/>
            </a:prstGeom>
          </p:spPr>
        </p:pic>
      </p:grpSp>
      <p:grpSp>
        <p:nvGrpSpPr>
          <p:cNvPr id="16" name="Group 15" descr="7 feedback and goal setting">
            <a:extLst>
              <a:ext uri="{FF2B5EF4-FFF2-40B4-BE49-F238E27FC236}">
                <a16:creationId xmlns:a16="http://schemas.microsoft.com/office/drawing/2014/main" id="{38AE823B-F273-FC75-F2D4-AC339B925BCC}"/>
              </a:ext>
            </a:extLst>
          </p:cNvPr>
          <p:cNvGrpSpPr/>
          <p:nvPr/>
        </p:nvGrpSpPr>
        <p:grpSpPr>
          <a:xfrm>
            <a:off x="4749279" y="4513800"/>
            <a:ext cx="2084462" cy="1861833"/>
            <a:chOff x="4793622" y="4513800"/>
            <a:chExt cx="2084462" cy="1861833"/>
          </a:xfrm>
        </p:grpSpPr>
        <p:pic>
          <p:nvPicPr>
            <p:cNvPr id="64" name="Picture 63">
              <a:extLst>
                <a:ext uri="{FF2B5EF4-FFF2-40B4-BE49-F238E27FC236}">
                  <a16:creationId xmlns:a16="http://schemas.microsoft.com/office/drawing/2014/main" id="{77DC88EE-3BB1-1788-7D3D-D6C675EC207C}"/>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31403" y="4513800"/>
              <a:ext cx="608900" cy="653925"/>
            </a:xfrm>
            <a:prstGeom prst="rect">
              <a:avLst/>
            </a:prstGeom>
          </p:spPr>
        </p:pic>
        <p:sp>
          <p:nvSpPr>
            <p:cNvPr id="66" name="Text Placeholder 3">
              <a:extLst>
                <a:ext uri="{FF2B5EF4-FFF2-40B4-BE49-F238E27FC236}">
                  <a16:creationId xmlns:a16="http://schemas.microsoft.com/office/drawing/2014/main" id="{4C2480CB-28D6-A0F0-393E-84EC23662F00}"/>
                </a:ext>
              </a:extLst>
            </p:cNvPr>
            <p:cNvSpPr txBox="1">
              <a:spLocks/>
            </p:cNvSpPr>
            <p:nvPr/>
          </p:nvSpPr>
          <p:spPr>
            <a:xfrm>
              <a:off x="4793622" y="5921384"/>
              <a:ext cx="2084462" cy="454249"/>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7"/>
              </a:pPr>
              <a:r>
                <a:rPr lang="zh-CN" altLang="en-US" sz="1600" i="1" dirty="0">
                  <a:latin typeface="+mn-lt"/>
                </a:rPr>
                <a:t>反馈和目标设置</a:t>
              </a:r>
              <a:endParaRPr lang="en-AU" sz="1600" i="1" dirty="0">
                <a:latin typeface="+mn-lt"/>
              </a:endParaRPr>
            </a:p>
          </p:txBody>
        </p:sp>
        <p:pic>
          <p:nvPicPr>
            <p:cNvPr id="77" name="Picture 76" descr="Checklist with a target">
              <a:extLst>
                <a:ext uri="{FF2B5EF4-FFF2-40B4-BE49-F238E27FC236}">
                  <a16:creationId xmlns:a16="http://schemas.microsoft.com/office/drawing/2014/main" id="{45EC2B0E-5E9A-6A5E-FDCC-8537F494A35C}"/>
                </a:ext>
              </a:extLst>
            </p:cNvPr>
            <p:cNvPicPr>
              <a:picLocks noChangeAspect="1"/>
            </p:cNvPicPr>
            <p:nvPr/>
          </p:nvPicPr>
          <p:blipFill>
            <a:blip r:embed="rId11"/>
            <a:stretch>
              <a:fillRect/>
            </a:stretch>
          </p:blipFill>
          <p:spPr>
            <a:xfrm>
              <a:off x="5535816" y="5287484"/>
              <a:ext cx="600075" cy="514350"/>
            </a:xfrm>
            <a:prstGeom prst="rect">
              <a:avLst/>
            </a:prstGeom>
          </p:spPr>
        </p:pic>
      </p:grpSp>
      <p:grpSp>
        <p:nvGrpSpPr>
          <p:cNvPr id="17" name="Group 16" descr="8 language review">
            <a:extLst>
              <a:ext uri="{FF2B5EF4-FFF2-40B4-BE49-F238E27FC236}">
                <a16:creationId xmlns:a16="http://schemas.microsoft.com/office/drawing/2014/main" id="{FA81669D-8EE9-84F0-5341-146CC4B83ECD}"/>
              </a:ext>
            </a:extLst>
          </p:cNvPr>
          <p:cNvGrpSpPr/>
          <p:nvPr/>
        </p:nvGrpSpPr>
        <p:grpSpPr>
          <a:xfrm>
            <a:off x="2599329" y="4513558"/>
            <a:ext cx="1214952" cy="1862075"/>
            <a:chOff x="2700929" y="4513558"/>
            <a:chExt cx="1214952" cy="1862075"/>
          </a:xfrm>
        </p:grpSpPr>
        <p:pic>
          <p:nvPicPr>
            <p:cNvPr id="68" name="Picture 67">
              <a:extLst>
                <a:ext uri="{FF2B5EF4-FFF2-40B4-BE49-F238E27FC236}">
                  <a16:creationId xmlns:a16="http://schemas.microsoft.com/office/drawing/2014/main" id="{FCBD7D72-5A68-424E-932E-E932C135A17B}"/>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003955" y="4513558"/>
              <a:ext cx="608900" cy="653925"/>
            </a:xfrm>
            <a:prstGeom prst="rect">
              <a:avLst/>
            </a:prstGeom>
          </p:spPr>
        </p:pic>
        <p:sp>
          <p:nvSpPr>
            <p:cNvPr id="70" name="Text Placeholder 3">
              <a:extLst>
                <a:ext uri="{FF2B5EF4-FFF2-40B4-BE49-F238E27FC236}">
                  <a16:creationId xmlns:a16="http://schemas.microsoft.com/office/drawing/2014/main" id="{8ACD63C0-8D48-D641-F19E-605655CBAAA7}"/>
                </a:ext>
              </a:extLst>
            </p:cNvPr>
            <p:cNvSpPr txBox="1">
              <a:spLocks/>
            </p:cNvSpPr>
            <p:nvPr/>
          </p:nvSpPr>
          <p:spPr>
            <a:xfrm>
              <a:off x="2700929" y="5903730"/>
              <a:ext cx="1214952"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8"/>
              </a:pPr>
              <a:r>
                <a:rPr lang="ja-JP" altLang="en-US" sz="1600" i="1" dirty="0">
                  <a:latin typeface="+mn-lt"/>
                </a:rPr>
                <a:t>总复习</a:t>
              </a:r>
              <a:endParaRPr lang="en-AU" sz="1600" i="1" dirty="0">
                <a:latin typeface="+mn-lt"/>
              </a:endParaRPr>
            </a:p>
          </p:txBody>
        </p:sp>
        <p:pic>
          <p:nvPicPr>
            <p:cNvPr id="76" name="Picture 75" descr="An icon that is half a speech bubble, and half a globe image. Arrows curve around the image in a circular direction.">
              <a:extLst>
                <a:ext uri="{FF2B5EF4-FFF2-40B4-BE49-F238E27FC236}">
                  <a16:creationId xmlns:a16="http://schemas.microsoft.com/office/drawing/2014/main" id="{043D6776-ADB6-AE8B-CA17-BC399C78FE42}"/>
                </a:ext>
              </a:extLst>
            </p:cNvPr>
            <p:cNvPicPr>
              <a:picLocks noChangeAspect="1"/>
            </p:cNvPicPr>
            <p:nvPr/>
          </p:nvPicPr>
          <p:blipFill>
            <a:blip r:embed="rId12"/>
            <a:stretch>
              <a:fillRect/>
            </a:stretch>
          </p:blipFill>
          <p:spPr>
            <a:xfrm>
              <a:off x="3041705" y="5287484"/>
              <a:ext cx="533400" cy="523875"/>
            </a:xfrm>
            <a:prstGeom prst="rect">
              <a:avLst/>
            </a:prstGeom>
          </p:spPr>
        </p:pic>
      </p:grpSp>
      <p:sp>
        <p:nvSpPr>
          <p:cNvPr id="87" name="Slide Number Placeholder 86">
            <a:extLst>
              <a:ext uri="{FF2B5EF4-FFF2-40B4-BE49-F238E27FC236}">
                <a16:creationId xmlns:a16="http://schemas.microsoft.com/office/drawing/2014/main" id="{FCD031FC-6C3E-20CF-6909-2599F9D28DAC}"/>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3</a:t>
            </a:fld>
            <a:endParaRPr lang="en-AU"/>
          </a:p>
        </p:txBody>
      </p:sp>
    </p:spTree>
    <p:extLst>
      <p:ext uri="{BB962C8B-B14F-4D97-AF65-F5344CB8AC3E}">
        <p14:creationId xmlns:p14="http://schemas.microsoft.com/office/powerpoint/2010/main" val="454761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71A535-CE84-0F3D-74D0-6BF56A74ED70}"/>
              </a:ext>
            </a:extLst>
          </p:cNvPr>
          <p:cNvSpPr>
            <a:spLocks noGrp="1"/>
          </p:cNvSpPr>
          <p:nvPr>
            <p:ph type="title"/>
          </p:nvPr>
        </p:nvSpPr>
        <p:spPr/>
        <p:txBody>
          <a:bodyPr/>
          <a:lstStyle/>
          <a:p>
            <a:r>
              <a:rPr lang="en-AU" dirty="0"/>
              <a:t>Copyright</a:t>
            </a:r>
          </a:p>
        </p:txBody>
      </p:sp>
      <p:sp>
        <p:nvSpPr>
          <p:cNvPr id="5" name="Text Placeholder 4">
            <a:extLst>
              <a:ext uri="{FF2B5EF4-FFF2-40B4-BE49-F238E27FC236}">
                <a16:creationId xmlns:a16="http://schemas.microsoft.com/office/drawing/2014/main" id="{DBEB9C22-B99B-3A3F-3417-B916AE6275F4}"/>
              </a:ext>
            </a:extLst>
          </p:cNvPr>
          <p:cNvSpPr>
            <a:spLocks noGrp="1"/>
          </p:cNvSpPr>
          <p:nvPr>
            <p:ph type="body" sz="quarter" idx="18"/>
          </p:nvPr>
        </p:nvSpPr>
        <p:spPr/>
        <p:txBody>
          <a:bodyPr/>
          <a:lstStyle/>
          <a:p>
            <a:r>
              <a:rPr lang="en-AU" dirty="0">
                <a:hlinkClick r:id="rId2">
                  <a:extLst>
                    <a:ext uri="{A12FA001-AC4F-418D-AE19-62706E023703}">
                      <ahyp:hlinkClr xmlns:ahyp="http://schemas.microsoft.com/office/drawing/2018/hyperlinkcolor" val="tx"/>
                    </a:ext>
                  </a:extLst>
                </a:hlinkClick>
              </a:rPr>
              <a:t>© State of New South Wales (Department of Education), 2024</a:t>
            </a:r>
            <a:endParaRPr lang="en-AU" dirty="0"/>
          </a:p>
        </p:txBody>
      </p:sp>
      <p:sp>
        <p:nvSpPr>
          <p:cNvPr id="6" name="TextBox 5">
            <a:extLst>
              <a:ext uri="{FF2B5EF4-FFF2-40B4-BE49-F238E27FC236}">
                <a16:creationId xmlns:a16="http://schemas.microsoft.com/office/drawing/2014/main" id="{74586F9E-C2BC-2C04-1CA8-C7D68A4C1A58}"/>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licence</a:t>
            </a:r>
            <a:r>
              <a:rPr lang="en-AU" sz="1200" dirty="0">
                <a:solidFill>
                  <a:schemeClr val="bg1"/>
                </a:solidFill>
              </a:rPr>
              <a:t>.</a:t>
            </a:r>
          </a:p>
          <a:p>
            <a:pPr algn="l">
              <a:lnSpc>
                <a:spcPct val="150000"/>
              </a:lnSpc>
              <a:spcAft>
                <a:spcPts val="600"/>
              </a:spcAft>
            </a:pPr>
            <a:r>
              <a:rPr lang="en-AU" sz="1200" dirty="0">
                <a:solidFill>
                  <a:schemeClr val="bg1"/>
                </a:solidFill>
              </a:rPr>
              <a:t>This licence allows you to share and adapt the material for any purpose, even commercially.</a:t>
            </a:r>
          </a:p>
          <a:p>
            <a:pPr algn="l">
              <a:lnSpc>
                <a:spcPct val="150000"/>
              </a:lnSpc>
              <a:spcAft>
                <a:spcPts val="600"/>
              </a:spcAft>
            </a:pPr>
            <a:r>
              <a:rPr lang="en-AU" sz="1200" dirty="0">
                <a:solidFill>
                  <a:schemeClr val="bg1"/>
                </a:solidFill>
              </a:rPr>
              <a:t>Attribution should be given to © State of New South Wales (Department of Education), 2023.</a:t>
            </a:r>
          </a:p>
          <a:p>
            <a:pPr algn="l">
              <a:lnSpc>
                <a:spcPct val="150000"/>
              </a:lnSpc>
            </a:pPr>
            <a:r>
              <a:rPr lang="en-AU" sz="1200" dirty="0">
                <a:solidFill>
                  <a:schemeClr val="bg1"/>
                </a:solidFill>
              </a:rPr>
              <a:t>Material in this resource not available under a Creative Commons licence: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rPr>
              <a:t>If you use the links provided in this document to access a third party’s website, you acknowledge that the terms of use, including licence terms set out on the third-party’s website apply to the use which may be made of the materials on that third-party website or where permitted by the Copyright Act 1968 (</a:t>
            </a:r>
            <a:r>
              <a:rPr lang="en-AU" sz="1200" dirty="0" err="1">
                <a:solidFill>
                  <a:schemeClr val="bg1"/>
                </a:solidFill>
              </a:rPr>
              <a:t>Cth</a:t>
            </a:r>
            <a:r>
              <a:rPr lang="en-AU" sz="1200" dirty="0">
                <a:solidFill>
                  <a:schemeClr val="bg1"/>
                </a:solidFill>
              </a:rPr>
              <a:t>). The department accepts no responsibility for content on third-party websites. </a:t>
            </a:r>
          </a:p>
        </p:txBody>
      </p:sp>
    </p:spTree>
    <p:extLst>
      <p:ext uri="{BB962C8B-B14F-4D97-AF65-F5344CB8AC3E}">
        <p14:creationId xmlns:p14="http://schemas.microsoft.com/office/powerpoint/2010/main" val="147704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template-2023" id="{FFE7B814-862F-4F0A-8C67-F76A1D8691FF}" vid="{8C10FAA1-8129-4E43-B462-F460E41862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Template-mathematics-V2</Template>
  <TotalTime>0</TotalTime>
  <Words>411</Words>
  <Application>Microsoft Office PowerPoint</Application>
  <PresentationFormat>Widescreen</PresentationFormat>
  <Paragraphs>40</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Times New Roman</vt:lpstr>
      <vt:lpstr>Arial</vt:lpstr>
      <vt:lpstr>Public Sans</vt:lpstr>
      <vt:lpstr>Public Sans Light</vt:lpstr>
      <vt:lpstr>1_NSWG Corporate</vt:lpstr>
      <vt:lpstr>Learning map – Show and tell</vt:lpstr>
      <vt:lpstr>Show and tell</vt:lpstr>
      <vt:lpstr>说说我的玩具 </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map – Show and tell</dc:title>
  <dc:creator>NSW Department of Education</dc:creator>
  <dcterms:created xsi:type="dcterms:W3CDTF">2024-05-06T05:13:37Z</dcterms:created>
  <dcterms:modified xsi:type="dcterms:W3CDTF">2024-05-06T05:13:52Z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2024-05-06T05:13:52Z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3daca1a8-70a4-43a3-a06f-eddf408a2c1e</vt:lpwstr>
  </property>
  <property fmtid="{D5CDD505-2E9C-101B-9397-08002B2CF9AE}" pid="8" name="MSIP_Label_b603dfd7-d93a-4381-a340-2995d8282205_ContentBits">
    <vt:lpwstr>0</vt:lpwstr>
  </property>
</Properties>
</file>