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715" r:id="rId1"/>
  </p:sldMasterIdLst>
  <p:notesMasterIdLst>
    <p:notesMasterId r:id="rId6"/>
  </p:notesMasterIdLst>
  <p:handoutMasterIdLst>
    <p:handoutMasterId r:id="rId7"/>
  </p:handoutMasterIdLst>
  <p:sldIdLst>
    <p:sldId id="350" r:id="rId2"/>
    <p:sldId id="400" r:id="rId3"/>
    <p:sldId id="401" r:id="rId4"/>
    <p:sldId id="402" r:id="rId5"/>
  </p:sldIdLst>
  <p:sldSz cx="12192000" cy="6858000"/>
  <p:notesSz cx="6858000" cy="9144000"/>
  <p:embeddedFontLst>
    <p:embeddedFont>
      <p:font typeface="Public Sans" pitchFamily="2" charset="0"/>
      <p:regular r:id="rId8"/>
      <p:bold r:id="rId9"/>
      <p:italic r:id="rId10"/>
      <p:boldItalic r:id="rId11"/>
    </p:embeddedFont>
    <p:embeddedFont>
      <p:font typeface="Public Sans Light" pitchFamily="2" charset="0"/>
      <p:regular r:id="rId12"/>
      <p:italic r:id="rId13"/>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D3D6"/>
    <a:srgbClr val="00296C"/>
    <a:srgbClr val="EBEBEB"/>
    <a:srgbClr val="146CFD"/>
    <a:srgbClr val="0070C0"/>
    <a:srgbClr val="CBEDFD"/>
    <a:srgbClr val="002664"/>
    <a:srgbClr val="0046B8"/>
    <a:srgbClr val="FFFFFF"/>
    <a:srgbClr val="F6AC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434" autoAdjust="0"/>
    <p:restoredTop sz="91909" autoAdjust="0"/>
  </p:normalViewPr>
  <p:slideViewPr>
    <p:cSldViewPr snapToGrid="0">
      <p:cViewPr varScale="1">
        <p:scale>
          <a:sx n="74" d="100"/>
          <a:sy n="74" d="100"/>
        </p:scale>
        <p:origin x="36" y="306"/>
      </p:cViewPr>
      <p:guideLst>
        <p:guide orient="horz" pos="2160"/>
        <p:guide pos="3840"/>
      </p:guideLst>
    </p:cSldViewPr>
  </p:slideViewPr>
  <p:outlineViewPr>
    <p:cViewPr>
      <p:scale>
        <a:sx n="33" d="100"/>
        <a:sy n="33" d="100"/>
      </p:scale>
      <p:origin x="0" y="-18344"/>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4548" y="10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font" Target="fonts/font5.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latin typeface="Public Sans" pitchFamily="2"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Public Sans" pitchFamily="2" charset="0"/>
              </a:rPr>
              <a:t>6/05/2024</a:t>
            </a:fld>
            <a:endParaRPr lang="en-AU">
              <a:latin typeface="Public Sans" pitchFamily="2"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latin typeface="Public Sans" pitchFamily="2"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Public Sans" pitchFamily="2" charset="0"/>
              </a:rPr>
              <a:t>‹#›</a:t>
            </a:fld>
            <a:endParaRPr lang="en-AU">
              <a:latin typeface="Public Sans" pitchFamily="2"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Public Sans" pitchFamily="2" charset="0"/>
              </a:defRPr>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Public Sans" pitchFamily="2" charset="0"/>
              </a:defRPr>
            </a:lvl1pPr>
          </a:lstStyle>
          <a:p>
            <a:fld id="{EC6F825C-382E-4C1A-82AB-BCE4AFD21ABE}" type="datetimeFigureOut">
              <a:rPr lang="en-AU" smtClean="0"/>
              <a:pPr/>
              <a:t>6/05/2024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Public Sans" pitchFamily="2" charset="0"/>
              </a:defRPr>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Public Sans" pitchFamily="2" charset="0"/>
              </a:defRPr>
            </a:lvl1pPr>
          </a:lstStyle>
          <a:p>
            <a:fld id="{B07158C4-A119-4B78-9DE8-A50001BC31DC}" type="slidenum">
              <a:rPr lang="en-AU" smtClean="0"/>
              <a:pPr/>
              <a:t>‹#›</a:t>
            </a:fld>
            <a:endParaRPr lang="en-AU"/>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Public Sans" pitchFamily="2" charset="0"/>
        <a:ea typeface="+mn-ea"/>
        <a:cs typeface="+mn-cs"/>
      </a:defRPr>
    </a:lvl1pPr>
    <a:lvl2pPr marL="609585" algn="l" defTabSz="1219170" rtl="0" eaLnBrk="1" latinLnBrk="0" hangingPunct="1">
      <a:defRPr sz="1600" kern="1200">
        <a:solidFill>
          <a:schemeClr val="tx1"/>
        </a:solidFill>
        <a:latin typeface="Public Sans" pitchFamily="2" charset="0"/>
        <a:ea typeface="+mn-ea"/>
        <a:cs typeface="+mn-cs"/>
      </a:defRPr>
    </a:lvl2pPr>
    <a:lvl3pPr marL="1219170" algn="l" defTabSz="1219170" rtl="0" eaLnBrk="1" latinLnBrk="0" hangingPunct="1">
      <a:defRPr sz="1600" kern="1200">
        <a:solidFill>
          <a:schemeClr val="tx1"/>
        </a:solidFill>
        <a:latin typeface="Public Sans" pitchFamily="2" charset="0"/>
        <a:ea typeface="+mn-ea"/>
        <a:cs typeface="+mn-cs"/>
      </a:defRPr>
    </a:lvl3pPr>
    <a:lvl4pPr marL="1828754" algn="l" defTabSz="1219170" rtl="0" eaLnBrk="1" latinLnBrk="0" hangingPunct="1">
      <a:defRPr sz="1600" kern="1200">
        <a:solidFill>
          <a:schemeClr val="tx1"/>
        </a:solidFill>
        <a:latin typeface="Public Sans" pitchFamily="2" charset="0"/>
        <a:ea typeface="+mn-ea"/>
        <a:cs typeface="+mn-cs"/>
      </a:defRPr>
    </a:lvl4pPr>
    <a:lvl5pPr marL="2438339" algn="l" defTabSz="1219170" rtl="0" eaLnBrk="1" latinLnBrk="0" hangingPunct="1">
      <a:defRPr sz="1600" kern="1200">
        <a:solidFill>
          <a:schemeClr val="tx1"/>
        </a:solidFill>
        <a:latin typeface="Public Sans" pitchFamily="2"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2</a:t>
            </a:fld>
            <a:endParaRPr lang="en-AU"/>
          </a:p>
        </p:txBody>
      </p:sp>
    </p:spTree>
    <p:extLst>
      <p:ext uri="{BB962C8B-B14F-4D97-AF65-F5344CB8AC3E}">
        <p14:creationId xmlns:p14="http://schemas.microsoft.com/office/powerpoint/2010/main" val="601079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3</a:t>
            </a:fld>
            <a:endParaRPr lang="en-AU"/>
          </a:p>
        </p:txBody>
      </p:sp>
    </p:spTree>
    <p:extLst>
      <p:ext uri="{BB962C8B-B14F-4D97-AF65-F5344CB8AC3E}">
        <p14:creationId xmlns:p14="http://schemas.microsoft.com/office/powerpoint/2010/main" val="19908917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US"/>
              <a:t>Click to edit Master title style</a:t>
            </a:r>
            <a:endParaRPr lang="en-US" dirty="0"/>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mn-lt"/>
              </a:defRPr>
            </a:lvl1pPr>
          </a:lstStyle>
          <a:p>
            <a:r>
              <a:rPr lang="en-US"/>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
        <p:nvSpPr>
          <p:cNvPr id="27" name="Text Placeholder 51">
            <a:extLst>
              <a:ext uri="{FF2B5EF4-FFF2-40B4-BE49-F238E27FC236}">
                <a16:creationId xmlns:a16="http://schemas.microsoft.com/office/drawing/2014/main" id="{270311DB-5A0B-2C64-FD32-3845AE0AB54C}"/>
              </a:ext>
            </a:extLst>
          </p:cNvPr>
          <p:cNvSpPr>
            <a:spLocks noGrp="1"/>
          </p:cNvSpPr>
          <p:nvPr>
            <p:ph type="body" sz="quarter" idx="12" hasCustomPrompt="1"/>
          </p:nvPr>
        </p:nvSpPr>
        <p:spPr>
          <a:xfrm>
            <a:off x="359998" y="4778427"/>
            <a:ext cx="8532000"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 presenter title</a:t>
            </a:r>
            <a:endParaRPr lang="en-AU" dirty="0"/>
          </a:p>
        </p:txBody>
      </p:sp>
      <p:sp>
        <p:nvSpPr>
          <p:cNvPr id="28" name="Text Placeholder 51">
            <a:extLst>
              <a:ext uri="{FF2B5EF4-FFF2-40B4-BE49-F238E27FC236}">
                <a16:creationId xmlns:a16="http://schemas.microsoft.com/office/drawing/2014/main" id="{BFB21B71-10B3-4079-5902-4C0C7A33E13F}"/>
              </a:ext>
            </a:extLst>
          </p:cNvPr>
          <p:cNvSpPr>
            <a:spLocks noGrp="1"/>
          </p:cNvSpPr>
          <p:nvPr>
            <p:ph type="body" sz="quarter" idx="13" hasCustomPrompt="1"/>
          </p:nvPr>
        </p:nvSpPr>
        <p:spPr>
          <a:xfrm>
            <a:off x="9071998" y="4273686"/>
            <a:ext cx="2772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29" name="Text Placeholder 51">
            <a:extLst>
              <a:ext uri="{FF2B5EF4-FFF2-40B4-BE49-F238E27FC236}">
                <a16:creationId xmlns:a16="http://schemas.microsoft.com/office/drawing/2014/main" id="{C1729F1B-F7E5-2176-BB52-4A213A278B69}"/>
              </a:ext>
            </a:extLst>
          </p:cNvPr>
          <p:cNvSpPr>
            <a:spLocks noGrp="1"/>
          </p:cNvSpPr>
          <p:nvPr>
            <p:ph type="body" sz="quarter" idx="14" hasCustomPrompt="1"/>
          </p:nvPr>
        </p:nvSpPr>
        <p:spPr>
          <a:xfrm>
            <a:off x="359998" y="4273686"/>
            <a:ext cx="8532000" cy="424497"/>
          </a:xfrm>
        </p:spPr>
        <p:txBody>
          <a:bodyPr/>
          <a:lstStyle>
            <a:lvl1pPr>
              <a:defRPr sz="2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Tree>
    <p:extLst>
      <p:ext uri="{BB962C8B-B14F-4D97-AF65-F5344CB8AC3E}">
        <p14:creationId xmlns:p14="http://schemas.microsoft.com/office/powerpoint/2010/main" val="2715642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2230159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am slide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A4DAC1B-834C-7BD5-B0BB-7FE13580EE7C}"/>
              </a:ext>
              <a:ext uri="{C183D7F6-B498-43B3-948B-1728B52AA6E4}">
                <adec:decorative xmlns:adec="http://schemas.microsoft.com/office/drawing/2017/decorative" val="1"/>
              </a:ext>
            </a:extLst>
          </p:cNvPr>
          <p:cNvSpPr>
            <a:spLocks/>
          </p:cNvSpPr>
          <p:nvPr userDrawn="1"/>
        </p:nvSpPr>
        <p:spPr>
          <a:xfrm>
            <a:off x="0" y="1"/>
            <a:ext cx="12192000" cy="13614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Oval 2">
            <a:extLst>
              <a:ext uri="{FF2B5EF4-FFF2-40B4-BE49-F238E27FC236}">
                <a16:creationId xmlns:a16="http://schemas.microsoft.com/office/drawing/2014/main" id="{B37506F2-F525-5814-9826-7AFD500EC450}"/>
              </a:ext>
              <a:ext uri="{C183D7F6-B498-43B3-948B-1728B52AA6E4}">
                <adec:decorative xmlns:adec="http://schemas.microsoft.com/office/drawing/2017/decorative" val="1"/>
              </a:ext>
            </a:extLst>
          </p:cNvPr>
          <p:cNvSpPr>
            <a:spLocks/>
          </p:cNvSpPr>
          <p:nvPr userDrawn="1"/>
        </p:nvSpPr>
        <p:spPr>
          <a:xfrm rot="15300000">
            <a:off x="11294234" y="197717"/>
            <a:ext cx="1034963" cy="103762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Oval 4">
            <a:extLst>
              <a:ext uri="{FF2B5EF4-FFF2-40B4-BE49-F238E27FC236}">
                <a16:creationId xmlns:a16="http://schemas.microsoft.com/office/drawing/2014/main" id="{0A512C00-E83C-79F8-F03D-C3C23BD06D81}"/>
              </a:ext>
              <a:ext uri="{C183D7F6-B498-43B3-948B-1728B52AA6E4}">
                <adec:decorative xmlns:adec="http://schemas.microsoft.com/office/drawing/2017/decorative" val="1"/>
              </a:ext>
            </a:extLst>
          </p:cNvPr>
          <p:cNvSpPr>
            <a:spLocks/>
          </p:cNvSpPr>
          <p:nvPr userDrawn="1"/>
        </p:nvSpPr>
        <p:spPr>
          <a:xfrm rot="15300000">
            <a:off x="6996750" y="-1709613"/>
            <a:ext cx="2751951" cy="275903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a:extLst>
              <a:ext uri="{FF2B5EF4-FFF2-40B4-BE49-F238E27FC236}">
                <a16:creationId xmlns:a16="http://schemas.microsoft.com/office/drawing/2014/main" id="{5AC2B146-1D7B-D829-D8E7-D9D84F534228}"/>
              </a:ext>
              <a:ext uri="{C183D7F6-B498-43B3-948B-1728B52AA6E4}">
                <adec:decorative xmlns:adec="http://schemas.microsoft.com/office/drawing/2017/decorative" val="1"/>
              </a:ext>
            </a:extLst>
          </p:cNvPr>
          <p:cNvSpPr>
            <a:spLocks/>
          </p:cNvSpPr>
          <p:nvPr userDrawn="1"/>
        </p:nvSpPr>
        <p:spPr>
          <a:xfrm rot="15300000">
            <a:off x="9701234" y="640918"/>
            <a:ext cx="2552016" cy="2552016"/>
          </a:xfrm>
          <a:prstGeom prst="ellipse">
            <a:avLst/>
          </a:prstGeom>
          <a:noFill/>
          <a:ln w="190500">
            <a:solidFill>
              <a:srgbClr val="136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Rounded Corners 6">
            <a:extLst>
              <a:ext uri="{FF2B5EF4-FFF2-40B4-BE49-F238E27FC236}">
                <a16:creationId xmlns:a16="http://schemas.microsoft.com/office/drawing/2014/main" id="{C9DEBC90-31CF-1F88-DB5E-43CFBF8292BC}"/>
              </a:ext>
              <a:ext uri="{C183D7F6-B498-43B3-948B-1728B52AA6E4}">
                <adec:decorative xmlns:adec="http://schemas.microsoft.com/office/drawing/2017/decorative" val="1"/>
              </a:ext>
            </a:extLst>
          </p:cNvPr>
          <p:cNvSpPr>
            <a:spLocks/>
          </p:cNvSpPr>
          <p:nvPr userDrawn="1"/>
        </p:nvSpPr>
        <p:spPr>
          <a:xfrm>
            <a:off x="1" y="1356043"/>
            <a:ext cx="12192000" cy="5501957"/>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dirty="0"/>
          </a:p>
        </p:txBody>
      </p:sp>
      <p:sp>
        <p:nvSpPr>
          <p:cNvPr id="8" name="Rectangle: Rounded Corners 7">
            <a:extLst>
              <a:ext uri="{FF2B5EF4-FFF2-40B4-BE49-F238E27FC236}">
                <a16:creationId xmlns:a16="http://schemas.microsoft.com/office/drawing/2014/main" id="{7FF62EBE-2464-DE23-7321-C65DF73A8BB7}"/>
              </a:ext>
              <a:ext uri="{C183D7F6-B498-43B3-948B-1728B52AA6E4}">
                <adec:decorative xmlns:adec="http://schemas.microsoft.com/office/drawing/2017/decorative" val="1"/>
              </a:ext>
            </a:extLst>
          </p:cNvPr>
          <p:cNvSpPr>
            <a:spLocks/>
          </p:cNvSpPr>
          <p:nvPr userDrawn="1"/>
        </p:nvSpPr>
        <p:spPr>
          <a:xfrm>
            <a:off x="232622" y="1527043"/>
            <a:ext cx="11726756" cy="5159957"/>
          </a:xfrm>
          <a:prstGeom prst="roundRect">
            <a:avLst>
              <a:gd name="adj" fmla="val 395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A5DAE747-9C91-E811-1664-A182D214D6BE}"/>
              </a:ext>
              <a:ext uri="{C183D7F6-B498-43B3-948B-1728B52AA6E4}">
                <adec:decorative xmlns:adec="http://schemas.microsoft.com/office/drawing/2017/decorative" val="1"/>
              </a:ext>
            </a:extLst>
          </p:cNvPr>
          <p:cNvSpPr>
            <a:spLocks/>
          </p:cNvSpPr>
          <p:nvPr userDrawn="1"/>
        </p:nvSpPr>
        <p:spPr>
          <a:xfrm>
            <a:off x="-140912" y="-1853293"/>
            <a:ext cx="12332912" cy="185329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0" name="Rectangle 9">
            <a:extLst>
              <a:ext uri="{FF2B5EF4-FFF2-40B4-BE49-F238E27FC236}">
                <a16:creationId xmlns:a16="http://schemas.microsoft.com/office/drawing/2014/main" id="{E9FD4B39-67C3-F21F-71E2-01CE3E74FB63}"/>
              </a:ext>
              <a:ext uri="{C183D7F6-B498-43B3-948B-1728B52AA6E4}">
                <adec:decorative xmlns:adec="http://schemas.microsoft.com/office/drawing/2017/decorative" val="1"/>
              </a:ext>
            </a:extLst>
          </p:cNvPr>
          <p:cNvSpPr>
            <a:spLocks/>
          </p:cNvSpPr>
          <p:nvPr userDrawn="1"/>
        </p:nvSpPr>
        <p:spPr>
          <a:xfrm rot="5400000">
            <a:off x="7606331" y="2406793"/>
            <a:ext cx="9916886" cy="74555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1" name="Title 3">
            <a:extLst>
              <a:ext uri="{FF2B5EF4-FFF2-40B4-BE49-F238E27FC236}">
                <a16:creationId xmlns:a16="http://schemas.microsoft.com/office/drawing/2014/main" id="{6389052F-9E41-61FA-EC7E-98B99BD8FFDF}"/>
              </a:ext>
            </a:extLst>
          </p:cNvPr>
          <p:cNvSpPr>
            <a:spLocks noGrp="1"/>
          </p:cNvSpPr>
          <p:nvPr>
            <p:ph type="title" hasCustomPrompt="1"/>
          </p:nvPr>
        </p:nvSpPr>
        <p:spPr>
          <a:xfrm>
            <a:off x="360000" y="407914"/>
            <a:ext cx="6658020" cy="545601"/>
          </a:xfrm>
        </p:spPr>
        <p:txBody>
          <a:bodyPr/>
          <a:lstStyle>
            <a:lvl1pPr>
              <a:defRPr>
                <a:solidFill>
                  <a:schemeClr val="bg1"/>
                </a:solidFill>
              </a:defRPr>
            </a:lvl1pPr>
          </a:lstStyle>
          <a:p>
            <a:r>
              <a:rPr lang="en-US" dirty="0"/>
              <a:t>Meet the [KLA] team</a:t>
            </a:r>
            <a:endParaRPr lang="en-AU" dirty="0"/>
          </a:p>
        </p:txBody>
      </p:sp>
    </p:spTree>
    <p:extLst>
      <p:ext uri="{BB962C8B-B14F-4D97-AF65-F5344CB8AC3E}">
        <p14:creationId xmlns:p14="http://schemas.microsoft.com/office/powerpoint/2010/main" val="1747410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am slide 2">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2" name="Rectangle 1">
            <a:extLst>
              <a:ext uri="{FF2B5EF4-FFF2-40B4-BE49-F238E27FC236}">
                <a16:creationId xmlns:a16="http://schemas.microsoft.com/office/drawing/2014/main" id="{236FCCDD-FD1C-C6A0-716F-205A6DA05877}"/>
              </a:ext>
            </a:extLst>
          </p:cNvPr>
          <p:cNvSpPr>
            <a:spLocks/>
          </p:cNvSpPr>
          <p:nvPr userDrawn="1"/>
        </p:nvSpPr>
        <p:spPr>
          <a:xfrm>
            <a:off x="0" y="0"/>
            <a:ext cx="3376827" cy="6858000"/>
          </a:xfrm>
          <a:prstGeom prst="rect">
            <a:avLst/>
          </a:prstGeom>
          <a:solidFill>
            <a:srgbClr val="00266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grpSp>
        <p:nvGrpSpPr>
          <p:cNvPr id="3" name="Group 2">
            <a:extLst>
              <a:ext uri="{FF2B5EF4-FFF2-40B4-BE49-F238E27FC236}">
                <a16:creationId xmlns:a16="http://schemas.microsoft.com/office/drawing/2014/main" id="{E5018918-0483-2699-478B-2ECC7C26DB56}"/>
              </a:ext>
            </a:extLst>
          </p:cNvPr>
          <p:cNvGrpSpPr>
            <a:grpSpLocks/>
          </p:cNvGrpSpPr>
          <p:nvPr userDrawn="1"/>
        </p:nvGrpSpPr>
        <p:grpSpPr>
          <a:xfrm flipH="1">
            <a:off x="-904718" y="2431903"/>
            <a:ext cx="4435322" cy="4833715"/>
            <a:chOff x="-439573" y="2545073"/>
            <a:chExt cx="4435322" cy="4833715"/>
          </a:xfrm>
        </p:grpSpPr>
        <p:sp>
          <p:nvSpPr>
            <p:cNvPr id="5" name="Oval 4">
              <a:extLst>
                <a:ext uri="{FF2B5EF4-FFF2-40B4-BE49-F238E27FC236}">
                  <a16:creationId xmlns:a16="http://schemas.microsoft.com/office/drawing/2014/main" id="{E8C5E266-0174-0A70-3FC4-FD70711A55C1}"/>
                </a:ext>
              </a:extLst>
            </p:cNvPr>
            <p:cNvSpPr>
              <a:spLocks/>
            </p:cNvSpPr>
            <p:nvPr/>
          </p:nvSpPr>
          <p:spPr>
            <a:xfrm>
              <a:off x="756247" y="5728543"/>
              <a:ext cx="1646006" cy="1650245"/>
            </a:xfrm>
            <a:prstGeom prst="ellipse">
              <a:avLst/>
            </a:prstGeom>
            <a:solidFill>
              <a:srgbClr val="FFE6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a:extLst>
                <a:ext uri="{FF2B5EF4-FFF2-40B4-BE49-F238E27FC236}">
                  <a16:creationId xmlns:a16="http://schemas.microsoft.com/office/drawing/2014/main" id="{2CAF77CB-B8B2-FA4B-D6AD-9E04E492AED2}"/>
                </a:ext>
              </a:extLst>
            </p:cNvPr>
            <p:cNvSpPr>
              <a:spLocks/>
            </p:cNvSpPr>
            <p:nvPr/>
          </p:nvSpPr>
          <p:spPr>
            <a:xfrm>
              <a:off x="1243798" y="2545073"/>
              <a:ext cx="2751951" cy="2759039"/>
            </a:xfrm>
            <a:prstGeom prst="ellipse">
              <a:avLst/>
            </a:prstGeom>
            <a:solidFill>
              <a:srgbClr val="C9ED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a:extLst>
                <a:ext uri="{FF2B5EF4-FFF2-40B4-BE49-F238E27FC236}">
                  <a16:creationId xmlns:a16="http://schemas.microsoft.com/office/drawing/2014/main" id="{5B557B4D-19A0-A52F-BA0D-AD8A3ED18C60}"/>
                </a:ext>
              </a:extLst>
            </p:cNvPr>
            <p:cNvSpPr>
              <a:spLocks/>
            </p:cNvSpPr>
            <p:nvPr/>
          </p:nvSpPr>
          <p:spPr>
            <a:xfrm>
              <a:off x="-439573" y="3734026"/>
              <a:ext cx="2552016" cy="2552016"/>
            </a:xfrm>
            <a:prstGeom prst="ellipse">
              <a:avLst/>
            </a:prstGeom>
            <a:noFill/>
            <a:ln w="190500">
              <a:solidFill>
                <a:srgbClr val="136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8" name="Rectangle 7">
            <a:extLst>
              <a:ext uri="{FF2B5EF4-FFF2-40B4-BE49-F238E27FC236}">
                <a16:creationId xmlns:a16="http://schemas.microsoft.com/office/drawing/2014/main" id="{ECDEE502-25E2-E471-DCF0-E20F702CDAD3}"/>
              </a:ext>
            </a:extLst>
          </p:cNvPr>
          <p:cNvSpPr>
            <a:spLocks/>
          </p:cNvSpPr>
          <p:nvPr userDrawn="1"/>
        </p:nvSpPr>
        <p:spPr>
          <a:xfrm>
            <a:off x="2994991" y="0"/>
            <a:ext cx="9197009"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a:p>
        </p:txBody>
      </p:sp>
      <p:sp>
        <p:nvSpPr>
          <p:cNvPr id="9" name="Rectangle 8">
            <a:extLst>
              <a:ext uri="{FF2B5EF4-FFF2-40B4-BE49-F238E27FC236}">
                <a16:creationId xmlns:a16="http://schemas.microsoft.com/office/drawing/2014/main" id="{DC8E7762-479D-5D38-E3AA-B007883D48B1}"/>
              </a:ext>
            </a:extLst>
          </p:cNvPr>
          <p:cNvSpPr>
            <a:spLocks/>
          </p:cNvSpPr>
          <p:nvPr userDrawn="1"/>
        </p:nvSpPr>
        <p:spPr>
          <a:xfrm rot="5400000">
            <a:off x="-5110380" y="1900026"/>
            <a:ext cx="7193285" cy="302747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0" name="Rectangle 9">
            <a:extLst>
              <a:ext uri="{FF2B5EF4-FFF2-40B4-BE49-F238E27FC236}">
                <a16:creationId xmlns:a16="http://schemas.microsoft.com/office/drawing/2014/main" id="{607BA05C-9702-92F7-7EE4-5E7F6E0804D4}"/>
              </a:ext>
            </a:extLst>
          </p:cNvPr>
          <p:cNvSpPr>
            <a:spLocks/>
          </p:cNvSpPr>
          <p:nvPr userDrawn="1"/>
        </p:nvSpPr>
        <p:spPr>
          <a:xfrm>
            <a:off x="-140912" y="6858000"/>
            <a:ext cx="12332912" cy="66206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2" name="Title 3">
            <a:extLst>
              <a:ext uri="{FF2B5EF4-FFF2-40B4-BE49-F238E27FC236}">
                <a16:creationId xmlns:a16="http://schemas.microsoft.com/office/drawing/2014/main" id="{9CB69818-EA4E-73F6-A3E9-E96A11112B65}"/>
              </a:ext>
            </a:extLst>
          </p:cNvPr>
          <p:cNvSpPr>
            <a:spLocks noGrp="1"/>
          </p:cNvSpPr>
          <p:nvPr>
            <p:ph type="title" hasCustomPrompt="1"/>
          </p:nvPr>
        </p:nvSpPr>
        <p:spPr>
          <a:xfrm>
            <a:off x="273975" y="312181"/>
            <a:ext cx="2430780" cy="1769538"/>
          </a:xfrm>
        </p:spPr>
        <p:txBody>
          <a:bodyPr/>
          <a:lstStyle>
            <a:lvl1pPr>
              <a:lnSpc>
                <a:spcPct val="110000"/>
              </a:lnSpc>
              <a:defRPr>
                <a:solidFill>
                  <a:schemeClr val="bg1"/>
                </a:solidFill>
              </a:defRPr>
            </a:lvl1pPr>
          </a:lstStyle>
          <a:p>
            <a:r>
              <a:rPr lang="en-US" dirty="0"/>
              <a:t>[KLA] Curriculum team</a:t>
            </a:r>
            <a:endParaRPr lang="en-AU" dirty="0"/>
          </a:p>
        </p:txBody>
      </p:sp>
    </p:spTree>
    <p:extLst>
      <p:ext uri="{BB962C8B-B14F-4D97-AF65-F5344CB8AC3E}">
        <p14:creationId xmlns:p14="http://schemas.microsoft.com/office/powerpoint/2010/main" val="3343161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am slide 3">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925558F-1CCD-6414-E6FE-A684D24944F5}"/>
              </a:ext>
            </a:extLst>
          </p:cNvPr>
          <p:cNvSpPr>
            <a:spLocks/>
          </p:cNvSpPr>
          <p:nvPr userDrawn="1"/>
        </p:nvSpPr>
        <p:spPr>
          <a:xfrm>
            <a:off x="0" y="0"/>
            <a:ext cx="3376827"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3" name="Oval 12">
            <a:extLst>
              <a:ext uri="{FF2B5EF4-FFF2-40B4-BE49-F238E27FC236}">
                <a16:creationId xmlns:a16="http://schemas.microsoft.com/office/drawing/2014/main" id="{437F98C1-7925-B4E1-8A9A-8C1EE050337D}"/>
              </a:ext>
            </a:extLst>
          </p:cNvPr>
          <p:cNvSpPr>
            <a:spLocks/>
          </p:cNvSpPr>
          <p:nvPr userDrawn="1"/>
        </p:nvSpPr>
        <p:spPr>
          <a:xfrm>
            <a:off x="756247" y="5536026"/>
            <a:ext cx="1646006" cy="1650245"/>
          </a:xfrm>
          <a:prstGeom prst="ellipse">
            <a:avLst/>
          </a:prstGeom>
          <a:solidFill>
            <a:srgbClr val="8BE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Oval 13">
            <a:extLst>
              <a:ext uri="{FF2B5EF4-FFF2-40B4-BE49-F238E27FC236}">
                <a16:creationId xmlns:a16="http://schemas.microsoft.com/office/drawing/2014/main" id="{020BAB49-7DE1-F84C-E4E1-34BC639F9FD2}"/>
              </a:ext>
            </a:extLst>
          </p:cNvPr>
          <p:cNvSpPr>
            <a:spLocks/>
          </p:cNvSpPr>
          <p:nvPr userDrawn="1"/>
        </p:nvSpPr>
        <p:spPr>
          <a:xfrm>
            <a:off x="1243798" y="2352556"/>
            <a:ext cx="2751951" cy="2759039"/>
          </a:xfrm>
          <a:prstGeom prst="ellipse">
            <a:avLst/>
          </a:prstGeom>
          <a:solidFill>
            <a:srgbClr val="136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5" name="Picture 14" descr="A picture containing diagram&#10;&#10;Description automatically generated">
            <a:extLst>
              <a:ext uri="{FF2B5EF4-FFF2-40B4-BE49-F238E27FC236}">
                <a16:creationId xmlns:a16="http://schemas.microsoft.com/office/drawing/2014/main" id="{71120AC0-2B0D-ACEC-657C-3799D2782372}"/>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rot="16200000">
            <a:off x="-627909" y="3220557"/>
            <a:ext cx="4244315" cy="2991557"/>
          </a:xfrm>
          <a:prstGeom prst="rect">
            <a:avLst/>
          </a:prstGeom>
        </p:spPr>
      </p:pic>
      <p:sp>
        <p:nvSpPr>
          <p:cNvPr id="16" name="Rectangle 15">
            <a:extLst>
              <a:ext uri="{FF2B5EF4-FFF2-40B4-BE49-F238E27FC236}">
                <a16:creationId xmlns:a16="http://schemas.microsoft.com/office/drawing/2014/main" id="{DF7763D2-FA9B-CF59-8DB9-74409112DDCD}"/>
              </a:ext>
            </a:extLst>
          </p:cNvPr>
          <p:cNvSpPr>
            <a:spLocks/>
          </p:cNvSpPr>
          <p:nvPr userDrawn="1"/>
        </p:nvSpPr>
        <p:spPr>
          <a:xfrm>
            <a:off x="-140912" y="6854942"/>
            <a:ext cx="12332912" cy="33132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12" name="Title 3">
            <a:extLst>
              <a:ext uri="{FF2B5EF4-FFF2-40B4-BE49-F238E27FC236}">
                <a16:creationId xmlns:a16="http://schemas.microsoft.com/office/drawing/2014/main" id="{9CB69818-EA4E-73F6-A3E9-E96A11112B65}"/>
              </a:ext>
            </a:extLst>
          </p:cNvPr>
          <p:cNvSpPr>
            <a:spLocks noGrp="1"/>
          </p:cNvSpPr>
          <p:nvPr>
            <p:ph type="title" hasCustomPrompt="1"/>
          </p:nvPr>
        </p:nvSpPr>
        <p:spPr>
          <a:xfrm>
            <a:off x="273975" y="312181"/>
            <a:ext cx="2430780" cy="1769538"/>
          </a:xfrm>
        </p:spPr>
        <p:txBody>
          <a:bodyPr/>
          <a:lstStyle>
            <a:lvl1pPr>
              <a:lnSpc>
                <a:spcPct val="110000"/>
              </a:lnSpc>
              <a:defRPr>
                <a:solidFill>
                  <a:schemeClr val="accent1"/>
                </a:solidFill>
              </a:defRPr>
            </a:lvl1pPr>
          </a:lstStyle>
          <a:p>
            <a:r>
              <a:rPr lang="en-US" dirty="0"/>
              <a:t>[KLA] Curriculum team</a:t>
            </a:r>
            <a:endParaRPr lang="en-AU" dirty="0"/>
          </a:p>
        </p:txBody>
      </p:sp>
      <p:sp>
        <p:nvSpPr>
          <p:cNvPr id="17" name="Rectangle 16">
            <a:extLst>
              <a:ext uri="{FF2B5EF4-FFF2-40B4-BE49-F238E27FC236}">
                <a16:creationId xmlns:a16="http://schemas.microsoft.com/office/drawing/2014/main" id="{2F01921D-07D0-1A4B-903A-8BBD2F059D2D}"/>
              </a:ext>
            </a:extLst>
          </p:cNvPr>
          <p:cNvSpPr>
            <a:spLocks/>
          </p:cNvSpPr>
          <p:nvPr userDrawn="1"/>
        </p:nvSpPr>
        <p:spPr>
          <a:xfrm>
            <a:off x="2994991" y="0"/>
            <a:ext cx="9197009" cy="6858000"/>
          </a:xfrm>
          <a:prstGeom prst="rect">
            <a:avLst/>
          </a:prstGeom>
          <a:solidFill>
            <a:schemeClr val="bg1"/>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Tree>
    <p:extLst>
      <p:ext uri="{BB962C8B-B14F-4D97-AF65-F5344CB8AC3E}">
        <p14:creationId xmlns:p14="http://schemas.microsoft.com/office/powerpoint/2010/main" val="3605476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a:xfrm>
            <a:off x="360000" y="1620000"/>
            <a:ext cx="11484000" cy="4536000"/>
          </a:xfrm>
        </p:spPr>
        <p:txBody>
          <a:bodyPr/>
          <a:lstStyle>
            <a:lvl1pPr>
              <a:lnSpc>
                <a:spcPct val="150000"/>
              </a:lnSpc>
              <a:defRPr sz="1800">
                <a:latin typeface="+mn-lt"/>
              </a:defRPr>
            </a:lvl1pPr>
            <a:lvl2pPr>
              <a:lnSpc>
                <a:spcPct val="150000"/>
              </a:lnSpc>
              <a:defRPr sz="1800"/>
            </a:lvl2pPr>
            <a:lvl3pPr>
              <a:lnSpc>
                <a:spcPct val="150000"/>
              </a:lnSpc>
              <a:defRPr/>
            </a:lvl3pPr>
            <a:lvl4pPr>
              <a:lnSpc>
                <a:spcPct val="150000"/>
              </a:lnSpc>
              <a:defRPr sz="1800"/>
            </a:lvl4pPr>
            <a:lvl5pPr>
              <a:lnSpc>
                <a:spcPct val="150000"/>
              </a:lnSpc>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614756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a:xfrm>
            <a:off x="360000" y="1620000"/>
            <a:ext cx="5558791" cy="4536000"/>
          </a:xfrm>
        </p:spPr>
        <p:txBody>
          <a:bodyPr/>
          <a:lstStyle>
            <a:lvl1pPr>
              <a:lnSpc>
                <a:spcPct val="150000"/>
              </a:lnSpc>
              <a:defRPr sz="1800">
                <a:latin typeface="+mn-lt"/>
              </a:defRPr>
            </a:lvl1pPr>
            <a:lvl2pPr>
              <a:lnSpc>
                <a:spcPct val="150000"/>
              </a:lnSpc>
              <a:defRPr sz="1800"/>
            </a:lvl2pPr>
            <a:lvl3pPr>
              <a:lnSpc>
                <a:spcPct val="150000"/>
              </a:lnSpc>
              <a:defRPr/>
            </a:lvl3pPr>
            <a:lvl4pPr>
              <a:lnSpc>
                <a:spcPct val="150000"/>
              </a:lnSpc>
              <a:defRPr sz="1800"/>
            </a:lvl4pPr>
            <a:lvl5pPr>
              <a:lnSpc>
                <a:spcPct val="150000"/>
              </a:lnSpc>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Picture Placeholder 4">
            <a:extLst>
              <a:ext uri="{FF2B5EF4-FFF2-40B4-BE49-F238E27FC236}">
                <a16:creationId xmlns:a16="http://schemas.microsoft.com/office/drawing/2014/main" id="{554A4670-F076-65AA-0E0F-9800FA7A267B}"/>
              </a:ext>
            </a:extLst>
          </p:cNvPr>
          <p:cNvSpPr>
            <a:spLocks noGrp="1"/>
          </p:cNvSpPr>
          <p:nvPr>
            <p:ph type="pic" sz="quarter" idx="19"/>
          </p:nvPr>
        </p:nvSpPr>
        <p:spPr>
          <a:xfrm>
            <a:off x="6167438" y="1620000"/>
            <a:ext cx="5676900" cy="4535997"/>
          </a:xfrm>
        </p:spPr>
        <p:txBody>
          <a:bodyPr/>
          <a:lstStyle/>
          <a:p>
            <a:r>
              <a:rPr lang="en-US"/>
              <a:t>Click icon to add picture</a:t>
            </a:r>
            <a:endParaRPr lang="en-AU" dirty="0"/>
          </a:p>
        </p:txBody>
      </p:sp>
    </p:spTree>
    <p:extLst>
      <p:ext uri="{BB962C8B-B14F-4D97-AF65-F5344CB8AC3E}">
        <p14:creationId xmlns:p14="http://schemas.microsoft.com/office/powerpoint/2010/main" val="1367468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docum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Content Placeholder 2">
            <a:extLst>
              <a:ext uri="{FF2B5EF4-FFF2-40B4-BE49-F238E27FC236}">
                <a16:creationId xmlns:a16="http://schemas.microsoft.com/office/drawing/2014/main" id="{7264D12D-DAEB-B762-87C4-84AC691386B5}"/>
              </a:ext>
            </a:extLst>
          </p:cNvPr>
          <p:cNvSpPr>
            <a:spLocks noGrp="1"/>
          </p:cNvSpPr>
          <p:nvPr>
            <p:ph sz="half" idx="1" hasCustomPrompt="1"/>
          </p:nvPr>
        </p:nvSpPr>
        <p:spPr>
          <a:xfrm>
            <a:off x="360000" y="1584000"/>
            <a:ext cx="7189116" cy="4499998"/>
          </a:xfrm>
        </p:spPr>
        <p:txBody>
          <a:bodyPr/>
          <a:lstStyle>
            <a:lvl1pPr>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grpSp>
        <p:nvGrpSpPr>
          <p:cNvPr id="9" name="Group 8">
            <a:extLst>
              <a:ext uri="{FF2B5EF4-FFF2-40B4-BE49-F238E27FC236}">
                <a16:creationId xmlns:a16="http://schemas.microsoft.com/office/drawing/2014/main" id="{CCAAAAF6-B176-935C-A538-693CDE78E927}"/>
              </a:ext>
              <a:ext uri="{C183D7F6-B498-43B3-948B-1728B52AA6E4}">
                <adec:decorative xmlns:adec="http://schemas.microsoft.com/office/drawing/2017/decorative" val="1"/>
              </a:ext>
            </a:extLst>
          </p:cNvPr>
          <p:cNvGrpSpPr/>
          <p:nvPr userDrawn="1"/>
        </p:nvGrpSpPr>
        <p:grpSpPr>
          <a:xfrm>
            <a:off x="8464309" y="1951402"/>
            <a:ext cx="2752016" cy="3643219"/>
            <a:chOff x="735266" y="1125657"/>
            <a:chExt cx="3588486" cy="4493181"/>
          </a:xfrm>
        </p:grpSpPr>
        <p:pic>
          <p:nvPicPr>
            <p:cNvPr id="11" name="Picture 10">
              <a:extLst>
                <a:ext uri="{FF2B5EF4-FFF2-40B4-BE49-F238E27FC236}">
                  <a16:creationId xmlns:a16="http://schemas.microsoft.com/office/drawing/2014/main" id="{39EDA23A-0C57-EE9B-FA55-6F06A3A9B7BD}"/>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rot="693977" flipH="1">
              <a:off x="1490357" y="1390460"/>
              <a:ext cx="2833395" cy="3788842"/>
            </a:xfrm>
            <a:prstGeom prst="rect">
              <a:avLst/>
            </a:prstGeom>
            <a:ln w="76200">
              <a:solidFill>
                <a:schemeClr val="bg1"/>
              </a:solidFill>
            </a:ln>
            <a:effectLst>
              <a:outerShdw blurRad="292100" dist="139700" dir="2700000" algn="tl" rotWithShape="0">
                <a:schemeClr val="tx1">
                  <a:alpha val="31000"/>
                </a:schemeClr>
              </a:outerShdw>
            </a:effectLst>
          </p:spPr>
        </p:pic>
        <p:pic>
          <p:nvPicPr>
            <p:cNvPr id="12" name="Picture 11">
              <a:extLst>
                <a:ext uri="{FF2B5EF4-FFF2-40B4-BE49-F238E27FC236}">
                  <a16:creationId xmlns:a16="http://schemas.microsoft.com/office/drawing/2014/main" id="{76254A0B-F936-05B8-17DB-D95588C43D27}"/>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rot="159253">
              <a:off x="1418457" y="1225105"/>
              <a:ext cx="2840013" cy="3797692"/>
            </a:xfrm>
            <a:prstGeom prst="rect">
              <a:avLst/>
            </a:prstGeom>
            <a:ln w="76200">
              <a:solidFill>
                <a:schemeClr val="bg1"/>
              </a:solidFill>
            </a:ln>
            <a:effectLst>
              <a:outerShdw blurRad="292100" dist="139700" dir="2700000" algn="tl" rotWithShape="0">
                <a:schemeClr val="tx1">
                  <a:alpha val="31000"/>
                </a:schemeClr>
              </a:outerShdw>
            </a:effectLst>
          </p:spPr>
        </p:pic>
        <p:pic>
          <p:nvPicPr>
            <p:cNvPr id="13" name="Picture 12">
              <a:extLst>
                <a:ext uri="{FF2B5EF4-FFF2-40B4-BE49-F238E27FC236}">
                  <a16:creationId xmlns:a16="http://schemas.microsoft.com/office/drawing/2014/main" id="{1C524B62-EC36-35CE-09C5-37B1BA311954}"/>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rot="21215311">
              <a:off x="735266" y="1125657"/>
              <a:ext cx="3360117" cy="4493181"/>
            </a:xfrm>
            <a:prstGeom prst="rect">
              <a:avLst/>
            </a:prstGeom>
            <a:ln w="76200">
              <a:solidFill>
                <a:schemeClr val="bg1"/>
              </a:solidFill>
            </a:ln>
            <a:effectLst>
              <a:outerShdw blurRad="292100" dist="139700" dir="2700000" algn="tl" rotWithShape="0">
                <a:schemeClr val="tx1">
                  <a:alpha val="31000"/>
                </a:schemeClr>
              </a:outerShdw>
            </a:effectLst>
          </p:spPr>
        </p:pic>
      </p:grpSp>
      <p:sp>
        <p:nvSpPr>
          <p:cNvPr id="6" name="Picture Placeholder 4">
            <a:extLst>
              <a:ext uri="{FF2B5EF4-FFF2-40B4-BE49-F238E27FC236}">
                <a16:creationId xmlns:a16="http://schemas.microsoft.com/office/drawing/2014/main" id="{F7C04AAD-E337-4CAB-A273-C8C3B3CA6921}"/>
              </a:ext>
            </a:extLst>
          </p:cNvPr>
          <p:cNvSpPr>
            <a:spLocks noGrp="1"/>
          </p:cNvSpPr>
          <p:nvPr>
            <p:ph type="pic" sz="quarter" idx="19" hasCustomPrompt="1"/>
          </p:nvPr>
        </p:nvSpPr>
        <p:spPr>
          <a:xfrm rot="21198164">
            <a:off x="8497994" y="1966625"/>
            <a:ext cx="2548889" cy="3635736"/>
          </a:xfrm>
        </p:spPr>
        <p:txBody>
          <a:bodyPr/>
          <a:lstStyle>
            <a:lvl1pPr>
              <a:defRPr/>
            </a:lvl1pPr>
          </a:lstStyle>
          <a:p>
            <a:r>
              <a:rPr lang="en-AU" dirty="0"/>
              <a:t>Document image</a:t>
            </a:r>
          </a:p>
        </p:txBody>
      </p:sp>
    </p:spTree>
    <p:extLst>
      <p:ext uri="{BB962C8B-B14F-4D97-AF65-F5344CB8AC3E}">
        <p14:creationId xmlns:p14="http://schemas.microsoft.com/office/powerpoint/2010/main" val="6679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llout box">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Content Placeholder 2">
            <a:extLst>
              <a:ext uri="{FF2B5EF4-FFF2-40B4-BE49-F238E27FC236}">
                <a16:creationId xmlns:a16="http://schemas.microsoft.com/office/drawing/2014/main" id="{7264D12D-DAEB-B762-87C4-84AC691386B5}"/>
              </a:ext>
            </a:extLst>
          </p:cNvPr>
          <p:cNvSpPr>
            <a:spLocks noGrp="1"/>
          </p:cNvSpPr>
          <p:nvPr>
            <p:ph sz="half" idx="1" hasCustomPrompt="1"/>
          </p:nvPr>
        </p:nvSpPr>
        <p:spPr>
          <a:xfrm>
            <a:off x="360000" y="1584000"/>
            <a:ext cx="5616000" cy="4499998"/>
          </a:xfrm>
        </p:spPr>
        <p:txBody>
          <a:bodyPr/>
          <a:lstStyle>
            <a:lvl1pPr>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3" name="Rectangle: Rounded Corners 2">
            <a:extLst>
              <a:ext uri="{FF2B5EF4-FFF2-40B4-BE49-F238E27FC236}">
                <a16:creationId xmlns:a16="http://schemas.microsoft.com/office/drawing/2014/main" id="{E9F8B789-3BDD-E51F-0464-C5095105CA0B}"/>
              </a:ext>
            </a:extLst>
          </p:cNvPr>
          <p:cNvSpPr/>
          <p:nvPr userDrawn="1"/>
        </p:nvSpPr>
        <p:spPr>
          <a:xfrm>
            <a:off x="6379535" y="1583989"/>
            <a:ext cx="5452465" cy="4499997"/>
          </a:xfrm>
          <a:prstGeom prst="roundRect">
            <a:avLst>
              <a:gd name="adj" fmla="val 8003"/>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4"/>
              </a:solidFill>
            </a:endParaRPr>
          </a:p>
        </p:txBody>
      </p:sp>
      <p:sp>
        <p:nvSpPr>
          <p:cNvPr id="6" name="Content Placeholder 2">
            <a:extLst>
              <a:ext uri="{FF2B5EF4-FFF2-40B4-BE49-F238E27FC236}">
                <a16:creationId xmlns:a16="http://schemas.microsoft.com/office/drawing/2014/main" id="{6B06FBC2-B6FD-CD3D-EFEE-C13756B43430}"/>
              </a:ext>
            </a:extLst>
          </p:cNvPr>
          <p:cNvSpPr>
            <a:spLocks noGrp="1"/>
          </p:cNvSpPr>
          <p:nvPr>
            <p:ph sz="half" idx="19" hasCustomPrompt="1"/>
          </p:nvPr>
        </p:nvSpPr>
        <p:spPr>
          <a:xfrm>
            <a:off x="6675237" y="1886738"/>
            <a:ext cx="4850456" cy="3869020"/>
          </a:xfrm>
        </p:spPr>
        <p:txBody>
          <a:bodyPr/>
          <a:lstStyle>
            <a:lvl1pPr algn="l">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63911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F8871C-2E9B-5DF5-2D4F-5A0C06C39A4C}"/>
              </a:ext>
              <a:ext uri="{C183D7F6-B498-43B3-948B-1728B52AA6E4}">
                <adec:decorative xmlns:adec="http://schemas.microsoft.com/office/drawing/2017/decorative" val="1"/>
              </a:ext>
            </a:extLst>
          </p:cNvPr>
          <p:cNvSpPr txBox="1"/>
          <p:nvPr userDrawn="1"/>
        </p:nvSpPr>
        <p:spPr>
          <a:xfrm>
            <a:off x="3269454" y="-263449"/>
            <a:ext cx="1963103" cy="2827973"/>
          </a:xfrm>
          <a:prstGeom prst="rect">
            <a:avLst/>
          </a:prstGeom>
          <a:noFill/>
        </p:spPr>
        <p:txBody>
          <a:bodyPr wrap="square" lIns="0" tIns="0" rIns="0" bIns="0" rtlCol="0">
            <a:noAutofit/>
          </a:bodyPr>
          <a:lstStyle/>
          <a:p>
            <a:pPr algn="l"/>
            <a:r>
              <a:rPr lang="en-AU" sz="35000" dirty="0">
                <a:solidFill>
                  <a:srgbClr val="CDD3D6"/>
                </a:solidFill>
              </a:rPr>
              <a:t>“</a:t>
            </a:r>
          </a:p>
        </p:txBody>
      </p:sp>
      <p:cxnSp>
        <p:nvCxnSpPr>
          <p:cNvPr id="7" name="Straight Connector 6">
            <a:extLst>
              <a:ext uri="{FF2B5EF4-FFF2-40B4-BE49-F238E27FC236}">
                <a16:creationId xmlns:a16="http://schemas.microsoft.com/office/drawing/2014/main" id="{F9E1E980-8C11-D173-009D-B6A5EFB0E9C9}"/>
              </a:ext>
              <a:ext uri="{C183D7F6-B498-43B3-948B-1728B52AA6E4}">
                <adec:decorative xmlns:adec="http://schemas.microsoft.com/office/drawing/2017/decorative" val="1"/>
              </a:ext>
            </a:extLst>
          </p:cNvPr>
          <p:cNvCxnSpPr/>
          <p:nvPr userDrawn="1"/>
        </p:nvCxnSpPr>
        <p:spPr>
          <a:xfrm>
            <a:off x="3086574" y="359998"/>
            <a:ext cx="0" cy="5976002"/>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 Placeholder 14">
            <a:extLst>
              <a:ext uri="{FF2B5EF4-FFF2-40B4-BE49-F238E27FC236}">
                <a16:creationId xmlns:a16="http://schemas.microsoft.com/office/drawing/2014/main" id="{5F96F3EB-62B5-B30A-9550-210C8AC3F128}"/>
              </a:ext>
            </a:extLst>
          </p:cNvPr>
          <p:cNvSpPr>
            <a:spLocks noGrp="1"/>
          </p:cNvSpPr>
          <p:nvPr>
            <p:ph type="body" sz="quarter" idx="14" hasCustomPrompt="1"/>
          </p:nvPr>
        </p:nvSpPr>
        <p:spPr>
          <a:xfrm>
            <a:off x="3511550" y="2036762"/>
            <a:ext cx="8108950" cy="3458057"/>
          </a:xfrm>
        </p:spPr>
        <p:txBody>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lang="en-US" sz="2400" b="0" kern="1200" dirty="0" smtClean="0">
                <a:solidFill>
                  <a:schemeClr val="accent1"/>
                </a:solidFill>
                <a:latin typeface="+mj-lt"/>
                <a:ea typeface="+mn-ea"/>
                <a:cs typeface="+mn-cs"/>
              </a:defRPr>
            </a:lvl1pPr>
          </a:lstStyle>
          <a:p>
            <a:pPr lvl="0"/>
            <a:r>
              <a:rPr lang="en-US" dirty="0"/>
              <a:t>Quote text</a:t>
            </a:r>
          </a:p>
        </p:txBody>
      </p:sp>
      <p:sp>
        <p:nvSpPr>
          <p:cNvPr id="10" name="Text Placeholder 14">
            <a:extLst>
              <a:ext uri="{FF2B5EF4-FFF2-40B4-BE49-F238E27FC236}">
                <a16:creationId xmlns:a16="http://schemas.microsoft.com/office/drawing/2014/main" id="{F1E02FEE-528E-0CDD-0DB4-625A0D610B6A}"/>
              </a:ext>
            </a:extLst>
          </p:cNvPr>
          <p:cNvSpPr>
            <a:spLocks noGrp="1"/>
          </p:cNvSpPr>
          <p:nvPr>
            <p:ph type="body" sz="quarter" idx="15" hasCustomPrompt="1"/>
          </p:nvPr>
        </p:nvSpPr>
        <p:spPr>
          <a:xfrm>
            <a:off x="3526324" y="5494820"/>
            <a:ext cx="8108950" cy="423139"/>
          </a:xfrm>
        </p:spPr>
        <p:txBody>
          <a:bodyPr/>
          <a:lstStyle>
            <a:lvl1pPr marL="0" indent="0" algn="r" defTabSz="914377" rtl="0" eaLnBrk="1" latinLnBrk="0" hangingPunct="1">
              <a:lnSpc>
                <a:spcPct val="150000"/>
              </a:lnSpc>
              <a:spcBef>
                <a:spcPts val="0"/>
              </a:spcBef>
              <a:spcAft>
                <a:spcPts val="1200"/>
              </a:spcAft>
              <a:buFont typeface="Arial" panose="020B0604020202020204" pitchFamily="34" charset="0"/>
              <a:buNone/>
              <a:defRPr lang="en-US" sz="1800" b="0" kern="1200" dirty="0" smtClean="0">
                <a:solidFill>
                  <a:schemeClr val="accent1"/>
                </a:solidFill>
                <a:latin typeface="+mj-lt"/>
                <a:ea typeface="+mn-ea"/>
                <a:cs typeface="+mn-cs"/>
              </a:defRPr>
            </a:lvl1pPr>
          </a:lstStyle>
          <a:p>
            <a:pPr lvl="0"/>
            <a:r>
              <a:rPr lang="en-US" dirty="0"/>
              <a:t>– Author (</a:t>
            </a:r>
            <a:r>
              <a:rPr lang="en-US" dirty="0" err="1"/>
              <a:t>YYYY:page</a:t>
            </a:r>
            <a:r>
              <a:rPr lang="en-US" dirty="0"/>
              <a:t> number)</a:t>
            </a:r>
          </a:p>
        </p:txBody>
      </p:sp>
      <p:sp>
        <p:nvSpPr>
          <p:cNvPr id="11" name="Text Placeholder 14">
            <a:extLst>
              <a:ext uri="{FF2B5EF4-FFF2-40B4-BE49-F238E27FC236}">
                <a16:creationId xmlns:a16="http://schemas.microsoft.com/office/drawing/2014/main" id="{4727BE8E-6A1C-C35B-FE43-E4276FE9240C}"/>
              </a:ext>
            </a:extLst>
          </p:cNvPr>
          <p:cNvSpPr>
            <a:spLocks noGrp="1"/>
          </p:cNvSpPr>
          <p:nvPr>
            <p:ph type="body" sz="quarter" idx="16" hasCustomPrompt="1"/>
          </p:nvPr>
        </p:nvSpPr>
        <p:spPr>
          <a:xfrm>
            <a:off x="3526324" y="5912861"/>
            <a:ext cx="8108950" cy="423139"/>
          </a:xfrm>
        </p:spPr>
        <p:txBody>
          <a:bodyPr/>
          <a:lstStyle>
            <a:lvl1pPr marL="0" indent="0" algn="r" defTabSz="914377" rtl="0" eaLnBrk="1" latinLnBrk="0" hangingPunct="1">
              <a:lnSpc>
                <a:spcPct val="150000"/>
              </a:lnSpc>
              <a:spcBef>
                <a:spcPts val="0"/>
              </a:spcBef>
              <a:spcAft>
                <a:spcPts val="1200"/>
              </a:spcAft>
              <a:buFont typeface="Arial" panose="020B0604020202020204" pitchFamily="34" charset="0"/>
              <a:buNone/>
              <a:defRPr lang="en-US" sz="1200" b="0" kern="1200" dirty="0" smtClean="0">
                <a:solidFill>
                  <a:schemeClr val="tx1"/>
                </a:solidFill>
                <a:latin typeface="+mj-lt"/>
                <a:ea typeface="+mn-ea"/>
                <a:cs typeface="+mn-cs"/>
              </a:defRPr>
            </a:lvl1pPr>
          </a:lstStyle>
          <a:p>
            <a:pPr lvl="0"/>
            <a:r>
              <a:rPr lang="en-US" dirty="0"/>
              <a:t>Name of text</a:t>
            </a:r>
          </a:p>
        </p:txBody>
      </p:sp>
      <p:pic>
        <p:nvPicPr>
          <p:cNvPr id="13" name="Picture 12">
            <a:extLst>
              <a:ext uri="{FF2B5EF4-FFF2-40B4-BE49-F238E27FC236}">
                <a16:creationId xmlns:a16="http://schemas.microsoft.com/office/drawing/2014/main" id="{0527177B-E69E-4192-EE46-019AE8C241BF}"/>
              </a:ext>
              <a:ext uri="{C183D7F6-B498-43B3-948B-1728B52AA6E4}">
                <adec:decorative xmlns:adec="http://schemas.microsoft.com/office/drawing/2017/decorative" val="1"/>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2669954" cy="6858000"/>
          </a:xfrm>
          <a:prstGeom prst="rect">
            <a:avLst/>
          </a:prstGeom>
        </p:spPr>
      </p:pic>
    </p:spTree>
    <p:extLst>
      <p:ext uri="{BB962C8B-B14F-4D97-AF65-F5344CB8AC3E}">
        <p14:creationId xmlns:p14="http://schemas.microsoft.com/office/powerpoint/2010/main" val="1986207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highlight blue">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19468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2">
                  <a:lumMod val="40000"/>
                  <a:lumOff val="60000"/>
                </a:schemeClr>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mn-lt"/>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
        <p:nvSpPr>
          <p:cNvPr id="2" name="Title 1">
            <a:extLst>
              <a:ext uri="{FF2B5EF4-FFF2-40B4-BE49-F238E27FC236}">
                <a16:creationId xmlns:a16="http://schemas.microsoft.com/office/drawing/2014/main" id="{88C7C230-6728-957B-B6ED-1DD9FE8060FF}"/>
              </a:ext>
            </a:extLst>
          </p:cNvPr>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rgbClr val="00296C"/>
                </a:solidFill>
              </a:defRPr>
            </a:lvl1pPr>
          </a:lstStyle>
          <a:p>
            <a:r>
              <a:rPr lang="en-US"/>
              <a:t>Click to edit Master title style</a:t>
            </a:r>
            <a:endParaRPr lang="en-US" dirty="0"/>
          </a:p>
        </p:txBody>
      </p:sp>
      <p:sp>
        <p:nvSpPr>
          <p:cNvPr id="13" name="Text Placeholder 51">
            <a:extLst>
              <a:ext uri="{FF2B5EF4-FFF2-40B4-BE49-F238E27FC236}">
                <a16:creationId xmlns:a16="http://schemas.microsoft.com/office/drawing/2014/main" id="{ED72B8C4-8D7B-20BD-9B46-1BC97B97697A}"/>
              </a:ext>
            </a:extLst>
          </p:cNvPr>
          <p:cNvSpPr>
            <a:spLocks noGrp="1"/>
          </p:cNvSpPr>
          <p:nvPr>
            <p:ph type="body" sz="quarter" idx="12" hasCustomPrompt="1"/>
          </p:nvPr>
        </p:nvSpPr>
        <p:spPr>
          <a:xfrm>
            <a:off x="359998" y="4778427"/>
            <a:ext cx="8532000" cy="424497"/>
          </a:xfrm>
        </p:spPr>
        <p:txBody>
          <a:bodyPr/>
          <a:lstStyle>
            <a:lvl1pPr>
              <a:defRPr sz="180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 presenter title</a:t>
            </a:r>
            <a:endParaRPr lang="en-AU" dirty="0"/>
          </a:p>
        </p:txBody>
      </p:sp>
      <p:sp>
        <p:nvSpPr>
          <p:cNvPr id="15" name="Text Placeholder 51">
            <a:extLst>
              <a:ext uri="{FF2B5EF4-FFF2-40B4-BE49-F238E27FC236}">
                <a16:creationId xmlns:a16="http://schemas.microsoft.com/office/drawing/2014/main" id="{F75C817C-04B0-B672-91D9-B0DBB7B21B4D}"/>
              </a:ext>
            </a:extLst>
          </p:cNvPr>
          <p:cNvSpPr>
            <a:spLocks noGrp="1"/>
          </p:cNvSpPr>
          <p:nvPr>
            <p:ph type="body" sz="quarter" idx="13" hasCustomPrompt="1"/>
          </p:nvPr>
        </p:nvSpPr>
        <p:spPr>
          <a:xfrm>
            <a:off x="9071998" y="4273686"/>
            <a:ext cx="2772001" cy="424497"/>
          </a:xfrm>
        </p:spPr>
        <p:txBody>
          <a:bodyPr/>
          <a:lstStyle>
            <a:lvl1pPr>
              <a:defRPr sz="180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16" name="Text Placeholder 51">
            <a:extLst>
              <a:ext uri="{FF2B5EF4-FFF2-40B4-BE49-F238E27FC236}">
                <a16:creationId xmlns:a16="http://schemas.microsoft.com/office/drawing/2014/main" id="{08636096-4E7F-7255-5E0A-F76A98B8F543}"/>
              </a:ext>
            </a:extLst>
          </p:cNvPr>
          <p:cNvSpPr>
            <a:spLocks noGrp="1"/>
          </p:cNvSpPr>
          <p:nvPr>
            <p:ph type="body" sz="quarter" idx="14" hasCustomPrompt="1"/>
          </p:nvPr>
        </p:nvSpPr>
        <p:spPr>
          <a:xfrm>
            <a:off x="359998" y="4273686"/>
            <a:ext cx="8532000" cy="424497"/>
          </a:xfrm>
        </p:spPr>
        <p:txBody>
          <a:bodyPr/>
          <a:lstStyle>
            <a:lvl1pPr>
              <a:defRPr>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Tree>
    <p:extLst>
      <p:ext uri="{BB962C8B-B14F-4D97-AF65-F5344CB8AC3E}">
        <p14:creationId xmlns:p14="http://schemas.microsoft.com/office/powerpoint/2010/main" val="130409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highlight grey">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13173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eature column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261189-1322-1FFF-97C5-10FB07056386}"/>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pic>
        <p:nvPicPr>
          <p:cNvPr id="6" name="Picture 5" descr="NSW Government logo">
            <a:extLst>
              <a:ext uri="{FF2B5EF4-FFF2-40B4-BE49-F238E27FC236}">
                <a16:creationId xmlns:a16="http://schemas.microsoft.com/office/drawing/2014/main" id="{B4244BC1-9C77-D2F1-9025-BA8B21E4D748}"/>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7" name="Content Placeholder 3">
            <a:extLst>
              <a:ext uri="{FF2B5EF4-FFF2-40B4-BE49-F238E27FC236}">
                <a16:creationId xmlns:a16="http://schemas.microsoft.com/office/drawing/2014/main" id="{528F89D3-540D-0919-66BC-C469965FC474}"/>
              </a:ext>
            </a:extLst>
          </p:cNvPr>
          <p:cNvSpPr>
            <a:spLocks noGrp="1"/>
          </p:cNvSpPr>
          <p:nvPr>
            <p:ph sz="half" idx="2" hasCustomPrompt="1"/>
          </p:nvPr>
        </p:nvSpPr>
        <p:spPr>
          <a:xfrm>
            <a:off x="7417612" y="1800000"/>
            <a:ext cx="4426387" cy="4554000"/>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Text Placeholder 4">
            <a:extLst>
              <a:ext uri="{FF2B5EF4-FFF2-40B4-BE49-F238E27FC236}">
                <a16:creationId xmlns:a16="http://schemas.microsoft.com/office/drawing/2014/main" id="{2CD69226-3048-02BD-1796-00C8D2EF344F}"/>
              </a:ext>
            </a:extLst>
          </p:cNvPr>
          <p:cNvSpPr>
            <a:spLocks noGrp="1"/>
          </p:cNvSpPr>
          <p:nvPr>
            <p:ph type="body" sz="quarter" idx="17" hasCustomPrompt="1"/>
          </p:nvPr>
        </p:nvSpPr>
        <p:spPr>
          <a:xfrm>
            <a:off x="360363" y="1800001"/>
            <a:ext cx="6443637" cy="4553999"/>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0" name="Title 3">
            <a:extLst>
              <a:ext uri="{FF2B5EF4-FFF2-40B4-BE49-F238E27FC236}">
                <a16:creationId xmlns:a16="http://schemas.microsoft.com/office/drawing/2014/main" id="{62A2E60B-E3FC-EC87-D031-9325EBBDCDC0}"/>
              </a:ext>
            </a:extLst>
          </p:cNvPr>
          <p:cNvSpPr>
            <a:spLocks noGrp="1"/>
          </p:cNvSpPr>
          <p:nvPr>
            <p:ph type="title"/>
          </p:nvPr>
        </p:nvSpPr>
        <p:spPr>
          <a:xfrm>
            <a:off x="360000" y="360000"/>
            <a:ext cx="6444001" cy="545601"/>
          </a:xfrm>
        </p:spPr>
        <p:txBody>
          <a:bodyPr/>
          <a:lstStyle>
            <a:lvl1pPr>
              <a:defRPr>
                <a:solidFill>
                  <a:schemeClr val="accent1"/>
                </a:solidFill>
              </a:defRPr>
            </a:lvl1pPr>
          </a:lstStyle>
          <a:p>
            <a:r>
              <a:rPr lang="en-US"/>
              <a:t>Click to edit Master title style</a:t>
            </a:r>
            <a:endParaRPr lang="en-AU" dirty="0"/>
          </a:p>
        </p:txBody>
      </p:sp>
      <p:sp>
        <p:nvSpPr>
          <p:cNvPr id="15" name="Text Placeholder 10">
            <a:extLst>
              <a:ext uri="{FF2B5EF4-FFF2-40B4-BE49-F238E27FC236}">
                <a16:creationId xmlns:a16="http://schemas.microsoft.com/office/drawing/2014/main" id="{329D4781-7A62-0AEA-9923-4D79CDBAF475}"/>
              </a:ext>
            </a:extLst>
          </p:cNvPr>
          <p:cNvSpPr>
            <a:spLocks noGrp="1"/>
          </p:cNvSpPr>
          <p:nvPr>
            <p:ph type="body" sz="quarter" idx="18" hasCustomPrompt="1"/>
          </p:nvPr>
        </p:nvSpPr>
        <p:spPr>
          <a:xfrm>
            <a:off x="360000" y="980969"/>
            <a:ext cx="6444001"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6" name="Slide Number Placeholder 4">
            <a:extLst>
              <a:ext uri="{FF2B5EF4-FFF2-40B4-BE49-F238E27FC236}">
                <a16:creationId xmlns:a16="http://schemas.microsoft.com/office/drawing/2014/main" id="{F38829E2-5B70-1DB2-DC90-847F05173375}"/>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Tree>
    <p:extLst>
      <p:ext uri="{BB962C8B-B14F-4D97-AF65-F5344CB8AC3E}">
        <p14:creationId xmlns:p14="http://schemas.microsoft.com/office/powerpoint/2010/main" val="62780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eature column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261189-1322-1FFF-97C5-10FB07056386}"/>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pic>
        <p:nvPicPr>
          <p:cNvPr id="6" name="Picture 5" descr="NSW Government logo">
            <a:extLst>
              <a:ext uri="{FF2B5EF4-FFF2-40B4-BE49-F238E27FC236}">
                <a16:creationId xmlns:a16="http://schemas.microsoft.com/office/drawing/2014/main" id="{B4244BC1-9C77-D2F1-9025-BA8B21E4D748}"/>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7" name="Content Placeholder 3">
            <a:extLst>
              <a:ext uri="{FF2B5EF4-FFF2-40B4-BE49-F238E27FC236}">
                <a16:creationId xmlns:a16="http://schemas.microsoft.com/office/drawing/2014/main" id="{528F89D3-540D-0919-66BC-C469965FC474}"/>
              </a:ext>
            </a:extLst>
          </p:cNvPr>
          <p:cNvSpPr>
            <a:spLocks noGrp="1"/>
          </p:cNvSpPr>
          <p:nvPr>
            <p:ph sz="half" idx="2" hasCustomPrompt="1"/>
          </p:nvPr>
        </p:nvSpPr>
        <p:spPr>
          <a:xfrm>
            <a:off x="7417612" y="1800000"/>
            <a:ext cx="4426387" cy="4554000"/>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Text Placeholder 4">
            <a:extLst>
              <a:ext uri="{FF2B5EF4-FFF2-40B4-BE49-F238E27FC236}">
                <a16:creationId xmlns:a16="http://schemas.microsoft.com/office/drawing/2014/main" id="{2CD69226-3048-02BD-1796-00C8D2EF344F}"/>
              </a:ext>
            </a:extLst>
          </p:cNvPr>
          <p:cNvSpPr>
            <a:spLocks noGrp="1"/>
          </p:cNvSpPr>
          <p:nvPr>
            <p:ph type="body" sz="quarter" idx="17" hasCustomPrompt="1"/>
          </p:nvPr>
        </p:nvSpPr>
        <p:spPr>
          <a:xfrm>
            <a:off x="360363" y="1800001"/>
            <a:ext cx="6443637" cy="4553999"/>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0" name="Title 3">
            <a:extLst>
              <a:ext uri="{FF2B5EF4-FFF2-40B4-BE49-F238E27FC236}">
                <a16:creationId xmlns:a16="http://schemas.microsoft.com/office/drawing/2014/main" id="{62A2E60B-E3FC-EC87-D031-9325EBBDCDC0}"/>
              </a:ext>
            </a:extLst>
          </p:cNvPr>
          <p:cNvSpPr>
            <a:spLocks noGrp="1"/>
          </p:cNvSpPr>
          <p:nvPr>
            <p:ph type="title"/>
          </p:nvPr>
        </p:nvSpPr>
        <p:spPr>
          <a:xfrm>
            <a:off x="360000" y="360000"/>
            <a:ext cx="6444001" cy="545601"/>
          </a:xfrm>
        </p:spPr>
        <p:txBody>
          <a:bodyPr/>
          <a:lstStyle>
            <a:lvl1pPr>
              <a:defRPr>
                <a:solidFill>
                  <a:schemeClr val="accent1"/>
                </a:solidFill>
              </a:defRPr>
            </a:lvl1pPr>
          </a:lstStyle>
          <a:p>
            <a:r>
              <a:rPr lang="en-US"/>
              <a:t>Click to edit Master title style</a:t>
            </a:r>
            <a:endParaRPr lang="en-AU" dirty="0"/>
          </a:p>
        </p:txBody>
      </p:sp>
      <p:sp>
        <p:nvSpPr>
          <p:cNvPr id="15" name="Text Placeholder 10">
            <a:extLst>
              <a:ext uri="{FF2B5EF4-FFF2-40B4-BE49-F238E27FC236}">
                <a16:creationId xmlns:a16="http://schemas.microsoft.com/office/drawing/2014/main" id="{329D4781-7A62-0AEA-9923-4D79CDBAF475}"/>
              </a:ext>
            </a:extLst>
          </p:cNvPr>
          <p:cNvSpPr>
            <a:spLocks noGrp="1"/>
          </p:cNvSpPr>
          <p:nvPr>
            <p:ph type="body" sz="quarter" idx="18" hasCustomPrompt="1"/>
          </p:nvPr>
        </p:nvSpPr>
        <p:spPr>
          <a:xfrm>
            <a:off x="360000" y="980969"/>
            <a:ext cx="6444001"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6" name="Slide Number Placeholder 4">
            <a:extLst>
              <a:ext uri="{FF2B5EF4-FFF2-40B4-BE49-F238E27FC236}">
                <a16:creationId xmlns:a16="http://schemas.microsoft.com/office/drawing/2014/main" id="{F38829E2-5B70-1DB2-DC90-847F05173375}"/>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Tree>
    <p:extLst>
      <p:ext uri="{BB962C8B-B14F-4D97-AF65-F5344CB8AC3E}">
        <p14:creationId xmlns:p14="http://schemas.microsoft.com/office/powerpoint/2010/main" val="1052921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eature image blu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422DE0-E1CC-D787-19FA-0F7B3D4EAA93}"/>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5" name="Title 1">
            <a:extLst>
              <a:ext uri="{FF2B5EF4-FFF2-40B4-BE49-F238E27FC236}">
                <a16:creationId xmlns:a16="http://schemas.microsoft.com/office/drawing/2014/main" id="{20DE6D46-38D9-2F46-294E-8EAADBDD7D27}"/>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endParaRPr lang="en-US" dirty="0"/>
          </a:p>
        </p:txBody>
      </p:sp>
      <p:sp>
        <p:nvSpPr>
          <p:cNvPr id="7" name="Slide Number Placeholder 1">
            <a:extLst>
              <a:ext uri="{FF2B5EF4-FFF2-40B4-BE49-F238E27FC236}">
                <a16:creationId xmlns:a16="http://schemas.microsoft.com/office/drawing/2014/main" id="{6EA5BE4F-B9DF-0C17-C0CB-C288DFF237CC}"/>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9" name="Text Placeholder 3">
            <a:extLst>
              <a:ext uri="{FF2B5EF4-FFF2-40B4-BE49-F238E27FC236}">
                <a16:creationId xmlns:a16="http://schemas.microsoft.com/office/drawing/2014/main" id="{92EF9271-D0D5-BFE6-1EE4-F10B54B37AF7}"/>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1" name="Text Placeholder 10">
            <a:extLst>
              <a:ext uri="{FF2B5EF4-FFF2-40B4-BE49-F238E27FC236}">
                <a16:creationId xmlns:a16="http://schemas.microsoft.com/office/drawing/2014/main" id="{A9FF9E72-9D06-B4C4-2E9F-51E8796A0239}"/>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3" name="Picture Placeholder 8">
            <a:extLst>
              <a:ext uri="{FF2B5EF4-FFF2-40B4-BE49-F238E27FC236}">
                <a16:creationId xmlns:a16="http://schemas.microsoft.com/office/drawing/2014/main" id="{A2D38A9A-C242-2929-EF6C-F41B8AF9AAB4}"/>
              </a:ext>
              <a:ext uri="{C183D7F6-B498-43B3-948B-1728B52AA6E4}">
                <adec:decorative xmlns:adec="http://schemas.microsoft.com/office/drawing/2017/decorative" val="1"/>
              </a:ext>
            </a:extLst>
          </p:cNvPr>
          <p:cNvSpPr>
            <a:spLocks noGrp="1"/>
          </p:cNvSpPr>
          <p:nvPr>
            <p:ph type="pic" sz="quarter" idx="13"/>
          </p:nvPr>
        </p:nvSpPr>
        <p:spPr>
          <a:xfrm>
            <a:off x="306805" y="360000"/>
            <a:ext cx="4426388" cy="5976000"/>
          </a:xfrm>
        </p:spPr>
        <p:txBody>
          <a:bodyPr/>
          <a:lstStyle/>
          <a:p>
            <a:r>
              <a:rPr lang="en-US"/>
              <a:t>Click icon to add picture</a:t>
            </a:r>
            <a:endParaRPr lang="en-AU"/>
          </a:p>
        </p:txBody>
      </p:sp>
    </p:spTree>
    <p:extLst>
      <p:ext uri="{BB962C8B-B14F-4D97-AF65-F5344CB8AC3E}">
        <p14:creationId xmlns:p14="http://schemas.microsoft.com/office/powerpoint/2010/main" val="2829907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eature image gre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422DE0-E1CC-D787-19FA-0F7B3D4EAA93}"/>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5" name="Title 1">
            <a:extLst>
              <a:ext uri="{FF2B5EF4-FFF2-40B4-BE49-F238E27FC236}">
                <a16:creationId xmlns:a16="http://schemas.microsoft.com/office/drawing/2014/main" id="{20DE6D46-38D9-2F46-294E-8EAADBDD7D27}"/>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endParaRPr lang="en-US" dirty="0"/>
          </a:p>
        </p:txBody>
      </p:sp>
      <p:sp>
        <p:nvSpPr>
          <p:cNvPr id="7" name="Slide Number Placeholder 1">
            <a:extLst>
              <a:ext uri="{FF2B5EF4-FFF2-40B4-BE49-F238E27FC236}">
                <a16:creationId xmlns:a16="http://schemas.microsoft.com/office/drawing/2014/main" id="{6EA5BE4F-B9DF-0C17-C0CB-C288DFF237CC}"/>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9" name="Text Placeholder 3">
            <a:extLst>
              <a:ext uri="{FF2B5EF4-FFF2-40B4-BE49-F238E27FC236}">
                <a16:creationId xmlns:a16="http://schemas.microsoft.com/office/drawing/2014/main" id="{92EF9271-D0D5-BFE6-1EE4-F10B54B37AF7}"/>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1" name="Text Placeholder 10">
            <a:extLst>
              <a:ext uri="{FF2B5EF4-FFF2-40B4-BE49-F238E27FC236}">
                <a16:creationId xmlns:a16="http://schemas.microsoft.com/office/drawing/2014/main" id="{A9FF9E72-9D06-B4C4-2E9F-51E8796A0239}"/>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3" name="Picture Placeholder 8">
            <a:extLst>
              <a:ext uri="{FF2B5EF4-FFF2-40B4-BE49-F238E27FC236}">
                <a16:creationId xmlns:a16="http://schemas.microsoft.com/office/drawing/2014/main" id="{A2D38A9A-C242-2929-EF6C-F41B8AF9AAB4}"/>
              </a:ext>
              <a:ext uri="{C183D7F6-B498-43B3-948B-1728B52AA6E4}">
                <adec:decorative xmlns:adec="http://schemas.microsoft.com/office/drawing/2017/decorative" val="1"/>
              </a:ext>
            </a:extLst>
          </p:cNvPr>
          <p:cNvSpPr>
            <a:spLocks noGrp="1"/>
          </p:cNvSpPr>
          <p:nvPr>
            <p:ph type="pic" sz="quarter" idx="13"/>
          </p:nvPr>
        </p:nvSpPr>
        <p:spPr>
          <a:xfrm>
            <a:off x="306805" y="360000"/>
            <a:ext cx="4426388" cy="5976000"/>
          </a:xfrm>
        </p:spPr>
        <p:txBody>
          <a:bodyPr/>
          <a:lstStyle/>
          <a:p>
            <a:r>
              <a:rPr lang="en-US"/>
              <a:t>Click icon to add picture</a:t>
            </a:r>
            <a:endParaRPr lang="en-AU"/>
          </a:p>
        </p:txBody>
      </p:sp>
    </p:spTree>
    <p:extLst>
      <p:ext uri="{BB962C8B-B14F-4D97-AF65-F5344CB8AC3E}">
        <p14:creationId xmlns:p14="http://schemas.microsoft.com/office/powerpoint/2010/main" val="477719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eature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91FCC384-7450-516C-24D0-7D029ED3855A}"/>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4" name="Title 1">
            <a:extLst>
              <a:ext uri="{FF2B5EF4-FFF2-40B4-BE49-F238E27FC236}">
                <a16:creationId xmlns:a16="http://schemas.microsoft.com/office/drawing/2014/main" id="{46E61F09-1856-72E7-5C79-31B4A856E7AD}"/>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endParaRPr lang="en-US" dirty="0"/>
          </a:p>
        </p:txBody>
      </p:sp>
      <p:cxnSp>
        <p:nvCxnSpPr>
          <p:cNvPr id="6" name="Straight Connector 5">
            <a:extLst>
              <a:ext uri="{FF2B5EF4-FFF2-40B4-BE49-F238E27FC236}">
                <a16:creationId xmlns:a16="http://schemas.microsoft.com/office/drawing/2014/main" id="{52576981-5B08-29E1-CBD0-60B20605F583}"/>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1">
            <a:extLst>
              <a:ext uri="{FF2B5EF4-FFF2-40B4-BE49-F238E27FC236}">
                <a16:creationId xmlns:a16="http://schemas.microsoft.com/office/drawing/2014/main" id="{AC754ADD-23A8-B626-EF2D-A89E9897C22E}"/>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10" name="Text Placeholder 3">
            <a:extLst>
              <a:ext uri="{FF2B5EF4-FFF2-40B4-BE49-F238E27FC236}">
                <a16:creationId xmlns:a16="http://schemas.microsoft.com/office/drawing/2014/main" id="{DE31FF8A-F945-2755-C01F-A984129CCFE4}"/>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3" name="Text Placeholder 10">
            <a:extLst>
              <a:ext uri="{FF2B5EF4-FFF2-40B4-BE49-F238E27FC236}">
                <a16:creationId xmlns:a16="http://schemas.microsoft.com/office/drawing/2014/main" id="{5222D209-0CF8-F581-20B2-402482319282}"/>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595417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26297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a:t>Click to edit Master title style</a:t>
            </a:r>
          </a:p>
        </p:txBody>
      </p:sp>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4249899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374442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References">
    <p:bg>
      <p:bgPr>
        <a:solidFill>
          <a:schemeClr val="accent4"/>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C69E21-27A4-4448-A8A5-3DF6A41F3B28}"/>
              </a:ext>
            </a:extLst>
          </p:cNvPr>
          <p:cNvSpPr/>
          <p:nvPr userDrawn="1"/>
        </p:nvSpPr>
        <p:spPr>
          <a:xfrm>
            <a:off x="0" y="1265616"/>
            <a:ext cx="12192000" cy="1901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0" y="1265616"/>
            <a:ext cx="12192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hasCustomPrompt="1"/>
          </p:nvPr>
        </p:nvSpPr>
        <p:spPr>
          <a:xfrm>
            <a:off x="360000" y="360001"/>
            <a:ext cx="10080000" cy="521412"/>
          </a:xfrm>
        </p:spPr>
        <p:txBody>
          <a:bodyPr/>
          <a:lstStyle>
            <a:lvl1pPr>
              <a:defRPr>
                <a:solidFill>
                  <a:schemeClr val="accent1"/>
                </a:solidFill>
              </a:defRPr>
            </a:lvl1pPr>
          </a:lstStyle>
          <a:p>
            <a:r>
              <a:rPr lang="en-US"/>
              <a:t>References</a:t>
            </a:r>
            <a:endParaRPr lang="en-AU"/>
          </a:p>
        </p:txBody>
      </p:sp>
      <p:sp>
        <p:nvSpPr>
          <p:cNvPr id="2" name="Content Placeholder 2">
            <a:extLst>
              <a:ext uri="{FF2B5EF4-FFF2-40B4-BE49-F238E27FC236}">
                <a16:creationId xmlns:a16="http://schemas.microsoft.com/office/drawing/2014/main" id="{27905181-B8A1-3C65-36D9-EB3FF362FF6C}"/>
              </a:ext>
            </a:extLst>
          </p:cNvPr>
          <p:cNvSpPr>
            <a:spLocks noGrp="1"/>
          </p:cNvSpPr>
          <p:nvPr>
            <p:ph idx="1" hasCustomPrompt="1"/>
          </p:nvPr>
        </p:nvSpPr>
        <p:spPr>
          <a:xfrm>
            <a:off x="360000" y="3428999"/>
            <a:ext cx="11484000" cy="2927351"/>
          </a:xfrm>
        </p:spPr>
        <p:txBody>
          <a:bodyPr/>
          <a:lstStyle>
            <a:lvl1pPr>
              <a:lnSpc>
                <a:spcPct val="150000"/>
              </a:lnSpc>
              <a:defRPr sz="1200">
                <a:latin typeface="+mn-lt"/>
              </a:defRPr>
            </a:lvl1pPr>
            <a:lvl2pPr>
              <a:lnSpc>
                <a:spcPct val="150000"/>
              </a:lnSpc>
              <a:defRPr sz="1200"/>
            </a:lvl2pPr>
            <a:lvl3pPr>
              <a:lnSpc>
                <a:spcPct val="150000"/>
              </a:lnSpc>
              <a:defRPr/>
            </a:lvl3pPr>
            <a:lvl4pPr>
              <a:lnSpc>
                <a:spcPct val="150000"/>
              </a:lnSpc>
              <a:defRPr sz="1200"/>
            </a:lvl4pPr>
            <a:lvl5pPr>
              <a:lnSpc>
                <a:spcPct val="150000"/>
              </a:lnSpc>
              <a:defRPr sz="12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70945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6" name="Rectangle 5">
            <a:extLst>
              <a:ext uri="{FF2B5EF4-FFF2-40B4-BE49-F238E27FC236}">
                <a16:creationId xmlns:a16="http://schemas.microsoft.com/office/drawing/2014/main" id="{8B441F1C-5173-8DB5-B1C6-8E93B9C835DC}"/>
              </a:ext>
              <a:ext uri="{C183D7F6-B498-43B3-948B-1728B52AA6E4}">
                <adec:decorative xmlns:adec="http://schemas.microsoft.com/office/drawing/2017/decorative" val="1"/>
              </a:ext>
            </a:extLst>
          </p:cNvPr>
          <p:cNvSpPr/>
          <p:nvPr userDrawn="1"/>
        </p:nvSpPr>
        <p:spPr>
          <a:xfrm>
            <a:off x="-2" y="-5532"/>
            <a:ext cx="12192001" cy="22201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1648741"/>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293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2205288"/>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2205288"/>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3428999"/>
            <a:ext cx="4500000" cy="298457"/>
          </a:xfrm>
          <a:prstGeom prst="rect">
            <a:avLst/>
          </a:prstGeom>
        </p:spPr>
        <p:txBody>
          <a:bodyPr vert="horz" lIns="0" tIns="0" rIns="0" bIns="0" rtlCol="0" anchor="b" anchorCtr="0">
            <a:noAutofit/>
          </a:bodyPr>
          <a:lstStyle>
            <a:lvl1pPr algn="l">
              <a:defRPr sz="1400">
                <a:solidFill>
                  <a:schemeClr val="accent1"/>
                </a:solidFill>
                <a:latin typeface="+mn-lt"/>
              </a:defRPr>
            </a:lvl1pPr>
          </a:lstStyle>
          <a:p>
            <a:r>
              <a:rPr lang="en-US"/>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1214000" y="3059119"/>
            <a:ext cx="630000" cy="684882"/>
          </a:xfrm>
          <a:prstGeom prst="rect">
            <a:avLst/>
          </a:prstGeom>
        </p:spPr>
      </p:pic>
      <p:sp>
        <p:nvSpPr>
          <p:cNvPr id="3" name="Picture Placeholder 4">
            <a:extLst>
              <a:ext uri="{FF2B5EF4-FFF2-40B4-BE49-F238E27FC236}">
                <a16:creationId xmlns:a16="http://schemas.microsoft.com/office/drawing/2014/main" id="{CE3745DC-AC8E-A131-2A57-EFBCFFD5CE06}"/>
              </a:ext>
              <a:ext uri="{C183D7F6-B498-43B3-948B-1728B52AA6E4}">
                <adec:decorative xmlns:adec="http://schemas.microsoft.com/office/drawing/2017/decorative" val="1"/>
              </a:ext>
            </a:extLst>
          </p:cNvPr>
          <p:cNvSpPr>
            <a:spLocks noGrp="1"/>
          </p:cNvSpPr>
          <p:nvPr>
            <p:ph type="pic" sz="quarter" idx="13"/>
          </p:nvPr>
        </p:nvSpPr>
        <p:spPr>
          <a:xfrm>
            <a:off x="0" y="3924000"/>
            <a:ext cx="12192000" cy="2934000"/>
          </a:xfrm>
        </p:spPr>
        <p:txBody>
          <a:bodyPr/>
          <a:lstStyle/>
          <a:p>
            <a:r>
              <a:rPr lang="en-US"/>
              <a:t>Click icon to add picture</a:t>
            </a:r>
            <a:endParaRPr lang="en-AU" dirty="0"/>
          </a:p>
        </p:txBody>
      </p:sp>
      <p:sp>
        <p:nvSpPr>
          <p:cNvPr id="9" name="Text Placeholder 51">
            <a:extLst>
              <a:ext uri="{FF2B5EF4-FFF2-40B4-BE49-F238E27FC236}">
                <a16:creationId xmlns:a16="http://schemas.microsoft.com/office/drawing/2014/main" id="{8539577E-818D-2906-641C-DBDD3A298498}"/>
              </a:ext>
            </a:extLst>
          </p:cNvPr>
          <p:cNvSpPr>
            <a:spLocks noGrp="1"/>
          </p:cNvSpPr>
          <p:nvPr>
            <p:ph type="body" sz="quarter" idx="12" hasCustomPrompt="1"/>
          </p:nvPr>
        </p:nvSpPr>
        <p:spPr>
          <a:xfrm>
            <a:off x="4195118" y="2787773"/>
            <a:ext cx="4500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title</a:t>
            </a:r>
            <a:endParaRPr lang="en-AU" dirty="0"/>
          </a:p>
        </p:txBody>
      </p:sp>
      <p:sp>
        <p:nvSpPr>
          <p:cNvPr id="10" name="Text Placeholder 51">
            <a:extLst>
              <a:ext uri="{FF2B5EF4-FFF2-40B4-BE49-F238E27FC236}">
                <a16:creationId xmlns:a16="http://schemas.microsoft.com/office/drawing/2014/main" id="{66A72753-E648-3DEC-E37B-76D131698DC4}"/>
              </a:ext>
            </a:extLst>
          </p:cNvPr>
          <p:cNvSpPr>
            <a:spLocks noGrp="1"/>
          </p:cNvSpPr>
          <p:nvPr>
            <p:ph type="body" sz="quarter" idx="14" hasCustomPrompt="1"/>
          </p:nvPr>
        </p:nvSpPr>
        <p:spPr>
          <a:xfrm>
            <a:off x="9071998" y="2357168"/>
            <a:ext cx="2772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12" name="Text Placeholder 51">
            <a:extLst>
              <a:ext uri="{FF2B5EF4-FFF2-40B4-BE49-F238E27FC236}">
                <a16:creationId xmlns:a16="http://schemas.microsoft.com/office/drawing/2014/main" id="{CC2E7161-226A-E92E-A156-32EFBA600856}"/>
              </a:ext>
            </a:extLst>
          </p:cNvPr>
          <p:cNvSpPr>
            <a:spLocks noGrp="1"/>
          </p:cNvSpPr>
          <p:nvPr>
            <p:ph type="body" sz="quarter" idx="15" hasCustomPrompt="1"/>
          </p:nvPr>
        </p:nvSpPr>
        <p:spPr>
          <a:xfrm>
            <a:off x="359998" y="2357168"/>
            <a:ext cx="3458240" cy="855102"/>
          </a:xfrm>
        </p:spPr>
        <p:txBody>
          <a:bodyPr/>
          <a:lstStyle>
            <a:lvl1pPr>
              <a:defRPr sz="2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
        <p:nvSpPr>
          <p:cNvPr id="13" name="Text Placeholder 51">
            <a:extLst>
              <a:ext uri="{FF2B5EF4-FFF2-40B4-BE49-F238E27FC236}">
                <a16:creationId xmlns:a16="http://schemas.microsoft.com/office/drawing/2014/main" id="{B1069058-209B-FFBB-2663-876FCDF3127A}"/>
              </a:ext>
            </a:extLst>
          </p:cNvPr>
          <p:cNvSpPr>
            <a:spLocks noGrp="1"/>
          </p:cNvSpPr>
          <p:nvPr>
            <p:ph type="body" sz="quarter" idx="16" hasCustomPrompt="1"/>
          </p:nvPr>
        </p:nvSpPr>
        <p:spPr>
          <a:xfrm>
            <a:off x="4195118" y="2353833"/>
            <a:ext cx="4500001" cy="424497"/>
          </a:xfrm>
        </p:spPr>
        <p:txBody>
          <a:bodyPr/>
          <a:lstStyle>
            <a:lvl1pPr>
              <a:defRPr sz="1800" b="1">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a:t>
            </a:r>
            <a:endParaRPr lang="en-AU" dirty="0"/>
          </a:p>
        </p:txBody>
      </p:sp>
    </p:spTree>
    <p:extLst>
      <p:ext uri="{BB962C8B-B14F-4D97-AF65-F5344CB8AC3E}">
        <p14:creationId xmlns:p14="http://schemas.microsoft.com/office/powerpoint/2010/main" val="2797058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pyright">
    <p:bg>
      <p:bgPr>
        <a:solidFill>
          <a:schemeClr val="accent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10A01DC5-1685-4615-8240-15192985C6A2}" type="slidenum">
              <a:rPr lang="en-AU" smtClean="0"/>
              <a:pPr/>
              <a:t>‹#›</a:t>
            </a:fld>
            <a:endParaRPr lang="en-AU"/>
          </a:p>
        </p:txBody>
      </p:sp>
      <p:sp>
        <p:nvSpPr>
          <p:cNvPr id="2" name="Title 1">
            <a:extLst>
              <a:ext uri="{FF2B5EF4-FFF2-40B4-BE49-F238E27FC236}">
                <a16:creationId xmlns:a16="http://schemas.microsoft.com/office/drawing/2014/main" id="{34BE5FFA-C863-5F63-2574-4F650BA4588D}"/>
              </a:ext>
            </a:extLst>
          </p:cNvPr>
          <p:cNvSpPr>
            <a:spLocks noGrp="1"/>
          </p:cNvSpPr>
          <p:nvPr>
            <p:ph type="title" hasCustomPrompt="1"/>
          </p:nvPr>
        </p:nvSpPr>
        <p:spPr>
          <a:xfrm>
            <a:off x="360000" y="360000"/>
            <a:ext cx="10080000" cy="537467"/>
          </a:xfrm>
        </p:spPr>
        <p:txBody>
          <a:bodyPr/>
          <a:lstStyle>
            <a:lvl1pPr>
              <a:defRPr>
                <a:solidFill>
                  <a:schemeClr val="bg1"/>
                </a:solidFill>
              </a:defRPr>
            </a:lvl1pPr>
          </a:lstStyle>
          <a:p>
            <a:r>
              <a:rPr lang="en-US" dirty="0"/>
              <a:t>Copyright</a:t>
            </a:r>
          </a:p>
        </p:txBody>
      </p:sp>
      <p:sp>
        <p:nvSpPr>
          <p:cNvPr id="3" name="Slide Number Placeholder 4">
            <a:extLst>
              <a:ext uri="{FF2B5EF4-FFF2-40B4-BE49-F238E27FC236}">
                <a16:creationId xmlns:a16="http://schemas.microsoft.com/office/drawing/2014/main" id="{CAF241D3-718F-F3B9-95BA-7ED78B1B5BDD}"/>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
        <p:nvSpPr>
          <p:cNvPr id="5" name="Rectangle 4">
            <a:extLst>
              <a:ext uri="{FF2B5EF4-FFF2-40B4-BE49-F238E27FC236}">
                <a16:creationId xmlns:a16="http://schemas.microsoft.com/office/drawing/2014/main" id="{147A10EB-69B5-E036-369C-033BAFE6DB18}"/>
              </a:ext>
            </a:extLst>
          </p:cNvPr>
          <p:cNvSpPr/>
          <p:nvPr userDrawn="1"/>
        </p:nvSpPr>
        <p:spPr>
          <a:xfrm>
            <a:off x="10915048" y="231006"/>
            <a:ext cx="1039529" cy="1100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descr="A red flower with white text&#10;&#10;Description automatically generated with low confidence">
            <a:extLst>
              <a:ext uri="{FF2B5EF4-FFF2-40B4-BE49-F238E27FC236}">
                <a16:creationId xmlns:a16="http://schemas.microsoft.com/office/drawing/2014/main" id="{F5F3CD7E-F06C-6B47-6A3E-198A7C0DC313}"/>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1195216" y="360000"/>
            <a:ext cx="660785" cy="717587"/>
          </a:xfrm>
          <a:prstGeom prst="rect">
            <a:avLst/>
          </a:prstGeom>
        </p:spPr>
      </p:pic>
      <p:pic>
        <p:nvPicPr>
          <p:cNvPr id="7" name="Picture 12" descr="Creative Commons Attribution licence logo">
            <a:extLst>
              <a:ext uri="{FF2B5EF4-FFF2-40B4-BE49-F238E27FC236}">
                <a16:creationId xmlns:a16="http://schemas.microsoft.com/office/drawing/2014/main" id="{7948A98C-F758-2F9B-44F6-E4FEA77CAA7A}"/>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0244972" y="2967486"/>
            <a:ext cx="1406523" cy="489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10">
            <a:extLst>
              <a:ext uri="{FF2B5EF4-FFF2-40B4-BE49-F238E27FC236}">
                <a16:creationId xmlns:a16="http://schemas.microsoft.com/office/drawing/2014/main" id="{CD8E711E-20C4-EB65-95D8-4E4BB3686546}"/>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4"/>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762208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mn-lt"/>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62363672-DC22-A630-C46A-3AA31F386989}"/>
              </a:ext>
              <a:ext uri="{C183D7F6-B498-43B3-948B-1728B52AA6E4}">
                <adec:decorative xmlns:adec="http://schemas.microsoft.com/office/drawing/2017/decorative" val="1"/>
              </a:ext>
            </a:extLst>
          </p:cNvPr>
          <p:cNvSpPr>
            <a:spLocks noGrp="1"/>
          </p:cNvSpPr>
          <p:nvPr>
            <p:ph type="ftr" sz="quarter" idx="3"/>
          </p:nvPr>
        </p:nvSpPr>
        <p:spPr>
          <a:xfrm>
            <a:off x="539999" y="359998"/>
            <a:ext cx="2576581" cy="252004"/>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a:t>NSW Department of Education</a:t>
            </a:r>
            <a:endParaRPr lang="en-AU"/>
          </a:p>
        </p:txBody>
      </p: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a:solidFill>
                  <a:schemeClr val="bg1"/>
                </a:solidFill>
                <a:latin typeface="+mj-lt"/>
              </a:defRPr>
            </a:lvl1pPr>
          </a:lstStyle>
          <a:p>
            <a:r>
              <a:rPr lang="en-US" dirty="0"/>
              <a:t>Presentation </a:t>
            </a:r>
            <a:br>
              <a:rPr lang="en-US" dirty="0"/>
            </a:br>
            <a:r>
              <a:rPr lang="en-US" dirty="0"/>
              <a:t>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a:solidFill>
                  <a:schemeClr val="accent4"/>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bg1"/>
                </a:solidFill>
                <a:latin typeface="+mj-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bg1"/>
                </a:solidFill>
                <a:latin typeface="+mj-lt"/>
              </a:defRPr>
            </a:lvl1pPr>
          </a:lstStyle>
          <a:p>
            <a:pPr lvl="0"/>
            <a:r>
              <a:rPr lang="en-US"/>
              <a:t>Presenter title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bg1"/>
                </a:solidFill>
                <a:latin typeface="+mj-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pic>
        <p:nvPicPr>
          <p:cNvPr id="17" name="Picture 16">
            <a:extLst>
              <a:ext uri="{FF2B5EF4-FFF2-40B4-BE49-F238E27FC236}">
                <a16:creationId xmlns:a16="http://schemas.microsoft.com/office/drawing/2014/main" id="{1B2918F2-2A15-B218-B84D-C469AD3B60DA}"/>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6135329" y="360000"/>
            <a:ext cx="660650" cy="715199"/>
          </a:xfrm>
          <a:prstGeom prst="rect">
            <a:avLst/>
          </a:prstGeom>
        </p:spPr>
      </p:pic>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a:p>
        </p:txBody>
      </p:sp>
    </p:spTree>
    <p:extLst>
      <p:ext uri="{BB962C8B-B14F-4D97-AF65-F5344CB8AC3E}">
        <p14:creationId xmlns:p14="http://schemas.microsoft.com/office/powerpoint/2010/main" val="3954054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 5">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62363672-DC22-A630-C46A-3AA31F386989}"/>
              </a:ext>
              <a:ext uri="{C183D7F6-B498-43B3-948B-1728B52AA6E4}">
                <adec:decorative xmlns:adec="http://schemas.microsoft.com/office/drawing/2017/decorative" val="1"/>
              </a:ext>
            </a:extLst>
          </p:cNvPr>
          <p:cNvSpPr>
            <a:spLocks noGrp="1"/>
          </p:cNvSpPr>
          <p:nvPr>
            <p:ph type="ftr" sz="quarter" idx="3"/>
          </p:nvPr>
        </p:nvSpPr>
        <p:spPr>
          <a:xfrm>
            <a:off x="539999" y="359998"/>
            <a:ext cx="2576581" cy="252004"/>
          </a:xfrm>
          <a:prstGeom prst="rect">
            <a:avLst/>
          </a:prstGeom>
        </p:spPr>
        <p:txBody>
          <a:bodyPr vert="horz" lIns="0" tIns="0" rIns="0" bIns="0" rtlCol="0" anchor="t">
            <a:noAutofit/>
          </a:bodyPr>
          <a:lstStyle>
            <a:lvl1pPr algn="l">
              <a:defRPr sz="1400">
                <a:solidFill>
                  <a:schemeClr val="accent1"/>
                </a:solidFill>
                <a:latin typeface="+mn-lt"/>
              </a:defRPr>
            </a:lvl1pPr>
          </a:lstStyle>
          <a:p>
            <a:r>
              <a:rPr lang="en-US"/>
              <a:t>NSW Department of Education</a:t>
            </a:r>
            <a:endParaRPr lang="en-AU" dirty="0"/>
          </a:p>
        </p:txBody>
      </p: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a:solidFill>
                  <a:schemeClr val="accent1"/>
                </a:solidFill>
                <a:latin typeface="+mj-lt"/>
              </a:defRPr>
            </a:lvl1pPr>
          </a:lstStyle>
          <a:p>
            <a:r>
              <a:rPr lang="en-US" dirty="0"/>
              <a:t>Presentation </a:t>
            </a:r>
            <a:br>
              <a:rPr lang="en-US" dirty="0"/>
            </a:br>
            <a:r>
              <a:rPr lang="en-US" dirty="0"/>
              <a:t>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accent1"/>
                </a:solidFill>
                <a:latin typeface="+mj-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accent1"/>
                </a:solidFill>
                <a:latin typeface="+mj-lt"/>
              </a:defRPr>
            </a:lvl1pPr>
          </a:lstStyle>
          <a:p>
            <a:pPr lvl="0"/>
            <a:r>
              <a:rPr lang="en-US"/>
              <a:t>Presenter title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accent1"/>
                </a:solidFill>
                <a:latin typeface="+mj-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a:p>
        </p:txBody>
      </p:sp>
      <p:pic>
        <p:nvPicPr>
          <p:cNvPr id="3" name="Picture 2">
            <a:extLst>
              <a:ext uri="{FF2B5EF4-FFF2-40B4-BE49-F238E27FC236}">
                <a16:creationId xmlns:a16="http://schemas.microsoft.com/office/drawing/2014/main" id="{454040E8-663F-9D55-A412-CF6E1BABF208}"/>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6134780" y="359998"/>
            <a:ext cx="661191" cy="723198"/>
          </a:xfrm>
          <a:prstGeom prst="rect">
            <a:avLst/>
          </a:prstGeom>
        </p:spPr>
      </p:pic>
    </p:spTree>
    <p:extLst>
      <p:ext uri="{BB962C8B-B14F-4D97-AF65-F5344CB8AC3E}">
        <p14:creationId xmlns:p14="http://schemas.microsoft.com/office/powerpoint/2010/main" val="2469307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1">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mn-lt"/>
              </a:defRPr>
            </a:lvl1pPr>
          </a:lstStyle>
          <a:p>
            <a:r>
              <a:rPr lang="en-AU"/>
              <a:t>NSW Department of Education</a:t>
            </a:r>
          </a:p>
          <a:p>
            <a:endParaRPr lang="en-AU" dirty="0"/>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bg1"/>
                </a:solidFill>
                <a:latin typeface="+mj-lt"/>
              </a:defRPr>
            </a:lvl1pPr>
          </a:lstStyle>
          <a:p>
            <a:pPr>
              <a:lnSpc>
                <a:spcPct val="100000"/>
              </a:lnSpc>
            </a:pPr>
            <a:r>
              <a:rPr lang="en-AU" dirty="0"/>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
        <p:nvSpPr>
          <p:cNvPr id="6" name="Oval 5">
            <a:extLst>
              <a:ext uri="{FF2B5EF4-FFF2-40B4-BE49-F238E27FC236}">
                <a16:creationId xmlns:a16="http://schemas.microsoft.com/office/drawing/2014/main" id="{5EBAE78F-1A35-0A2C-DBF4-48477CA8F3A7}"/>
              </a:ext>
            </a:extLst>
          </p:cNvPr>
          <p:cNvSpPr>
            <a:spLocks noGrp="1" noRot="1" noMove="1" noResize="1" noEditPoints="1" noAdjustHandles="1" noChangeArrowheads="1" noChangeShapeType="1"/>
          </p:cNvSpPr>
          <p:nvPr userDrawn="1"/>
        </p:nvSpPr>
        <p:spPr>
          <a:xfrm>
            <a:off x="11056620" y="289560"/>
            <a:ext cx="906780" cy="80068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 name="Picture 1">
            <a:extLst>
              <a:ext uri="{FF2B5EF4-FFF2-40B4-BE49-F238E27FC236}">
                <a16:creationId xmlns:a16="http://schemas.microsoft.com/office/drawing/2014/main" id="{1DE675F6-B3E6-7651-8B0E-50E39CE29B9F}"/>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1171348" y="360000"/>
            <a:ext cx="660650" cy="715199"/>
          </a:xfrm>
          <a:prstGeom prst="rect">
            <a:avLst/>
          </a:prstGeom>
        </p:spPr>
      </p:pic>
    </p:spTree>
    <p:extLst>
      <p:ext uri="{BB962C8B-B14F-4D97-AF65-F5344CB8AC3E}">
        <p14:creationId xmlns:p14="http://schemas.microsoft.com/office/powerpoint/2010/main" val="2694359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2">
    <p:bg>
      <p:bgPr>
        <a:solidFill>
          <a:schemeClr val="accent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mn-lt"/>
              </a:defRPr>
            </a:lvl1pPr>
          </a:lstStyle>
          <a:p>
            <a:r>
              <a:rPr lang="en-AU"/>
              <a:t>NSW Department of Education</a:t>
            </a:r>
          </a:p>
          <a:p>
            <a:endParaRPr lang="en-AU" dirty="0"/>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accent1"/>
                </a:solidFill>
                <a:latin typeface="+mj-lt"/>
              </a:defRPr>
            </a:lvl1pPr>
          </a:lstStyle>
          <a:p>
            <a:pPr>
              <a:lnSpc>
                <a:spcPct val="100000"/>
              </a:lnSpc>
            </a:pPr>
            <a:r>
              <a:rPr lang="en-AU" dirty="0"/>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Tree>
    <p:extLst>
      <p:ext uri="{BB962C8B-B14F-4D97-AF65-F5344CB8AC3E}">
        <p14:creationId xmlns:p14="http://schemas.microsoft.com/office/powerpoint/2010/main" val="1636990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3">
    <p:bg>
      <p:bgPr>
        <a:solidFill>
          <a:schemeClr val="accent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8FB9B9-103C-CE96-6233-29AE6002CCE6}"/>
              </a:ext>
            </a:extLst>
          </p:cNvPr>
          <p:cNvSpPr/>
          <p:nvPr userDrawn="1"/>
        </p:nvSpPr>
        <p:spPr>
          <a:xfrm>
            <a:off x="11027664" y="210312"/>
            <a:ext cx="950975" cy="10332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mn-lt"/>
              </a:defRPr>
            </a:lvl1pPr>
          </a:lstStyle>
          <a:p>
            <a:r>
              <a:rPr lang="en-AU"/>
              <a:t>NSW Department of Education</a:t>
            </a:r>
          </a:p>
          <a:p>
            <a:endParaRPr lang="en-AU" dirty="0"/>
          </a:p>
        </p:txBody>
      </p:sp>
      <p:sp>
        <p:nvSpPr>
          <p:cNvPr id="2" name="Title 1"/>
          <p:cNvSpPr>
            <a:spLocks noGrp="1"/>
          </p:cNvSpPr>
          <p:nvPr>
            <p:ph type="ctrTitle" hasCustomPrompt="1"/>
          </p:nvPr>
        </p:nvSpPr>
        <p:spPr>
          <a:xfrm>
            <a:off x="540000" y="4152935"/>
            <a:ext cx="6217187" cy="1224000"/>
          </a:xfrm>
          <a:ln>
            <a:noFill/>
          </a:ln>
        </p:spPr>
        <p:txBody>
          <a:bodyPr anchor="t">
            <a:noAutofit/>
          </a:bodyPr>
          <a:lstStyle>
            <a:lvl1pPr algn="l">
              <a:lnSpc>
                <a:spcPct val="110000"/>
              </a:lnSpc>
              <a:defRPr sz="4800">
                <a:solidFill>
                  <a:schemeClr val="bg1"/>
                </a:solidFill>
                <a:latin typeface="+mj-lt"/>
              </a:defRPr>
            </a:lvl1pPr>
          </a:lstStyle>
          <a:p>
            <a:pPr>
              <a:lnSpc>
                <a:spcPct val="100000"/>
              </a:lnSpc>
            </a:pPr>
            <a:r>
              <a:rPr lang="en-AU" dirty="0"/>
              <a:t>Divider 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1" y="0"/>
            <a:ext cx="5063999" cy="6858000"/>
          </a:xfrm>
        </p:spPr>
        <p:txBody>
          <a:bodyPr/>
          <a:lstStyle>
            <a:lvl1pPr>
              <a:defRPr>
                <a:solidFill>
                  <a:schemeClr val="bg1"/>
                </a:solidFill>
              </a:defRPr>
            </a:lvl1pPr>
          </a:lstStyle>
          <a:p>
            <a:r>
              <a:rPr lang="en-US"/>
              <a:t>Click icon to add picture</a:t>
            </a:r>
            <a:endParaRPr lang="en-AU" dirty="0"/>
          </a:p>
        </p:txBody>
      </p:sp>
      <p:sp>
        <p:nvSpPr>
          <p:cNvPr id="10" name="Text Placeholder 4">
            <a:extLst>
              <a:ext uri="{FF2B5EF4-FFF2-40B4-BE49-F238E27FC236}">
                <a16:creationId xmlns:a16="http://schemas.microsoft.com/office/drawing/2014/main" id="{DA50952E-99C6-4BA0-A8E1-7EE82E8084D5}"/>
              </a:ext>
              <a:ext uri="{C183D7F6-B498-43B3-948B-1728B52AA6E4}">
                <adec:decorative xmlns:adec="http://schemas.microsoft.com/office/drawing/2017/decorative" val="0"/>
              </a:ext>
            </a:extLst>
          </p:cNvPr>
          <p:cNvSpPr>
            <a:spLocks noGrp="1"/>
          </p:cNvSpPr>
          <p:nvPr>
            <p:ph type="body" sz="quarter" idx="11" hasCustomPrompt="1"/>
          </p:nvPr>
        </p:nvSpPr>
        <p:spPr>
          <a:xfrm>
            <a:off x="540000" y="2247899"/>
            <a:ext cx="2880000" cy="1638301"/>
          </a:xfrm>
        </p:spPr>
        <p:txBody>
          <a:bodyPr anchor="t">
            <a:noAutofit/>
          </a:bodyPr>
          <a:lstStyle>
            <a:lvl1pPr algn="l">
              <a:lnSpc>
                <a:spcPct val="80000"/>
              </a:lnSpc>
              <a:spcAft>
                <a:spcPts val="0"/>
              </a:spcAft>
              <a:defRPr sz="15000">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pic>
        <p:nvPicPr>
          <p:cNvPr id="7" name="Picture 6">
            <a:extLst>
              <a:ext uri="{FF2B5EF4-FFF2-40B4-BE49-F238E27FC236}">
                <a16:creationId xmlns:a16="http://schemas.microsoft.com/office/drawing/2014/main" id="{E1E50149-E853-8C5B-AA8D-D4A37E17848B}"/>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6135329" y="360000"/>
            <a:ext cx="660650" cy="715199"/>
          </a:xfrm>
          <a:prstGeom prst="rect">
            <a:avLst/>
          </a:prstGeom>
        </p:spPr>
      </p:pic>
    </p:spTree>
    <p:extLst>
      <p:ext uri="{BB962C8B-B14F-4D97-AF65-F5344CB8AC3E}">
        <p14:creationId xmlns:p14="http://schemas.microsoft.com/office/powerpoint/2010/main" val="3629308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4">
    <p:bg>
      <p:bgPr>
        <a:solidFill>
          <a:schemeClr val="accent4"/>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8FB9B9-103C-CE96-6233-29AE6002CCE6}"/>
              </a:ext>
            </a:extLst>
          </p:cNvPr>
          <p:cNvSpPr/>
          <p:nvPr userDrawn="1"/>
        </p:nvSpPr>
        <p:spPr>
          <a:xfrm>
            <a:off x="11027664" y="210312"/>
            <a:ext cx="950975" cy="10332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mn-lt"/>
              </a:defRPr>
            </a:lvl1pPr>
          </a:lstStyle>
          <a:p>
            <a:r>
              <a:rPr lang="en-AU"/>
              <a:t>NSW Department of Education</a:t>
            </a:r>
          </a:p>
          <a:p>
            <a:endParaRPr lang="en-AU" dirty="0"/>
          </a:p>
        </p:txBody>
      </p:sp>
      <p:sp>
        <p:nvSpPr>
          <p:cNvPr id="2" name="Title 1"/>
          <p:cNvSpPr>
            <a:spLocks noGrp="1"/>
          </p:cNvSpPr>
          <p:nvPr>
            <p:ph type="ctrTitle" hasCustomPrompt="1"/>
          </p:nvPr>
        </p:nvSpPr>
        <p:spPr>
          <a:xfrm>
            <a:off x="540000" y="4152935"/>
            <a:ext cx="6217187" cy="1224000"/>
          </a:xfrm>
          <a:ln>
            <a:noFill/>
          </a:ln>
        </p:spPr>
        <p:txBody>
          <a:bodyPr anchor="t">
            <a:noAutofit/>
          </a:bodyPr>
          <a:lstStyle>
            <a:lvl1pPr algn="l">
              <a:lnSpc>
                <a:spcPct val="110000"/>
              </a:lnSpc>
              <a:defRPr sz="4800">
                <a:solidFill>
                  <a:schemeClr val="accent1"/>
                </a:solidFill>
                <a:latin typeface="+mj-lt"/>
              </a:defRPr>
            </a:lvl1pPr>
          </a:lstStyle>
          <a:p>
            <a:pPr>
              <a:lnSpc>
                <a:spcPct val="100000"/>
              </a:lnSpc>
            </a:pPr>
            <a:r>
              <a:rPr lang="en-AU" dirty="0"/>
              <a:t>Divider 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1" y="0"/>
            <a:ext cx="5063999" cy="6858000"/>
          </a:xfrm>
        </p:spPr>
        <p:txBody>
          <a:bodyPr/>
          <a:lstStyle>
            <a:lvl1pPr>
              <a:defRPr>
                <a:solidFill>
                  <a:schemeClr val="accent2"/>
                </a:solidFill>
              </a:defRPr>
            </a:lvl1pPr>
          </a:lstStyle>
          <a:p>
            <a:r>
              <a:rPr lang="en-US"/>
              <a:t>Click icon to add picture</a:t>
            </a:r>
            <a:endParaRPr lang="en-AU" dirty="0"/>
          </a:p>
        </p:txBody>
      </p:sp>
      <p:sp>
        <p:nvSpPr>
          <p:cNvPr id="10" name="Text Placeholder 4">
            <a:extLst>
              <a:ext uri="{FF2B5EF4-FFF2-40B4-BE49-F238E27FC236}">
                <a16:creationId xmlns:a16="http://schemas.microsoft.com/office/drawing/2014/main" id="{DA50952E-99C6-4BA0-A8E1-7EE82E8084D5}"/>
              </a:ext>
              <a:ext uri="{C183D7F6-B498-43B3-948B-1728B52AA6E4}">
                <adec:decorative xmlns:adec="http://schemas.microsoft.com/office/drawing/2017/decorative" val="0"/>
              </a:ext>
            </a:extLst>
          </p:cNvPr>
          <p:cNvSpPr>
            <a:spLocks noGrp="1"/>
          </p:cNvSpPr>
          <p:nvPr>
            <p:ph type="body" sz="quarter" idx="11" hasCustomPrompt="1"/>
          </p:nvPr>
        </p:nvSpPr>
        <p:spPr>
          <a:xfrm>
            <a:off x="540000" y="2247899"/>
            <a:ext cx="2880000" cy="1638301"/>
          </a:xfrm>
        </p:spPr>
        <p:txBody>
          <a:bodyPr anchor="t">
            <a:noAutofit/>
          </a:bodyPr>
          <a:lstStyle>
            <a:lvl1pPr algn="l">
              <a:lnSpc>
                <a:spcPct val="80000"/>
              </a:lnSpc>
              <a:spcAft>
                <a:spcPts val="0"/>
              </a:spcAft>
              <a:defRPr sz="15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pic>
        <p:nvPicPr>
          <p:cNvPr id="5" name="Picture 4">
            <a:extLst>
              <a:ext uri="{FF2B5EF4-FFF2-40B4-BE49-F238E27FC236}">
                <a16:creationId xmlns:a16="http://schemas.microsoft.com/office/drawing/2014/main" id="{BE67997B-1EF6-0F8C-A7CA-C69549ADFDAA}"/>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6134780" y="359998"/>
            <a:ext cx="661191" cy="723198"/>
          </a:xfrm>
          <a:prstGeom prst="rect">
            <a:avLst/>
          </a:prstGeom>
        </p:spPr>
      </p:pic>
    </p:spTree>
    <p:extLst>
      <p:ext uri="{BB962C8B-B14F-4D97-AF65-F5344CB8AC3E}">
        <p14:creationId xmlns:p14="http://schemas.microsoft.com/office/powerpoint/2010/main" val="2837479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p>
        </p:txBody>
      </p:sp>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32" cstate="email">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marL="0" marR="0" lvl="0"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Click to edit Master text styles</a:t>
            </a:r>
          </a:p>
          <a:p>
            <a:pPr marL="0" marR="0" lvl="1"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Second level</a:t>
            </a:r>
          </a:p>
          <a:p>
            <a:pPr marL="0" marR="0" lvl="2"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Third level</a:t>
            </a:r>
          </a:p>
          <a:p>
            <a:pPr marL="0" marR="0" lvl="3"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Fourth level</a:t>
            </a:r>
          </a:p>
          <a:p>
            <a:pPr marL="0" marR="0" lvl="4"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Fifth level</a:t>
            </a:r>
            <a:endParaRPr kumimoji="0" lang="en-US" sz="1800" b="0" i="0" u="none" strike="noStrike" kern="1200" cap="none" spc="0" normalizeH="0" baseline="0" noProof="0" dirty="0">
              <a:ln>
                <a:noFill/>
              </a:ln>
              <a:solidFill>
                <a:srgbClr val="22272B"/>
              </a:solidFill>
              <a:effectLst/>
              <a:uLnTx/>
              <a:uFillTx/>
              <a:latin typeface="Public Sans Light"/>
              <a:ea typeface="+mn-ea"/>
              <a:cs typeface="+mn-cs"/>
            </a:endParaRP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616393974"/>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 id="2147483729" r:id="rId14"/>
    <p:sldLayoutId id="2147483730" r:id="rId15"/>
    <p:sldLayoutId id="2147483731" r:id="rId16"/>
    <p:sldLayoutId id="2147483732" r:id="rId17"/>
    <p:sldLayoutId id="2147483733" r:id="rId18"/>
    <p:sldLayoutId id="2147483734" r:id="rId19"/>
    <p:sldLayoutId id="2147483735" r:id="rId20"/>
    <p:sldLayoutId id="2147483736" r:id="rId21"/>
    <p:sldLayoutId id="2147483737" r:id="rId22"/>
    <p:sldLayoutId id="2147483738" r:id="rId23"/>
    <p:sldLayoutId id="2147483739" r:id="rId24"/>
    <p:sldLayoutId id="2147483740" r:id="rId25"/>
    <p:sldLayoutId id="2147483741" r:id="rId26"/>
    <p:sldLayoutId id="2147483742" r:id="rId27"/>
    <p:sldLayoutId id="2147483743" r:id="rId28"/>
    <p:sldLayoutId id="2147483744" r:id="rId29"/>
    <p:sldLayoutId id="2147483745"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png"/><Relationship Id="rId2" Type="http://schemas.openxmlformats.org/officeDocument/2006/relationships/notesSlide" Target="../notesSlides/notesSlide1.xml"/><Relationship Id="rId1" Type="http://schemas.openxmlformats.org/officeDocument/2006/relationships/slideLayout" Target="../slideLayouts/slideLayout27.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s>
</file>

<file path=ppt/slides/_rels/slide3.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png"/><Relationship Id="rId2" Type="http://schemas.openxmlformats.org/officeDocument/2006/relationships/notesSlide" Target="../notesSlides/notesSlide2.xml"/><Relationship Id="rId1" Type="http://schemas.openxmlformats.org/officeDocument/2006/relationships/slideLayout" Target="../slideLayouts/slideLayout27.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s>
</file>

<file path=ppt/slides/_rels/slide4.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hyperlink" Target="https://education.nsw.gov.au/rights-and-accountability/copyright" TargetMode="External"/><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itle 64">
            <a:extLst>
              <a:ext uri="{FF2B5EF4-FFF2-40B4-BE49-F238E27FC236}">
                <a16:creationId xmlns:a16="http://schemas.microsoft.com/office/drawing/2014/main" id="{F032084D-E476-3927-7F15-8BBD868AB18D}"/>
              </a:ext>
            </a:extLst>
          </p:cNvPr>
          <p:cNvSpPr>
            <a:spLocks noGrp="1"/>
          </p:cNvSpPr>
          <p:nvPr>
            <p:ph type="ctrTitle"/>
          </p:nvPr>
        </p:nvSpPr>
        <p:spPr/>
        <p:txBody>
          <a:bodyPr/>
          <a:lstStyle/>
          <a:p>
            <a:r>
              <a:rPr lang="en-AU" dirty="0"/>
              <a:t>Learning map – Who is it?</a:t>
            </a:r>
          </a:p>
        </p:txBody>
      </p:sp>
      <p:sp>
        <p:nvSpPr>
          <p:cNvPr id="4" name="Text Placeholder 3">
            <a:extLst>
              <a:ext uri="{FF2B5EF4-FFF2-40B4-BE49-F238E27FC236}">
                <a16:creationId xmlns:a16="http://schemas.microsoft.com/office/drawing/2014/main" id="{E3531AEE-6493-7425-B74D-649D6311CF48}"/>
              </a:ext>
            </a:extLst>
          </p:cNvPr>
          <p:cNvSpPr>
            <a:spLocks noGrp="1"/>
          </p:cNvSpPr>
          <p:nvPr>
            <p:ph type="body" sz="quarter" idx="14"/>
          </p:nvPr>
        </p:nvSpPr>
        <p:spPr/>
        <p:txBody>
          <a:bodyPr/>
          <a:lstStyle/>
          <a:p>
            <a:r>
              <a:rPr lang="en-AU" dirty="0"/>
              <a:t>Stage 1</a:t>
            </a:r>
          </a:p>
        </p:txBody>
      </p:sp>
      <p:sp>
        <p:nvSpPr>
          <p:cNvPr id="2" name="Footer Placeholder 6">
            <a:extLst>
              <a:ext uri="{FF2B5EF4-FFF2-40B4-BE49-F238E27FC236}">
                <a16:creationId xmlns:a16="http://schemas.microsoft.com/office/drawing/2014/main" id="{C43C3005-DC00-79B0-6ED4-6E598ACCB144}"/>
              </a:ext>
            </a:extLst>
          </p:cNvPr>
          <p:cNvSpPr>
            <a:spLocks noGrp="1"/>
          </p:cNvSpPr>
          <p:nvPr>
            <p:ph type="ftr" sz="quarter" idx="3"/>
          </p:nvPr>
        </p:nvSpPr>
        <p:spPr/>
        <p:txBody>
          <a:bodyPr/>
          <a:lstStyle/>
          <a:p>
            <a:r>
              <a:rPr lang="en-US" dirty="0">
                <a:latin typeface="+mn-lt"/>
              </a:rPr>
              <a:t>NSW Department of Education</a:t>
            </a:r>
            <a:endParaRPr lang="en-AU" dirty="0">
              <a:latin typeface="+mn-lt"/>
            </a:endParaRPr>
          </a:p>
        </p:txBody>
      </p:sp>
    </p:spTree>
    <p:extLst>
      <p:ext uri="{BB962C8B-B14F-4D97-AF65-F5344CB8AC3E}">
        <p14:creationId xmlns:p14="http://schemas.microsoft.com/office/powerpoint/2010/main" val="1003715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7DC787A-F249-8387-D106-CFEE8A965854}"/>
              </a:ext>
            </a:extLst>
          </p:cNvPr>
          <p:cNvSpPr>
            <a:spLocks noGrp="1"/>
          </p:cNvSpPr>
          <p:nvPr>
            <p:ph type="title"/>
          </p:nvPr>
        </p:nvSpPr>
        <p:spPr/>
        <p:txBody>
          <a:bodyPr/>
          <a:lstStyle/>
          <a:p>
            <a:r>
              <a:rPr lang="en-US" dirty="0"/>
              <a:t>Who is it?</a:t>
            </a:r>
            <a:endParaRPr lang="en-AU" dirty="0"/>
          </a:p>
        </p:txBody>
      </p:sp>
      <p:sp>
        <p:nvSpPr>
          <p:cNvPr id="2" name="Text Placeholder 65">
            <a:extLst>
              <a:ext uri="{FF2B5EF4-FFF2-40B4-BE49-F238E27FC236}">
                <a16:creationId xmlns:a16="http://schemas.microsoft.com/office/drawing/2014/main" id="{58D91147-E265-FFA4-2905-3A1880399C59}"/>
              </a:ext>
            </a:extLst>
          </p:cNvPr>
          <p:cNvSpPr txBox="1">
            <a:spLocks/>
          </p:cNvSpPr>
          <p:nvPr/>
        </p:nvSpPr>
        <p:spPr>
          <a:xfrm>
            <a:off x="328363" y="905601"/>
            <a:ext cx="2700000" cy="1080000"/>
          </a:xfrm>
          <a:prstGeom prst="rect">
            <a:avLst/>
          </a:prstGeom>
        </p:spPr>
        <p:txBody>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dirty="0">
                <a:solidFill>
                  <a:srgbClr val="146CFD"/>
                </a:solidFill>
                <a:latin typeface="+mj-lt"/>
              </a:rPr>
              <a:t>Stage 1</a:t>
            </a:r>
          </a:p>
        </p:txBody>
      </p:sp>
      <p:pic>
        <p:nvPicPr>
          <p:cNvPr id="5" name="Picture 4">
            <a:extLst>
              <a:ext uri="{FF2B5EF4-FFF2-40B4-BE49-F238E27FC236}">
                <a16:creationId xmlns:a16="http://schemas.microsoft.com/office/drawing/2014/main" id="{AEF05DCD-96A0-EF3A-4031-B142FAF97F27}"/>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60000" y="1666992"/>
            <a:ext cx="10666828" cy="4363067"/>
          </a:xfrm>
          <a:prstGeom prst="rect">
            <a:avLst/>
          </a:prstGeom>
        </p:spPr>
      </p:pic>
      <p:grpSp>
        <p:nvGrpSpPr>
          <p:cNvPr id="20" name="Group 19" descr="1 describing others">
            <a:extLst>
              <a:ext uri="{FF2B5EF4-FFF2-40B4-BE49-F238E27FC236}">
                <a16:creationId xmlns:a16="http://schemas.microsoft.com/office/drawing/2014/main" id="{D5367277-005C-9AE0-4CB1-B758628497C8}"/>
              </a:ext>
            </a:extLst>
          </p:cNvPr>
          <p:cNvGrpSpPr/>
          <p:nvPr/>
        </p:nvGrpSpPr>
        <p:grpSpPr>
          <a:xfrm>
            <a:off x="1119350" y="1438486"/>
            <a:ext cx="2228825" cy="2375576"/>
            <a:chOff x="1119350" y="1438486"/>
            <a:chExt cx="2228825" cy="2375576"/>
          </a:xfrm>
        </p:grpSpPr>
        <p:sp>
          <p:nvSpPr>
            <p:cNvPr id="7" name="Text Placeholder 3">
              <a:extLst>
                <a:ext uri="{FF2B5EF4-FFF2-40B4-BE49-F238E27FC236}">
                  <a16:creationId xmlns:a16="http://schemas.microsoft.com/office/drawing/2014/main" id="{9476CCFF-88C1-1A48-316E-070F740597D0}"/>
                </a:ext>
              </a:extLst>
            </p:cNvPr>
            <p:cNvSpPr txBox="1">
              <a:spLocks/>
            </p:cNvSpPr>
            <p:nvPr/>
          </p:nvSpPr>
          <p:spPr>
            <a:xfrm>
              <a:off x="1119350" y="1438486"/>
              <a:ext cx="2228825"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a:pPr>
              <a:r>
                <a:rPr lang="en-AU" sz="1600" dirty="0">
                  <a:latin typeface="+mn-lt"/>
                </a:rPr>
                <a:t>Describing others</a:t>
              </a:r>
            </a:p>
          </p:txBody>
        </p:sp>
        <p:pic>
          <p:nvPicPr>
            <p:cNvPr id="32" name="Picture 31">
              <a:extLst>
                <a:ext uri="{FF2B5EF4-FFF2-40B4-BE49-F238E27FC236}">
                  <a16:creationId xmlns:a16="http://schemas.microsoft.com/office/drawing/2014/main" id="{C7D2823B-FE1A-66A7-E644-FB3F6B895E18}"/>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903358" y="1999512"/>
              <a:ext cx="660809" cy="653925"/>
            </a:xfrm>
            <a:prstGeom prst="rect">
              <a:avLst/>
            </a:prstGeom>
          </p:spPr>
        </p:pic>
        <p:pic>
          <p:nvPicPr>
            <p:cNvPr id="15" name="Picture 14">
              <a:extLst>
                <a:ext uri="{FF2B5EF4-FFF2-40B4-BE49-F238E27FC236}">
                  <a16:creationId xmlns:a16="http://schemas.microsoft.com/office/drawing/2014/main" id="{3D7F79CD-06C4-8F97-06CC-C0A6DFDD55E6}"/>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787518" y="2748033"/>
              <a:ext cx="892489" cy="1066029"/>
            </a:xfrm>
            <a:prstGeom prst="rect">
              <a:avLst/>
            </a:prstGeom>
          </p:spPr>
        </p:pic>
      </p:grpSp>
      <p:grpSp>
        <p:nvGrpSpPr>
          <p:cNvPr id="21" name="Group 20" descr="2 question time">
            <a:extLst>
              <a:ext uri="{FF2B5EF4-FFF2-40B4-BE49-F238E27FC236}">
                <a16:creationId xmlns:a16="http://schemas.microsoft.com/office/drawing/2014/main" id="{DC943AC3-798C-F6A2-F1E0-EB3178DF09EF}"/>
              </a:ext>
            </a:extLst>
          </p:cNvPr>
          <p:cNvGrpSpPr/>
          <p:nvPr/>
        </p:nvGrpSpPr>
        <p:grpSpPr>
          <a:xfrm>
            <a:off x="3473115" y="1438486"/>
            <a:ext cx="1886079" cy="2081072"/>
            <a:chOff x="3473115" y="1438486"/>
            <a:chExt cx="1886079" cy="2081072"/>
          </a:xfrm>
        </p:grpSpPr>
        <p:sp>
          <p:nvSpPr>
            <p:cNvPr id="44" name="Text Placeholder 3">
              <a:extLst>
                <a:ext uri="{FF2B5EF4-FFF2-40B4-BE49-F238E27FC236}">
                  <a16:creationId xmlns:a16="http://schemas.microsoft.com/office/drawing/2014/main" id="{D173BCDC-50C1-8AF1-52C6-3FA9C16B4788}"/>
                </a:ext>
              </a:extLst>
            </p:cNvPr>
            <p:cNvSpPr txBox="1">
              <a:spLocks/>
            </p:cNvSpPr>
            <p:nvPr/>
          </p:nvSpPr>
          <p:spPr>
            <a:xfrm>
              <a:off x="3473115" y="1438486"/>
              <a:ext cx="1886079"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2"/>
              </a:pPr>
              <a:r>
                <a:rPr lang="en-AU" sz="1600" dirty="0">
                  <a:latin typeface="+mn-lt"/>
                </a:rPr>
                <a:t>Question time!</a:t>
              </a:r>
            </a:p>
          </p:txBody>
        </p:sp>
        <p:pic>
          <p:nvPicPr>
            <p:cNvPr id="45" name="Picture 44">
              <a:extLst>
                <a:ext uri="{FF2B5EF4-FFF2-40B4-BE49-F238E27FC236}">
                  <a16:creationId xmlns:a16="http://schemas.microsoft.com/office/drawing/2014/main" id="{4F88FB29-D62C-1450-4F69-233AFB6A9853}"/>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085750" y="1988641"/>
              <a:ext cx="660809" cy="653925"/>
            </a:xfrm>
            <a:prstGeom prst="rect">
              <a:avLst/>
            </a:prstGeom>
          </p:spPr>
        </p:pic>
        <p:pic>
          <p:nvPicPr>
            <p:cNvPr id="9" name="Picture 8">
              <a:extLst>
                <a:ext uri="{FF2B5EF4-FFF2-40B4-BE49-F238E27FC236}">
                  <a16:creationId xmlns:a16="http://schemas.microsoft.com/office/drawing/2014/main" id="{F071637E-832D-5626-1F40-98BC4416AD1C}"/>
                </a:ext>
              </a:extLst>
            </p:cNvPr>
            <p:cNvPicPr>
              <a:picLocks noChangeAspect="1"/>
            </p:cNvPicPr>
            <p:nvPr/>
          </p:nvPicPr>
          <p:blipFill>
            <a:blip r:embed="rId6"/>
            <a:stretch>
              <a:fillRect/>
            </a:stretch>
          </p:blipFill>
          <p:spPr>
            <a:xfrm>
              <a:off x="4168504" y="2748033"/>
              <a:ext cx="495300" cy="771525"/>
            </a:xfrm>
            <a:prstGeom prst="rect">
              <a:avLst/>
            </a:prstGeom>
          </p:spPr>
        </p:pic>
      </p:grpSp>
      <p:grpSp>
        <p:nvGrpSpPr>
          <p:cNvPr id="22" name="Group 21" descr="3 host a game show">
            <a:extLst>
              <a:ext uri="{FF2B5EF4-FFF2-40B4-BE49-F238E27FC236}">
                <a16:creationId xmlns:a16="http://schemas.microsoft.com/office/drawing/2014/main" id="{006AA655-7EEB-5881-9FE5-84A72E9B0116}"/>
              </a:ext>
            </a:extLst>
          </p:cNvPr>
          <p:cNvGrpSpPr/>
          <p:nvPr/>
        </p:nvGrpSpPr>
        <p:grpSpPr>
          <a:xfrm>
            <a:off x="5484134" y="1438486"/>
            <a:ext cx="2340012" cy="2138222"/>
            <a:chOff x="5484134" y="1438486"/>
            <a:chExt cx="2340012" cy="2138222"/>
          </a:xfrm>
        </p:grpSpPr>
        <p:sp>
          <p:nvSpPr>
            <p:cNvPr id="48" name="Text Placeholder 3">
              <a:extLst>
                <a:ext uri="{FF2B5EF4-FFF2-40B4-BE49-F238E27FC236}">
                  <a16:creationId xmlns:a16="http://schemas.microsoft.com/office/drawing/2014/main" id="{1ED1529D-5CE3-65C4-CEA6-5EA5442D4B80}"/>
                </a:ext>
              </a:extLst>
            </p:cNvPr>
            <p:cNvSpPr txBox="1">
              <a:spLocks/>
            </p:cNvSpPr>
            <p:nvPr/>
          </p:nvSpPr>
          <p:spPr>
            <a:xfrm>
              <a:off x="5484134" y="1438486"/>
              <a:ext cx="2340012" cy="644320"/>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3"/>
              </a:pPr>
              <a:r>
                <a:rPr lang="en-AU" sz="1600" dirty="0">
                  <a:latin typeface="+mn-lt"/>
                </a:rPr>
                <a:t>Host a game show!</a:t>
              </a:r>
            </a:p>
          </p:txBody>
        </p:sp>
        <p:pic>
          <p:nvPicPr>
            <p:cNvPr id="49" name="Picture 48">
              <a:extLst>
                <a:ext uri="{FF2B5EF4-FFF2-40B4-BE49-F238E27FC236}">
                  <a16:creationId xmlns:a16="http://schemas.microsoft.com/office/drawing/2014/main" id="{1C65AAB2-69A1-7389-A73E-3669FEB97731}"/>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323736" y="1990757"/>
              <a:ext cx="660809" cy="653925"/>
            </a:xfrm>
            <a:prstGeom prst="rect">
              <a:avLst/>
            </a:prstGeom>
          </p:spPr>
        </p:pic>
        <p:pic>
          <p:nvPicPr>
            <p:cNvPr id="11" name="Picture 10">
              <a:extLst>
                <a:ext uri="{FF2B5EF4-FFF2-40B4-BE49-F238E27FC236}">
                  <a16:creationId xmlns:a16="http://schemas.microsoft.com/office/drawing/2014/main" id="{43E93675-5F01-2984-69C3-16E5EB94CA40}"/>
                </a:ext>
              </a:extLst>
            </p:cNvPr>
            <p:cNvPicPr>
              <a:picLocks noChangeAspect="1"/>
            </p:cNvPicPr>
            <p:nvPr/>
          </p:nvPicPr>
          <p:blipFill>
            <a:blip r:embed="rId7"/>
            <a:stretch>
              <a:fillRect/>
            </a:stretch>
          </p:blipFill>
          <p:spPr>
            <a:xfrm>
              <a:off x="6177890" y="2748033"/>
              <a:ext cx="952500" cy="828675"/>
            </a:xfrm>
            <a:prstGeom prst="rect">
              <a:avLst/>
            </a:prstGeom>
          </p:spPr>
        </p:pic>
      </p:grpSp>
      <p:grpSp>
        <p:nvGrpSpPr>
          <p:cNvPr id="23" name="Group 22" descr="4 it's show time">
            <a:extLst>
              <a:ext uri="{FF2B5EF4-FFF2-40B4-BE49-F238E27FC236}">
                <a16:creationId xmlns:a16="http://schemas.microsoft.com/office/drawing/2014/main" id="{1157D6D0-D990-0931-1A79-D6F4DBE5B34E}"/>
              </a:ext>
            </a:extLst>
          </p:cNvPr>
          <p:cNvGrpSpPr/>
          <p:nvPr/>
        </p:nvGrpSpPr>
        <p:grpSpPr>
          <a:xfrm>
            <a:off x="7949087" y="1438486"/>
            <a:ext cx="1912669" cy="1966772"/>
            <a:chOff x="7949087" y="1438486"/>
            <a:chExt cx="1912669" cy="1966772"/>
          </a:xfrm>
        </p:grpSpPr>
        <p:sp>
          <p:nvSpPr>
            <p:cNvPr id="52" name="Text Placeholder 3">
              <a:extLst>
                <a:ext uri="{FF2B5EF4-FFF2-40B4-BE49-F238E27FC236}">
                  <a16:creationId xmlns:a16="http://schemas.microsoft.com/office/drawing/2014/main" id="{CB634D5D-97A1-78E6-3E2C-714F438685D6}"/>
                </a:ext>
              </a:extLst>
            </p:cNvPr>
            <p:cNvSpPr txBox="1">
              <a:spLocks/>
            </p:cNvSpPr>
            <p:nvPr/>
          </p:nvSpPr>
          <p:spPr>
            <a:xfrm>
              <a:off x="7949087" y="1438486"/>
              <a:ext cx="1912669"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4"/>
              </a:pPr>
              <a:r>
                <a:rPr lang="en-AU" sz="1600" dirty="0">
                  <a:latin typeface="+mn-lt"/>
                </a:rPr>
                <a:t>It’s show time!</a:t>
              </a:r>
            </a:p>
          </p:txBody>
        </p:sp>
        <p:pic>
          <p:nvPicPr>
            <p:cNvPr id="53" name="Picture 52">
              <a:extLst>
                <a:ext uri="{FF2B5EF4-FFF2-40B4-BE49-F238E27FC236}">
                  <a16:creationId xmlns:a16="http://schemas.microsoft.com/office/drawing/2014/main" id="{5E386324-698E-0CCC-01C6-775C9867E358}"/>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575017" y="1990757"/>
              <a:ext cx="660809" cy="653925"/>
            </a:xfrm>
            <a:prstGeom prst="rect">
              <a:avLst/>
            </a:prstGeom>
          </p:spPr>
        </p:pic>
        <p:pic>
          <p:nvPicPr>
            <p:cNvPr id="13" name="Picture 12">
              <a:extLst>
                <a:ext uri="{FF2B5EF4-FFF2-40B4-BE49-F238E27FC236}">
                  <a16:creationId xmlns:a16="http://schemas.microsoft.com/office/drawing/2014/main" id="{221A8BBB-EF7F-38D9-627A-7D0CFB1994AF}"/>
                </a:ext>
              </a:extLst>
            </p:cNvPr>
            <p:cNvPicPr>
              <a:picLocks noChangeAspect="1"/>
            </p:cNvPicPr>
            <p:nvPr/>
          </p:nvPicPr>
          <p:blipFill>
            <a:blip r:embed="rId8"/>
            <a:stretch>
              <a:fillRect/>
            </a:stretch>
          </p:blipFill>
          <p:spPr>
            <a:xfrm>
              <a:off x="8472034" y="2748033"/>
              <a:ext cx="866775" cy="657225"/>
            </a:xfrm>
            <a:prstGeom prst="rect">
              <a:avLst/>
            </a:prstGeom>
          </p:spPr>
        </p:pic>
      </p:grpSp>
      <p:grpSp>
        <p:nvGrpSpPr>
          <p:cNvPr id="14" name="Group 13" descr="5 assessment criteria and practice task">
            <a:extLst>
              <a:ext uri="{FF2B5EF4-FFF2-40B4-BE49-F238E27FC236}">
                <a16:creationId xmlns:a16="http://schemas.microsoft.com/office/drawing/2014/main" id="{558B86D1-3948-692A-BE86-4397922120BA}"/>
              </a:ext>
            </a:extLst>
          </p:cNvPr>
          <p:cNvGrpSpPr/>
          <p:nvPr/>
        </p:nvGrpSpPr>
        <p:grpSpPr>
          <a:xfrm>
            <a:off x="5942735" y="3512775"/>
            <a:ext cx="5794592" cy="653924"/>
            <a:chOff x="5942735" y="3512775"/>
            <a:chExt cx="5794592" cy="653924"/>
          </a:xfrm>
        </p:grpSpPr>
        <p:sp>
          <p:nvSpPr>
            <p:cNvPr id="56" name="Text Placeholder 3">
              <a:extLst>
                <a:ext uri="{FF2B5EF4-FFF2-40B4-BE49-F238E27FC236}">
                  <a16:creationId xmlns:a16="http://schemas.microsoft.com/office/drawing/2014/main" id="{D854D3A0-33E9-031B-17A8-B6AC871176A7}"/>
                </a:ext>
              </a:extLst>
            </p:cNvPr>
            <p:cNvSpPr txBox="1">
              <a:spLocks/>
            </p:cNvSpPr>
            <p:nvPr/>
          </p:nvSpPr>
          <p:spPr>
            <a:xfrm>
              <a:off x="5942735" y="3602695"/>
              <a:ext cx="4497265" cy="474084"/>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5"/>
              </a:pPr>
              <a:r>
                <a:rPr lang="en-AU" sz="1600" dirty="0">
                  <a:latin typeface="+mn-lt"/>
                </a:rPr>
                <a:t>Assessment criteria and practice task</a:t>
              </a:r>
            </a:p>
          </p:txBody>
        </p:sp>
        <p:pic>
          <p:nvPicPr>
            <p:cNvPr id="57" name="Picture 56">
              <a:extLst>
                <a:ext uri="{FF2B5EF4-FFF2-40B4-BE49-F238E27FC236}">
                  <a16:creationId xmlns:a16="http://schemas.microsoft.com/office/drawing/2014/main" id="{22634AC9-0BB7-986C-B5D3-8A3B9AE23EB1}"/>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161311" y="3512775"/>
              <a:ext cx="660199" cy="653924"/>
            </a:xfrm>
            <a:prstGeom prst="rect">
              <a:avLst/>
            </a:prstGeom>
          </p:spPr>
        </p:pic>
        <p:pic>
          <p:nvPicPr>
            <p:cNvPr id="6" name="Picture 5">
              <a:extLst>
                <a:ext uri="{FF2B5EF4-FFF2-40B4-BE49-F238E27FC236}">
                  <a16:creationId xmlns:a16="http://schemas.microsoft.com/office/drawing/2014/main" id="{B01A2421-E759-0743-35C1-CC74273606DE}"/>
                </a:ext>
              </a:extLst>
            </p:cNvPr>
            <p:cNvPicPr>
              <a:picLocks noChangeAspect="1"/>
            </p:cNvPicPr>
            <p:nvPr/>
          </p:nvPicPr>
          <p:blipFill>
            <a:blip r:embed="rId9"/>
            <a:stretch>
              <a:fillRect/>
            </a:stretch>
          </p:blipFill>
          <p:spPr>
            <a:xfrm>
              <a:off x="10984852" y="3582562"/>
              <a:ext cx="752475" cy="514350"/>
            </a:xfrm>
            <a:prstGeom prst="rect">
              <a:avLst/>
            </a:prstGeom>
          </p:spPr>
        </p:pic>
      </p:grpSp>
      <p:grpSp>
        <p:nvGrpSpPr>
          <p:cNvPr id="17" name="Group 16" descr="6 final task">
            <a:extLst>
              <a:ext uri="{FF2B5EF4-FFF2-40B4-BE49-F238E27FC236}">
                <a16:creationId xmlns:a16="http://schemas.microsoft.com/office/drawing/2014/main" id="{D4F0CA39-5415-6378-67E5-AD52343D8137}"/>
              </a:ext>
            </a:extLst>
          </p:cNvPr>
          <p:cNvGrpSpPr/>
          <p:nvPr/>
        </p:nvGrpSpPr>
        <p:grpSpPr>
          <a:xfrm>
            <a:off x="7306149" y="4513558"/>
            <a:ext cx="1529665" cy="1796676"/>
            <a:chOff x="7258851" y="4513558"/>
            <a:chExt cx="1529665" cy="1796676"/>
          </a:xfrm>
        </p:grpSpPr>
        <p:sp>
          <p:nvSpPr>
            <p:cNvPr id="60" name="Text Placeholder 3">
              <a:extLst>
                <a:ext uri="{FF2B5EF4-FFF2-40B4-BE49-F238E27FC236}">
                  <a16:creationId xmlns:a16="http://schemas.microsoft.com/office/drawing/2014/main" id="{7783200A-B140-4709-A059-931828C39ED1}"/>
                </a:ext>
              </a:extLst>
            </p:cNvPr>
            <p:cNvSpPr txBox="1">
              <a:spLocks/>
            </p:cNvSpPr>
            <p:nvPr/>
          </p:nvSpPr>
          <p:spPr>
            <a:xfrm>
              <a:off x="7258851" y="5838331"/>
              <a:ext cx="1529665"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6"/>
              </a:pPr>
              <a:r>
                <a:rPr lang="en-AU" sz="1600" dirty="0">
                  <a:latin typeface="+mn-lt"/>
                </a:rPr>
                <a:t>Final task</a:t>
              </a:r>
            </a:p>
          </p:txBody>
        </p:sp>
        <p:pic>
          <p:nvPicPr>
            <p:cNvPr id="62" name="Picture 61">
              <a:extLst>
                <a:ext uri="{FF2B5EF4-FFF2-40B4-BE49-F238E27FC236}">
                  <a16:creationId xmlns:a16="http://schemas.microsoft.com/office/drawing/2014/main" id="{8B4A7D36-AC4D-741B-E6B0-439771E61B41}"/>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719233" y="4513558"/>
              <a:ext cx="608900" cy="653925"/>
            </a:xfrm>
            <a:prstGeom prst="rect">
              <a:avLst/>
            </a:prstGeom>
          </p:spPr>
        </p:pic>
        <p:pic>
          <p:nvPicPr>
            <p:cNvPr id="78" name="Picture 77" descr="Two people engaged in a communication task, with another person filming the interaction.">
              <a:extLst>
                <a:ext uri="{FF2B5EF4-FFF2-40B4-BE49-F238E27FC236}">
                  <a16:creationId xmlns:a16="http://schemas.microsoft.com/office/drawing/2014/main" id="{C2B07BAF-9E42-ED9E-51D5-71EC1E44A784}"/>
                </a:ext>
              </a:extLst>
            </p:cNvPr>
            <p:cNvPicPr>
              <a:picLocks noChangeAspect="1"/>
            </p:cNvPicPr>
            <p:nvPr/>
          </p:nvPicPr>
          <p:blipFill>
            <a:blip r:embed="rId10"/>
            <a:stretch>
              <a:fillRect/>
            </a:stretch>
          </p:blipFill>
          <p:spPr>
            <a:xfrm>
              <a:off x="7521099" y="5258225"/>
              <a:ext cx="1005168" cy="657225"/>
            </a:xfrm>
            <a:prstGeom prst="rect">
              <a:avLst/>
            </a:prstGeom>
          </p:spPr>
        </p:pic>
      </p:grpSp>
      <p:grpSp>
        <p:nvGrpSpPr>
          <p:cNvPr id="18" name="Group 17" descr="7 feedback and foal setting">
            <a:extLst>
              <a:ext uri="{FF2B5EF4-FFF2-40B4-BE49-F238E27FC236}">
                <a16:creationId xmlns:a16="http://schemas.microsoft.com/office/drawing/2014/main" id="{9ADC27BD-59C0-B9FE-0286-3DDF96EC122E}"/>
              </a:ext>
            </a:extLst>
          </p:cNvPr>
          <p:cNvGrpSpPr/>
          <p:nvPr/>
        </p:nvGrpSpPr>
        <p:grpSpPr>
          <a:xfrm>
            <a:off x="4771611" y="4513800"/>
            <a:ext cx="1852094" cy="2137505"/>
            <a:chOff x="4793622" y="4513800"/>
            <a:chExt cx="1852094" cy="2137505"/>
          </a:xfrm>
        </p:grpSpPr>
        <p:pic>
          <p:nvPicPr>
            <p:cNvPr id="64" name="Picture 63">
              <a:extLst>
                <a:ext uri="{FF2B5EF4-FFF2-40B4-BE49-F238E27FC236}">
                  <a16:creationId xmlns:a16="http://schemas.microsoft.com/office/drawing/2014/main" id="{77DC88EE-3BB1-1788-7D3D-D6C675EC207C}"/>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415219" y="4513800"/>
              <a:ext cx="608900" cy="653925"/>
            </a:xfrm>
            <a:prstGeom prst="rect">
              <a:avLst/>
            </a:prstGeom>
          </p:spPr>
        </p:pic>
        <p:sp>
          <p:nvSpPr>
            <p:cNvPr id="66" name="Text Placeholder 3">
              <a:extLst>
                <a:ext uri="{FF2B5EF4-FFF2-40B4-BE49-F238E27FC236}">
                  <a16:creationId xmlns:a16="http://schemas.microsoft.com/office/drawing/2014/main" id="{4C2480CB-28D6-A0F0-393E-84EC23662F00}"/>
                </a:ext>
              </a:extLst>
            </p:cNvPr>
            <p:cNvSpPr txBox="1">
              <a:spLocks/>
            </p:cNvSpPr>
            <p:nvPr/>
          </p:nvSpPr>
          <p:spPr>
            <a:xfrm>
              <a:off x="4793622" y="5838331"/>
              <a:ext cx="1852094" cy="812974"/>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7"/>
              </a:pPr>
              <a:r>
                <a:rPr lang="en-AU" sz="1600" dirty="0">
                  <a:latin typeface="+mn-lt"/>
                </a:rPr>
                <a:t>Feedback and goal setting</a:t>
              </a:r>
            </a:p>
          </p:txBody>
        </p:sp>
        <p:pic>
          <p:nvPicPr>
            <p:cNvPr id="77" name="Picture 76" descr="Checklist with a target">
              <a:extLst>
                <a:ext uri="{FF2B5EF4-FFF2-40B4-BE49-F238E27FC236}">
                  <a16:creationId xmlns:a16="http://schemas.microsoft.com/office/drawing/2014/main" id="{45EC2B0E-5E9A-6A5E-FDCC-8537F494A35C}"/>
                </a:ext>
              </a:extLst>
            </p:cNvPr>
            <p:cNvPicPr>
              <a:picLocks noChangeAspect="1"/>
            </p:cNvPicPr>
            <p:nvPr/>
          </p:nvPicPr>
          <p:blipFill>
            <a:blip r:embed="rId11"/>
            <a:stretch>
              <a:fillRect/>
            </a:stretch>
          </p:blipFill>
          <p:spPr>
            <a:xfrm>
              <a:off x="5419632" y="5258225"/>
              <a:ext cx="600075" cy="514350"/>
            </a:xfrm>
            <a:prstGeom prst="rect">
              <a:avLst/>
            </a:prstGeom>
          </p:spPr>
        </p:pic>
      </p:grpSp>
      <p:grpSp>
        <p:nvGrpSpPr>
          <p:cNvPr id="19" name="Group 18" descr="8 language review">
            <a:extLst>
              <a:ext uri="{FF2B5EF4-FFF2-40B4-BE49-F238E27FC236}">
                <a16:creationId xmlns:a16="http://schemas.microsoft.com/office/drawing/2014/main" id="{2C55A237-6BAD-70ED-5D1E-F5975804EDFB}"/>
              </a:ext>
            </a:extLst>
          </p:cNvPr>
          <p:cNvGrpSpPr/>
          <p:nvPr/>
        </p:nvGrpSpPr>
        <p:grpSpPr>
          <a:xfrm>
            <a:off x="2615998" y="4513558"/>
            <a:ext cx="1473169" cy="1796676"/>
            <a:chOff x="2568700" y="4513558"/>
            <a:chExt cx="1473169" cy="1796676"/>
          </a:xfrm>
        </p:grpSpPr>
        <p:pic>
          <p:nvPicPr>
            <p:cNvPr id="68" name="Picture 67">
              <a:extLst>
                <a:ext uri="{FF2B5EF4-FFF2-40B4-BE49-F238E27FC236}">
                  <a16:creationId xmlns:a16="http://schemas.microsoft.com/office/drawing/2014/main" id="{FCBD7D72-5A68-424E-932E-E932C135A17B}"/>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000834" y="4513558"/>
              <a:ext cx="608900" cy="653925"/>
            </a:xfrm>
            <a:prstGeom prst="rect">
              <a:avLst/>
            </a:prstGeom>
          </p:spPr>
        </p:pic>
        <p:sp>
          <p:nvSpPr>
            <p:cNvPr id="70" name="Text Placeholder 3">
              <a:extLst>
                <a:ext uri="{FF2B5EF4-FFF2-40B4-BE49-F238E27FC236}">
                  <a16:creationId xmlns:a16="http://schemas.microsoft.com/office/drawing/2014/main" id="{8ACD63C0-8D48-D641-F19E-605655CBAAA7}"/>
                </a:ext>
              </a:extLst>
            </p:cNvPr>
            <p:cNvSpPr txBox="1">
              <a:spLocks/>
            </p:cNvSpPr>
            <p:nvPr/>
          </p:nvSpPr>
          <p:spPr>
            <a:xfrm>
              <a:off x="2568700" y="5838331"/>
              <a:ext cx="1473169"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8"/>
              </a:pPr>
              <a:r>
                <a:rPr lang="en-AU" sz="1600" dirty="0">
                  <a:latin typeface="+mn-lt"/>
                </a:rPr>
                <a:t>Language review</a:t>
              </a:r>
            </a:p>
          </p:txBody>
        </p:sp>
        <p:pic>
          <p:nvPicPr>
            <p:cNvPr id="76" name="Picture 75" descr="An icon that is half a speech bubble, and half a globe image. Arrows curve around the image in a circular direction.">
              <a:extLst>
                <a:ext uri="{FF2B5EF4-FFF2-40B4-BE49-F238E27FC236}">
                  <a16:creationId xmlns:a16="http://schemas.microsoft.com/office/drawing/2014/main" id="{043D6776-ADB6-AE8B-CA17-BC399C78FE42}"/>
                </a:ext>
              </a:extLst>
            </p:cNvPr>
            <p:cNvPicPr>
              <a:picLocks noChangeAspect="1"/>
            </p:cNvPicPr>
            <p:nvPr/>
          </p:nvPicPr>
          <p:blipFill>
            <a:blip r:embed="rId12"/>
            <a:stretch>
              <a:fillRect/>
            </a:stretch>
          </p:blipFill>
          <p:spPr>
            <a:xfrm>
              <a:off x="3038584" y="5258225"/>
              <a:ext cx="533400" cy="523875"/>
            </a:xfrm>
            <a:prstGeom prst="rect">
              <a:avLst/>
            </a:prstGeom>
          </p:spPr>
        </p:pic>
      </p:grpSp>
      <p:sp>
        <p:nvSpPr>
          <p:cNvPr id="87" name="Slide Number Placeholder 86">
            <a:extLst>
              <a:ext uri="{FF2B5EF4-FFF2-40B4-BE49-F238E27FC236}">
                <a16:creationId xmlns:a16="http://schemas.microsoft.com/office/drawing/2014/main" id="{FCD031FC-6C3E-20CF-6909-2599F9D28DAC}"/>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2</a:t>
            </a:fld>
            <a:endParaRPr lang="en-AU"/>
          </a:p>
        </p:txBody>
      </p:sp>
    </p:spTree>
    <p:extLst>
      <p:ext uri="{BB962C8B-B14F-4D97-AF65-F5344CB8AC3E}">
        <p14:creationId xmlns:p14="http://schemas.microsoft.com/office/powerpoint/2010/main" val="1364806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7DC787A-F249-8387-D106-CFEE8A965854}"/>
              </a:ext>
            </a:extLst>
          </p:cNvPr>
          <p:cNvSpPr>
            <a:spLocks noGrp="1"/>
          </p:cNvSpPr>
          <p:nvPr>
            <p:ph type="title"/>
          </p:nvPr>
        </p:nvSpPr>
        <p:spPr/>
        <p:txBody>
          <a:bodyPr/>
          <a:lstStyle/>
          <a:p>
            <a:r>
              <a:rPr lang="ko-KR" altLang="en-US" i="1" dirty="0"/>
              <a:t>누구세요</a:t>
            </a:r>
            <a:r>
              <a:rPr lang="en-US" altLang="ko-KR" i="1" dirty="0"/>
              <a:t>? </a:t>
            </a:r>
            <a:endParaRPr lang="en-AU" i="1" dirty="0"/>
          </a:p>
        </p:txBody>
      </p:sp>
      <p:sp>
        <p:nvSpPr>
          <p:cNvPr id="2" name="Text Placeholder 65">
            <a:extLst>
              <a:ext uri="{FF2B5EF4-FFF2-40B4-BE49-F238E27FC236}">
                <a16:creationId xmlns:a16="http://schemas.microsoft.com/office/drawing/2014/main" id="{58D91147-E265-FFA4-2905-3A1880399C59}"/>
              </a:ext>
            </a:extLst>
          </p:cNvPr>
          <p:cNvSpPr txBox="1">
            <a:spLocks/>
          </p:cNvSpPr>
          <p:nvPr/>
        </p:nvSpPr>
        <p:spPr>
          <a:xfrm>
            <a:off x="328363" y="905601"/>
            <a:ext cx="2700000" cy="1080000"/>
          </a:xfrm>
          <a:prstGeom prst="rect">
            <a:avLst/>
          </a:prstGeom>
        </p:spPr>
        <p:txBody>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dirty="0">
                <a:solidFill>
                  <a:srgbClr val="146CFD"/>
                </a:solidFill>
                <a:latin typeface="+mj-lt"/>
              </a:rPr>
              <a:t>Stage 1</a:t>
            </a:r>
          </a:p>
        </p:txBody>
      </p:sp>
      <p:pic>
        <p:nvPicPr>
          <p:cNvPr id="5" name="Picture 4">
            <a:extLst>
              <a:ext uri="{FF2B5EF4-FFF2-40B4-BE49-F238E27FC236}">
                <a16:creationId xmlns:a16="http://schemas.microsoft.com/office/drawing/2014/main" id="{AEF05DCD-96A0-EF3A-4031-B142FAF97F27}"/>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18024" y="1677130"/>
            <a:ext cx="10666828" cy="4363067"/>
          </a:xfrm>
          <a:prstGeom prst="rect">
            <a:avLst/>
          </a:prstGeom>
        </p:spPr>
      </p:pic>
      <p:grpSp>
        <p:nvGrpSpPr>
          <p:cNvPr id="3" name="Group 2" descr="1 describing others">
            <a:extLst>
              <a:ext uri="{FF2B5EF4-FFF2-40B4-BE49-F238E27FC236}">
                <a16:creationId xmlns:a16="http://schemas.microsoft.com/office/drawing/2014/main" id="{BB2E1118-A265-7208-E03C-34922C2B7C81}"/>
              </a:ext>
            </a:extLst>
          </p:cNvPr>
          <p:cNvGrpSpPr/>
          <p:nvPr/>
        </p:nvGrpSpPr>
        <p:grpSpPr>
          <a:xfrm>
            <a:off x="934401" y="1403305"/>
            <a:ext cx="2580409" cy="2410757"/>
            <a:chOff x="1328543" y="1403305"/>
            <a:chExt cx="2580409" cy="2410757"/>
          </a:xfrm>
        </p:grpSpPr>
        <p:sp>
          <p:nvSpPr>
            <p:cNvPr id="7" name="Text Placeholder 3">
              <a:extLst>
                <a:ext uri="{FF2B5EF4-FFF2-40B4-BE49-F238E27FC236}">
                  <a16:creationId xmlns:a16="http://schemas.microsoft.com/office/drawing/2014/main" id="{9476CCFF-88C1-1A48-316E-070F740597D0}"/>
                </a:ext>
              </a:extLst>
            </p:cNvPr>
            <p:cNvSpPr txBox="1">
              <a:spLocks/>
            </p:cNvSpPr>
            <p:nvPr/>
          </p:nvSpPr>
          <p:spPr>
            <a:xfrm>
              <a:off x="1328543" y="1403305"/>
              <a:ext cx="2580409"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a:pPr>
              <a:r>
                <a:rPr lang="ko-KR" altLang="en-US" sz="1600" i="1" dirty="0">
                  <a:latin typeface="+mn-lt"/>
                </a:rPr>
                <a:t>다른 사람을 묘사하기</a:t>
              </a:r>
              <a:endParaRPr lang="en-AU" sz="1600" i="1" dirty="0">
                <a:latin typeface="+mn-lt"/>
              </a:endParaRPr>
            </a:p>
          </p:txBody>
        </p:sp>
        <p:pic>
          <p:nvPicPr>
            <p:cNvPr id="32" name="Picture 31">
              <a:extLst>
                <a:ext uri="{FF2B5EF4-FFF2-40B4-BE49-F238E27FC236}">
                  <a16:creationId xmlns:a16="http://schemas.microsoft.com/office/drawing/2014/main" id="{C7D2823B-FE1A-66A7-E644-FB3F6B895E18}"/>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8343" y="1963267"/>
              <a:ext cx="660809" cy="653925"/>
            </a:xfrm>
            <a:prstGeom prst="rect">
              <a:avLst/>
            </a:prstGeom>
          </p:spPr>
        </p:pic>
        <p:pic>
          <p:nvPicPr>
            <p:cNvPr id="15" name="Picture 14">
              <a:extLst>
                <a:ext uri="{FF2B5EF4-FFF2-40B4-BE49-F238E27FC236}">
                  <a16:creationId xmlns:a16="http://schemas.microsoft.com/office/drawing/2014/main" id="{3D7F79CD-06C4-8F97-06CC-C0A6DFDD55E6}"/>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172503" y="2748033"/>
              <a:ext cx="892489" cy="1066029"/>
            </a:xfrm>
            <a:prstGeom prst="rect">
              <a:avLst/>
            </a:prstGeom>
          </p:spPr>
        </p:pic>
      </p:grpSp>
      <p:grpSp>
        <p:nvGrpSpPr>
          <p:cNvPr id="8" name="Group 7" descr="2 question time">
            <a:extLst>
              <a:ext uri="{FF2B5EF4-FFF2-40B4-BE49-F238E27FC236}">
                <a16:creationId xmlns:a16="http://schemas.microsoft.com/office/drawing/2014/main" id="{68FFAAEC-D27A-2294-D4F7-8BC473E3AB15}"/>
              </a:ext>
            </a:extLst>
          </p:cNvPr>
          <p:cNvGrpSpPr/>
          <p:nvPr/>
        </p:nvGrpSpPr>
        <p:grpSpPr>
          <a:xfrm>
            <a:off x="3895222" y="1403305"/>
            <a:ext cx="1473168" cy="2116253"/>
            <a:chOff x="4184771" y="1403305"/>
            <a:chExt cx="1473168" cy="2116253"/>
          </a:xfrm>
        </p:grpSpPr>
        <p:sp>
          <p:nvSpPr>
            <p:cNvPr id="44" name="Text Placeholder 3">
              <a:extLst>
                <a:ext uri="{FF2B5EF4-FFF2-40B4-BE49-F238E27FC236}">
                  <a16:creationId xmlns:a16="http://schemas.microsoft.com/office/drawing/2014/main" id="{D173BCDC-50C1-8AF1-52C6-3FA9C16B4788}"/>
                </a:ext>
              </a:extLst>
            </p:cNvPr>
            <p:cNvSpPr txBox="1">
              <a:spLocks/>
            </p:cNvSpPr>
            <p:nvPr/>
          </p:nvSpPr>
          <p:spPr>
            <a:xfrm>
              <a:off x="4184771" y="1403305"/>
              <a:ext cx="1473168"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2"/>
              </a:pPr>
              <a:r>
                <a:rPr lang="ko-KR" altLang="en-US" sz="1600" i="1" dirty="0">
                  <a:latin typeface="+mn-lt"/>
                </a:rPr>
                <a:t>질문 시간</a:t>
              </a:r>
              <a:r>
                <a:rPr lang="en-US" altLang="ko-KR" sz="1600" i="1" dirty="0">
                  <a:latin typeface="+mn-lt"/>
                </a:rPr>
                <a:t>!</a:t>
              </a:r>
              <a:endParaRPr lang="en-AU" sz="1600" i="1" dirty="0">
                <a:latin typeface="+mn-lt"/>
              </a:endParaRPr>
            </a:p>
          </p:txBody>
        </p:sp>
        <p:pic>
          <p:nvPicPr>
            <p:cNvPr id="45" name="Picture 44">
              <a:extLst>
                <a:ext uri="{FF2B5EF4-FFF2-40B4-BE49-F238E27FC236}">
                  <a16:creationId xmlns:a16="http://schemas.microsoft.com/office/drawing/2014/main" id="{4F88FB29-D62C-1450-4F69-233AFB6A9853}"/>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590951" y="1988641"/>
              <a:ext cx="660809" cy="653925"/>
            </a:xfrm>
            <a:prstGeom prst="rect">
              <a:avLst/>
            </a:prstGeom>
          </p:spPr>
        </p:pic>
        <p:pic>
          <p:nvPicPr>
            <p:cNvPr id="9" name="Picture 8">
              <a:extLst>
                <a:ext uri="{FF2B5EF4-FFF2-40B4-BE49-F238E27FC236}">
                  <a16:creationId xmlns:a16="http://schemas.microsoft.com/office/drawing/2014/main" id="{F071637E-832D-5626-1F40-98BC4416AD1C}"/>
                </a:ext>
              </a:extLst>
            </p:cNvPr>
            <p:cNvPicPr>
              <a:picLocks noChangeAspect="1"/>
            </p:cNvPicPr>
            <p:nvPr/>
          </p:nvPicPr>
          <p:blipFill>
            <a:blip r:embed="rId6"/>
            <a:stretch>
              <a:fillRect/>
            </a:stretch>
          </p:blipFill>
          <p:spPr>
            <a:xfrm>
              <a:off x="4673705" y="2748033"/>
              <a:ext cx="495300" cy="771525"/>
            </a:xfrm>
            <a:prstGeom prst="rect">
              <a:avLst/>
            </a:prstGeom>
          </p:spPr>
        </p:pic>
      </p:grpSp>
      <p:grpSp>
        <p:nvGrpSpPr>
          <p:cNvPr id="10" name="Group 9" descr="3 host a game show">
            <a:extLst>
              <a:ext uri="{FF2B5EF4-FFF2-40B4-BE49-F238E27FC236}">
                <a16:creationId xmlns:a16="http://schemas.microsoft.com/office/drawing/2014/main" id="{259781ED-DCFB-2C71-EE25-C92C05002C44}"/>
              </a:ext>
            </a:extLst>
          </p:cNvPr>
          <p:cNvGrpSpPr/>
          <p:nvPr/>
        </p:nvGrpSpPr>
        <p:grpSpPr>
          <a:xfrm>
            <a:off x="5748802" y="1403305"/>
            <a:ext cx="2212407" cy="2173403"/>
            <a:chOff x="6058501" y="1403305"/>
            <a:chExt cx="2212407" cy="2173403"/>
          </a:xfrm>
        </p:grpSpPr>
        <p:sp>
          <p:nvSpPr>
            <p:cNvPr id="48" name="Text Placeholder 3">
              <a:extLst>
                <a:ext uri="{FF2B5EF4-FFF2-40B4-BE49-F238E27FC236}">
                  <a16:creationId xmlns:a16="http://schemas.microsoft.com/office/drawing/2014/main" id="{1ED1529D-5CE3-65C4-CEA6-5EA5442D4B80}"/>
                </a:ext>
              </a:extLst>
            </p:cNvPr>
            <p:cNvSpPr txBox="1">
              <a:spLocks/>
            </p:cNvSpPr>
            <p:nvPr/>
          </p:nvSpPr>
          <p:spPr>
            <a:xfrm>
              <a:off x="6058501" y="1403305"/>
              <a:ext cx="2212407" cy="644320"/>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3"/>
              </a:pPr>
              <a:r>
                <a:rPr lang="ko-KR" altLang="en-US" sz="1600" i="1" dirty="0">
                  <a:latin typeface="+mn-lt"/>
                </a:rPr>
                <a:t>게임쇼을 진행해요</a:t>
              </a:r>
              <a:r>
                <a:rPr lang="en-US" altLang="ko-KR" sz="1600" i="1" dirty="0">
                  <a:latin typeface="+mn-lt"/>
                </a:rPr>
                <a:t>!</a:t>
              </a:r>
              <a:endParaRPr lang="en-AU" sz="1600" i="1" dirty="0">
                <a:latin typeface="+mn-lt"/>
              </a:endParaRPr>
            </a:p>
          </p:txBody>
        </p:sp>
        <p:pic>
          <p:nvPicPr>
            <p:cNvPr id="49" name="Picture 48">
              <a:extLst>
                <a:ext uri="{FF2B5EF4-FFF2-40B4-BE49-F238E27FC236}">
                  <a16:creationId xmlns:a16="http://schemas.microsoft.com/office/drawing/2014/main" id="{1C65AAB2-69A1-7389-A73E-3669FEB97731}"/>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834300" y="1990757"/>
              <a:ext cx="660809" cy="653925"/>
            </a:xfrm>
            <a:prstGeom prst="rect">
              <a:avLst/>
            </a:prstGeom>
          </p:spPr>
        </p:pic>
        <p:pic>
          <p:nvPicPr>
            <p:cNvPr id="11" name="Picture 10">
              <a:extLst>
                <a:ext uri="{FF2B5EF4-FFF2-40B4-BE49-F238E27FC236}">
                  <a16:creationId xmlns:a16="http://schemas.microsoft.com/office/drawing/2014/main" id="{43E93675-5F01-2984-69C3-16E5EB94CA40}"/>
                </a:ext>
              </a:extLst>
            </p:cNvPr>
            <p:cNvPicPr>
              <a:picLocks noChangeAspect="1"/>
            </p:cNvPicPr>
            <p:nvPr/>
          </p:nvPicPr>
          <p:blipFill>
            <a:blip r:embed="rId7"/>
            <a:stretch>
              <a:fillRect/>
            </a:stretch>
          </p:blipFill>
          <p:spPr>
            <a:xfrm>
              <a:off x="6688454" y="2748033"/>
              <a:ext cx="952500" cy="828675"/>
            </a:xfrm>
            <a:prstGeom prst="rect">
              <a:avLst/>
            </a:prstGeom>
          </p:spPr>
        </p:pic>
      </p:grpSp>
      <p:grpSp>
        <p:nvGrpSpPr>
          <p:cNvPr id="12" name="Group 11" descr="4 it's show time">
            <a:extLst>
              <a:ext uri="{FF2B5EF4-FFF2-40B4-BE49-F238E27FC236}">
                <a16:creationId xmlns:a16="http://schemas.microsoft.com/office/drawing/2014/main" id="{E50E86DB-D4DB-664B-EEBB-2F102BD4DC12}"/>
              </a:ext>
            </a:extLst>
          </p:cNvPr>
          <p:cNvGrpSpPr/>
          <p:nvPr/>
        </p:nvGrpSpPr>
        <p:grpSpPr>
          <a:xfrm>
            <a:off x="8341620" y="1403305"/>
            <a:ext cx="1286739" cy="2001953"/>
            <a:chOff x="8735762" y="1403305"/>
            <a:chExt cx="1286739" cy="2001953"/>
          </a:xfrm>
        </p:grpSpPr>
        <p:sp>
          <p:nvSpPr>
            <p:cNvPr id="52" name="Text Placeholder 3">
              <a:extLst>
                <a:ext uri="{FF2B5EF4-FFF2-40B4-BE49-F238E27FC236}">
                  <a16:creationId xmlns:a16="http://schemas.microsoft.com/office/drawing/2014/main" id="{CB634D5D-97A1-78E6-3E2C-714F438685D6}"/>
                </a:ext>
              </a:extLst>
            </p:cNvPr>
            <p:cNvSpPr txBox="1">
              <a:spLocks/>
            </p:cNvSpPr>
            <p:nvPr/>
          </p:nvSpPr>
          <p:spPr>
            <a:xfrm>
              <a:off x="8735762" y="1403305"/>
              <a:ext cx="1286739"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4"/>
              </a:pPr>
              <a:r>
                <a:rPr lang="ko-KR" altLang="en-US" sz="1600" i="1" dirty="0">
                  <a:latin typeface="+mn-lt"/>
                </a:rPr>
                <a:t>쇼 타임 </a:t>
              </a:r>
              <a:endParaRPr lang="en-AU" sz="1600" i="1" dirty="0">
                <a:latin typeface="+mn-lt"/>
              </a:endParaRPr>
            </a:p>
          </p:txBody>
        </p:sp>
        <p:pic>
          <p:nvPicPr>
            <p:cNvPr id="53" name="Picture 52">
              <a:extLst>
                <a:ext uri="{FF2B5EF4-FFF2-40B4-BE49-F238E27FC236}">
                  <a16:creationId xmlns:a16="http://schemas.microsoft.com/office/drawing/2014/main" id="{5E386324-698E-0CCC-01C6-775C9867E358}"/>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048727" y="1966449"/>
              <a:ext cx="660809" cy="653925"/>
            </a:xfrm>
            <a:prstGeom prst="rect">
              <a:avLst/>
            </a:prstGeom>
          </p:spPr>
        </p:pic>
        <p:pic>
          <p:nvPicPr>
            <p:cNvPr id="13" name="Picture 12">
              <a:extLst>
                <a:ext uri="{FF2B5EF4-FFF2-40B4-BE49-F238E27FC236}">
                  <a16:creationId xmlns:a16="http://schemas.microsoft.com/office/drawing/2014/main" id="{221A8BBB-EF7F-38D9-627A-7D0CFB1994AF}"/>
                </a:ext>
              </a:extLst>
            </p:cNvPr>
            <p:cNvPicPr>
              <a:picLocks noChangeAspect="1"/>
            </p:cNvPicPr>
            <p:nvPr/>
          </p:nvPicPr>
          <p:blipFill>
            <a:blip r:embed="rId8"/>
            <a:stretch>
              <a:fillRect/>
            </a:stretch>
          </p:blipFill>
          <p:spPr>
            <a:xfrm>
              <a:off x="8945744" y="2748033"/>
              <a:ext cx="866775" cy="657225"/>
            </a:xfrm>
            <a:prstGeom prst="rect">
              <a:avLst/>
            </a:prstGeom>
          </p:spPr>
        </p:pic>
      </p:grpSp>
      <p:grpSp>
        <p:nvGrpSpPr>
          <p:cNvPr id="14" name="Group 13" descr="5 assessment criteria and practice task">
            <a:extLst>
              <a:ext uri="{FF2B5EF4-FFF2-40B4-BE49-F238E27FC236}">
                <a16:creationId xmlns:a16="http://schemas.microsoft.com/office/drawing/2014/main" id="{8F2527F0-BDFE-E874-18E2-A16591A88314}"/>
              </a:ext>
            </a:extLst>
          </p:cNvPr>
          <p:cNvGrpSpPr/>
          <p:nvPr/>
        </p:nvGrpSpPr>
        <p:grpSpPr>
          <a:xfrm>
            <a:off x="7533427" y="3509341"/>
            <a:ext cx="4203900" cy="653924"/>
            <a:chOff x="7533427" y="3509341"/>
            <a:chExt cx="4203900" cy="653924"/>
          </a:xfrm>
        </p:grpSpPr>
        <p:sp>
          <p:nvSpPr>
            <p:cNvPr id="56" name="Text Placeholder 3">
              <a:extLst>
                <a:ext uri="{FF2B5EF4-FFF2-40B4-BE49-F238E27FC236}">
                  <a16:creationId xmlns:a16="http://schemas.microsoft.com/office/drawing/2014/main" id="{D854D3A0-33E9-031B-17A8-B6AC871176A7}"/>
                </a:ext>
              </a:extLst>
            </p:cNvPr>
            <p:cNvSpPr txBox="1">
              <a:spLocks/>
            </p:cNvSpPr>
            <p:nvPr/>
          </p:nvSpPr>
          <p:spPr>
            <a:xfrm>
              <a:off x="7533427" y="3608616"/>
              <a:ext cx="2627884" cy="45063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5"/>
              </a:pPr>
              <a:r>
                <a:rPr lang="ko-KR" altLang="en-US" sz="1600" i="1" dirty="0">
                  <a:latin typeface="+mn-lt"/>
                </a:rPr>
                <a:t>평가 기준과 연습 과제</a:t>
              </a:r>
              <a:endParaRPr lang="en-AU" sz="1600" i="1" dirty="0">
                <a:latin typeface="+mn-lt"/>
              </a:endParaRPr>
            </a:p>
          </p:txBody>
        </p:sp>
        <p:pic>
          <p:nvPicPr>
            <p:cNvPr id="57" name="Picture 56">
              <a:extLst>
                <a:ext uri="{FF2B5EF4-FFF2-40B4-BE49-F238E27FC236}">
                  <a16:creationId xmlns:a16="http://schemas.microsoft.com/office/drawing/2014/main" id="{22634AC9-0BB7-986C-B5D3-8A3B9AE23EB1}"/>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161311" y="3509341"/>
              <a:ext cx="660199" cy="653924"/>
            </a:xfrm>
            <a:prstGeom prst="rect">
              <a:avLst/>
            </a:prstGeom>
          </p:spPr>
        </p:pic>
        <p:pic>
          <p:nvPicPr>
            <p:cNvPr id="6" name="Picture 5">
              <a:extLst>
                <a:ext uri="{FF2B5EF4-FFF2-40B4-BE49-F238E27FC236}">
                  <a16:creationId xmlns:a16="http://schemas.microsoft.com/office/drawing/2014/main" id="{B01A2421-E759-0743-35C1-CC74273606DE}"/>
                </a:ext>
              </a:extLst>
            </p:cNvPr>
            <p:cNvPicPr>
              <a:picLocks noChangeAspect="1"/>
            </p:cNvPicPr>
            <p:nvPr/>
          </p:nvPicPr>
          <p:blipFill>
            <a:blip r:embed="rId9"/>
            <a:stretch>
              <a:fillRect/>
            </a:stretch>
          </p:blipFill>
          <p:spPr>
            <a:xfrm>
              <a:off x="10984852" y="3579128"/>
              <a:ext cx="752475" cy="514350"/>
            </a:xfrm>
            <a:prstGeom prst="rect">
              <a:avLst/>
            </a:prstGeom>
          </p:spPr>
        </p:pic>
      </p:grpSp>
      <p:grpSp>
        <p:nvGrpSpPr>
          <p:cNvPr id="16" name="Group 15" descr="6 final task">
            <a:extLst>
              <a:ext uri="{FF2B5EF4-FFF2-40B4-BE49-F238E27FC236}">
                <a16:creationId xmlns:a16="http://schemas.microsoft.com/office/drawing/2014/main" id="{9C98EB5A-B468-B6F9-D39A-4A9133A7666D}"/>
              </a:ext>
            </a:extLst>
          </p:cNvPr>
          <p:cNvGrpSpPr/>
          <p:nvPr/>
        </p:nvGrpSpPr>
        <p:grpSpPr>
          <a:xfrm>
            <a:off x="7266987" y="4513558"/>
            <a:ext cx="1427915" cy="1922803"/>
            <a:chOff x="7330051" y="4513558"/>
            <a:chExt cx="1427915" cy="1922803"/>
          </a:xfrm>
        </p:grpSpPr>
        <p:sp>
          <p:nvSpPr>
            <p:cNvPr id="60" name="Text Placeholder 3">
              <a:extLst>
                <a:ext uri="{FF2B5EF4-FFF2-40B4-BE49-F238E27FC236}">
                  <a16:creationId xmlns:a16="http://schemas.microsoft.com/office/drawing/2014/main" id="{7783200A-B140-4709-A059-931828C39ED1}"/>
                </a:ext>
              </a:extLst>
            </p:cNvPr>
            <p:cNvSpPr txBox="1">
              <a:spLocks/>
            </p:cNvSpPr>
            <p:nvPr/>
          </p:nvSpPr>
          <p:spPr>
            <a:xfrm>
              <a:off x="7330051" y="5964458"/>
              <a:ext cx="1427915"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6"/>
              </a:pPr>
              <a:r>
                <a:rPr lang="ko-KR" altLang="en-US" sz="1600" i="1" dirty="0">
                  <a:latin typeface="+mn-lt"/>
                </a:rPr>
                <a:t>최종 과제</a:t>
              </a:r>
              <a:endParaRPr lang="en-AU" sz="1600" i="1" dirty="0">
                <a:latin typeface="+mn-lt"/>
              </a:endParaRPr>
            </a:p>
          </p:txBody>
        </p:sp>
        <p:pic>
          <p:nvPicPr>
            <p:cNvPr id="62" name="Picture 61">
              <a:extLst>
                <a:ext uri="{FF2B5EF4-FFF2-40B4-BE49-F238E27FC236}">
                  <a16:creationId xmlns:a16="http://schemas.microsoft.com/office/drawing/2014/main" id="{8B4A7D36-AC4D-741B-E6B0-439771E61B41}"/>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739558" y="4513558"/>
              <a:ext cx="608900" cy="653925"/>
            </a:xfrm>
            <a:prstGeom prst="rect">
              <a:avLst/>
            </a:prstGeom>
          </p:spPr>
        </p:pic>
        <p:pic>
          <p:nvPicPr>
            <p:cNvPr id="78" name="Picture 77" descr="Two people engaged in a communication task, with another person filming the interaction.">
              <a:extLst>
                <a:ext uri="{FF2B5EF4-FFF2-40B4-BE49-F238E27FC236}">
                  <a16:creationId xmlns:a16="http://schemas.microsoft.com/office/drawing/2014/main" id="{C2B07BAF-9E42-ED9E-51D5-71EC1E44A784}"/>
                </a:ext>
              </a:extLst>
            </p:cNvPr>
            <p:cNvPicPr>
              <a:picLocks noChangeAspect="1"/>
            </p:cNvPicPr>
            <p:nvPr/>
          </p:nvPicPr>
          <p:blipFill>
            <a:blip r:embed="rId10"/>
            <a:stretch>
              <a:fillRect/>
            </a:stretch>
          </p:blipFill>
          <p:spPr>
            <a:xfrm>
              <a:off x="7541424" y="5277845"/>
              <a:ext cx="1005168" cy="657225"/>
            </a:xfrm>
            <a:prstGeom prst="rect">
              <a:avLst/>
            </a:prstGeom>
          </p:spPr>
        </p:pic>
      </p:grpSp>
      <p:grpSp>
        <p:nvGrpSpPr>
          <p:cNvPr id="17" name="Group 16" descr="7 feedback and goal setting">
            <a:extLst>
              <a:ext uri="{FF2B5EF4-FFF2-40B4-BE49-F238E27FC236}">
                <a16:creationId xmlns:a16="http://schemas.microsoft.com/office/drawing/2014/main" id="{98C6F866-9C40-2B63-C3FD-54279E0243A0}"/>
              </a:ext>
            </a:extLst>
          </p:cNvPr>
          <p:cNvGrpSpPr/>
          <p:nvPr/>
        </p:nvGrpSpPr>
        <p:grpSpPr>
          <a:xfrm>
            <a:off x="4458698" y="4513800"/>
            <a:ext cx="2328395" cy="2263632"/>
            <a:chOff x="4793621" y="4513800"/>
            <a:chExt cx="2328395" cy="2263632"/>
          </a:xfrm>
        </p:grpSpPr>
        <p:pic>
          <p:nvPicPr>
            <p:cNvPr id="64" name="Picture 63">
              <a:extLst>
                <a:ext uri="{FF2B5EF4-FFF2-40B4-BE49-F238E27FC236}">
                  <a16:creationId xmlns:a16="http://schemas.microsoft.com/office/drawing/2014/main" id="{77DC88EE-3BB1-1788-7D3D-D6C675EC207C}"/>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653368" y="4513800"/>
              <a:ext cx="608900" cy="653925"/>
            </a:xfrm>
            <a:prstGeom prst="rect">
              <a:avLst/>
            </a:prstGeom>
          </p:spPr>
        </p:pic>
        <p:sp>
          <p:nvSpPr>
            <p:cNvPr id="66" name="Text Placeholder 3">
              <a:extLst>
                <a:ext uri="{FF2B5EF4-FFF2-40B4-BE49-F238E27FC236}">
                  <a16:creationId xmlns:a16="http://schemas.microsoft.com/office/drawing/2014/main" id="{4C2480CB-28D6-A0F0-393E-84EC23662F00}"/>
                </a:ext>
              </a:extLst>
            </p:cNvPr>
            <p:cNvSpPr txBox="1">
              <a:spLocks/>
            </p:cNvSpPr>
            <p:nvPr/>
          </p:nvSpPr>
          <p:spPr>
            <a:xfrm>
              <a:off x="4793621" y="5964458"/>
              <a:ext cx="2328395" cy="812974"/>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7"/>
              </a:pPr>
              <a:r>
                <a:rPr lang="ko-KR" altLang="en-US" sz="1600" i="1" dirty="0">
                  <a:latin typeface="+mn-lt"/>
                </a:rPr>
                <a:t>피드백과 목표 설정</a:t>
              </a:r>
              <a:endParaRPr lang="en-AU" sz="1600" i="1" dirty="0">
                <a:latin typeface="+mn-lt"/>
              </a:endParaRPr>
            </a:p>
          </p:txBody>
        </p:sp>
        <p:pic>
          <p:nvPicPr>
            <p:cNvPr id="77" name="Picture 76" descr="Checklist with a target">
              <a:extLst>
                <a:ext uri="{FF2B5EF4-FFF2-40B4-BE49-F238E27FC236}">
                  <a16:creationId xmlns:a16="http://schemas.microsoft.com/office/drawing/2014/main" id="{45EC2B0E-5E9A-6A5E-FDCC-8537F494A35C}"/>
                </a:ext>
              </a:extLst>
            </p:cNvPr>
            <p:cNvPicPr>
              <a:picLocks noChangeAspect="1"/>
            </p:cNvPicPr>
            <p:nvPr/>
          </p:nvPicPr>
          <p:blipFill>
            <a:blip r:embed="rId11"/>
            <a:stretch>
              <a:fillRect/>
            </a:stretch>
          </p:blipFill>
          <p:spPr>
            <a:xfrm>
              <a:off x="5689313" y="5277845"/>
              <a:ext cx="600075" cy="514350"/>
            </a:xfrm>
            <a:prstGeom prst="rect">
              <a:avLst/>
            </a:prstGeom>
          </p:spPr>
        </p:pic>
      </p:grpSp>
      <p:grpSp>
        <p:nvGrpSpPr>
          <p:cNvPr id="18" name="Group 17" descr="8 language review">
            <a:extLst>
              <a:ext uri="{FF2B5EF4-FFF2-40B4-BE49-F238E27FC236}">
                <a16:creationId xmlns:a16="http://schemas.microsoft.com/office/drawing/2014/main" id="{718B19F5-3326-FBCF-A707-C7A680F7A5E5}"/>
              </a:ext>
            </a:extLst>
          </p:cNvPr>
          <p:cNvGrpSpPr/>
          <p:nvPr/>
        </p:nvGrpSpPr>
        <p:grpSpPr>
          <a:xfrm>
            <a:off x="2505636" y="4513558"/>
            <a:ext cx="1473169" cy="1922803"/>
            <a:chOff x="2568700" y="4513558"/>
            <a:chExt cx="1473169" cy="1922803"/>
          </a:xfrm>
        </p:grpSpPr>
        <p:pic>
          <p:nvPicPr>
            <p:cNvPr id="68" name="Picture 67">
              <a:extLst>
                <a:ext uri="{FF2B5EF4-FFF2-40B4-BE49-F238E27FC236}">
                  <a16:creationId xmlns:a16="http://schemas.microsoft.com/office/drawing/2014/main" id="{FCBD7D72-5A68-424E-932E-E932C135A17B}"/>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000834" y="4513558"/>
              <a:ext cx="608900" cy="653925"/>
            </a:xfrm>
            <a:prstGeom prst="rect">
              <a:avLst/>
            </a:prstGeom>
          </p:spPr>
        </p:pic>
        <p:sp>
          <p:nvSpPr>
            <p:cNvPr id="70" name="Text Placeholder 3">
              <a:extLst>
                <a:ext uri="{FF2B5EF4-FFF2-40B4-BE49-F238E27FC236}">
                  <a16:creationId xmlns:a16="http://schemas.microsoft.com/office/drawing/2014/main" id="{8ACD63C0-8D48-D641-F19E-605655CBAAA7}"/>
                </a:ext>
              </a:extLst>
            </p:cNvPr>
            <p:cNvSpPr txBox="1">
              <a:spLocks/>
            </p:cNvSpPr>
            <p:nvPr/>
          </p:nvSpPr>
          <p:spPr>
            <a:xfrm>
              <a:off x="2568700" y="5964458"/>
              <a:ext cx="1473169" cy="471903"/>
            </a:xfrm>
            <a:prstGeom prst="rect">
              <a:avLst/>
            </a:prstGeom>
          </p:spPr>
          <p:txBody>
            <a:bodyPr vert="horz" lIns="91440" tIns="45720" rIns="91440" bIns="45720" rtlCol="0">
              <a:noAutofit/>
            </a:bodyPr>
            <a:lstStyle>
              <a:lvl1pPr marL="0" indent="0" algn="l" defTabSz="514349" rtl="0" eaLnBrk="1" latinLnBrk="0" hangingPunct="1">
                <a:lnSpc>
                  <a:spcPct val="150000"/>
                </a:lnSpc>
                <a:spcBef>
                  <a:spcPts val="0"/>
                </a:spcBef>
                <a:spcAft>
                  <a:spcPts val="450"/>
                </a:spcAft>
                <a:buFontTx/>
                <a:buNone/>
                <a:defRPr sz="1200" b="0" i="0" kern="1200">
                  <a:solidFill>
                    <a:schemeClr val="tx1"/>
                  </a:solidFill>
                  <a:latin typeface="Montserrat" pitchFamily="2" charset="77"/>
                  <a:ea typeface="+mn-ea"/>
                  <a:cs typeface="+mn-cs"/>
                </a:defRPr>
              </a:lvl1pPr>
              <a:lvl2pPr marL="266700" indent="-133350" algn="l" defTabSz="514349" rtl="0" eaLnBrk="1" latinLnBrk="0" hangingPunct="1">
                <a:lnSpc>
                  <a:spcPct val="150000"/>
                </a:lnSpc>
                <a:spcBef>
                  <a:spcPts val="0"/>
                </a:spcBef>
                <a:spcAft>
                  <a:spcPts val="450"/>
                </a:spcAft>
                <a:buClrTx/>
                <a:buFont typeface="Montserrat Medium" panose="00000600000000000000" pitchFamily="2" charset="0"/>
                <a:buChar char="−"/>
                <a:defRPr sz="1800" kern="1200">
                  <a:solidFill>
                    <a:schemeClr val="tx2"/>
                  </a:solidFill>
                  <a:latin typeface="Montserrat Medium" pitchFamily="2" charset="77"/>
                  <a:ea typeface="+mn-ea"/>
                  <a:cs typeface="+mn-cs"/>
                </a:defRPr>
              </a:lvl2pPr>
              <a:lvl3pPr marL="406004" indent="-133350" algn="l" defTabSz="514349" rtl="0" eaLnBrk="1" latinLnBrk="0" hangingPunct="1">
                <a:lnSpc>
                  <a:spcPct val="150000"/>
                </a:lnSpc>
                <a:spcBef>
                  <a:spcPts val="0"/>
                </a:spcBef>
                <a:spcAft>
                  <a:spcPts val="450"/>
                </a:spcAft>
                <a:buClrTx/>
                <a:buFont typeface="Montserrat Medium" panose="00000600000000000000" pitchFamily="2" charset="0"/>
                <a:buChar char="»"/>
                <a:tabLst/>
                <a:defRPr sz="1800" kern="1200">
                  <a:solidFill>
                    <a:schemeClr val="tx2"/>
                  </a:solidFill>
                  <a:latin typeface="Montserrat Medium" pitchFamily="2" charset="77"/>
                  <a:ea typeface="+mn-ea"/>
                  <a:cs typeface="+mn-cs"/>
                </a:defRPr>
              </a:lvl3pPr>
              <a:lvl4pPr marL="400050" indent="0" algn="l" defTabSz="514349" rtl="0" eaLnBrk="1" latinLnBrk="0" hangingPunct="1">
                <a:lnSpc>
                  <a:spcPct val="150000"/>
                </a:lnSpc>
                <a:spcBef>
                  <a:spcPts val="0"/>
                </a:spcBef>
                <a:spcAft>
                  <a:spcPts val="450"/>
                </a:spcAft>
                <a:buClrTx/>
                <a:buFont typeface="Courier New" panose="02070309020205020404" pitchFamily="49" charset="0"/>
                <a:buNone/>
                <a:defRPr sz="1400" b="0" i="0" kern="1200">
                  <a:solidFill>
                    <a:schemeClr val="tx2"/>
                  </a:solidFill>
                  <a:latin typeface="Montserrat Medium" panose="00000600000000000000" pitchFamily="2" charset="0"/>
                  <a:ea typeface="+mn-ea"/>
                  <a:cs typeface="+mn-cs"/>
                </a:defRPr>
              </a:lvl4pPr>
              <a:lvl5pPr marL="672704" indent="-133350" algn="l" defTabSz="514349" rtl="0" eaLnBrk="1" latinLnBrk="0" hangingPunct="1">
                <a:lnSpc>
                  <a:spcPct val="150000"/>
                </a:lnSpc>
                <a:spcBef>
                  <a:spcPts val="0"/>
                </a:spcBef>
                <a:spcAft>
                  <a:spcPts val="450"/>
                </a:spcAft>
                <a:buFont typeface="Arial" panose="020B0604020202020204" pitchFamily="34" charset="0"/>
                <a:buChar char="•"/>
                <a:defRPr sz="1100" b="0" i="0" kern="1200">
                  <a:solidFill>
                    <a:schemeClr val="tx2"/>
                  </a:solidFill>
                  <a:latin typeface="+mn-lt"/>
                  <a:ea typeface="+mn-ea"/>
                  <a:cs typeface="+mn-cs"/>
                </a:defRPr>
              </a:lvl5pPr>
              <a:lvl6pPr marL="1414457"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2"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6"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0" indent="-128587" algn="l" defTabSz="514349"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342900" indent="-342900">
                <a:buFont typeface="+mj-lt"/>
                <a:buAutoNum type="arabicPeriod" startAt="8"/>
              </a:pPr>
              <a:r>
                <a:rPr lang="ko-KR" altLang="en-US" sz="1600" i="1" dirty="0">
                  <a:latin typeface="+mn-lt"/>
                </a:rPr>
                <a:t>언어 복습 </a:t>
              </a:r>
              <a:endParaRPr lang="en-AU" sz="1600" i="1" dirty="0">
                <a:latin typeface="+mn-lt"/>
              </a:endParaRPr>
            </a:p>
          </p:txBody>
        </p:sp>
        <p:pic>
          <p:nvPicPr>
            <p:cNvPr id="76" name="Picture 75" descr="An icon that is half a speech bubble, and half a globe image. Arrows curve around the image in a circular direction.">
              <a:extLst>
                <a:ext uri="{FF2B5EF4-FFF2-40B4-BE49-F238E27FC236}">
                  <a16:creationId xmlns:a16="http://schemas.microsoft.com/office/drawing/2014/main" id="{043D6776-ADB6-AE8B-CA17-BC399C78FE42}"/>
                </a:ext>
              </a:extLst>
            </p:cNvPr>
            <p:cNvPicPr>
              <a:picLocks noChangeAspect="1"/>
            </p:cNvPicPr>
            <p:nvPr/>
          </p:nvPicPr>
          <p:blipFill>
            <a:blip r:embed="rId12"/>
            <a:stretch>
              <a:fillRect/>
            </a:stretch>
          </p:blipFill>
          <p:spPr>
            <a:xfrm>
              <a:off x="3038584" y="5277845"/>
              <a:ext cx="533400" cy="523875"/>
            </a:xfrm>
            <a:prstGeom prst="rect">
              <a:avLst/>
            </a:prstGeom>
          </p:spPr>
        </p:pic>
      </p:grpSp>
      <p:sp>
        <p:nvSpPr>
          <p:cNvPr id="87" name="Slide Number Placeholder 86">
            <a:extLst>
              <a:ext uri="{FF2B5EF4-FFF2-40B4-BE49-F238E27FC236}">
                <a16:creationId xmlns:a16="http://schemas.microsoft.com/office/drawing/2014/main" id="{FCD031FC-6C3E-20CF-6909-2599F9D28DAC}"/>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3</a:t>
            </a:fld>
            <a:endParaRPr lang="en-AU"/>
          </a:p>
        </p:txBody>
      </p:sp>
    </p:spTree>
    <p:extLst>
      <p:ext uri="{BB962C8B-B14F-4D97-AF65-F5344CB8AC3E}">
        <p14:creationId xmlns:p14="http://schemas.microsoft.com/office/powerpoint/2010/main" val="1653157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9C2B3B-E598-245A-88D2-02FE932E36B7}"/>
              </a:ext>
            </a:extLst>
          </p:cNvPr>
          <p:cNvSpPr>
            <a:spLocks noGrp="1"/>
          </p:cNvSpPr>
          <p:nvPr>
            <p:ph type="title"/>
          </p:nvPr>
        </p:nvSpPr>
        <p:spPr/>
        <p:txBody>
          <a:bodyPr/>
          <a:lstStyle/>
          <a:p>
            <a:r>
              <a:rPr lang="en-AU" dirty="0"/>
              <a:t>Copyright</a:t>
            </a:r>
          </a:p>
        </p:txBody>
      </p:sp>
      <p:sp>
        <p:nvSpPr>
          <p:cNvPr id="5" name="Text Placeholder 4">
            <a:extLst>
              <a:ext uri="{FF2B5EF4-FFF2-40B4-BE49-F238E27FC236}">
                <a16:creationId xmlns:a16="http://schemas.microsoft.com/office/drawing/2014/main" id="{B9B57D0A-6001-C3B2-0691-44030E062331}"/>
              </a:ext>
            </a:extLst>
          </p:cNvPr>
          <p:cNvSpPr>
            <a:spLocks noGrp="1"/>
          </p:cNvSpPr>
          <p:nvPr>
            <p:ph type="body" sz="quarter" idx="18"/>
          </p:nvPr>
        </p:nvSpPr>
        <p:spPr/>
        <p:txBody>
          <a:bodyPr/>
          <a:lstStyle/>
          <a:p>
            <a:r>
              <a:rPr lang="en-AU" dirty="0">
                <a:hlinkClick r:id="rId2">
                  <a:extLst>
                    <a:ext uri="{A12FA001-AC4F-418D-AE19-62706E023703}">
                      <ahyp:hlinkClr xmlns:ahyp="http://schemas.microsoft.com/office/drawing/2018/hyperlinkcolor" val="tx"/>
                    </a:ext>
                  </a:extLst>
                </a:hlinkClick>
              </a:rPr>
              <a:t>© State of New South Wales (Department of Education), 2024</a:t>
            </a:r>
            <a:endParaRPr lang="en-AU" dirty="0"/>
          </a:p>
        </p:txBody>
      </p:sp>
      <p:sp>
        <p:nvSpPr>
          <p:cNvPr id="8" name="TextBox 7">
            <a:extLst>
              <a:ext uri="{FF2B5EF4-FFF2-40B4-BE49-F238E27FC236}">
                <a16:creationId xmlns:a16="http://schemas.microsoft.com/office/drawing/2014/main" id="{FC98EC76-D18C-2FCD-8577-1D11FF040C43}"/>
              </a:ext>
            </a:extLst>
          </p:cNvPr>
          <p:cNvSpPr txBox="1"/>
          <p:nvPr/>
        </p:nvSpPr>
        <p:spPr>
          <a:xfrm>
            <a:off x="360000" y="1453575"/>
            <a:ext cx="11484338" cy="5067724"/>
          </a:xfrm>
          <a:prstGeom prst="rect">
            <a:avLst/>
          </a:prstGeom>
          <a:noFill/>
        </p:spPr>
        <p:txBody>
          <a:bodyPr wrap="square" lIns="0" tIns="0" rIns="0" bIns="0" rtlCol="0">
            <a:noAutofit/>
          </a:bodyPr>
          <a:lstStyle/>
          <a:p>
            <a:pPr algn="l">
              <a:lnSpc>
                <a:spcPct val="150000"/>
              </a:lnSpc>
              <a:spcAft>
                <a:spcPts val="600"/>
              </a:spcAft>
            </a:pPr>
            <a:r>
              <a:rPr lang="en-AU" sz="1200" dirty="0">
                <a:solidFill>
                  <a:schemeClr val="bg1"/>
                </a:solidFill>
              </a:rPr>
              <a:t>The copyright material published in this resource is subject to the </a:t>
            </a:r>
            <a:r>
              <a:rPr lang="en-AU" sz="1200" i="1" dirty="0">
                <a:solidFill>
                  <a:schemeClr val="bg1"/>
                </a:solidFill>
              </a:rPr>
              <a:t>Copyright Act 1968</a:t>
            </a:r>
            <a:r>
              <a:rPr lang="en-AU" sz="1200" dirty="0">
                <a:solidFill>
                  <a:schemeClr val="bg1"/>
                </a:solidFill>
              </a:rPr>
              <a:t> (</a:t>
            </a:r>
            <a:r>
              <a:rPr lang="en-AU" sz="1200" dirty="0" err="1">
                <a:solidFill>
                  <a:schemeClr val="bg1"/>
                </a:solidFill>
              </a:rPr>
              <a:t>Cth</a:t>
            </a:r>
            <a:r>
              <a:rPr lang="en-AU" sz="1200" dirty="0">
                <a:solidFill>
                  <a:schemeClr val="bg1"/>
                </a:solidFill>
              </a:rPr>
              <a:t>) and is owned by the NSW Department of Education or, where indicated, by a party other than the NSW Department of Education (third-party material).</a:t>
            </a:r>
          </a:p>
          <a:p>
            <a:pPr algn="l">
              <a:lnSpc>
                <a:spcPct val="150000"/>
              </a:lnSpc>
              <a:spcAft>
                <a:spcPts val="600"/>
              </a:spcAft>
            </a:pPr>
            <a:r>
              <a:rPr lang="en-AU" sz="1200" dirty="0">
                <a:solidFill>
                  <a:schemeClr val="bg1"/>
                </a:solidFill>
              </a:rPr>
              <a:t>Copyright material available in this resource and owned by the NSW Department of Education is licensed under a </a:t>
            </a:r>
            <a:r>
              <a:rPr lang="en-AU" sz="1200" dirty="0">
                <a:solidFill>
                  <a:schemeClr val="accent4"/>
                </a:solidFill>
                <a:hlinkClick r:id="rId3">
                  <a:extLst>
                    <a:ext uri="{A12FA001-AC4F-418D-AE19-62706E023703}">
                      <ahyp:hlinkClr xmlns:ahyp="http://schemas.microsoft.com/office/drawing/2018/hyperlinkcolor" val="tx"/>
                    </a:ext>
                  </a:extLst>
                </a:hlinkClick>
              </a:rPr>
              <a:t>Creative Commons Attribution 4.0 International (CC BY 4.0) licence</a:t>
            </a:r>
            <a:r>
              <a:rPr lang="en-AU" sz="1200" dirty="0">
                <a:solidFill>
                  <a:schemeClr val="bg1"/>
                </a:solidFill>
              </a:rPr>
              <a:t>.</a:t>
            </a:r>
          </a:p>
          <a:p>
            <a:pPr algn="l">
              <a:lnSpc>
                <a:spcPct val="150000"/>
              </a:lnSpc>
              <a:spcAft>
                <a:spcPts val="600"/>
              </a:spcAft>
            </a:pPr>
            <a:r>
              <a:rPr lang="en-AU" sz="1200" dirty="0">
                <a:solidFill>
                  <a:schemeClr val="bg1"/>
                </a:solidFill>
              </a:rPr>
              <a:t>This licence allows you to share and adapt the material for any purpose, even commercially.</a:t>
            </a:r>
          </a:p>
          <a:p>
            <a:pPr algn="l">
              <a:lnSpc>
                <a:spcPct val="150000"/>
              </a:lnSpc>
              <a:spcAft>
                <a:spcPts val="600"/>
              </a:spcAft>
            </a:pPr>
            <a:r>
              <a:rPr lang="en-AU" sz="1200" dirty="0">
                <a:solidFill>
                  <a:schemeClr val="bg1"/>
                </a:solidFill>
              </a:rPr>
              <a:t>Attribution should be given to © State of New South Wales (Department of Education), 2023.</a:t>
            </a:r>
          </a:p>
          <a:p>
            <a:pPr algn="l">
              <a:lnSpc>
                <a:spcPct val="150000"/>
              </a:lnSpc>
            </a:pPr>
            <a:r>
              <a:rPr lang="en-AU" sz="1200" dirty="0">
                <a:solidFill>
                  <a:schemeClr val="bg1"/>
                </a:solidFill>
              </a:rPr>
              <a:t>Material in this resource not available under a Creative Commons licence:</a:t>
            </a:r>
          </a:p>
          <a:p>
            <a:pPr marL="171450" indent="-171450" algn="l">
              <a:lnSpc>
                <a:spcPct val="150000"/>
              </a:lnSpc>
              <a:buFont typeface="Arial" panose="020B0604020202020204" pitchFamily="34" charset="0"/>
              <a:buChar char="•"/>
            </a:pPr>
            <a:r>
              <a:rPr lang="en-AU" sz="1200" dirty="0">
                <a:solidFill>
                  <a:schemeClr val="bg1"/>
                </a:solidFill>
              </a:rPr>
              <a:t>the NSW Department of Education logo, other logos and trademark-protected material</a:t>
            </a:r>
          </a:p>
          <a:p>
            <a:pPr marL="171450" indent="-171450" algn="l">
              <a:lnSpc>
                <a:spcPct val="150000"/>
              </a:lnSpc>
              <a:buFont typeface="Arial" panose="020B0604020202020204" pitchFamily="34" charset="0"/>
              <a:buChar char="•"/>
            </a:pPr>
            <a:r>
              <a:rPr lang="en-AU" sz="1200" dirty="0">
                <a:solidFill>
                  <a:schemeClr val="bg1"/>
                </a:solidFill>
              </a:rPr>
              <a:t>Material owned by a third party that has been reproduced with permission. You will need to obtain permission from the third party to reuse its material. </a:t>
            </a:r>
          </a:p>
          <a:p>
            <a:pPr algn="l">
              <a:lnSpc>
                <a:spcPct val="150000"/>
              </a:lnSpc>
              <a:spcBef>
                <a:spcPts val="1200"/>
              </a:spcBef>
              <a:spcAft>
                <a:spcPts val="600"/>
              </a:spcAft>
            </a:pPr>
            <a:r>
              <a:rPr lang="en-AU" sz="1200" b="1" dirty="0">
                <a:solidFill>
                  <a:schemeClr val="bg1"/>
                </a:solidFill>
                <a:latin typeface="+mj-lt"/>
              </a:rPr>
              <a:t>Links to third-party material and websites</a:t>
            </a:r>
          </a:p>
          <a:p>
            <a:pPr marL="171450" indent="-171450" algn="l">
              <a:lnSpc>
                <a:spcPct val="150000"/>
              </a:lnSpc>
              <a:spcAft>
                <a:spcPts val="600"/>
              </a:spcAft>
              <a:buFont typeface="Arial" panose="020B0604020202020204" pitchFamily="34" charset="0"/>
              <a:buChar char="•"/>
            </a:pPr>
            <a:r>
              <a:rPr lang="en-AU" sz="1200" dirty="0">
                <a:solidFill>
                  <a:schemeClr val="bg1"/>
                </a:solidFill>
              </a:rPr>
              <a:t>Please note that the provided (reading/viewing material/list/links/texts) are a suggestion only and implies no endorsement, by the New South Wales Department of Education, of any author, publisher, or book title. School principals and teachers are best placed to assess the suitability of resources that would complement the curriculum and reflect the needs and interests of their students.</a:t>
            </a:r>
          </a:p>
          <a:p>
            <a:pPr marL="171450" indent="-171450" algn="l">
              <a:lnSpc>
                <a:spcPct val="150000"/>
              </a:lnSpc>
              <a:spcAft>
                <a:spcPts val="600"/>
              </a:spcAft>
              <a:buFont typeface="Arial" panose="020B0604020202020204" pitchFamily="34" charset="0"/>
              <a:buChar char="•"/>
            </a:pPr>
            <a:r>
              <a:rPr lang="en-AU" sz="1200" dirty="0">
                <a:solidFill>
                  <a:schemeClr val="bg1"/>
                </a:solidFill>
              </a:rPr>
              <a:t>If you use the links provided in this document to access a third party’s website, you acknowledge that the terms of use, including licence terms set out on the third-party’s website apply to the use which may be made of the materials on that third-party website or where permitted by the Copyright Act 1968 (</a:t>
            </a:r>
            <a:r>
              <a:rPr lang="en-AU" sz="1200" dirty="0" err="1">
                <a:solidFill>
                  <a:schemeClr val="bg1"/>
                </a:solidFill>
              </a:rPr>
              <a:t>Cth</a:t>
            </a:r>
            <a:r>
              <a:rPr lang="en-AU" sz="1200" dirty="0">
                <a:solidFill>
                  <a:schemeClr val="bg1"/>
                </a:solidFill>
              </a:rPr>
              <a:t>). The department accepts no responsibility for content on third-party websites. </a:t>
            </a:r>
          </a:p>
        </p:txBody>
      </p:sp>
    </p:spTree>
    <p:extLst>
      <p:ext uri="{BB962C8B-B14F-4D97-AF65-F5344CB8AC3E}">
        <p14:creationId xmlns:p14="http://schemas.microsoft.com/office/powerpoint/2010/main" val="2998437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NSWG Corporate">
  <a:themeElements>
    <a:clrScheme name="Custom 14">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NSW Gov PP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curriculum-reform-template-2023" id="{FFE7B814-862F-4F0A-8C67-F76A1D8691FF}" vid="{8C10FAA1-8129-4E43-B462-F460E41862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Template-mathematics-V2</Template>
  <TotalTime>0</TotalTime>
  <Words>400</Words>
  <Application>Microsoft Office PowerPoint</Application>
  <PresentationFormat>Widescreen</PresentationFormat>
  <Paragraphs>39</Paragraphs>
  <Slides>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Times New Roman</vt:lpstr>
      <vt:lpstr>Arial</vt:lpstr>
      <vt:lpstr>Public Sans</vt:lpstr>
      <vt:lpstr>Public Sans Light</vt:lpstr>
      <vt:lpstr>1_NSWG Corporate</vt:lpstr>
      <vt:lpstr>Learning map – Who is it?</vt:lpstr>
      <vt:lpstr>Who is it?</vt:lpstr>
      <vt:lpstr>누구세요? </vt:lpstr>
      <vt:lpstr>Copyright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map – Who is it?</dc:title>
  <dc:creator>NSW Department of Education</dc:creator>
  <dcterms:created xsi:type="dcterms:W3CDTF">2024-05-06T05:12:03Z</dcterms:created>
  <dcterms:modified xsi:type="dcterms:W3CDTF">2024-05-06T05:12:20Z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603dfd7-d93a-4381-a340-2995d8282205_Enabled">
    <vt:lpwstr>true</vt:lpwstr>
  </property>
  <property fmtid="{D5CDD505-2E9C-101B-9397-08002B2CF9AE}" pid="3" name="MSIP_Label_b603dfd7-d93a-4381-a340-2995d8282205_SetDate">
    <vt:lpwstr>2024-05-06T05:12:19Z</vt:lpwstr>
  </property>
  <property fmtid="{D5CDD505-2E9C-101B-9397-08002B2CF9AE}" pid="4" name="MSIP_Label_b603dfd7-d93a-4381-a340-2995d8282205_Method">
    <vt:lpwstr>Standard</vt:lpwstr>
  </property>
  <property fmtid="{D5CDD505-2E9C-101B-9397-08002B2CF9AE}" pid="5" name="MSIP_Label_b603dfd7-d93a-4381-a340-2995d8282205_Name">
    <vt:lpwstr>OFFICIAL</vt:lpwstr>
  </property>
  <property fmtid="{D5CDD505-2E9C-101B-9397-08002B2CF9AE}" pid="6" name="MSIP_Label_b603dfd7-d93a-4381-a340-2995d8282205_SiteId">
    <vt:lpwstr>05a0e69a-418a-47c1-9c25-9387261bf991</vt:lpwstr>
  </property>
  <property fmtid="{D5CDD505-2E9C-101B-9397-08002B2CF9AE}" pid="7" name="MSIP_Label_b603dfd7-d93a-4381-a340-2995d8282205_ActionId">
    <vt:lpwstr>8dc7ccc7-f50f-4d92-bd9a-1cf241e3becf</vt:lpwstr>
  </property>
  <property fmtid="{D5CDD505-2E9C-101B-9397-08002B2CF9AE}" pid="8" name="MSIP_Label_b603dfd7-d93a-4381-a340-2995d8282205_ContentBits">
    <vt:lpwstr>0</vt:lpwstr>
  </property>
</Properties>
</file>