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2"/>
  </p:notesMasterIdLst>
  <p:handoutMasterIdLst>
    <p:handoutMasterId r:id="rId23"/>
  </p:handoutMasterIdLst>
  <p:sldIdLst>
    <p:sldId id="257" r:id="rId2"/>
    <p:sldId id="362" r:id="rId3"/>
    <p:sldId id="363" r:id="rId4"/>
    <p:sldId id="364" r:id="rId5"/>
    <p:sldId id="365" r:id="rId6"/>
    <p:sldId id="366" r:id="rId7"/>
    <p:sldId id="367" r:id="rId8"/>
    <p:sldId id="368" r:id="rId9"/>
    <p:sldId id="369" r:id="rId10"/>
    <p:sldId id="371" r:id="rId11"/>
    <p:sldId id="370" r:id="rId12"/>
    <p:sldId id="372" r:id="rId13"/>
    <p:sldId id="373" r:id="rId14"/>
    <p:sldId id="374" r:id="rId15"/>
    <p:sldId id="375" r:id="rId16"/>
    <p:sldId id="376" r:id="rId17"/>
    <p:sldId id="377" r:id="rId18"/>
    <p:sldId id="378" r:id="rId19"/>
    <p:sldId id="379" r:id="rId20"/>
    <p:sldId id="361" r:id="rId21"/>
  </p:sldIdLst>
  <p:sldSz cx="12192000" cy="6858000"/>
  <p:notesSz cx="6858000" cy="9144000"/>
  <p:embeddedFontLst>
    <p:embeddedFont>
      <p:font typeface="Public Sans" pitchFamily="2" charset="0"/>
      <p:regular r:id="rId24"/>
      <p:bold r:id="rId25"/>
      <p:italic r:id="rId26"/>
      <p:boldItalic r:id="rId27"/>
    </p:embeddedFont>
    <p:embeddedFont>
      <p:font typeface="Public Sans Light" pitchFamily="2" charset="0"/>
      <p:regular r:id="rId28"/>
      <p:italic r:id="rId29"/>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6E3E"/>
    <a:srgbClr val="96C7DB"/>
    <a:srgbClr val="014E62"/>
    <a:srgbClr val="023047"/>
    <a:srgbClr val="CDD3D6"/>
    <a:srgbClr val="EBEBEB"/>
    <a:srgbClr val="FFFFFF"/>
    <a:srgbClr val="00296C"/>
    <a:srgbClr val="146CFD"/>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25B96E-6416-4C90-A54A-742016F1654E}" v="4" dt="2023-10-09T22:52:48.742"/>
    <p1510:client id="{E43B8809-F7A3-4C46-9F44-1262B0E27CFC}" v="6" dt="2023-10-09T06:44:49.613"/>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115" autoAdjust="0"/>
    <p:restoredTop sz="86220" autoAdjust="0"/>
  </p:normalViewPr>
  <p:slideViewPr>
    <p:cSldViewPr snapToGrid="0">
      <p:cViewPr varScale="1">
        <p:scale>
          <a:sx n="88" d="100"/>
          <a:sy n="88" d="100"/>
        </p:scale>
        <p:origin x="1032" y="78"/>
      </p:cViewPr>
      <p:guideLst>
        <p:guide orient="horz" pos="2160"/>
        <p:guide pos="3863"/>
      </p:guideLst>
    </p:cSldViewPr>
  </p:slideViewPr>
  <p:outlineViewPr>
    <p:cViewPr>
      <p:scale>
        <a:sx n="33" d="100"/>
        <a:sy n="33" d="100"/>
      </p:scale>
      <p:origin x="0" y="-18344"/>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4548" y="106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20/05/2024</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20/05/2024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35685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34573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dirty="0"/>
              <a:t>Meet the [KLA] team</a:t>
            </a:r>
            <a:endParaRPr lang="en-AU" dirty="0"/>
          </a:p>
        </p:txBody>
      </p:sp>
    </p:spTree>
    <p:extLst>
      <p:ext uri="{BB962C8B-B14F-4D97-AF65-F5344CB8AC3E}">
        <p14:creationId xmlns:p14="http://schemas.microsoft.com/office/powerpoint/2010/main" val="546842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dirty="0"/>
              <a:t>[KLA] Curriculum team</a:t>
            </a:r>
            <a:endParaRPr lang="en-AU" dirty="0"/>
          </a:p>
        </p:txBody>
      </p:sp>
    </p:spTree>
    <p:extLst>
      <p:ext uri="{BB962C8B-B14F-4D97-AF65-F5344CB8AC3E}">
        <p14:creationId xmlns:p14="http://schemas.microsoft.com/office/powerpoint/2010/main" val="262720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dirty="0"/>
              <a:t>[KLA] Curriculum team</a:t>
            </a:r>
            <a:endParaRPr lang="en-AU" dirty="0"/>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119341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363389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US"/>
              <a:t>Click icon to add picture</a:t>
            </a:r>
            <a:endParaRPr lang="en-AU" dirty="0"/>
          </a:p>
        </p:txBody>
      </p:sp>
    </p:spTree>
    <p:extLst>
      <p:ext uri="{BB962C8B-B14F-4D97-AF65-F5344CB8AC3E}">
        <p14:creationId xmlns:p14="http://schemas.microsoft.com/office/powerpoint/2010/main" val="4249278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dirty="0"/>
              <a:t>Document image</a:t>
            </a:r>
          </a:p>
        </p:txBody>
      </p:sp>
    </p:spTree>
    <p:extLst>
      <p:ext uri="{BB962C8B-B14F-4D97-AF65-F5344CB8AC3E}">
        <p14:creationId xmlns:p14="http://schemas.microsoft.com/office/powerpoint/2010/main" val="414831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144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dirty="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dirty="0"/>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dirty="0"/>
              <a:t>– Author (</a:t>
            </a:r>
            <a:r>
              <a:rPr lang="en-US" dirty="0" err="1"/>
              <a:t>YYYY:page</a:t>
            </a:r>
            <a:r>
              <a:rPr lang="en-US" dirty="0"/>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dirty="0"/>
              <a:t>Name of text</a:t>
            </a:r>
          </a:p>
        </p:txBody>
      </p:sp>
      <p:pic>
        <p:nvPicPr>
          <p:cNvPr id="13" name="Picture 12">
            <a:extLst>
              <a:ext uri="{FF2B5EF4-FFF2-40B4-BE49-F238E27FC236}">
                <a16:creationId xmlns:a16="http://schemas.microsoft.com/office/drawing/2014/main" id="{0527177B-E69E-4192-EE46-019AE8C241BF}"/>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669954" cy="6858000"/>
          </a:xfrm>
          <a:prstGeom prst="rect">
            <a:avLst/>
          </a:prstGeom>
        </p:spPr>
      </p:pic>
    </p:spTree>
    <p:extLst>
      <p:ext uri="{BB962C8B-B14F-4D97-AF65-F5344CB8AC3E}">
        <p14:creationId xmlns:p14="http://schemas.microsoft.com/office/powerpoint/2010/main" val="297178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7628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US"/>
              <a:t>Click to edit Master title style</a:t>
            </a:r>
            <a:endParaRPr lang="en-US" dirty="0"/>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401839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37084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78210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111893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3120016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375951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98300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07603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dirty="0"/>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title</a:t>
            </a:r>
            <a:endParaRPr lang="en-AU" dirty="0"/>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a:t>
            </a:r>
            <a:endParaRPr lang="en-AU" dirty="0"/>
          </a:p>
        </p:txBody>
      </p:sp>
    </p:spTree>
    <p:extLst>
      <p:ext uri="{BB962C8B-B14F-4D97-AF65-F5344CB8AC3E}">
        <p14:creationId xmlns:p14="http://schemas.microsoft.com/office/powerpoint/2010/main" val="1787055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mn-lt"/>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US"/>
              <a:t>NSW Department of Education</a:t>
            </a:r>
            <a:endParaRPr lang="en-AU" dirty="0"/>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2522913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Tree>
    <p:extLst>
      <p:ext uri="{BB962C8B-B14F-4D97-AF65-F5344CB8AC3E}">
        <p14:creationId xmlns:p14="http://schemas.microsoft.com/office/powerpoint/2010/main" val="383655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US"/>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192221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US"/>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781487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1"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Fifth level</a:t>
            </a:r>
            <a:endParaRPr kumimoji="0" lang="en-US" sz="18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661" r:id="rId1"/>
    <p:sldLayoutId id="2147483703" r:id="rId2"/>
    <p:sldLayoutId id="2147483702" r:id="rId3"/>
    <p:sldLayoutId id="2147483728" r:id="rId4"/>
    <p:sldLayoutId id="2147483729" r:id="rId5"/>
    <p:sldLayoutId id="2147483731" r:id="rId6"/>
    <p:sldLayoutId id="2147483730" r:id="rId7"/>
    <p:sldLayoutId id="2147483732" r:id="rId8"/>
    <p:sldLayoutId id="2147483740" r:id="rId9"/>
    <p:sldLayoutId id="2147483715" r:id="rId10"/>
    <p:sldLayoutId id="2147483736" r:id="rId11"/>
    <p:sldLayoutId id="2147483737" r:id="rId12"/>
    <p:sldLayoutId id="2147483738" r:id="rId13"/>
    <p:sldLayoutId id="2147483716" r:id="rId14"/>
    <p:sldLayoutId id="2147483717" r:id="rId15"/>
    <p:sldLayoutId id="2147483718" r:id="rId16"/>
    <p:sldLayoutId id="2147483719" r:id="rId17"/>
    <p:sldLayoutId id="2147483742" r:id="rId18"/>
    <p:sldLayoutId id="2147483720" r:id="rId19"/>
    <p:sldLayoutId id="2147483733" r:id="rId20"/>
    <p:sldLayoutId id="2147483721" r:id="rId21"/>
    <p:sldLayoutId id="2147483734" r:id="rId22"/>
    <p:sldLayoutId id="2147483722" r:id="rId23"/>
    <p:sldLayoutId id="2147483735" r:id="rId24"/>
    <p:sldLayoutId id="2147483723" r:id="rId25"/>
    <p:sldLayoutId id="2147483724" r:id="rId26"/>
    <p:sldLayoutId id="2147483741" r:id="rId27"/>
    <p:sldLayoutId id="2147483725" r:id="rId28"/>
    <p:sldLayoutId id="2147483744"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8.png"/><Relationship Id="rId1" Type="http://schemas.openxmlformats.org/officeDocument/2006/relationships/slideLayout" Target="../slideLayouts/slideLayout26.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46.svg"/></Relationships>
</file>

<file path=ppt/slides/_rels/slide11.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26.xml"/><Relationship Id="rId6" Type="http://schemas.openxmlformats.org/officeDocument/2006/relationships/image" Target="../media/image63.sv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s>
</file>

<file path=ppt/slides/_rels/slide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6.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png"/></Relationships>
</file>

<file path=ppt/slides/_rels/slide14.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svg"/><Relationship Id="rId18" Type="http://schemas.openxmlformats.org/officeDocument/2006/relationships/image" Target="../media/image91.png"/><Relationship Id="rId3" Type="http://schemas.openxmlformats.org/officeDocument/2006/relationships/image" Target="../media/image76.svg"/><Relationship Id="rId7" Type="http://schemas.openxmlformats.org/officeDocument/2006/relationships/image" Target="../media/image80.svg"/><Relationship Id="rId12" Type="http://schemas.openxmlformats.org/officeDocument/2006/relationships/image" Target="../media/image85.png"/><Relationship Id="rId17" Type="http://schemas.openxmlformats.org/officeDocument/2006/relationships/image" Target="../media/image90.svg"/><Relationship Id="rId2" Type="http://schemas.openxmlformats.org/officeDocument/2006/relationships/image" Target="../media/image75.png"/><Relationship Id="rId16" Type="http://schemas.openxmlformats.org/officeDocument/2006/relationships/image" Target="../media/image89.png"/><Relationship Id="rId1" Type="http://schemas.openxmlformats.org/officeDocument/2006/relationships/slideLayout" Target="../slideLayouts/slideLayout26.xml"/><Relationship Id="rId6" Type="http://schemas.openxmlformats.org/officeDocument/2006/relationships/image" Target="../media/image79.png"/><Relationship Id="rId11" Type="http://schemas.openxmlformats.org/officeDocument/2006/relationships/image" Target="../media/image84.svg"/><Relationship Id="rId5" Type="http://schemas.openxmlformats.org/officeDocument/2006/relationships/image" Target="../media/image78.svg"/><Relationship Id="rId15" Type="http://schemas.openxmlformats.org/officeDocument/2006/relationships/image" Target="../media/image88.svg"/><Relationship Id="rId10" Type="http://schemas.openxmlformats.org/officeDocument/2006/relationships/image" Target="../media/image83.png"/><Relationship Id="rId19" Type="http://schemas.openxmlformats.org/officeDocument/2006/relationships/image" Target="../media/image92.svg"/><Relationship Id="rId4" Type="http://schemas.openxmlformats.org/officeDocument/2006/relationships/image" Target="../media/image77.png"/><Relationship Id="rId9" Type="http://schemas.openxmlformats.org/officeDocument/2006/relationships/image" Target="../media/image82.svg"/><Relationship Id="rId14" Type="http://schemas.openxmlformats.org/officeDocument/2006/relationships/image" Target="../media/image87.png"/></Relationships>
</file>

<file path=ppt/slides/_rels/slide15.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svg"/><Relationship Id="rId3" Type="http://schemas.openxmlformats.org/officeDocument/2006/relationships/image" Target="../media/image76.svg"/><Relationship Id="rId7" Type="http://schemas.openxmlformats.org/officeDocument/2006/relationships/image" Target="../media/image78.svg"/><Relationship Id="rId12" Type="http://schemas.openxmlformats.org/officeDocument/2006/relationships/image" Target="../media/image83.png"/><Relationship Id="rId2" Type="http://schemas.openxmlformats.org/officeDocument/2006/relationships/image" Target="../media/image75.png"/><Relationship Id="rId1" Type="http://schemas.openxmlformats.org/officeDocument/2006/relationships/slideLayout" Target="../slideLayouts/slideLayout26.xm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image" Target="../media/image94.svg"/><Relationship Id="rId15" Type="http://schemas.openxmlformats.org/officeDocument/2006/relationships/image" Target="../media/image96.svg"/><Relationship Id="rId10" Type="http://schemas.openxmlformats.org/officeDocument/2006/relationships/image" Target="../media/image81.png"/><Relationship Id="rId4" Type="http://schemas.openxmlformats.org/officeDocument/2006/relationships/image" Target="../media/image93.png"/><Relationship Id="rId9" Type="http://schemas.openxmlformats.org/officeDocument/2006/relationships/image" Target="../media/image80.svg"/><Relationship Id="rId14" Type="http://schemas.openxmlformats.org/officeDocument/2006/relationships/image" Target="../media/image95.png"/></Relationships>
</file>

<file path=ppt/slides/_rels/slide16.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26.xml"/><Relationship Id="rId4" Type="http://schemas.openxmlformats.org/officeDocument/2006/relationships/image" Target="../media/image97.png"/></Relationships>
</file>

<file path=ppt/slides/_rels/slide17.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svg"/><Relationship Id="rId3" Type="http://schemas.openxmlformats.org/officeDocument/2006/relationships/image" Target="../media/image76.svg"/><Relationship Id="rId7" Type="http://schemas.openxmlformats.org/officeDocument/2006/relationships/image" Target="../media/image101.svg"/><Relationship Id="rId12" Type="http://schemas.openxmlformats.org/officeDocument/2006/relationships/image" Target="../media/image106.png"/><Relationship Id="rId17" Type="http://schemas.openxmlformats.org/officeDocument/2006/relationships/image" Target="../media/image111.svg"/><Relationship Id="rId2" Type="http://schemas.openxmlformats.org/officeDocument/2006/relationships/image" Target="../media/image75.png"/><Relationship Id="rId16" Type="http://schemas.openxmlformats.org/officeDocument/2006/relationships/image" Target="../media/image110.png"/><Relationship Id="rId1" Type="http://schemas.openxmlformats.org/officeDocument/2006/relationships/slideLayout" Target="../slideLayouts/slideLayout26.xml"/><Relationship Id="rId6" Type="http://schemas.openxmlformats.org/officeDocument/2006/relationships/image" Target="../media/image100.png"/><Relationship Id="rId11" Type="http://schemas.openxmlformats.org/officeDocument/2006/relationships/image" Target="../media/image105.svg"/><Relationship Id="rId5" Type="http://schemas.openxmlformats.org/officeDocument/2006/relationships/image" Target="../media/image99.svg"/><Relationship Id="rId15" Type="http://schemas.openxmlformats.org/officeDocument/2006/relationships/image" Target="../media/image109.sv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svg"/><Relationship Id="rId14" Type="http://schemas.openxmlformats.org/officeDocument/2006/relationships/image" Target="../media/image108.png"/></Relationships>
</file>

<file path=ppt/slides/_rels/slide18.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26.xml"/><Relationship Id="rId5" Type="http://schemas.openxmlformats.org/officeDocument/2006/relationships/image" Target="../media/image99.svg"/><Relationship Id="rId4" Type="http://schemas.openxmlformats.org/officeDocument/2006/relationships/image" Target="../media/image98.png"/></Relationships>
</file>

<file path=ppt/slides/_rels/slide19.xml.rels><?xml version="1.0" encoding="UTF-8" standalone="yes"?>
<Relationships xmlns="http://schemas.openxmlformats.org/package/2006/relationships"><Relationship Id="rId3" Type="http://schemas.openxmlformats.org/officeDocument/2006/relationships/image" Target="../media/image113.svg"/><Relationship Id="rId2" Type="http://schemas.openxmlformats.org/officeDocument/2006/relationships/image" Target="../media/image112.png"/><Relationship Id="rId1" Type="http://schemas.openxmlformats.org/officeDocument/2006/relationships/slideLayout" Target="../slideLayouts/slideLayout26.xml"/><Relationship Id="rId4" Type="http://schemas.openxmlformats.org/officeDocument/2006/relationships/image" Target="../media/image114.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openxmlformats.org/officeDocument/2006/relationships/image" Target="../media/image15.png"/><Relationship Id="rId7" Type="http://schemas.openxmlformats.org/officeDocument/2006/relationships/image" Target="../media/image19.svg"/><Relationship Id="rId12"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Layout" Target="../slideLayouts/slideLayout26.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svg"/><Relationship Id="rId9" Type="http://schemas.openxmlformats.org/officeDocument/2006/relationships/image" Target="../media/image21.svg"/></Relationships>
</file>

<file path=ppt/slides/_rels/slide20.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hyperlink" Target="https://education.nsw.gov.au/rights-and-accountability/copyright" TargetMode="Externa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Layout" Target="../slideLayouts/slideLayout26.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s>
</file>

<file path=ppt/slides/_rels/slide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1.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image" Target="../media/image42.png"/><Relationship Id="rId1" Type="http://schemas.openxmlformats.org/officeDocument/2006/relationships/slideLayout" Target="../slideLayouts/slideLayout26.xml"/><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svg"/></Relationships>
</file>

<file path=ppt/slides/_rels/slide9.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33D9C5-11DF-7586-D49B-D7002DFC12E2}"/>
              </a:ext>
            </a:extLst>
          </p:cNvPr>
          <p:cNvSpPr>
            <a:spLocks noGrp="1"/>
          </p:cNvSpPr>
          <p:nvPr>
            <p:ph type="ctrTitle"/>
          </p:nvPr>
        </p:nvSpPr>
        <p:spPr/>
        <p:txBody>
          <a:bodyPr/>
          <a:lstStyle/>
          <a:p>
            <a:r>
              <a:rPr lang="en-AU" dirty="0"/>
              <a:t>I practise counting song</a:t>
            </a:r>
          </a:p>
        </p:txBody>
      </p:sp>
      <p:sp>
        <p:nvSpPr>
          <p:cNvPr id="11" name="Text Placeholder 10">
            <a:extLst>
              <a:ext uri="{FF2B5EF4-FFF2-40B4-BE49-F238E27FC236}">
                <a16:creationId xmlns:a16="http://schemas.microsoft.com/office/drawing/2014/main" id="{8B4B2C38-D217-03A3-45AE-05FC05C33984}"/>
              </a:ext>
            </a:extLst>
          </p:cNvPr>
          <p:cNvSpPr>
            <a:spLocks noGrp="1"/>
          </p:cNvSpPr>
          <p:nvPr>
            <p:ph type="body" sz="quarter" idx="10"/>
          </p:nvPr>
        </p:nvSpPr>
        <p:spPr/>
        <p:txBody>
          <a:bodyPr/>
          <a:lstStyle/>
          <a:p>
            <a:r>
              <a:rPr lang="en-AU" dirty="0"/>
              <a:t>Stage </a:t>
            </a:r>
            <a:r>
              <a:rPr lang="en-AU"/>
              <a:t>1 Vietnamese</a:t>
            </a:r>
            <a:endParaRPr lang="en-AU" dirty="0"/>
          </a:p>
        </p:txBody>
      </p:sp>
      <p:sp>
        <p:nvSpPr>
          <p:cNvPr id="2" name="Footer Placeholder 1">
            <a:extLst>
              <a:ext uri="{FF2B5EF4-FFF2-40B4-BE49-F238E27FC236}">
                <a16:creationId xmlns:a16="http://schemas.microsoft.com/office/drawing/2014/main" id="{33FA1894-2201-17D3-0ED0-3B264C4461F3}"/>
              </a:ext>
            </a:extLst>
          </p:cNvPr>
          <p:cNvSpPr>
            <a:spLocks noGrp="1"/>
          </p:cNvSpPr>
          <p:nvPr>
            <p:ph type="ftr" sz="quarter" idx="3"/>
          </p:nvPr>
        </p:nvSpPr>
        <p:spPr/>
        <p:txBody>
          <a:bodyPr/>
          <a:lstStyle/>
          <a:p>
            <a:r>
              <a:rPr lang="en-US" dirty="0">
                <a:latin typeface="+mn-lt"/>
              </a:rPr>
              <a:t>NSW Department of Education</a:t>
            </a:r>
            <a:endParaRPr lang="en-AU" dirty="0">
              <a:latin typeface="+mn-lt"/>
            </a:endParaRPr>
          </a:p>
        </p:txBody>
      </p:sp>
      <p:grpSp>
        <p:nvGrpSpPr>
          <p:cNvPr id="4" name="Group 3">
            <a:extLst>
              <a:ext uri="{FF2B5EF4-FFF2-40B4-BE49-F238E27FC236}">
                <a16:creationId xmlns:a16="http://schemas.microsoft.com/office/drawing/2014/main" id="{1B54ACD6-CCFD-3033-5F06-AD40F6C516A8}"/>
              </a:ext>
              <a:ext uri="{C183D7F6-B498-43B3-948B-1728B52AA6E4}">
                <adec:decorative xmlns:adec="http://schemas.microsoft.com/office/drawing/2017/decorative" val="1"/>
              </a:ext>
            </a:extLst>
          </p:cNvPr>
          <p:cNvGrpSpPr/>
          <p:nvPr/>
        </p:nvGrpSpPr>
        <p:grpSpPr>
          <a:xfrm>
            <a:off x="7119840" y="0"/>
            <a:ext cx="5072160" cy="6858000"/>
            <a:chOff x="7119840" y="0"/>
            <a:chExt cx="5072160" cy="6858000"/>
          </a:xfrm>
        </p:grpSpPr>
        <p:sp>
          <p:nvSpPr>
            <p:cNvPr id="15" name="Freeform 13">
              <a:extLst>
                <a:ext uri="{FF2B5EF4-FFF2-40B4-BE49-F238E27FC236}">
                  <a16:creationId xmlns:a16="http://schemas.microsoft.com/office/drawing/2014/main" id="{3D4034D4-24E5-B219-98D6-BC16B6C14597}"/>
                </a:ext>
              </a:extLst>
            </p:cNvPr>
            <p:cNvSpPr/>
            <p:nvPr/>
          </p:nvSpPr>
          <p:spPr>
            <a:xfrm>
              <a:off x="8095708" y="1530002"/>
              <a:ext cx="3356064" cy="4401396"/>
            </a:xfrm>
            <a:custGeom>
              <a:avLst/>
              <a:gdLst/>
              <a:ahLst/>
              <a:cxnLst/>
              <a:rect l="l" t="t" r="r" b="b"/>
              <a:pathLst>
                <a:path w="8762739" h="11492117">
                  <a:moveTo>
                    <a:pt x="0" y="0"/>
                  </a:moveTo>
                  <a:lnTo>
                    <a:pt x="8762739" y="0"/>
                  </a:lnTo>
                  <a:lnTo>
                    <a:pt x="8762739" y="11492117"/>
                  </a:lnTo>
                  <a:lnTo>
                    <a:pt x="0" y="114921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13" name="Freeform 2">
              <a:extLst>
                <a:ext uri="{FF2B5EF4-FFF2-40B4-BE49-F238E27FC236}">
                  <a16:creationId xmlns:a16="http://schemas.microsoft.com/office/drawing/2014/main" id="{142A772A-07DA-6B56-7AC8-C12B1DE5B24E}"/>
                </a:ext>
              </a:extLst>
            </p:cNvPr>
            <p:cNvSpPr/>
            <p:nvPr/>
          </p:nvSpPr>
          <p:spPr>
            <a:xfrm>
              <a:off x="7119840" y="5105400"/>
              <a:ext cx="5072159" cy="1752600"/>
            </a:xfrm>
            <a:custGeom>
              <a:avLst/>
              <a:gdLst/>
              <a:ahLst/>
              <a:cxnLst/>
              <a:rect l="l" t="t" r="r" b="b"/>
              <a:pathLst>
                <a:path w="36000000" h="10350000">
                  <a:moveTo>
                    <a:pt x="0" y="0"/>
                  </a:moveTo>
                  <a:lnTo>
                    <a:pt x="36000000" y="0"/>
                  </a:lnTo>
                  <a:lnTo>
                    <a:pt x="36000000" y="10350000"/>
                  </a:lnTo>
                  <a:lnTo>
                    <a:pt x="0" y="10350000"/>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14" name="Freeform 3">
              <a:extLst>
                <a:ext uri="{FF2B5EF4-FFF2-40B4-BE49-F238E27FC236}">
                  <a16:creationId xmlns:a16="http://schemas.microsoft.com/office/drawing/2014/main" id="{B4EF1A50-1E6B-6A35-4EB1-65C7DDC811D1}"/>
                </a:ext>
              </a:extLst>
            </p:cNvPr>
            <p:cNvSpPr/>
            <p:nvPr/>
          </p:nvSpPr>
          <p:spPr>
            <a:xfrm>
              <a:off x="7119842" y="0"/>
              <a:ext cx="5072158" cy="1994990"/>
            </a:xfrm>
            <a:custGeom>
              <a:avLst/>
              <a:gdLst/>
              <a:ahLst/>
              <a:cxnLst/>
              <a:rect l="l" t="t" r="r" b="b"/>
              <a:pathLst>
                <a:path w="36000000" h="13770000">
                  <a:moveTo>
                    <a:pt x="0" y="0"/>
                  </a:moveTo>
                  <a:lnTo>
                    <a:pt x="36000000" y="0"/>
                  </a:lnTo>
                  <a:lnTo>
                    <a:pt x="36000000" y="13770000"/>
                  </a:lnTo>
                  <a:lnTo>
                    <a:pt x="0" y="13770000"/>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AU"/>
            </a:p>
          </p:txBody>
        </p:sp>
      </p:grpSp>
    </p:spTree>
    <p:extLst>
      <p:ext uri="{BB962C8B-B14F-4D97-AF65-F5344CB8AC3E}">
        <p14:creationId xmlns:p14="http://schemas.microsoft.com/office/powerpoint/2010/main" val="3180838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6458433-971C-6DC2-1107-3C6EAA07F319}"/>
              </a:ext>
            </a:extLst>
          </p:cNvPr>
          <p:cNvSpPr>
            <a:spLocks noGrp="1"/>
          </p:cNvSpPr>
          <p:nvPr>
            <p:ph type="title"/>
          </p:nvPr>
        </p:nvSpPr>
        <p:spPr>
          <a:xfrm>
            <a:off x="360000" y="-553722"/>
            <a:ext cx="10080000" cy="545601"/>
          </a:xfrm>
        </p:spPr>
        <p:txBody>
          <a:bodyPr/>
          <a:lstStyle/>
          <a:p>
            <a:r>
              <a:rPr lang="en-AU" dirty="0"/>
              <a:t>Page 10</a:t>
            </a:r>
          </a:p>
        </p:txBody>
      </p:sp>
      <p:sp>
        <p:nvSpPr>
          <p:cNvPr id="9" name="Text Placeholder 8">
            <a:extLst>
              <a:ext uri="{FF2B5EF4-FFF2-40B4-BE49-F238E27FC236}">
                <a16:creationId xmlns:a16="http://schemas.microsoft.com/office/drawing/2014/main" id="{D97798BA-DA1D-4C91-4BA8-A9A2C333FEE2}"/>
              </a:ext>
            </a:extLst>
          </p:cNvPr>
          <p:cNvSpPr>
            <a:spLocks noGrp="1"/>
          </p:cNvSpPr>
          <p:nvPr>
            <p:ph type="body" sz="quarter" idx="18"/>
          </p:nvPr>
        </p:nvSpPr>
        <p:spPr/>
        <p:txBody>
          <a:bodyPr/>
          <a:lstStyle/>
          <a:p>
            <a:r>
              <a:rPr lang="en-AU" sz="3600" dirty="0">
                <a:solidFill>
                  <a:schemeClr val="tx1"/>
                </a:solidFill>
              </a:rPr>
              <a:t>Then the rain came.</a:t>
            </a:r>
          </a:p>
        </p:txBody>
      </p:sp>
      <p:grpSp>
        <p:nvGrpSpPr>
          <p:cNvPr id="5" name="Group 4">
            <a:extLst>
              <a:ext uri="{FF2B5EF4-FFF2-40B4-BE49-F238E27FC236}">
                <a16:creationId xmlns:a16="http://schemas.microsoft.com/office/drawing/2014/main" id="{7202D2AD-040D-8971-B426-8C55E8CA6761}"/>
              </a:ext>
              <a:ext uri="{C183D7F6-B498-43B3-948B-1728B52AA6E4}">
                <adec:decorative xmlns:adec="http://schemas.microsoft.com/office/drawing/2017/decorative" val="1"/>
              </a:ext>
            </a:extLst>
          </p:cNvPr>
          <p:cNvGrpSpPr/>
          <p:nvPr/>
        </p:nvGrpSpPr>
        <p:grpSpPr>
          <a:xfrm>
            <a:off x="0" y="1368000"/>
            <a:ext cx="12192000" cy="5490000"/>
            <a:chOff x="0" y="1368000"/>
            <a:chExt cx="12192000" cy="5490000"/>
          </a:xfrm>
        </p:grpSpPr>
        <p:sp>
          <p:nvSpPr>
            <p:cNvPr id="4" name="Freeform 2">
              <a:extLst>
                <a:ext uri="{FF2B5EF4-FFF2-40B4-BE49-F238E27FC236}">
                  <a16:creationId xmlns:a16="http://schemas.microsoft.com/office/drawing/2014/main" id="{4FE81253-2E6F-4749-9A54-52A65B09C664}"/>
                </a:ext>
              </a:extLst>
            </p:cNvPr>
            <p:cNvSpPr/>
            <p:nvPr/>
          </p:nvSpPr>
          <p:spPr>
            <a:xfrm>
              <a:off x="0" y="1368000"/>
              <a:ext cx="12192000" cy="5490000"/>
            </a:xfrm>
            <a:custGeom>
              <a:avLst/>
              <a:gdLst/>
              <a:ahLst/>
              <a:cxnLst/>
              <a:rect l="l" t="t" r="r" b="b"/>
              <a:pathLst>
                <a:path w="24000000" h="14400000">
                  <a:moveTo>
                    <a:pt x="0" y="0"/>
                  </a:moveTo>
                  <a:lnTo>
                    <a:pt x="24000000" y="0"/>
                  </a:lnTo>
                  <a:lnTo>
                    <a:pt x="24000000" y="14400000"/>
                  </a:lnTo>
                  <a:lnTo>
                    <a:pt x="0" y="14400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6" name="Freeform 3">
              <a:extLst>
                <a:ext uri="{FF2B5EF4-FFF2-40B4-BE49-F238E27FC236}">
                  <a16:creationId xmlns:a16="http://schemas.microsoft.com/office/drawing/2014/main" id="{1DEB097D-8B0C-A055-00B4-8F4FA3245DE0}"/>
                </a:ext>
              </a:extLst>
            </p:cNvPr>
            <p:cNvSpPr/>
            <p:nvPr/>
          </p:nvSpPr>
          <p:spPr>
            <a:xfrm flipH="1">
              <a:off x="2778590" y="5046670"/>
              <a:ext cx="872252" cy="886660"/>
            </a:xfrm>
            <a:custGeom>
              <a:avLst/>
              <a:gdLst/>
              <a:ahLst/>
              <a:cxnLst/>
              <a:rect l="l" t="t" r="r" b="b"/>
              <a:pathLst>
                <a:path w="7083000" h="7200000">
                  <a:moveTo>
                    <a:pt x="0" y="0"/>
                  </a:moveTo>
                  <a:lnTo>
                    <a:pt x="7083000" y="0"/>
                  </a:lnTo>
                  <a:lnTo>
                    <a:pt x="7083000" y="7200000"/>
                  </a:lnTo>
                  <a:lnTo>
                    <a:pt x="0" y="7200000"/>
                  </a:lnTo>
                  <a:lnTo>
                    <a:pt x="0" y="0"/>
                  </a:lnTo>
                  <a:close/>
                </a:path>
              </a:pathLst>
            </a:cu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AU"/>
            </a:p>
          </p:txBody>
        </p:sp>
        <p:sp>
          <p:nvSpPr>
            <p:cNvPr id="7" name="Freeform 4">
              <a:extLst>
                <a:ext uri="{FF2B5EF4-FFF2-40B4-BE49-F238E27FC236}">
                  <a16:creationId xmlns:a16="http://schemas.microsoft.com/office/drawing/2014/main" id="{5D4C5F2B-39C7-8621-2D60-D6FC390F2987}"/>
                </a:ext>
              </a:extLst>
            </p:cNvPr>
            <p:cNvSpPr/>
            <p:nvPr/>
          </p:nvSpPr>
          <p:spPr>
            <a:xfrm flipH="1">
              <a:off x="2734848" y="4665844"/>
              <a:ext cx="1095888" cy="1039724"/>
            </a:xfrm>
            <a:custGeom>
              <a:avLst/>
              <a:gdLst/>
              <a:ahLst/>
              <a:cxnLst/>
              <a:rect l="l" t="t" r="r" b="b"/>
              <a:pathLst>
                <a:path w="8899003" h="8442929">
                  <a:moveTo>
                    <a:pt x="0" y="0"/>
                  </a:moveTo>
                  <a:lnTo>
                    <a:pt x="8899003" y="0"/>
                  </a:lnTo>
                  <a:lnTo>
                    <a:pt x="8899003" y="8442929"/>
                  </a:lnTo>
                  <a:lnTo>
                    <a:pt x="0" y="8442929"/>
                  </a:lnTo>
                  <a:lnTo>
                    <a:pt x="0" y="0"/>
                  </a:lnTo>
                  <a:close/>
                </a:path>
              </a:pathLst>
            </a:cu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r>
                <a:rPr lang="en-AU" dirty="0"/>
                <a:t> </a:t>
              </a:r>
            </a:p>
          </p:txBody>
        </p:sp>
      </p:grpSp>
      <p:sp>
        <p:nvSpPr>
          <p:cNvPr id="3" name="Slide Number Placeholder 2">
            <a:extLst>
              <a:ext uri="{FF2B5EF4-FFF2-40B4-BE49-F238E27FC236}">
                <a16:creationId xmlns:a16="http://schemas.microsoft.com/office/drawing/2014/main" id="{56FED0E3-AF71-7FD5-9647-03903E9FD3F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solidFill>
                  <a:schemeClr val="bg1"/>
                </a:solidFill>
              </a:rPr>
              <a:t>10</a:t>
            </a:fld>
            <a:endParaRPr lang="en-AU">
              <a:solidFill>
                <a:schemeClr val="bg1"/>
              </a:solidFill>
            </a:endParaRPr>
          </a:p>
        </p:txBody>
      </p:sp>
    </p:spTree>
    <p:extLst>
      <p:ext uri="{BB962C8B-B14F-4D97-AF65-F5344CB8AC3E}">
        <p14:creationId xmlns:p14="http://schemas.microsoft.com/office/powerpoint/2010/main" val="271825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15FAF-74B1-8AD5-4906-C193C78F303C}"/>
              </a:ext>
            </a:extLst>
          </p:cNvPr>
          <p:cNvSpPr>
            <a:spLocks noGrp="1"/>
          </p:cNvSpPr>
          <p:nvPr>
            <p:ph type="title"/>
          </p:nvPr>
        </p:nvSpPr>
        <p:spPr>
          <a:xfrm>
            <a:off x="360000" y="-545601"/>
            <a:ext cx="10080000" cy="545601"/>
          </a:xfrm>
        </p:spPr>
        <p:txBody>
          <a:bodyPr/>
          <a:lstStyle/>
          <a:p>
            <a:r>
              <a:rPr lang="en-AU" dirty="0"/>
              <a:t>Page 11</a:t>
            </a:r>
          </a:p>
        </p:txBody>
      </p:sp>
      <p:sp>
        <p:nvSpPr>
          <p:cNvPr id="6" name="Text Placeholder 5">
            <a:extLst>
              <a:ext uri="{FF2B5EF4-FFF2-40B4-BE49-F238E27FC236}">
                <a16:creationId xmlns:a16="http://schemas.microsoft.com/office/drawing/2014/main" id="{B4A6811D-0C71-F554-421F-E945C8AF60DB}"/>
              </a:ext>
            </a:extLst>
          </p:cNvPr>
          <p:cNvSpPr>
            <a:spLocks noGrp="1"/>
          </p:cNvSpPr>
          <p:nvPr>
            <p:ph type="body" sz="quarter" idx="18"/>
          </p:nvPr>
        </p:nvSpPr>
        <p:spPr/>
        <p:txBody>
          <a:bodyPr/>
          <a:lstStyle/>
          <a:p>
            <a:r>
              <a:rPr lang="en-AU" sz="3600" dirty="0">
                <a:solidFill>
                  <a:schemeClr val="tx1"/>
                </a:solidFill>
              </a:rPr>
              <a:t>The worms crawled away quickly.</a:t>
            </a:r>
          </a:p>
        </p:txBody>
      </p:sp>
      <p:grpSp>
        <p:nvGrpSpPr>
          <p:cNvPr id="5" name="Group 4">
            <a:extLst>
              <a:ext uri="{FF2B5EF4-FFF2-40B4-BE49-F238E27FC236}">
                <a16:creationId xmlns:a16="http://schemas.microsoft.com/office/drawing/2014/main" id="{1D503517-3310-7D43-7E86-A3C6381B086E}"/>
              </a:ext>
              <a:ext uri="{C183D7F6-B498-43B3-948B-1728B52AA6E4}">
                <adec:decorative xmlns:adec="http://schemas.microsoft.com/office/drawing/2017/decorative" val="1"/>
              </a:ext>
            </a:extLst>
          </p:cNvPr>
          <p:cNvGrpSpPr/>
          <p:nvPr/>
        </p:nvGrpSpPr>
        <p:grpSpPr>
          <a:xfrm>
            <a:off x="-454256" y="1381600"/>
            <a:ext cx="13100512" cy="5490000"/>
            <a:chOff x="-454256" y="1381600"/>
            <a:chExt cx="13100512" cy="5490000"/>
          </a:xfrm>
        </p:grpSpPr>
        <p:sp>
          <p:nvSpPr>
            <p:cNvPr id="4" name="Rectangle 3">
              <a:extLst>
                <a:ext uri="{FF2B5EF4-FFF2-40B4-BE49-F238E27FC236}">
                  <a16:creationId xmlns:a16="http://schemas.microsoft.com/office/drawing/2014/main" id="{27045D6D-2E31-26AA-9898-B02415F0E06C}"/>
                </a:ext>
              </a:extLst>
            </p:cNvPr>
            <p:cNvSpPr/>
            <p:nvPr/>
          </p:nvSpPr>
          <p:spPr>
            <a:xfrm>
              <a:off x="0" y="1381600"/>
              <a:ext cx="12192000" cy="5490000"/>
            </a:xfrm>
            <a:prstGeom prst="rect">
              <a:avLst/>
            </a:prstGeom>
            <a:solidFill>
              <a:srgbClr val="7C6E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Freeform 11">
              <a:extLst>
                <a:ext uri="{FF2B5EF4-FFF2-40B4-BE49-F238E27FC236}">
                  <a16:creationId xmlns:a16="http://schemas.microsoft.com/office/drawing/2014/main" id="{C461229F-2E5B-DF8F-8BDA-00D2544A0794}"/>
                </a:ext>
              </a:extLst>
            </p:cNvPr>
            <p:cNvSpPr/>
            <p:nvPr/>
          </p:nvSpPr>
          <p:spPr>
            <a:xfrm>
              <a:off x="-454256" y="4572000"/>
              <a:ext cx="6132692" cy="2286001"/>
            </a:xfrm>
            <a:custGeom>
              <a:avLst/>
              <a:gdLst/>
              <a:ahLst/>
              <a:cxnLst/>
              <a:rect l="l" t="t" r="r" b="b"/>
              <a:pathLst>
                <a:path w="11327374" h="5932712">
                  <a:moveTo>
                    <a:pt x="0" y="0"/>
                  </a:moveTo>
                  <a:lnTo>
                    <a:pt x="11327374" y="0"/>
                  </a:lnTo>
                  <a:lnTo>
                    <a:pt x="11327374" y="5932712"/>
                  </a:lnTo>
                  <a:lnTo>
                    <a:pt x="0" y="5932712"/>
                  </a:lnTo>
                  <a:lnTo>
                    <a:pt x="0" y="0"/>
                  </a:lnTo>
                  <a:close/>
                </a:path>
              </a:pathLst>
            </a:custGeom>
            <a:blipFill>
              <a:blip r:embed="rId2" cstate="screen">
                <a:extLst>
                  <a:ext uri="{28A0092B-C50C-407E-A947-70E740481C1C}">
                    <a14:useLocalDpi xmlns:a14="http://schemas.microsoft.com/office/drawing/2010/main"/>
                  </a:ext>
                </a:extLst>
              </a:blip>
              <a:stretch>
                <a:fillRect t="1096"/>
              </a:stretch>
            </a:blipFill>
          </p:spPr>
          <p:txBody>
            <a:bodyPr/>
            <a:lstStyle/>
            <a:p>
              <a:endParaRPr lang="en-AU"/>
            </a:p>
          </p:txBody>
        </p:sp>
        <p:sp>
          <p:nvSpPr>
            <p:cNvPr id="9" name="Freeform 11">
              <a:extLst>
                <a:ext uri="{FF2B5EF4-FFF2-40B4-BE49-F238E27FC236}">
                  <a16:creationId xmlns:a16="http://schemas.microsoft.com/office/drawing/2014/main" id="{B0252B2A-2B9F-5004-0EB7-B3E6E591C191}"/>
                </a:ext>
              </a:extLst>
            </p:cNvPr>
            <p:cNvSpPr/>
            <p:nvPr/>
          </p:nvSpPr>
          <p:spPr>
            <a:xfrm>
              <a:off x="6513564" y="4572000"/>
              <a:ext cx="6132692" cy="2286001"/>
            </a:xfrm>
            <a:custGeom>
              <a:avLst/>
              <a:gdLst/>
              <a:ahLst/>
              <a:cxnLst/>
              <a:rect l="l" t="t" r="r" b="b"/>
              <a:pathLst>
                <a:path w="11327374" h="5932712">
                  <a:moveTo>
                    <a:pt x="0" y="0"/>
                  </a:moveTo>
                  <a:lnTo>
                    <a:pt x="11327374" y="0"/>
                  </a:lnTo>
                  <a:lnTo>
                    <a:pt x="11327374" y="5932712"/>
                  </a:lnTo>
                  <a:lnTo>
                    <a:pt x="0" y="5932712"/>
                  </a:lnTo>
                  <a:lnTo>
                    <a:pt x="0" y="0"/>
                  </a:lnTo>
                  <a:close/>
                </a:path>
              </a:pathLst>
            </a:custGeom>
            <a:blipFill>
              <a:blip r:embed="rId2" cstate="screen">
                <a:extLst>
                  <a:ext uri="{28A0092B-C50C-407E-A947-70E740481C1C}">
                    <a14:useLocalDpi xmlns:a14="http://schemas.microsoft.com/office/drawing/2010/main"/>
                  </a:ext>
                </a:extLst>
              </a:blip>
              <a:stretch>
                <a:fillRect t="1096"/>
              </a:stretch>
            </a:blipFill>
          </p:spPr>
          <p:txBody>
            <a:bodyPr/>
            <a:lstStyle/>
            <a:p>
              <a:endParaRPr lang="en-AU"/>
            </a:p>
          </p:txBody>
        </p:sp>
        <p:sp>
          <p:nvSpPr>
            <p:cNvPr id="13" name="Freeform 2">
              <a:extLst>
                <a:ext uri="{FF2B5EF4-FFF2-40B4-BE49-F238E27FC236}">
                  <a16:creationId xmlns:a16="http://schemas.microsoft.com/office/drawing/2014/main" id="{08723BB1-1976-85F6-7B62-F84E6B9287D3}"/>
                </a:ext>
              </a:extLst>
            </p:cNvPr>
            <p:cNvSpPr/>
            <p:nvPr/>
          </p:nvSpPr>
          <p:spPr>
            <a:xfrm>
              <a:off x="806331" y="2353358"/>
              <a:ext cx="1588218" cy="1750104"/>
            </a:xfrm>
            <a:custGeom>
              <a:avLst/>
              <a:gdLst/>
              <a:ahLst/>
              <a:cxnLst/>
              <a:rect l="l" t="t" r="r" b="b"/>
              <a:pathLst>
                <a:path w="5769637" h="6357727">
                  <a:moveTo>
                    <a:pt x="0" y="0"/>
                  </a:moveTo>
                  <a:lnTo>
                    <a:pt x="5769637" y="0"/>
                  </a:lnTo>
                  <a:lnTo>
                    <a:pt x="5769637" y="6357727"/>
                  </a:lnTo>
                  <a:lnTo>
                    <a:pt x="0" y="6357727"/>
                  </a:lnTo>
                  <a:lnTo>
                    <a:pt x="0" y="0"/>
                  </a:lnTo>
                  <a:close/>
                </a:path>
              </a:pathLst>
            </a:cu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AU"/>
            </a:p>
          </p:txBody>
        </p:sp>
        <p:sp>
          <p:nvSpPr>
            <p:cNvPr id="14" name="Freeform 3">
              <a:extLst>
                <a:ext uri="{FF2B5EF4-FFF2-40B4-BE49-F238E27FC236}">
                  <a16:creationId xmlns:a16="http://schemas.microsoft.com/office/drawing/2014/main" id="{DE0B0E99-0426-C164-BF90-3632854C2E2B}"/>
                </a:ext>
              </a:extLst>
            </p:cNvPr>
            <p:cNvSpPr/>
            <p:nvPr/>
          </p:nvSpPr>
          <p:spPr>
            <a:xfrm>
              <a:off x="2669774" y="1700918"/>
              <a:ext cx="1832286" cy="1536830"/>
            </a:xfrm>
            <a:custGeom>
              <a:avLst/>
              <a:gdLst/>
              <a:ahLst/>
              <a:cxnLst/>
              <a:rect l="l" t="t" r="r" b="b"/>
              <a:pathLst>
                <a:path w="6656284" h="5582958">
                  <a:moveTo>
                    <a:pt x="0" y="0"/>
                  </a:moveTo>
                  <a:lnTo>
                    <a:pt x="6656284" y="0"/>
                  </a:lnTo>
                  <a:lnTo>
                    <a:pt x="6656284" y="5582958"/>
                  </a:lnTo>
                  <a:lnTo>
                    <a:pt x="0" y="5582958"/>
                  </a:lnTo>
                  <a:lnTo>
                    <a:pt x="0" y="0"/>
                  </a:lnTo>
                  <a:close/>
                </a:path>
              </a:pathLst>
            </a:cu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AU"/>
            </a:p>
          </p:txBody>
        </p:sp>
        <p:sp>
          <p:nvSpPr>
            <p:cNvPr id="15" name="Freeform 4">
              <a:extLst>
                <a:ext uri="{FF2B5EF4-FFF2-40B4-BE49-F238E27FC236}">
                  <a16:creationId xmlns:a16="http://schemas.microsoft.com/office/drawing/2014/main" id="{F4865F8B-205E-B372-FAB8-8C8DE69E5169}"/>
                </a:ext>
              </a:extLst>
            </p:cNvPr>
            <p:cNvSpPr/>
            <p:nvPr/>
          </p:nvSpPr>
          <p:spPr>
            <a:xfrm>
              <a:off x="5471360" y="2403929"/>
              <a:ext cx="1398036" cy="1667638"/>
            </a:xfrm>
            <a:custGeom>
              <a:avLst/>
              <a:gdLst/>
              <a:ahLst/>
              <a:cxnLst/>
              <a:rect l="l" t="t" r="r" b="b"/>
              <a:pathLst>
                <a:path w="5078749" h="6058150">
                  <a:moveTo>
                    <a:pt x="0" y="0"/>
                  </a:moveTo>
                  <a:lnTo>
                    <a:pt x="5078749" y="0"/>
                  </a:lnTo>
                  <a:lnTo>
                    <a:pt x="5078749" y="6058149"/>
                  </a:lnTo>
                  <a:lnTo>
                    <a:pt x="0" y="6058149"/>
                  </a:lnTo>
                  <a:lnTo>
                    <a:pt x="0" y="0"/>
                  </a:lnTo>
                  <a:close/>
                </a:path>
              </a:pathLst>
            </a:custGeom>
            <a: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txBody>
            <a:bodyPr/>
            <a:lstStyle/>
            <a:p>
              <a:endParaRPr lang="en-AU"/>
            </a:p>
          </p:txBody>
        </p:sp>
        <p:sp>
          <p:nvSpPr>
            <p:cNvPr id="16" name="Freeform 5">
              <a:extLst>
                <a:ext uri="{FF2B5EF4-FFF2-40B4-BE49-F238E27FC236}">
                  <a16:creationId xmlns:a16="http://schemas.microsoft.com/office/drawing/2014/main" id="{9C366F40-D213-5BA3-C1AB-320879C1791C}"/>
                </a:ext>
              </a:extLst>
            </p:cNvPr>
            <p:cNvSpPr/>
            <p:nvPr/>
          </p:nvSpPr>
          <p:spPr>
            <a:xfrm flipH="1">
              <a:off x="7838696" y="1615627"/>
              <a:ext cx="1475840" cy="1626270"/>
            </a:xfrm>
            <a:custGeom>
              <a:avLst/>
              <a:gdLst/>
              <a:ahLst/>
              <a:cxnLst/>
              <a:rect l="l" t="t" r="r" b="b"/>
              <a:pathLst>
                <a:path w="5361393" h="5907871">
                  <a:moveTo>
                    <a:pt x="0" y="0"/>
                  </a:moveTo>
                  <a:lnTo>
                    <a:pt x="5361393" y="0"/>
                  </a:lnTo>
                  <a:lnTo>
                    <a:pt x="5361393" y="5907871"/>
                  </a:lnTo>
                  <a:lnTo>
                    <a:pt x="0" y="5907871"/>
                  </a:lnTo>
                  <a:lnTo>
                    <a:pt x="0" y="0"/>
                  </a:lnTo>
                  <a:close/>
                </a:path>
              </a:pathLst>
            </a:cu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AU"/>
            </a:p>
          </p:txBody>
        </p:sp>
        <p:sp>
          <p:nvSpPr>
            <p:cNvPr id="17" name="Freeform 6">
              <a:extLst>
                <a:ext uri="{FF2B5EF4-FFF2-40B4-BE49-F238E27FC236}">
                  <a16:creationId xmlns:a16="http://schemas.microsoft.com/office/drawing/2014/main" id="{AEE2D38B-437E-4EC3-4D4C-89CC9EF0D4D7}"/>
                </a:ext>
              </a:extLst>
            </p:cNvPr>
            <p:cNvSpPr/>
            <p:nvPr/>
          </p:nvSpPr>
          <p:spPr>
            <a:xfrm flipH="1">
              <a:off x="10233245" y="2534405"/>
              <a:ext cx="1431438" cy="1586082"/>
            </a:xfrm>
            <a:custGeom>
              <a:avLst/>
              <a:gdLst/>
              <a:ahLst/>
              <a:cxnLst/>
              <a:rect l="l" t="t" r="r" b="b"/>
              <a:pathLst>
                <a:path w="5200092" h="5761875">
                  <a:moveTo>
                    <a:pt x="0" y="0"/>
                  </a:moveTo>
                  <a:lnTo>
                    <a:pt x="5200092" y="0"/>
                  </a:lnTo>
                  <a:lnTo>
                    <a:pt x="5200092" y="5761875"/>
                  </a:lnTo>
                  <a:lnTo>
                    <a:pt x="0" y="5761875"/>
                  </a:lnTo>
                  <a:lnTo>
                    <a:pt x="0" y="0"/>
                  </a:lnTo>
                  <a:close/>
                </a:path>
              </a:pathLst>
            </a:custGeom>
            <a: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p:spPr>
          <p:txBody>
            <a:bodyPr/>
            <a:lstStyle/>
            <a:p>
              <a:endParaRPr lang="en-AU"/>
            </a:p>
          </p:txBody>
        </p:sp>
        <p:sp>
          <p:nvSpPr>
            <p:cNvPr id="10" name="Freeform 7">
              <a:extLst>
                <a:ext uri="{FF2B5EF4-FFF2-40B4-BE49-F238E27FC236}">
                  <a16:creationId xmlns:a16="http://schemas.microsoft.com/office/drawing/2014/main" id="{B6FB6857-58EB-C369-2374-3446C3962E99}"/>
                </a:ext>
              </a:extLst>
            </p:cNvPr>
            <p:cNvSpPr/>
            <p:nvPr/>
          </p:nvSpPr>
          <p:spPr>
            <a:xfrm flipH="1">
              <a:off x="5387506" y="4594415"/>
              <a:ext cx="1565744" cy="1725338"/>
            </a:xfrm>
            <a:custGeom>
              <a:avLst/>
              <a:gdLst/>
              <a:ahLst/>
              <a:cxnLst/>
              <a:rect l="l" t="t" r="r" b="b"/>
              <a:pathLst>
                <a:path w="5361393" h="5907871">
                  <a:moveTo>
                    <a:pt x="5361394" y="0"/>
                  </a:moveTo>
                  <a:lnTo>
                    <a:pt x="0" y="0"/>
                  </a:lnTo>
                  <a:lnTo>
                    <a:pt x="0" y="5907871"/>
                  </a:lnTo>
                  <a:lnTo>
                    <a:pt x="5361394" y="5907871"/>
                  </a:lnTo>
                  <a:lnTo>
                    <a:pt x="5361394" y="0"/>
                  </a:lnTo>
                  <a:close/>
                </a:path>
              </a:pathLst>
            </a:cu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AU"/>
            </a:p>
          </p:txBody>
        </p:sp>
        <p:sp>
          <p:nvSpPr>
            <p:cNvPr id="11" name="Freeform 9">
              <a:extLst>
                <a:ext uri="{FF2B5EF4-FFF2-40B4-BE49-F238E27FC236}">
                  <a16:creationId xmlns:a16="http://schemas.microsoft.com/office/drawing/2014/main" id="{C3DD7DD9-6EC7-7100-BF4C-D8203EC5EA94}"/>
                </a:ext>
              </a:extLst>
            </p:cNvPr>
            <p:cNvSpPr/>
            <p:nvPr/>
          </p:nvSpPr>
          <p:spPr>
            <a:xfrm flipH="1">
              <a:off x="9062578" y="3754875"/>
              <a:ext cx="1836866" cy="1540670"/>
            </a:xfrm>
            <a:custGeom>
              <a:avLst/>
              <a:gdLst/>
              <a:ahLst/>
              <a:cxnLst/>
              <a:rect l="l" t="t" r="r" b="b"/>
              <a:pathLst>
                <a:path w="6915359" h="5800257">
                  <a:moveTo>
                    <a:pt x="6915359" y="0"/>
                  </a:moveTo>
                  <a:lnTo>
                    <a:pt x="0" y="0"/>
                  </a:lnTo>
                  <a:lnTo>
                    <a:pt x="0" y="5800257"/>
                  </a:lnTo>
                  <a:lnTo>
                    <a:pt x="6915359" y="5800257"/>
                  </a:lnTo>
                  <a:lnTo>
                    <a:pt x="6915359" y="0"/>
                  </a:lnTo>
                  <a:close/>
                </a:path>
              </a:pathLst>
            </a:cu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AU"/>
            </a:p>
          </p:txBody>
        </p:sp>
        <p:sp>
          <p:nvSpPr>
            <p:cNvPr id="12" name="Freeform 12">
              <a:extLst>
                <a:ext uri="{FF2B5EF4-FFF2-40B4-BE49-F238E27FC236}">
                  <a16:creationId xmlns:a16="http://schemas.microsoft.com/office/drawing/2014/main" id="{BF4B3DF4-22F1-8F2D-FADE-B29D3381CE9D}"/>
                </a:ext>
              </a:extLst>
            </p:cNvPr>
            <p:cNvSpPr/>
            <p:nvPr/>
          </p:nvSpPr>
          <p:spPr>
            <a:xfrm flipH="1">
              <a:off x="1817981" y="3470806"/>
              <a:ext cx="1588218" cy="1894494"/>
            </a:xfrm>
            <a:custGeom>
              <a:avLst/>
              <a:gdLst/>
              <a:ahLst/>
              <a:cxnLst/>
              <a:rect l="l" t="t" r="r" b="b"/>
              <a:pathLst>
                <a:path w="4996530" h="5960075">
                  <a:moveTo>
                    <a:pt x="4996530" y="0"/>
                  </a:moveTo>
                  <a:lnTo>
                    <a:pt x="0" y="0"/>
                  </a:lnTo>
                  <a:lnTo>
                    <a:pt x="0" y="5960076"/>
                  </a:lnTo>
                  <a:lnTo>
                    <a:pt x="4996530" y="5960076"/>
                  </a:lnTo>
                  <a:lnTo>
                    <a:pt x="4996530" y="0"/>
                  </a:lnTo>
                  <a:close/>
                </a:path>
              </a:pathLst>
            </a:custGeom>
            <a: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txBody>
            <a:bodyPr/>
            <a:lstStyle/>
            <a:p>
              <a:endParaRPr lang="en-AU"/>
            </a:p>
          </p:txBody>
        </p:sp>
      </p:grpSp>
      <p:sp>
        <p:nvSpPr>
          <p:cNvPr id="3" name="Slide Number Placeholder 2">
            <a:extLst>
              <a:ext uri="{FF2B5EF4-FFF2-40B4-BE49-F238E27FC236}">
                <a16:creationId xmlns:a16="http://schemas.microsoft.com/office/drawing/2014/main" id="{C596C789-F003-69B3-3035-4EDBBD15E62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a:t>
            </a:fld>
            <a:endParaRPr lang="en-AU"/>
          </a:p>
        </p:txBody>
      </p:sp>
    </p:spTree>
    <p:extLst>
      <p:ext uri="{BB962C8B-B14F-4D97-AF65-F5344CB8AC3E}">
        <p14:creationId xmlns:p14="http://schemas.microsoft.com/office/powerpoint/2010/main" val="1451572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B72EA-C745-24B4-D214-BB05654EB993}"/>
              </a:ext>
            </a:extLst>
          </p:cNvPr>
          <p:cNvSpPr>
            <a:spLocks noGrp="1"/>
          </p:cNvSpPr>
          <p:nvPr>
            <p:ph type="title"/>
          </p:nvPr>
        </p:nvSpPr>
        <p:spPr>
          <a:xfrm>
            <a:off x="360000" y="-545601"/>
            <a:ext cx="10080000" cy="545601"/>
          </a:xfrm>
        </p:spPr>
        <p:txBody>
          <a:bodyPr/>
          <a:lstStyle/>
          <a:p>
            <a:r>
              <a:rPr lang="en-AU" dirty="0"/>
              <a:t>Page 12</a:t>
            </a:r>
          </a:p>
        </p:txBody>
      </p:sp>
      <p:sp>
        <p:nvSpPr>
          <p:cNvPr id="7" name="Text Placeholder 6">
            <a:extLst>
              <a:ext uri="{FF2B5EF4-FFF2-40B4-BE49-F238E27FC236}">
                <a16:creationId xmlns:a16="http://schemas.microsoft.com/office/drawing/2014/main" id="{73741259-4285-BD46-5EB1-737FAD630BF9}"/>
              </a:ext>
            </a:extLst>
          </p:cNvPr>
          <p:cNvSpPr>
            <a:spLocks noGrp="1"/>
          </p:cNvSpPr>
          <p:nvPr>
            <p:ph type="body" sz="quarter" idx="18"/>
          </p:nvPr>
        </p:nvSpPr>
        <p:spPr/>
        <p:txBody>
          <a:bodyPr/>
          <a:lstStyle/>
          <a:p>
            <a:pPr>
              <a:lnSpc>
                <a:spcPct val="114000"/>
              </a:lnSpc>
            </a:pPr>
            <a:r>
              <a:rPr lang="en-GB" sz="3600" dirty="0">
                <a:solidFill>
                  <a:schemeClr val="tx1"/>
                </a:solidFill>
              </a:rPr>
              <a:t>And there were no worms left on the tree stump.</a:t>
            </a:r>
            <a:endParaRPr lang="en-AU" sz="3600" dirty="0">
              <a:solidFill>
                <a:schemeClr val="tx1"/>
              </a:solidFill>
            </a:endParaRPr>
          </a:p>
        </p:txBody>
      </p:sp>
      <p:grpSp>
        <p:nvGrpSpPr>
          <p:cNvPr id="6" name="Group 5">
            <a:extLst>
              <a:ext uri="{FF2B5EF4-FFF2-40B4-BE49-F238E27FC236}">
                <a16:creationId xmlns:a16="http://schemas.microsoft.com/office/drawing/2014/main" id="{8E12F521-C63B-9617-46EC-42011379C90F}"/>
              </a:ext>
              <a:ext uri="{C183D7F6-B498-43B3-948B-1728B52AA6E4}">
                <adec:decorative xmlns:adec="http://schemas.microsoft.com/office/drawing/2017/decorative" val="1"/>
              </a:ext>
            </a:extLst>
          </p:cNvPr>
          <p:cNvGrpSpPr/>
          <p:nvPr/>
        </p:nvGrpSpPr>
        <p:grpSpPr>
          <a:xfrm>
            <a:off x="0" y="1368001"/>
            <a:ext cx="12192000" cy="5490000"/>
            <a:chOff x="0" y="1368001"/>
            <a:chExt cx="12192000" cy="5490000"/>
          </a:xfrm>
        </p:grpSpPr>
        <p:sp>
          <p:nvSpPr>
            <p:cNvPr id="4" name="Freeform 2">
              <a:extLst>
                <a:ext uri="{FF2B5EF4-FFF2-40B4-BE49-F238E27FC236}">
                  <a16:creationId xmlns:a16="http://schemas.microsoft.com/office/drawing/2014/main" id="{29CDA67E-E3AB-5A34-0030-0A610D104FFD}"/>
                </a:ext>
              </a:extLst>
            </p:cNvPr>
            <p:cNvSpPr/>
            <p:nvPr/>
          </p:nvSpPr>
          <p:spPr>
            <a:xfrm>
              <a:off x="0" y="1368001"/>
              <a:ext cx="12192000" cy="5490000"/>
            </a:xfrm>
            <a:custGeom>
              <a:avLst/>
              <a:gdLst/>
              <a:ahLst/>
              <a:cxnLst/>
              <a:rect l="l" t="t" r="r" b="b"/>
              <a:pathLst>
                <a:path w="32123401" h="17828488">
                  <a:moveTo>
                    <a:pt x="0" y="0"/>
                  </a:moveTo>
                  <a:lnTo>
                    <a:pt x="32123401" y="0"/>
                  </a:lnTo>
                  <a:lnTo>
                    <a:pt x="32123401" y="17828488"/>
                  </a:lnTo>
                  <a:lnTo>
                    <a:pt x="0" y="17828488"/>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5" name="Freeform 3">
              <a:extLst>
                <a:ext uri="{FF2B5EF4-FFF2-40B4-BE49-F238E27FC236}">
                  <a16:creationId xmlns:a16="http://schemas.microsoft.com/office/drawing/2014/main" id="{67203FAF-2CF2-1D92-21E0-F49F0F239EB0}"/>
                </a:ext>
              </a:extLst>
            </p:cNvPr>
            <p:cNvSpPr/>
            <p:nvPr/>
          </p:nvSpPr>
          <p:spPr>
            <a:xfrm>
              <a:off x="2337019" y="3753001"/>
              <a:ext cx="6449962" cy="3104999"/>
            </a:xfrm>
            <a:custGeom>
              <a:avLst/>
              <a:gdLst/>
              <a:ahLst/>
              <a:cxnLst/>
              <a:rect l="l" t="t" r="r" b="b"/>
              <a:pathLst>
                <a:path w="20943220" h="11440234">
                  <a:moveTo>
                    <a:pt x="0" y="0"/>
                  </a:moveTo>
                  <a:lnTo>
                    <a:pt x="20943220" y="0"/>
                  </a:lnTo>
                  <a:lnTo>
                    <a:pt x="20943220" y="11440234"/>
                  </a:lnTo>
                  <a:lnTo>
                    <a:pt x="0" y="11440234"/>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AU"/>
            </a:p>
          </p:txBody>
        </p:sp>
      </p:grpSp>
      <p:sp>
        <p:nvSpPr>
          <p:cNvPr id="3" name="Slide Number Placeholder 2">
            <a:extLst>
              <a:ext uri="{FF2B5EF4-FFF2-40B4-BE49-F238E27FC236}">
                <a16:creationId xmlns:a16="http://schemas.microsoft.com/office/drawing/2014/main" id="{925E103C-A418-F8B6-C750-FF2B5ACA38F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solidFill>
                  <a:schemeClr val="bg1"/>
                </a:solidFill>
              </a:rPr>
              <a:t>12</a:t>
            </a:fld>
            <a:endParaRPr lang="en-AU">
              <a:solidFill>
                <a:schemeClr val="bg1"/>
              </a:solidFill>
            </a:endParaRPr>
          </a:p>
        </p:txBody>
      </p:sp>
    </p:spTree>
    <p:extLst>
      <p:ext uri="{BB962C8B-B14F-4D97-AF65-F5344CB8AC3E}">
        <p14:creationId xmlns:p14="http://schemas.microsoft.com/office/powerpoint/2010/main" val="312194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00486-18B4-1A37-25A8-3B42A6330F5F}"/>
              </a:ext>
            </a:extLst>
          </p:cNvPr>
          <p:cNvSpPr>
            <a:spLocks noGrp="1"/>
          </p:cNvSpPr>
          <p:nvPr>
            <p:ph type="title"/>
          </p:nvPr>
        </p:nvSpPr>
        <p:spPr>
          <a:xfrm>
            <a:off x="360000" y="-552323"/>
            <a:ext cx="10080000" cy="545601"/>
          </a:xfrm>
        </p:spPr>
        <p:txBody>
          <a:bodyPr/>
          <a:lstStyle/>
          <a:p>
            <a:r>
              <a:rPr lang="en-AU" dirty="0"/>
              <a:t>Page 13</a:t>
            </a:r>
          </a:p>
        </p:txBody>
      </p:sp>
      <p:sp>
        <p:nvSpPr>
          <p:cNvPr id="8" name="Text Placeholder 7">
            <a:extLst>
              <a:ext uri="{FF2B5EF4-FFF2-40B4-BE49-F238E27FC236}">
                <a16:creationId xmlns:a16="http://schemas.microsoft.com/office/drawing/2014/main" id="{AA6FDDE0-795A-6D28-D70E-41295EF0DD1A}"/>
              </a:ext>
            </a:extLst>
          </p:cNvPr>
          <p:cNvSpPr>
            <a:spLocks noGrp="1"/>
          </p:cNvSpPr>
          <p:nvPr>
            <p:ph type="body" sz="quarter" idx="18"/>
          </p:nvPr>
        </p:nvSpPr>
        <p:spPr/>
        <p:txBody>
          <a:bodyPr/>
          <a:lstStyle/>
          <a:p>
            <a:r>
              <a:rPr lang="fr-FR" sz="3600" dirty="0">
                <a:solidFill>
                  <a:schemeClr val="tx1"/>
                </a:solidFill>
              </a:rPr>
              <a:t>La </a:t>
            </a:r>
            <a:r>
              <a:rPr lang="fr-FR" sz="3600" dirty="0" err="1">
                <a:solidFill>
                  <a:schemeClr val="tx1"/>
                </a:solidFill>
              </a:rPr>
              <a:t>la</a:t>
            </a:r>
            <a:r>
              <a:rPr lang="fr-FR" sz="3600" dirty="0">
                <a:solidFill>
                  <a:schemeClr val="tx1"/>
                </a:solidFill>
              </a:rPr>
              <a:t> la la </a:t>
            </a:r>
            <a:r>
              <a:rPr lang="fr-FR" sz="3600" dirty="0" err="1">
                <a:solidFill>
                  <a:schemeClr val="tx1"/>
                </a:solidFill>
              </a:rPr>
              <a:t>la</a:t>
            </a:r>
            <a:r>
              <a:rPr lang="fr-FR" sz="3600" dirty="0">
                <a:solidFill>
                  <a:schemeClr val="tx1"/>
                </a:solidFill>
              </a:rPr>
              <a:t> </a:t>
            </a:r>
            <a:r>
              <a:rPr lang="fr-FR" sz="3600" dirty="0" err="1">
                <a:solidFill>
                  <a:schemeClr val="tx1"/>
                </a:solidFill>
              </a:rPr>
              <a:t>la</a:t>
            </a:r>
            <a:r>
              <a:rPr lang="fr-FR" sz="3600" dirty="0">
                <a:solidFill>
                  <a:schemeClr val="tx1"/>
                </a:solidFill>
              </a:rPr>
              <a:t> la </a:t>
            </a:r>
            <a:r>
              <a:rPr lang="fr-FR" sz="3600" dirty="0" err="1">
                <a:solidFill>
                  <a:schemeClr val="tx1"/>
                </a:solidFill>
              </a:rPr>
              <a:t>la</a:t>
            </a:r>
            <a:r>
              <a:rPr lang="fr-FR" sz="3600" dirty="0">
                <a:solidFill>
                  <a:schemeClr val="tx1"/>
                </a:solidFill>
              </a:rPr>
              <a:t> la </a:t>
            </a:r>
            <a:r>
              <a:rPr lang="fr-FR" sz="3600" dirty="0" err="1">
                <a:solidFill>
                  <a:schemeClr val="tx1"/>
                </a:solidFill>
              </a:rPr>
              <a:t>la</a:t>
            </a:r>
            <a:r>
              <a:rPr lang="fr-FR" sz="3600" dirty="0">
                <a:solidFill>
                  <a:schemeClr val="tx1"/>
                </a:solidFill>
              </a:rPr>
              <a:t> </a:t>
            </a:r>
            <a:r>
              <a:rPr lang="fr-FR" sz="3600" dirty="0" err="1">
                <a:solidFill>
                  <a:schemeClr val="tx1"/>
                </a:solidFill>
              </a:rPr>
              <a:t>la</a:t>
            </a:r>
            <a:r>
              <a:rPr lang="fr-FR" sz="3600" dirty="0">
                <a:solidFill>
                  <a:schemeClr val="tx1"/>
                </a:solidFill>
              </a:rPr>
              <a:t>.</a:t>
            </a:r>
            <a:endParaRPr lang="en-AU" sz="3600" dirty="0">
              <a:solidFill>
                <a:schemeClr val="tx1"/>
              </a:solidFill>
            </a:endParaRPr>
          </a:p>
        </p:txBody>
      </p:sp>
      <p:grpSp>
        <p:nvGrpSpPr>
          <p:cNvPr id="7" name="Group 6">
            <a:extLst>
              <a:ext uri="{FF2B5EF4-FFF2-40B4-BE49-F238E27FC236}">
                <a16:creationId xmlns:a16="http://schemas.microsoft.com/office/drawing/2014/main" id="{197736B1-553B-FBCC-614C-438F80F390FD}"/>
              </a:ext>
              <a:ext uri="{C183D7F6-B498-43B3-948B-1728B52AA6E4}">
                <adec:decorative xmlns:adec="http://schemas.microsoft.com/office/drawing/2017/decorative" val="1"/>
              </a:ext>
            </a:extLst>
          </p:cNvPr>
          <p:cNvGrpSpPr/>
          <p:nvPr/>
        </p:nvGrpSpPr>
        <p:grpSpPr>
          <a:xfrm>
            <a:off x="0" y="1368000"/>
            <a:ext cx="12192000" cy="5490000"/>
            <a:chOff x="0" y="1368000"/>
            <a:chExt cx="12192000" cy="5490000"/>
          </a:xfrm>
        </p:grpSpPr>
        <p:sp>
          <p:nvSpPr>
            <p:cNvPr id="4" name="Freeform 2">
              <a:extLst>
                <a:ext uri="{FF2B5EF4-FFF2-40B4-BE49-F238E27FC236}">
                  <a16:creationId xmlns:a16="http://schemas.microsoft.com/office/drawing/2014/main" id="{B2FE0EDD-E636-A0E4-B03E-66E566DFEA77}"/>
                </a:ext>
              </a:extLst>
            </p:cNvPr>
            <p:cNvSpPr/>
            <p:nvPr/>
          </p:nvSpPr>
          <p:spPr>
            <a:xfrm>
              <a:off x="0" y="1368000"/>
              <a:ext cx="12192000" cy="5490000"/>
            </a:xfrm>
            <a:custGeom>
              <a:avLst/>
              <a:gdLst/>
              <a:ahLst/>
              <a:cxnLst/>
              <a:rect l="l" t="t" r="r" b="b"/>
              <a:pathLst>
                <a:path w="21613508" h="14400000">
                  <a:moveTo>
                    <a:pt x="0" y="0"/>
                  </a:moveTo>
                  <a:lnTo>
                    <a:pt x="21613508" y="0"/>
                  </a:lnTo>
                  <a:lnTo>
                    <a:pt x="21613508" y="14400000"/>
                  </a:lnTo>
                  <a:lnTo>
                    <a:pt x="0" y="14400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5" name="Freeform 5">
              <a:extLst>
                <a:ext uri="{FF2B5EF4-FFF2-40B4-BE49-F238E27FC236}">
                  <a16:creationId xmlns:a16="http://schemas.microsoft.com/office/drawing/2014/main" id="{EC8A06CF-1AB3-8D05-EA1B-0742B6676C6A}"/>
                </a:ext>
              </a:extLst>
            </p:cNvPr>
            <p:cNvSpPr/>
            <p:nvPr/>
          </p:nvSpPr>
          <p:spPr>
            <a:xfrm>
              <a:off x="2774508" y="4081813"/>
              <a:ext cx="3917019" cy="2776187"/>
            </a:xfrm>
            <a:custGeom>
              <a:avLst/>
              <a:gdLst/>
              <a:ahLst/>
              <a:cxnLst/>
              <a:rect l="l" t="t" r="r" b="b"/>
              <a:pathLst>
                <a:path w="7834039" h="5552375">
                  <a:moveTo>
                    <a:pt x="0" y="0"/>
                  </a:moveTo>
                  <a:lnTo>
                    <a:pt x="7834039" y="0"/>
                  </a:lnTo>
                  <a:lnTo>
                    <a:pt x="7834039" y="5552375"/>
                  </a:lnTo>
                  <a:lnTo>
                    <a:pt x="0" y="5552375"/>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6" name="Freeform 11">
              <a:extLst>
                <a:ext uri="{FF2B5EF4-FFF2-40B4-BE49-F238E27FC236}">
                  <a16:creationId xmlns:a16="http://schemas.microsoft.com/office/drawing/2014/main" id="{52655362-C31A-A69B-14B0-8CCE1DBF7D5F}"/>
                </a:ext>
              </a:extLst>
            </p:cNvPr>
            <p:cNvSpPr/>
            <p:nvPr/>
          </p:nvSpPr>
          <p:spPr>
            <a:xfrm>
              <a:off x="6940274" y="3646052"/>
              <a:ext cx="4183726" cy="2977418"/>
            </a:xfrm>
            <a:custGeom>
              <a:avLst/>
              <a:gdLst/>
              <a:ahLst/>
              <a:cxnLst/>
              <a:rect l="l" t="t" r="r" b="b"/>
              <a:pathLst>
                <a:path w="8367453" h="5954837">
                  <a:moveTo>
                    <a:pt x="0" y="0"/>
                  </a:moveTo>
                  <a:lnTo>
                    <a:pt x="8367453" y="0"/>
                  </a:lnTo>
                  <a:lnTo>
                    <a:pt x="8367453" y="5954837"/>
                  </a:lnTo>
                  <a:lnTo>
                    <a:pt x="0" y="5954837"/>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13" name="Freeform 13">
              <a:extLst>
                <a:ext uri="{FF2B5EF4-FFF2-40B4-BE49-F238E27FC236}">
                  <a16:creationId xmlns:a16="http://schemas.microsoft.com/office/drawing/2014/main" id="{EDB61CB1-AD3A-37A2-51CB-255829B1E167}"/>
                </a:ext>
              </a:extLst>
            </p:cNvPr>
            <p:cNvSpPr/>
            <p:nvPr/>
          </p:nvSpPr>
          <p:spPr>
            <a:xfrm>
              <a:off x="1357318" y="3732623"/>
              <a:ext cx="966782" cy="1020352"/>
            </a:xfrm>
            <a:custGeom>
              <a:avLst/>
              <a:gdLst/>
              <a:ahLst/>
              <a:cxnLst/>
              <a:rect l="l" t="t" r="r" b="b"/>
              <a:pathLst>
                <a:path w="1927733" h="2034547">
                  <a:moveTo>
                    <a:pt x="1927734" y="0"/>
                  </a:moveTo>
                  <a:lnTo>
                    <a:pt x="0" y="0"/>
                  </a:lnTo>
                  <a:lnTo>
                    <a:pt x="0" y="2034547"/>
                  </a:lnTo>
                  <a:lnTo>
                    <a:pt x="1927734" y="2034547"/>
                  </a:lnTo>
                  <a:lnTo>
                    <a:pt x="1927734" y="0"/>
                  </a:lnTo>
                  <a:close/>
                </a:path>
              </a:pathLst>
            </a:cu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AU"/>
            </a:p>
          </p:txBody>
        </p:sp>
        <p:sp>
          <p:nvSpPr>
            <p:cNvPr id="14" name="Freeform 13">
              <a:extLst>
                <a:ext uri="{FF2B5EF4-FFF2-40B4-BE49-F238E27FC236}">
                  <a16:creationId xmlns:a16="http://schemas.microsoft.com/office/drawing/2014/main" id="{61A54B55-95A3-EB31-EB07-9E496FE80DB7}"/>
                </a:ext>
              </a:extLst>
            </p:cNvPr>
            <p:cNvSpPr/>
            <p:nvPr/>
          </p:nvSpPr>
          <p:spPr>
            <a:xfrm>
              <a:off x="1787129" y="3646052"/>
              <a:ext cx="1073941" cy="1133449"/>
            </a:xfrm>
            <a:custGeom>
              <a:avLst/>
              <a:gdLst/>
              <a:ahLst/>
              <a:cxnLst/>
              <a:rect l="l" t="t" r="r" b="b"/>
              <a:pathLst>
                <a:path w="1927733" h="2034547">
                  <a:moveTo>
                    <a:pt x="1927734" y="0"/>
                  </a:moveTo>
                  <a:lnTo>
                    <a:pt x="0" y="0"/>
                  </a:lnTo>
                  <a:lnTo>
                    <a:pt x="0" y="2034547"/>
                  </a:lnTo>
                  <a:lnTo>
                    <a:pt x="1927734" y="2034547"/>
                  </a:lnTo>
                  <a:lnTo>
                    <a:pt x="1927734" y="0"/>
                  </a:lnTo>
                  <a:close/>
                </a:path>
              </a:pathLst>
            </a:cu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AU"/>
            </a:p>
          </p:txBody>
        </p:sp>
        <p:sp>
          <p:nvSpPr>
            <p:cNvPr id="15" name="Freeform 13">
              <a:extLst>
                <a:ext uri="{FF2B5EF4-FFF2-40B4-BE49-F238E27FC236}">
                  <a16:creationId xmlns:a16="http://schemas.microsoft.com/office/drawing/2014/main" id="{8CC39013-FC46-E99F-BF47-DAA0F2B34165}"/>
                </a:ext>
              </a:extLst>
            </p:cNvPr>
            <p:cNvSpPr/>
            <p:nvPr/>
          </p:nvSpPr>
          <p:spPr>
            <a:xfrm>
              <a:off x="3463425" y="3732623"/>
              <a:ext cx="1073941" cy="1133449"/>
            </a:xfrm>
            <a:custGeom>
              <a:avLst/>
              <a:gdLst/>
              <a:ahLst/>
              <a:cxnLst/>
              <a:rect l="l" t="t" r="r" b="b"/>
              <a:pathLst>
                <a:path w="1927733" h="2034547">
                  <a:moveTo>
                    <a:pt x="1927734" y="0"/>
                  </a:moveTo>
                  <a:lnTo>
                    <a:pt x="0" y="0"/>
                  </a:lnTo>
                  <a:lnTo>
                    <a:pt x="0" y="2034547"/>
                  </a:lnTo>
                  <a:lnTo>
                    <a:pt x="1927734" y="2034547"/>
                  </a:lnTo>
                  <a:lnTo>
                    <a:pt x="1927734" y="0"/>
                  </a:lnTo>
                  <a:close/>
                </a:path>
              </a:pathLst>
            </a:cu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AU"/>
            </a:p>
          </p:txBody>
        </p:sp>
        <p:sp>
          <p:nvSpPr>
            <p:cNvPr id="17" name="Freeform 13">
              <a:extLst>
                <a:ext uri="{FF2B5EF4-FFF2-40B4-BE49-F238E27FC236}">
                  <a16:creationId xmlns:a16="http://schemas.microsoft.com/office/drawing/2014/main" id="{B20533CF-68FB-3618-333D-0BCB2678E03B}"/>
                </a:ext>
              </a:extLst>
            </p:cNvPr>
            <p:cNvSpPr/>
            <p:nvPr/>
          </p:nvSpPr>
          <p:spPr>
            <a:xfrm flipH="1">
              <a:off x="4363162" y="3676074"/>
              <a:ext cx="1073941" cy="1133449"/>
            </a:xfrm>
            <a:custGeom>
              <a:avLst/>
              <a:gdLst/>
              <a:ahLst/>
              <a:cxnLst/>
              <a:rect l="l" t="t" r="r" b="b"/>
              <a:pathLst>
                <a:path w="1927733" h="2034547">
                  <a:moveTo>
                    <a:pt x="1927734" y="0"/>
                  </a:moveTo>
                  <a:lnTo>
                    <a:pt x="0" y="0"/>
                  </a:lnTo>
                  <a:lnTo>
                    <a:pt x="0" y="2034547"/>
                  </a:lnTo>
                  <a:lnTo>
                    <a:pt x="1927734" y="2034547"/>
                  </a:lnTo>
                  <a:lnTo>
                    <a:pt x="1927734" y="0"/>
                  </a:lnTo>
                  <a:close/>
                </a:path>
              </a:pathLst>
            </a:cu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AU"/>
            </a:p>
          </p:txBody>
        </p:sp>
        <p:sp>
          <p:nvSpPr>
            <p:cNvPr id="16" name="Freeform 13">
              <a:extLst>
                <a:ext uri="{FF2B5EF4-FFF2-40B4-BE49-F238E27FC236}">
                  <a16:creationId xmlns:a16="http://schemas.microsoft.com/office/drawing/2014/main" id="{BA46C5DF-6162-2733-EA2B-DF88ACD37515}"/>
                </a:ext>
              </a:extLst>
            </p:cNvPr>
            <p:cNvSpPr/>
            <p:nvPr/>
          </p:nvSpPr>
          <p:spPr>
            <a:xfrm>
              <a:off x="3913833" y="3913598"/>
              <a:ext cx="1073941" cy="1133449"/>
            </a:xfrm>
            <a:custGeom>
              <a:avLst/>
              <a:gdLst/>
              <a:ahLst/>
              <a:cxnLst/>
              <a:rect l="l" t="t" r="r" b="b"/>
              <a:pathLst>
                <a:path w="1927733" h="2034547">
                  <a:moveTo>
                    <a:pt x="1927734" y="0"/>
                  </a:moveTo>
                  <a:lnTo>
                    <a:pt x="0" y="0"/>
                  </a:lnTo>
                  <a:lnTo>
                    <a:pt x="0" y="2034547"/>
                  </a:lnTo>
                  <a:lnTo>
                    <a:pt x="1927734" y="2034547"/>
                  </a:lnTo>
                  <a:lnTo>
                    <a:pt x="1927734" y="0"/>
                  </a:lnTo>
                  <a:close/>
                </a:path>
              </a:pathLst>
            </a:cu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AU"/>
            </a:p>
          </p:txBody>
        </p:sp>
        <p:sp>
          <p:nvSpPr>
            <p:cNvPr id="18" name="Freeform 13">
              <a:extLst>
                <a:ext uri="{FF2B5EF4-FFF2-40B4-BE49-F238E27FC236}">
                  <a16:creationId xmlns:a16="http://schemas.microsoft.com/office/drawing/2014/main" id="{1249338B-D1F6-97F8-74E7-59912D6AFFC3}"/>
                </a:ext>
              </a:extLst>
            </p:cNvPr>
            <p:cNvSpPr/>
            <p:nvPr/>
          </p:nvSpPr>
          <p:spPr>
            <a:xfrm flipH="1">
              <a:off x="4900133" y="3829658"/>
              <a:ext cx="1073941" cy="1133449"/>
            </a:xfrm>
            <a:custGeom>
              <a:avLst/>
              <a:gdLst/>
              <a:ahLst/>
              <a:cxnLst/>
              <a:rect l="l" t="t" r="r" b="b"/>
              <a:pathLst>
                <a:path w="1927733" h="2034547">
                  <a:moveTo>
                    <a:pt x="1927734" y="0"/>
                  </a:moveTo>
                  <a:lnTo>
                    <a:pt x="0" y="0"/>
                  </a:lnTo>
                  <a:lnTo>
                    <a:pt x="0" y="2034547"/>
                  </a:lnTo>
                  <a:lnTo>
                    <a:pt x="1927734" y="2034547"/>
                  </a:lnTo>
                  <a:lnTo>
                    <a:pt x="1927734" y="0"/>
                  </a:lnTo>
                  <a:close/>
                </a:path>
              </a:pathLst>
            </a:cu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AU"/>
            </a:p>
          </p:txBody>
        </p:sp>
        <p:sp>
          <p:nvSpPr>
            <p:cNvPr id="19" name="Freeform 13">
              <a:extLst>
                <a:ext uri="{FF2B5EF4-FFF2-40B4-BE49-F238E27FC236}">
                  <a16:creationId xmlns:a16="http://schemas.microsoft.com/office/drawing/2014/main" id="{5ED23D36-BA40-4E87-5673-48A690C3340E}"/>
                </a:ext>
              </a:extLst>
            </p:cNvPr>
            <p:cNvSpPr/>
            <p:nvPr/>
          </p:nvSpPr>
          <p:spPr>
            <a:xfrm rot="20454809" flipH="1">
              <a:off x="7434133" y="3426707"/>
              <a:ext cx="966782" cy="1020352"/>
            </a:xfrm>
            <a:custGeom>
              <a:avLst/>
              <a:gdLst/>
              <a:ahLst/>
              <a:cxnLst/>
              <a:rect l="l" t="t" r="r" b="b"/>
              <a:pathLst>
                <a:path w="1927733" h="2034547">
                  <a:moveTo>
                    <a:pt x="1927734" y="0"/>
                  </a:moveTo>
                  <a:lnTo>
                    <a:pt x="0" y="0"/>
                  </a:lnTo>
                  <a:lnTo>
                    <a:pt x="0" y="2034547"/>
                  </a:lnTo>
                  <a:lnTo>
                    <a:pt x="1927734" y="2034547"/>
                  </a:lnTo>
                  <a:lnTo>
                    <a:pt x="1927734" y="0"/>
                  </a:lnTo>
                  <a:close/>
                </a:path>
              </a:pathLst>
            </a:cu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AU"/>
            </a:p>
          </p:txBody>
        </p:sp>
        <p:sp>
          <p:nvSpPr>
            <p:cNvPr id="20" name="Freeform 13">
              <a:extLst>
                <a:ext uri="{FF2B5EF4-FFF2-40B4-BE49-F238E27FC236}">
                  <a16:creationId xmlns:a16="http://schemas.microsoft.com/office/drawing/2014/main" id="{1B422118-8B2B-205F-70EB-BCECB123D1A7}"/>
                </a:ext>
              </a:extLst>
            </p:cNvPr>
            <p:cNvSpPr/>
            <p:nvPr/>
          </p:nvSpPr>
          <p:spPr>
            <a:xfrm rot="20388633" flipH="1">
              <a:off x="7766888" y="3212656"/>
              <a:ext cx="1073941" cy="1133449"/>
            </a:xfrm>
            <a:custGeom>
              <a:avLst/>
              <a:gdLst/>
              <a:ahLst/>
              <a:cxnLst/>
              <a:rect l="l" t="t" r="r" b="b"/>
              <a:pathLst>
                <a:path w="1927733" h="2034547">
                  <a:moveTo>
                    <a:pt x="1927734" y="0"/>
                  </a:moveTo>
                  <a:lnTo>
                    <a:pt x="0" y="0"/>
                  </a:lnTo>
                  <a:lnTo>
                    <a:pt x="0" y="2034547"/>
                  </a:lnTo>
                  <a:lnTo>
                    <a:pt x="1927734" y="2034547"/>
                  </a:lnTo>
                  <a:lnTo>
                    <a:pt x="1927734" y="0"/>
                  </a:lnTo>
                  <a:close/>
                </a:path>
              </a:pathLst>
            </a:cu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AU"/>
            </a:p>
          </p:txBody>
        </p:sp>
        <p:sp>
          <p:nvSpPr>
            <p:cNvPr id="21" name="Freeform 13">
              <a:extLst>
                <a:ext uri="{FF2B5EF4-FFF2-40B4-BE49-F238E27FC236}">
                  <a16:creationId xmlns:a16="http://schemas.microsoft.com/office/drawing/2014/main" id="{03C4F247-B716-10F6-41E6-3F4EFB08E3AC}"/>
                </a:ext>
              </a:extLst>
            </p:cNvPr>
            <p:cNvSpPr/>
            <p:nvPr/>
          </p:nvSpPr>
          <p:spPr>
            <a:xfrm rot="776077" flipH="1">
              <a:off x="9192620" y="2896141"/>
              <a:ext cx="966782" cy="1020352"/>
            </a:xfrm>
            <a:custGeom>
              <a:avLst/>
              <a:gdLst/>
              <a:ahLst/>
              <a:cxnLst/>
              <a:rect l="l" t="t" r="r" b="b"/>
              <a:pathLst>
                <a:path w="1927733" h="2034547">
                  <a:moveTo>
                    <a:pt x="1927734" y="0"/>
                  </a:moveTo>
                  <a:lnTo>
                    <a:pt x="0" y="0"/>
                  </a:lnTo>
                  <a:lnTo>
                    <a:pt x="0" y="2034547"/>
                  </a:lnTo>
                  <a:lnTo>
                    <a:pt x="1927734" y="2034547"/>
                  </a:lnTo>
                  <a:lnTo>
                    <a:pt x="1927734" y="0"/>
                  </a:lnTo>
                  <a:close/>
                </a:path>
              </a:pathLst>
            </a:cu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AU"/>
            </a:p>
          </p:txBody>
        </p:sp>
        <p:sp>
          <p:nvSpPr>
            <p:cNvPr id="22" name="Freeform 13">
              <a:extLst>
                <a:ext uri="{FF2B5EF4-FFF2-40B4-BE49-F238E27FC236}">
                  <a16:creationId xmlns:a16="http://schemas.microsoft.com/office/drawing/2014/main" id="{B6CF1433-8EBD-4CB1-7C02-13CDD62E2A4D}"/>
                </a:ext>
              </a:extLst>
            </p:cNvPr>
            <p:cNvSpPr/>
            <p:nvPr/>
          </p:nvSpPr>
          <p:spPr>
            <a:xfrm rot="709901" flipH="1">
              <a:off x="9649333" y="2957388"/>
              <a:ext cx="1073941" cy="1133449"/>
            </a:xfrm>
            <a:custGeom>
              <a:avLst/>
              <a:gdLst/>
              <a:ahLst/>
              <a:cxnLst/>
              <a:rect l="l" t="t" r="r" b="b"/>
              <a:pathLst>
                <a:path w="1927733" h="2034547">
                  <a:moveTo>
                    <a:pt x="1927734" y="0"/>
                  </a:moveTo>
                  <a:lnTo>
                    <a:pt x="0" y="0"/>
                  </a:lnTo>
                  <a:lnTo>
                    <a:pt x="0" y="2034547"/>
                  </a:lnTo>
                  <a:lnTo>
                    <a:pt x="1927734" y="2034547"/>
                  </a:lnTo>
                  <a:lnTo>
                    <a:pt x="1927734" y="0"/>
                  </a:lnTo>
                  <a:close/>
                </a:path>
              </a:pathLst>
            </a:cu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AU"/>
            </a:p>
          </p:txBody>
        </p:sp>
      </p:grpSp>
      <p:sp>
        <p:nvSpPr>
          <p:cNvPr id="3" name="Slide Number Placeholder 2">
            <a:extLst>
              <a:ext uri="{FF2B5EF4-FFF2-40B4-BE49-F238E27FC236}">
                <a16:creationId xmlns:a16="http://schemas.microsoft.com/office/drawing/2014/main" id="{9A8A929F-F86A-D061-1376-AD4298E4658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a:t>
            </a:fld>
            <a:endParaRPr lang="en-AU" dirty="0"/>
          </a:p>
        </p:txBody>
      </p:sp>
    </p:spTree>
    <p:extLst>
      <p:ext uri="{BB962C8B-B14F-4D97-AF65-F5344CB8AC3E}">
        <p14:creationId xmlns:p14="http://schemas.microsoft.com/office/powerpoint/2010/main" val="3758911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DD240-0A6B-7832-C9CC-3021F5FDFBB3}"/>
              </a:ext>
            </a:extLst>
          </p:cNvPr>
          <p:cNvSpPr>
            <a:spLocks noGrp="1"/>
          </p:cNvSpPr>
          <p:nvPr>
            <p:ph type="title"/>
          </p:nvPr>
        </p:nvSpPr>
        <p:spPr>
          <a:xfrm>
            <a:off x="360000" y="-545601"/>
            <a:ext cx="10080000" cy="545601"/>
          </a:xfrm>
        </p:spPr>
        <p:txBody>
          <a:bodyPr/>
          <a:lstStyle/>
          <a:p>
            <a:r>
              <a:rPr lang="en-AU" dirty="0"/>
              <a:t>Page 14</a:t>
            </a:r>
          </a:p>
        </p:txBody>
      </p:sp>
      <p:sp>
        <p:nvSpPr>
          <p:cNvPr id="10" name="Text Placeholder 9">
            <a:extLst>
              <a:ext uri="{FF2B5EF4-FFF2-40B4-BE49-F238E27FC236}">
                <a16:creationId xmlns:a16="http://schemas.microsoft.com/office/drawing/2014/main" id="{5C57B874-AD8E-5D9A-5731-0CC6E6D99002}"/>
              </a:ext>
            </a:extLst>
          </p:cNvPr>
          <p:cNvSpPr>
            <a:spLocks noGrp="1"/>
          </p:cNvSpPr>
          <p:nvPr>
            <p:ph type="body" sz="quarter" idx="18"/>
          </p:nvPr>
        </p:nvSpPr>
        <p:spPr/>
        <p:txBody>
          <a:bodyPr/>
          <a:lstStyle/>
          <a:p>
            <a:pPr>
              <a:lnSpc>
                <a:spcPct val="114000"/>
              </a:lnSpc>
            </a:pPr>
            <a:r>
              <a:rPr lang="en-GB" sz="3600" dirty="0">
                <a:solidFill>
                  <a:schemeClr val="tx1"/>
                </a:solidFill>
              </a:rPr>
              <a:t>Look! One, two, three, four birds perched on the roof.</a:t>
            </a:r>
            <a:endParaRPr lang="en-AU" sz="3600" dirty="0">
              <a:solidFill>
                <a:schemeClr val="tx1"/>
              </a:solidFill>
            </a:endParaRPr>
          </a:p>
        </p:txBody>
      </p:sp>
      <p:grpSp>
        <p:nvGrpSpPr>
          <p:cNvPr id="9" name="Group 8">
            <a:extLst>
              <a:ext uri="{FF2B5EF4-FFF2-40B4-BE49-F238E27FC236}">
                <a16:creationId xmlns:a16="http://schemas.microsoft.com/office/drawing/2014/main" id="{1A9898B2-12D8-5066-7421-24811DF50079}"/>
              </a:ext>
              <a:ext uri="{C183D7F6-B498-43B3-948B-1728B52AA6E4}">
                <adec:decorative xmlns:adec="http://schemas.microsoft.com/office/drawing/2017/decorative" val="1"/>
              </a:ext>
            </a:extLst>
          </p:cNvPr>
          <p:cNvGrpSpPr/>
          <p:nvPr/>
        </p:nvGrpSpPr>
        <p:grpSpPr>
          <a:xfrm>
            <a:off x="2033630" y="1368000"/>
            <a:ext cx="8124740" cy="5490000"/>
            <a:chOff x="2033630" y="1368000"/>
            <a:chExt cx="8124740" cy="5490000"/>
          </a:xfrm>
        </p:grpSpPr>
        <p:sp>
          <p:nvSpPr>
            <p:cNvPr id="4" name="Freeform 2">
              <a:extLst>
                <a:ext uri="{FF2B5EF4-FFF2-40B4-BE49-F238E27FC236}">
                  <a16:creationId xmlns:a16="http://schemas.microsoft.com/office/drawing/2014/main" id="{9DD51577-9C35-B9B4-60D7-4A54BED8F58F}"/>
                </a:ext>
              </a:extLst>
            </p:cNvPr>
            <p:cNvSpPr/>
            <p:nvPr/>
          </p:nvSpPr>
          <p:spPr>
            <a:xfrm>
              <a:off x="2033630" y="1368000"/>
              <a:ext cx="8124740" cy="5490000"/>
            </a:xfrm>
            <a:custGeom>
              <a:avLst/>
              <a:gdLst/>
              <a:ahLst/>
              <a:cxnLst/>
              <a:rect l="l" t="t" r="r" b="b"/>
              <a:pathLst>
                <a:path w="22422488" h="15555601">
                  <a:moveTo>
                    <a:pt x="0" y="0"/>
                  </a:moveTo>
                  <a:lnTo>
                    <a:pt x="22422488" y="0"/>
                  </a:lnTo>
                  <a:lnTo>
                    <a:pt x="22422488" y="15555601"/>
                  </a:lnTo>
                  <a:lnTo>
                    <a:pt x="0" y="15555601"/>
                  </a:lnTo>
                  <a:lnTo>
                    <a:pt x="0" y="0"/>
                  </a:lnTo>
                  <a:close/>
                </a:path>
              </a:pathLst>
            </a:cu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t="1" b="-2670"/>
              </a:stretch>
            </a:blipFill>
          </p:spPr>
          <p:txBody>
            <a:bodyPr/>
            <a:lstStyle/>
            <a:p>
              <a:endParaRPr lang="en-AU"/>
            </a:p>
          </p:txBody>
        </p:sp>
        <p:sp>
          <p:nvSpPr>
            <p:cNvPr id="15" name="Freeform 4">
              <a:extLst>
                <a:ext uri="{FF2B5EF4-FFF2-40B4-BE49-F238E27FC236}">
                  <a16:creationId xmlns:a16="http://schemas.microsoft.com/office/drawing/2014/main" id="{6ECD3256-1276-1D52-9F2C-892F72083164}"/>
                </a:ext>
              </a:extLst>
            </p:cNvPr>
            <p:cNvSpPr/>
            <p:nvPr/>
          </p:nvSpPr>
          <p:spPr>
            <a:xfrm>
              <a:off x="3961813" y="1611871"/>
              <a:ext cx="723416" cy="725228"/>
            </a:xfrm>
            <a:custGeom>
              <a:avLst/>
              <a:gdLst/>
              <a:ahLst/>
              <a:cxnLst/>
              <a:rect l="l" t="t" r="r" b="b"/>
              <a:pathLst>
                <a:path w="3515971" h="3524783">
                  <a:moveTo>
                    <a:pt x="0" y="0"/>
                  </a:moveTo>
                  <a:lnTo>
                    <a:pt x="3515972" y="0"/>
                  </a:lnTo>
                  <a:lnTo>
                    <a:pt x="3515972" y="3524783"/>
                  </a:lnTo>
                  <a:lnTo>
                    <a:pt x="0" y="3524783"/>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AU"/>
            </a:p>
          </p:txBody>
        </p:sp>
        <p:sp>
          <p:nvSpPr>
            <p:cNvPr id="16" name="Freeform 5">
              <a:extLst>
                <a:ext uri="{FF2B5EF4-FFF2-40B4-BE49-F238E27FC236}">
                  <a16:creationId xmlns:a16="http://schemas.microsoft.com/office/drawing/2014/main" id="{8AEB4F4F-B01C-CAA7-DAE2-DE330B8F6001}"/>
                </a:ext>
              </a:extLst>
            </p:cNvPr>
            <p:cNvSpPr/>
            <p:nvPr/>
          </p:nvSpPr>
          <p:spPr>
            <a:xfrm>
              <a:off x="3149946" y="1537578"/>
              <a:ext cx="724524" cy="848638"/>
            </a:xfrm>
            <a:custGeom>
              <a:avLst/>
              <a:gdLst/>
              <a:ahLst/>
              <a:cxnLst/>
              <a:rect l="l" t="t" r="r" b="b"/>
              <a:pathLst>
                <a:path w="3521359" h="4124578">
                  <a:moveTo>
                    <a:pt x="0" y="0"/>
                  </a:moveTo>
                  <a:lnTo>
                    <a:pt x="3521358" y="0"/>
                  </a:lnTo>
                  <a:lnTo>
                    <a:pt x="3521358" y="4124579"/>
                  </a:lnTo>
                  <a:lnTo>
                    <a:pt x="0" y="4124579"/>
                  </a:lnTo>
                  <a:lnTo>
                    <a:pt x="0" y="0"/>
                  </a:lnTo>
                  <a:close/>
                </a:path>
              </a:pathLst>
            </a:cu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txBody>
            <a:bodyPr/>
            <a:lstStyle/>
            <a:p>
              <a:endParaRPr lang="en-AU"/>
            </a:p>
          </p:txBody>
        </p:sp>
        <p:sp>
          <p:nvSpPr>
            <p:cNvPr id="17" name="Freeform 6">
              <a:extLst>
                <a:ext uri="{FF2B5EF4-FFF2-40B4-BE49-F238E27FC236}">
                  <a16:creationId xmlns:a16="http://schemas.microsoft.com/office/drawing/2014/main" id="{26F92D7F-23EF-D485-A143-393ADD419481}"/>
                </a:ext>
              </a:extLst>
            </p:cNvPr>
            <p:cNvSpPr/>
            <p:nvPr/>
          </p:nvSpPr>
          <p:spPr>
            <a:xfrm>
              <a:off x="4754597" y="1471009"/>
              <a:ext cx="852248" cy="924264"/>
            </a:xfrm>
            <a:custGeom>
              <a:avLst/>
              <a:gdLst/>
              <a:ahLst/>
              <a:cxnLst/>
              <a:rect l="l" t="t" r="r" b="b"/>
              <a:pathLst>
                <a:path w="4142129" h="4492141">
                  <a:moveTo>
                    <a:pt x="0" y="0"/>
                  </a:moveTo>
                  <a:lnTo>
                    <a:pt x="4142129" y="0"/>
                  </a:lnTo>
                  <a:lnTo>
                    <a:pt x="4142129" y="4492142"/>
                  </a:lnTo>
                  <a:lnTo>
                    <a:pt x="0" y="4492142"/>
                  </a:lnTo>
                  <a:lnTo>
                    <a:pt x="0" y="0"/>
                  </a:lnTo>
                  <a:close/>
                </a:path>
              </a:pathLst>
            </a:custGeom>
            <a: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a:blipFill>
          </p:spPr>
          <p:txBody>
            <a:bodyPr/>
            <a:lstStyle/>
            <a:p>
              <a:endParaRPr lang="en-AU" dirty="0"/>
            </a:p>
          </p:txBody>
        </p:sp>
        <p:sp>
          <p:nvSpPr>
            <p:cNvPr id="22" name="Freeform 7">
              <a:extLst>
                <a:ext uri="{FF2B5EF4-FFF2-40B4-BE49-F238E27FC236}">
                  <a16:creationId xmlns:a16="http://schemas.microsoft.com/office/drawing/2014/main" id="{3FA66BE8-323B-2371-25D4-F75CA6D66BDE}"/>
                </a:ext>
              </a:extLst>
            </p:cNvPr>
            <p:cNvSpPr/>
            <p:nvPr/>
          </p:nvSpPr>
          <p:spPr>
            <a:xfrm>
              <a:off x="5332195" y="2348854"/>
              <a:ext cx="814888" cy="795195"/>
            </a:xfrm>
            <a:custGeom>
              <a:avLst/>
              <a:gdLst/>
              <a:ahLst/>
              <a:cxnLst/>
              <a:rect l="l" t="t" r="r" b="b"/>
              <a:pathLst>
                <a:path w="2081594" h="2031289">
                  <a:moveTo>
                    <a:pt x="0" y="0"/>
                  </a:moveTo>
                  <a:lnTo>
                    <a:pt x="2081594" y="0"/>
                  </a:lnTo>
                  <a:lnTo>
                    <a:pt x="2081594" y="2031289"/>
                  </a:lnTo>
                  <a:lnTo>
                    <a:pt x="0" y="2031289"/>
                  </a:lnTo>
                  <a:lnTo>
                    <a:pt x="0" y="0"/>
                  </a:lnTo>
                  <a:close/>
                </a:path>
              </a:pathLst>
            </a:custGeom>
            <a: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a:blipFill>
          </p:spPr>
          <p:txBody>
            <a:bodyPr/>
            <a:lstStyle/>
            <a:p>
              <a:endParaRPr lang="en-AU"/>
            </a:p>
          </p:txBody>
        </p:sp>
        <p:sp>
          <p:nvSpPr>
            <p:cNvPr id="5" name="Freeform 7">
              <a:extLst>
                <a:ext uri="{FF2B5EF4-FFF2-40B4-BE49-F238E27FC236}">
                  <a16:creationId xmlns:a16="http://schemas.microsoft.com/office/drawing/2014/main" id="{1B0D1AA4-6A92-6476-15C0-4BEA70E22E32}"/>
                </a:ext>
              </a:extLst>
            </p:cNvPr>
            <p:cNvSpPr/>
            <p:nvPr/>
          </p:nvSpPr>
          <p:spPr>
            <a:xfrm>
              <a:off x="3264555" y="2484557"/>
              <a:ext cx="393046" cy="614134"/>
            </a:xfrm>
            <a:custGeom>
              <a:avLst/>
              <a:gdLst/>
              <a:ahLst/>
              <a:cxnLst/>
              <a:rect l="l" t="t" r="r" b="b"/>
              <a:pathLst>
                <a:path w="1256168" h="1962763">
                  <a:moveTo>
                    <a:pt x="0" y="0"/>
                  </a:moveTo>
                  <a:lnTo>
                    <a:pt x="1256169" y="0"/>
                  </a:lnTo>
                  <a:lnTo>
                    <a:pt x="1256169" y="1962763"/>
                  </a:lnTo>
                  <a:lnTo>
                    <a:pt x="0" y="1962763"/>
                  </a:lnTo>
                  <a:lnTo>
                    <a:pt x="0" y="0"/>
                  </a:lnTo>
                  <a:close/>
                </a:path>
              </a:pathLst>
            </a:custGeom>
            <a: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a:blipFill>
          </p:spPr>
          <p:txBody>
            <a:bodyPr/>
            <a:lstStyle/>
            <a:p>
              <a:endParaRPr lang="en-AU"/>
            </a:p>
          </p:txBody>
        </p:sp>
        <p:sp>
          <p:nvSpPr>
            <p:cNvPr id="6" name="Freeform 8">
              <a:extLst>
                <a:ext uri="{FF2B5EF4-FFF2-40B4-BE49-F238E27FC236}">
                  <a16:creationId xmlns:a16="http://schemas.microsoft.com/office/drawing/2014/main" id="{070BCF9D-6699-BE33-8C40-3B01B0756DE7}"/>
                </a:ext>
              </a:extLst>
            </p:cNvPr>
            <p:cNvSpPr/>
            <p:nvPr/>
          </p:nvSpPr>
          <p:spPr>
            <a:xfrm>
              <a:off x="4056719" y="2446943"/>
              <a:ext cx="496903" cy="649161"/>
            </a:xfrm>
            <a:custGeom>
              <a:avLst/>
              <a:gdLst/>
              <a:ahLst/>
              <a:cxnLst/>
              <a:rect l="l" t="t" r="r" b="b"/>
              <a:pathLst>
                <a:path w="1527497" h="1995542">
                  <a:moveTo>
                    <a:pt x="0" y="0"/>
                  </a:moveTo>
                  <a:lnTo>
                    <a:pt x="1527498" y="0"/>
                  </a:lnTo>
                  <a:lnTo>
                    <a:pt x="1527498" y="1995542"/>
                  </a:lnTo>
                  <a:lnTo>
                    <a:pt x="0" y="1995542"/>
                  </a:lnTo>
                  <a:lnTo>
                    <a:pt x="0" y="0"/>
                  </a:lnTo>
                  <a:close/>
                </a:path>
              </a:pathLst>
            </a:custGeom>
            <a: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a:blipFill>
          </p:spPr>
          <p:txBody>
            <a:bodyPr/>
            <a:lstStyle/>
            <a:p>
              <a:endParaRPr lang="en-AU"/>
            </a:p>
          </p:txBody>
        </p:sp>
        <p:sp>
          <p:nvSpPr>
            <p:cNvPr id="7" name="Freeform 9">
              <a:extLst>
                <a:ext uri="{FF2B5EF4-FFF2-40B4-BE49-F238E27FC236}">
                  <a16:creationId xmlns:a16="http://schemas.microsoft.com/office/drawing/2014/main" id="{03080A6F-AC1D-83AF-9F3E-E901A4D0F1E1}"/>
                </a:ext>
              </a:extLst>
            </p:cNvPr>
            <p:cNvSpPr/>
            <p:nvPr/>
          </p:nvSpPr>
          <p:spPr>
            <a:xfrm>
              <a:off x="5332195" y="3201766"/>
              <a:ext cx="597119" cy="795195"/>
            </a:xfrm>
            <a:custGeom>
              <a:avLst/>
              <a:gdLst/>
              <a:ahLst/>
              <a:cxnLst/>
              <a:rect l="l" t="t" r="r" b="b"/>
              <a:pathLst>
                <a:path w="1751513" h="2332523">
                  <a:moveTo>
                    <a:pt x="0" y="0"/>
                  </a:moveTo>
                  <a:lnTo>
                    <a:pt x="1751513" y="0"/>
                  </a:lnTo>
                  <a:lnTo>
                    <a:pt x="1751513" y="2332523"/>
                  </a:lnTo>
                  <a:lnTo>
                    <a:pt x="0" y="2332523"/>
                  </a:lnTo>
                  <a:lnTo>
                    <a:pt x="0" y="0"/>
                  </a:lnTo>
                  <a:close/>
                </a:path>
              </a:pathLst>
            </a:custGeom>
            <a: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a:blipFill>
          </p:spPr>
          <p:txBody>
            <a:bodyPr/>
            <a:lstStyle/>
            <a:p>
              <a:endParaRPr lang="en-AU"/>
            </a:p>
          </p:txBody>
        </p:sp>
        <p:sp>
          <p:nvSpPr>
            <p:cNvPr id="8" name="Freeform 12">
              <a:extLst>
                <a:ext uri="{FF2B5EF4-FFF2-40B4-BE49-F238E27FC236}">
                  <a16:creationId xmlns:a16="http://schemas.microsoft.com/office/drawing/2014/main" id="{CEEFE203-3367-5C2C-2B76-E1A06F446584}"/>
                </a:ext>
              </a:extLst>
            </p:cNvPr>
            <p:cNvSpPr/>
            <p:nvPr/>
          </p:nvSpPr>
          <p:spPr>
            <a:xfrm>
              <a:off x="4832760" y="2445080"/>
              <a:ext cx="435609" cy="649161"/>
            </a:xfrm>
            <a:custGeom>
              <a:avLst/>
              <a:gdLst/>
              <a:ahLst/>
              <a:cxnLst/>
              <a:rect l="l" t="t" r="r" b="b"/>
              <a:pathLst>
                <a:path w="1508324" h="2166001">
                  <a:moveTo>
                    <a:pt x="0" y="0"/>
                  </a:moveTo>
                  <a:lnTo>
                    <a:pt x="1508324" y="0"/>
                  </a:lnTo>
                  <a:lnTo>
                    <a:pt x="1508324" y="2166001"/>
                  </a:lnTo>
                  <a:lnTo>
                    <a:pt x="0" y="2166001"/>
                  </a:lnTo>
                  <a:lnTo>
                    <a:pt x="0" y="0"/>
                  </a:lnTo>
                  <a:close/>
                </a:path>
              </a:pathLst>
            </a:custGeom>
            <a: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a:blipFill>
          </p:spPr>
          <p:txBody>
            <a:bodyPr/>
            <a:lstStyle/>
            <a:p>
              <a:endParaRPr lang="en-AU"/>
            </a:p>
          </p:txBody>
        </p:sp>
      </p:grpSp>
      <p:sp>
        <p:nvSpPr>
          <p:cNvPr id="3" name="Slide Number Placeholder 2">
            <a:extLst>
              <a:ext uri="{FF2B5EF4-FFF2-40B4-BE49-F238E27FC236}">
                <a16:creationId xmlns:a16="http://schemas.microsoft.com/office/drawing/2014/main" id="{94452A2A-7C27-3E29-FD78-73A0C737DCC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a:t>
            </a:fld>
            <a:endParaRPr lang="en-AU"/>
          </a:p>
        </p:txBody>
      </p:sp>
    </p:spTree>
    <p:extLst>
      <p:ext uri="{BB962C8B-B14F-4D97-AF65-F5344CB8AC3E}">
        <p14:creationId xmlns:p14="http://schemas.microsoft.com/office/powerpoint/2010/main" val="45250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DD240-0A6B-7832-C9CC-3021F5FDFBB3}"/>
              </a:ext>
            </a:extLst>
          </p:cNvPr>
          <p:cNvSpPr>
            <a:spLocks noGrp="1"/>
          </p:cNvSpPr>
          <p:nvPr>
            <p:ph type="title"/>
          </p:nvPr>
        </p:nvSpPr>
        <p:spPr>
          <a:xfrm>
            <a:off x="360000" y="-545601"/>
            <a:ext cx="10080000" cy="545601"/>
          </a:xfrm>
        </p:spPr>
        <p:txBody>
          <a:bodyPr/>
          <a:lstStyle/>
          <a:p>
            <a:r>
              <a:rPr lang="en-GB" dirty="0"/>
              <a:t>Page 15</a:t>
            </a:r>
          </a:p>
        </p:txBody>
      </p:sp>
      <p:sp>
        <p:nvSpPr>
          <p:cNvPr id="6" name="Text Placeholder 5">
            <a:extLst>
              <a:ext uri="{FF2B5EF4-FFF2-40B4-BE49-F238E27FC236}">
                <a16:creationId xmlns:a16="http://schemas.microsoft.com/office/drawing/2014/main" id="{2B89C0E7-6983-2891-F3F4-CD77C8DA5DEE}"/>
              </a:ext>
            </a:extLst>
          </p:cNvPr>
          <p:cNvSpPr>
            <a:spLocks noGrp="1"/>
          </p:cNvSpPr>
          <p:nvPr>
            <p:ph type="body" sz="quarter" idx="18"/>
          </p:nvPr>
        </p:nvSpPr>
        <p:spPr/>
        <p:txBody>
          <a:bodyPr/>
          <a:lstStyle/>
          <a:p>
            <a:pPr>
              <a:lnSpc>
                <a:spcPct val="114000"/>
              </a:lnSpc>
            </a:pPr>
            <a:r>
              <a:rPr lang="en-GB" sz="3600" dirty="0">
                <a:solidFill>
                  <a:schemeClr val="tx1"/>
                </a:solidFill>
              </a:rPr>
              <a:t>And then the five, six, next seven, eight, nine, ten.</a:t>
            </a:r>
            <a:endParaRPr lang="en-AU" sz="3600" dirty="0">
              <a:solidFill>
                <a:schemeClr val="tx1"/>
              </a:solidFill>
            </a:endParaRPr>
          </a:p>
        </p:txBody>
      </p:sp>
      <p:grpSp>
        <p:nvGrpSpPr>
          <p:cNvPr id="5" name="Group 4">
            <a:extLst>
              <a:ext uri="{FF2B5EF4-FFF2-40B4-BE49-F238E27FC236}">
                <a16:creationId xmlns:a16="http://schemas.microsoft.com/office/drawing/2014/main" id="{5CFA8F81-E106-31B0-1213-2D7FA2622DBC}"/>
              </a:ext>
              <a:ext uri="{C183D7F6-B498-43B3-948B-1728B52AA6E4}">
                <adec:decorative xmlns:adec="http://schemas.microsoft.com/office/drawing/2017/decorative" val="1"/>
              </a:ext>
            </a:extLst>
          </p:cNvPr>
          <p:cNvGrpSpPr/>
          <p:nvPr/>
        </p:nvGrpSpPr>
        <p:grpSpPr>
          <a:xfrm>
            <a:off x="2033630" y="959553"/>
            <a:ext cx="8124740" cy="5898447"/>
            <a:chOff x="2033630" y="959553"/>
            <a:chExt cx="8124740" cy="5898447"/>
          </a:xfrm>
        </p:grpSpPr>
        <p:sp>
          <p:nvSpPr>
            <p:cNvPr id="4" name="Freeform 2">
              <a:extLst>
                <a:ext uri="{FF2B5EF4-FFF2-40B4-BE49-F238E27FC236}">
                  <a16:creationId xmlns:a16="http://schemas.microsoft.com/office/drawing/2014/main" id="{9DD51577-9C35-B9B4-60D7-4A54BED8F58F}"/>
                </a:ext>
              </a:extLst>
            </p:cNvPr>
            <p:cNvSpPr/>
            <p:nvPr/>
          </p:nvSpPr>
          <p:spPr>
            <a:xfrm>
              <a:off x="2033630" y="1368000"/>
              <a:ext cx="8124740" cy="5490000"/>
            </a:xfrm>
            <a:custGeom>
              <a:avLst/>
              <a:gdLst/>
              <a:ahLst/>
              <a:cxnLst/>
              <a:rect l="l" t="t" r="r" b="b"/>
              <a:pathLst>
                <a:path w="22422488" h="15555601">
                  <a:moveTo>
                    <a:pt x="0" y="0"/>
                  </a:moveTo>
                  <a:lnTo>
                    <a:pt x="22422488" y="0"/>
                  </a:lnTo>
                  <a:lnTo>
                    <a:pt x="22422488" y="15555601"/>
                  </a:lnTo>
                  <a:lnTo>
                    <a:pt x="0" y="15555601"/>
                  </a:lnTo>
                  <a:lnTo>
                    <a:pt x="0" y="0"/>
                  </a:lnTo>
                  <a:close/>
                </a:path>
              </a:pathLst>
            </a:cu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t="1" b="-2670"/>
              </a:stretch>
            </a:blipFill>
          </p:spPr>
          <p:txBody>
            <a:bodyPr/>
            <a:lstStyle/>
            <a:p>
              <a:endParaRPr lang="en-AU"/>
            </a:p>
          </p:txBody>
        </p:sp>
        <p:sp>
          <p:nvSpPr>
            <p:cNvPr id="7" name="Freeform 3">
              <a:extLst>
                <a:ext uri="{FF2B5EF4-FFF2-40B4-BE49-F238E27FC236}">
                  <a16:creationId xmlns:a16="http://schemas.microsoft.com/office/drawing/2014/main" id="{46CC15AC-DF58-517A-C083-A752726CB50B}"/>
                </a:ext>
              </a:extLst>
            </p:cNvPr>
            <p:cNvSpPr/>
            <p:nvPr/>
          </p:nvSpPr>
          <p:spPr>
            <a:xfrm>
              <a:off x="8506620" y="1640485"/>
              <a:ext cx="740788" cy="717640"/>
            </a:xfrm>
            <a:custGeom>
              <a:avLst/>
              <a:gdLst/>
              <a:ahLst/>
              <a:cxnLst/>
              <a:rect l="l" t="t" r="r" b="b"/>
              <a:pathLst>
                <a:path w="3600410" h="3487897">
                  <a:moveTo>
                    <a:pt x="0" y="0"/>
                  </a:moveTo>
                  <a:lnTo>
                    <a:pt x="3600410" y="0"/>
                  </a:lnTo>
                  <a:lnTo>
                    <a:pt x="3600410" y="3487897"/>
                  </a:lnTo>
                  <a:lnTo>
                    <a:pt x="0" y="3487897"/>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AU"/>
            </a:p>
          </p:txBody>
        </p:sp>
        <p:sp>
          <p:nvSpPr>
            <p:cNvPr id="8" name="Freeform 4">
              <a:extLst>
                <a:ext uri="{FF2B5EF4-FFF2-40B4-BE49-F238E27FC236}">
                  <a16:creationId xmlns:a16="http://schemas.microsoft.com/office/drawing/2014/main" id="{F8F1DC38-F68E-768B-F953-C9490B914732}"/>
                </a:ext>
              </a:extLst>
            </p:cNvPr>
            <p:cNvSpPr/>
            <p:nvPr/>
          </p:nvSpPr>
          <p:spPr>
            <a:xfrm>
              <a:off x="3961813" y="1611871"/>
              <a:ext cx="723416" cy="725228"/>
            </a:xfrm>
            <a:custGeom>
              <a:avLst/>
              <a:gdLst/>
              <a:ahLst/>
              <a:cxnLst/>
              <a:rect l="l" t="t" r="r" b="b"/>
              <a:pathLst>
                <a:path w="3515971" h="3524783">
                  <a:moveTo>
                    <a:pt x="0" y="0"/>
                  </a:moveTo>
                  <a:lnTo>
                    <a:pt x="3515972" y="0"/>
                  </a:lnTo>
                  <a:lnTo>
                    <a:pt x="3515972" y="3524783"/>
                  </a:lnTo>
                  <a:lnTo>
                    <a:pt x="0" y="3524783"/>
                  </a:lnTo>
                  <a:lnTo>
                    <a:pt x="0" y="0"/>
                  </a:lnTo>
                  <a:close/>
                </a:path>
              </a:pathLst>
            </a:cu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txBody>
            <a:bodyPr/>
            <a:lstStyle/>
            <a:p>
              <a:endParaRPr lang="en-AU"/>
            </a:p>
          </p:txBody>
        </p:sp>
        <p:sp>
          <p:nvSpPr>
            <p:cNvPr id="9" name="Freeform 5">
              <a:extLst>
                <a:ext uri="{FF2B5EF4-FFF2-40B4-BE49-F238E27FC236}">
                  <a16:creationId xmlns:a16="http://schemas.microsoft.com/office/drawing/2014/main" id="{5E2CC6B6-9F13-580C-86C1-756D4A94D092}"/>
                </a:ext>
              </a:extLst>
            </p:cNvPr>
            <p:cNvSpPr/>
            <p:nvPr/>
          </p:nvSpPr>
          <p:spPr>
            <a:xfrm>
              <a:off x="3149946" y="1537578"/>
              <a:ext cx="724524" cy="848638"/>
            </a:xfrm>
            <a:custGeom>
              <a:avLst/>
              <a:gdLst/>
              <a:ahLst/>
              <a:cxnLst/>
              <a:rect l="l" t="t" r="r" b="b"/>
              <a:pathLst>
                <a:path w="3521359" h="4124578">
                  <a:moveTo>
                    <a:pt x="0" y="0"/>
                  </a:moveTo>
                  <a:lnTo>
                    <a:pt x="3521358" y="0"/>
                  </a:lnTo>
                  <a:lnTo>
                    <a:pt x="3521358" y="4124579"/>
                  </a:lnTo>
                  <a:lnTo>
                    <a:pt x="0" y="4124579"/>
                  </a:lnTo>
                  <a:lnTo>
                    <a:pt x="0" y="0"/>
                  </a:lnTo>
                  <a:close/>
                </a:path>
              </a:pathLst>
            </a:custGeom>
            <a: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a:blipFill>
          </p:spPr>
          <p:txBody>
            <a:bodyPr/>
            <a:lstStyle/>
            <a:p>
              <a:endParaRPr lang="en-AU"/>
            </a:p>
          </p:txBody>
        </p:sp>
        <p:sp>
          <p:nvSpPr>
            <p:cNvPr id="10" name="Freeform 6">
              <a:extLst>
                <a:ext uri="{FF2B5EF4-FFF2-40B4-BE49-F238E27FC236}">
                  <a16:creationId xmlns:a16="http://schemas.microsoft.com/office/drawing/2014/main" id="{E6E0812A-6E85-FD30-729A-B6EADB4D59B3}"/>
                </a:ext>
              </a:extLst>
            </p:cNvPr>
            <p:cNvSpPr/>
            <p:nvPr/>
          </p:nvSpPr>
          <p:spPr>
            <a:xfrm>
              <a:off x="4754597" y="1471009"/>
              <a:ext cx="852248" cy="924264"/>
            </a:xfrm>
            <a:custGeom>
              <a:avLst/>
              <a:gdLst/>
              <a:ahLst/>
              <a:cxnLst/>
              <a:rect l="l" t="t" r="r" b="b"/>
              <a:pathLst>
                <a:path w="4142129" h="4492141">
                  <a:moveTo>
                    <a:pt x="0" y="0"/>
                  </a:moveTo>
                  <a:lnTo>
                    <a:pt x="4142129" y="0"/>
                  </a:lnTo>
                  <a:lnTo>
                    <a:pt x="4142129" y="4492142"/>
                  </a:lnTo>
                  <a:lnTo>
                    <a:pt x="0" y="4492142"/>
                  </a:lnTo>
                  <a:lnTo>
                    <a:pt x="0" y="0"/>
                  </a:lnTo>
                  <a:close/>
                </a:path>
              </a:pathLst>
            </a:custGeom>
            <a: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a:blipFill>
          </p:spPr>
          <p:txBody>
            <a:bodyPr/>
            <a:lstStyle/>
            <a:p>
              <a:endParaRPr lang="en-AU" dirty="0"/>
            </a:p>
          </p:txBody>
        </p:sp>
        <p:sp>
          <p:nvSpPr>
            <p:cNvPr id="15" name="Freeform 4">
              <a:extLst>
                <a:ext uri="{FF2B5EF4-FFF2-40B4-BE49-F238E27FC236}">
                  <a16:creationId xmlns:a16="http://schemas.microsoft.com/office/drawing/2014/main" id="{6C934D48-92D7-6C20-24F7-E2D0EC0F126F}"/>
                </a:ext>
              </a:extLst>
            </p:cNvPr>
            <p:cNvSpPr/>
            <p:nvPr/>
          </p:nvSpPr>
          <p:spPr>
            <a:xfrm>
              <a:off x="7504555" y="959553"/>
              <a:ext cx="860580" cy="1008000"/>
            </a:xfrm>
            <a:custGeom>
              <a:avLst/>
              <a:gdLst/>
              <a:ahLst/>
              <a:cxnLst/>
              <a:rect l="l" t="t" r="r" b="b"/>
              <a:pathLst>
                <a:path w="2045920" h="2396392">
                  <a:moveTo>
                    <a:pt x="0" y="0"/>
                  </a:moveTo>
                  <a:lnTo>
                    <a:pt x="2045920" y="0"/>
                  </a:lnTo>
                  <a:lnTo>
                    <a:pt x="2045920" y="2396392"/>
                  </a:lnTo>
                  <a:lnTo>
                    <a:pt x="0" y="2396392"/>
                  </a:lnTo>
                  <a:lnTo>
                    <a:pt x="0" y="0"/>
                  </a:lnTo>
                  <a:close/>
                </a:path>
              </a:pathLst>
            </a:custGeom>
            <a: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a:blipFill>
          </p:spPr>
          <p:txBody>
            <a:bodyPr/>
            <a:lstStyle/>
            <a:p>
              <a:endParaRPr lang="en-AU"/>
            </a:p>
          </p:txBody>
        </p:sp>
        <p:sp>
          <p:nvSpPr>
            <p:cNvPr id="16" name="Freeform 7">
              <a:extLst>
                <a:ext uri="{FF2B5EF4-FFF2-40B4-BE49-F238E27FC236}">
                  <a16:creationId xmlns:a16="http://schemas.microsoft.com/office/drawing/2014/main" id="{19B91D08-7BD2-A9FB-A4A5-CD91554E2587}"/>
                </a:ext>
              </a:extLst>
            </p:cNvPr>
            <p:cNvSpPr/>
            <p:nvPr/>
          </p:nvSpPr>
          <p:spPr>
            <a:xfrm>
              <a:off x="5332195" y="2348854"/>
              <a:ext cx="814888" cy="795195"/>
            </a:xfrm>
            <a:custGeom>
              <a:avLst/>
              <a:gdLst/>
              <a:ahLst/>
              <a:cxnLst/>
              <a:rect l="l" t="t" r="r" b="b"/>
              <a:pathLst>
                <a:path w="2081594" h="2031289">
                  <a:moveTo>
                    <a:pt x="0" y="0"/>
                  </a:moveTo>
                  <a:lnTo>
                    <a:pt x="2081594" y="0"/>
                  </a:lnTo>
                  <a:lnTo>
                    <a:pt x="2081594" y="2031289"/>
                  </a:lnTo>
                  <a:lnTo>
                    <a:pt x="0" y="2031289"/>
                  </a:lnTo>
                  <a:lnTo>
                    <a:pt x="0" y="0"/>
                  </a:lnTo>
                  <a:close/>
                </a:path>
              </a:pathLst>
            </a:custGeom>
            <a: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a:blipFill>
          </p:spPr>
          <p:txBody>
            <a:bodyPr/>
            <a:lstStyle/>
            <a:p>
              <a:endParaRPr lang="en-AU"/>
            </a:p>
          </p:txBody>
        </p:sp>
        <p:sp>
          <p:nvSpPr>
            <p:cNvPr id="17" name="Freeform 9">
              <a:extLst>
                <a:ext uri="{FF2B5EF4-FFF2-40B4-BE49-F238E27FC236}">
                  <a16:creationId xmlns:a16="http://schemas.microsoft.com/office/drawing/2014/main" id="{77AEB0C8-C345-E673-A67A-B40C6CEEDA22}"/>
                </a:ext>
              </a:extLst>
            </p:cNvPr>
            <p:cNvSpPr/>
            <p:nvPr/>
          </p:nvSpPr>
          <p:spPr>
            <a:xfrm>
              <a:off x="9286268" y="1508821"/>
              <a:ext cx="846518" cy="848639"/>
            </a:xfrm>
            <a:custGeom>
              <a:avLst/>
              <a:gdLst/>
              <a:ahLst/>
              <a:cxnLst/>
              <a:rect l="l" t="t" r="r" b="b"/>
              <a:pathLst>
                <a:path w="2593282" h="2599781">
                  <a:moveTo>
                    <a:pt x="0" y="0"/>
                  </a:moveTo>
                  <a:lnTo>
                    <a:pt x="2593281" y="0"/>
                  </a:lnTo>
                  <a:lnTo>
                    <a:pt x="2593281" y="2599781"/>
                  </a:lnTo>
                  <a:lnTo>
                    <a:pt x="0" y="2599781"/>
                  </a:lnTo>
                  <a:lnTo>
                    <a:pt x="0" y="0"/>
                  </a:lnTo>
                  <a:close/>
                </a:path>
              </a:pathLst>
            </a:cu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txBody>
            <a:bodyPr/>
            <a:lstStyle/>
            <a:p>
              <a:endParaRPr lang="en-AU"/>
            </a:p>
          </p:txBody>
        </p:sp>
        <p:sp>
          <p:nvSpPr>
            <p:cNvPr id="18" name="Freeform 11">
              <a:extLst>
                <a:ext uri="{FF2B5EF4-FFF2-40B4-BE49-F238E27FC236}">
                  <a16:creationId xmlns:a16="http://schemas.microsoft.com/office/drawing/2014/main" id="{597F2962-1169-7880-8F25-297515031A15}"/>
                </a:ext>
              </a:extLst>
            </p:cNvPr>
            <p:cNvSpPr/>
            <p:nvPr/>
          </p:nvSpPr>
          <p:spPr>
            <a:xfrm>
              <a:off x="3059582" y="3100042"/>
              <a:ext cx="814888" cy="795195"/>
            </a:xfrm>
            <a:custGeom>
              <a:avLst/>
              <a:gdLst/>
              <a:ahLst/>
              <a:cxnLst/>
              <a:rect l="l" t="t" r="r" b="b"/>
              <a:pathLst>
                <a:path w="2081594" h="2031289">
                  <a:moveTo>
                    <a:pt x="0" y="0"/>
                  </a:moveTo>
                  <a:lnTo>
                    <a:pt x="2081595" y="0"/>
                  </a:lnTo>
                  <a:lnTo>
                    <a:pt x="2081595" y="2031289"/>
                  </a:lnTo>
                  <a:lnTo>
                    <a:pt x="0" y="2031289"/>
                  </a:lnTo>
                  <a:lnTo>
                    <a:pt x="0" y="0"/>
                  </a:lnTo>
                  <a:close/>
                </a:path>
              </a:pathLst>
            </a:custGeom>
            <a: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a:blipFill>
          </p:spPr>
          <p:txBody>
            <a:bodyPr/>
            <a:lstStyle/>
            <a:p>
              <a:endParaRPr lang="en-AU"/>
            </a:p>
          </p:txBody>
        </p:sp>
        <p:sp>
          <p:nvSpPr>
            <p:cNvPr id="19" name="Freeform 12">
              <a:extLst>
                <a:ext uri="{FF2B5EF4-FFF2-40B4-BE49-F238E27FC236}">
                  <a16:creationId xmlns:a16="http://schemas.microsoft.com/office/drawing/2014/main" id="{C5DA5871-8441-238F-C6B6-19E96CC1460B}"/>
                </a:ext>
              </a:extLst>
            </p:cNvPr>
            <p:cNvSpPr/>
            <p:nvPr/>
          </p:nvSpPr>
          <p:spPr>
            <a:xfrm>
              <a:off x="2138319" y="2957114"/>
              <a:ext cx="800922" cy="938123"/>
            </a:xfrm>
            <a:custGeom>
              <a:avLst/>
              <a:gdLst/>
              <a:ahLst/>
              <a:cxnLst/>
              <a:rect l="l" t="t" r="r" b="b"/>
              <a:pathLst>
                <a:path w="2045920" h="2396392">
                  <a:moveTo>
                    <a:pt x="0" y="0"/>
                  </a:moveTo>
                  <a:lnTo>
                    <a:pt x="2045919" y="0"/>
                  </a:lnTo>
                  <a:lnTo>
                    <a:pt x="2045919" y="2396392"/>
                  </a:lnTo>
                  <a:lnTo>
                    <a:pt x="0" y="2396392"/>
                  </a:lnTo>
                  <a:lnTo>
                    <a:pt x="0" y="0"/>
                  </a:lnTo>
                  <a:close/>
                </a:path>
              </a:pathLst>
            </a:custGeom>
            <a: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a:blipFill>
          </p:spPr>
          <p:txBody>
            <a:bodyPr/>
            <a:lstStyle/>
            <a:p>
              <a:endParaRPr lang="en-AU"/>
            </a:p>
          </p:txBody>
        </p:sp>
        <p:sp>
          <p:nvSpPr>
            <p:cNvPr id="20" name="Freeform 6">
              <a:extLst>
                <a:ext uri="{FF2B5EF4-FFF2-40B4-BE49-F238E27FC236}">
                  <a16:creationId xmlns:a16="http://schemas.microsoft.com/office/drawing/2014/main" id="{2C678C64-E426-3220-4D41-26AAB28E3173}"/>
                </a:ext>
              </a:extLst>
            </p:cNvPr>
            <p:cNvSpPr/>
            <p:nvPr/>
          </p:nvSpPr>
          <p:spPr>
            <a:xfrm>
              <a:off x="6094005" y="1463553"/>
              <a:ext cx="1056184" cy="940444"/>
            </a:xfrm>
            <a:custGeom>
              <a:avLst/>
              <a:gdLst/>
              <a:ahLst/>
              <a:cxnLst/>
              <a:rect l="l" t="t" r="r" b="b"/>
              <a:pathLst>
                <a:path w="2690701" h="2395845">
                  <a:moveTo>
                    <a:pt x="0" y="0"/>
                  </a:moveTo>
                  <a:lnTo>
                    <a:pt x="2690701" y="0"/>
                  </a:lnTo>
                  <a:lnTo>
                    <a:pt x="2690701" y="2395844"/>
                  </a:lnTo>
                  <a:lnTo>
                    <a:pt x="0" y="2395844"/>
                  </a:lnTo>
                  <a:lnTo>
                    <a:pt x="0" y="0"/>
                  </a:lnTo>
                  <a:close/>
                </a:path>
              </a:pathLst>
            </a:custGeom>
            <a: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a:blipFill>
          </p:spPr>
          <p:txBody>
            <a:bodyPr/>
            <a:lstStyle/>
            <a:p>
              <a:endParaRPr lang="en-AU"/>
            </a:p>
          </p:txBody>
        </p:sp>
      </p:grpSp>
      <p:sp>
        <p:nvSpPr>
          <p:cNvPr id="3" name="Slide Number Placeholder 2">
            <a:extLst>
              <a:ext uri="{FF2B5EF4-FFF2-40B4-BE49-F238E27FC236}">
                <a16:creationId xmlns:a16="http://schemas.microsoft.com/office/drawing/2014/main" id="{94452A2A-7C27-3E29-FD78-73A0C737DCC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a:t>
            </a:fld>
            <a:endParaRPr lang="en-AU"/>
          </a:p>
        </p:txBody>
      </p:sp>
    </p:spTree>
    <p:extLst>
      <p:ext uri="{BB962C8B-B14F-4D97-AF65-F5344CB8AC3E}">
        <p14:creationId xmlns:p14="http://schemas.microsoft.com/office/powerpoint/2010/main" val="4025240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DD240-0A6B-7832-C9CC-3021F5FDFBB3}"/>
              </a:ext>
            </a:extLst>
          </p:cNvPr>
          <p:cNvSpPr>
            <a:spLocks noGrp="1"/>
          </p:cNvSpPr>
          <p:nvPr>
            <p:ph type="title"/>
          </p:nvPr>
        </p:nvSpPr>
        <p:spPr>
          <a:xfrm>
            <a:off x="360000" y="-545601"/>
            <a:ext cx="10080000" cy="545601"/>
          </a:xfrm>
        </p:spPr>
        <p:txBody>
          <a:bodyPr/>
          <a:lstStyle/>
          <a:p>
            <a:r>
              <a:rPr lang="en-GB" dirty="0"/>
              <a:t>Page 16</a:t>
            </a:r>
          </a:p>
        </p:txBody>
      </p:sp>
      <p:sp>
        <p:nvSpPr>
          <p:cNvPr id="6" name="Text Placeholder 5">
            <a:extLst>
              <a:ext uri="{FF2B5EF4-FFF2-40B4-BE49-F238E27FC236}">
                <a16:creationId xmlns:a16="http://schemas.microsoft.com/office/drawing/2014/main" id="{F6AF3164-2856-158B-CC23-F43DB8CD43DE}"/>
              </a:ext>
            </a:extLst>
          </p:cNvPr>
          <p:cNvSpPr>
            <a:spLocks noGrp="1"/>
          </p:cNvSpPr>
          <p:nvPr>
            <p:ph type="body" sz="quarter" idx="18"/>
          </p:nvPr>
        </p:nvSpPr>
        <p:spPr/>
        <p:txBody>
          <a:bodyPr/>
          <a:lstStyle/>
          <a:p>
            <a:r>
              <a:rPr lang="en-GB" sz="3600" dirty="0">
                <a:solidFill>
                  <a:schemeClr val="tx1"/>
                </a:solidFill>
              </a:rPr>
              <a:t>The rain came.</a:t>
            </a:r>
            <a:endParaRPr lang="en-AU" sz="3600" dirty="0">
              <a:solidFill>
                <a:schemeClr val="tx1"/>
              </a:solidFill>
            </a:endParaRPr>
          </a:p>
        </p:txBody>
      </p:sp>
      <p:grpSp>
        <p:nvGrpSpPr>
          <p:cNvPr id="5" name="Group 4">
            <a:extLst>
              <a:ext uri="{FF2B5EF4-FFF2-40B4-BE49-F238E27FC236}">
                <a16:creationId xmlns:a16="http://schemas.microsoft.com/office/drawing/2014/main" id="{D46E1F9E-CF7B-D85C-97E5-DE4FFBB6E92E}"/>
              </a:ext>
              <a:ext uri="{C183D7F6-B498-43B3-948B-1728B52AA6E4}">
                <adec:decorative xmlns:adec="http://schemas.microsoft.com/office/drawing/2017/decorative" val="1"/>
              </a:ext>
            </a:extLst>
          </p:cNvPr>
          <p:cNvGrpSpPr/>
          <p:nvPr/>
        </p:nvGrpSpPr>
        <p:grpSpPr>
          <a:xfrm>
            <a:off x="561718" y="1367998"/>
            <a:ext cx="11008043" cy="5490002"/>
            <a:chOff x="561718" y="1367998"/>
            <a:chExt cx="11008043" cy="5490002"/>
          </a:xfrm>
        </p:grpSpPr>
        <p:sp>
          <p:nvSpPr>
            <p:cNvPr id="4" name="Freeform 2">
              <a:extLst>
                <a:ext uri="{FF2B5EF4-FFF2-40B4-BE49-F238E27FC236}">
                  <a16:creationId xmlns:a16="http://schemas.microsoft.com/office/drawing/2014/main" id="{9DD51577-9C35-B9B4-60D7-4A54BED8F58F}"/>
                </a:ext>
              </a:extLst>
            </p:cNvPr>
            <p:cNvSpPr/>
            <p:nvPr/>
          </p:nvSpPr>
          <p:spPr>
            <a:xfrm>
              <a:off x="2033630" y="1368000"/>
              <a:ext cx="8124740" cy="5490000"/>
            </a:xfrm>
            <a:custGeom>
              <a:avLst/>
              <a:gdLst/>
              <a:ahLst/>
              <a:cxnLst/>
              <a:rect l="l" t="t" r="r" b="b"/>
              <a:pathLst>
                <a:path w="22422488" h="15555601">
                  <a:moveTo>
                    <a:pt x="0" y="0"/>
                  </a:moveTo>
                  <a:lnTo>
                    <a:pt x="22422488" y="0"/>
                  </a:lnTo>
                  <a:lnTo>
                    <a:pt x="22422488" y="15555601"/>
                  </a:lnTo>
                  <a:lnTo>
                    <a:pt x="0" y="15555601"/>
                  </a:lnTo>
                  <a:lnTo>
                    <a:pt x="0" y="0"/>
                  </a:lnTo>
                  <a:close/>
                </a:path>
              </a:pathLst>
            </a:cu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t="1" b="-2670"/>
              </a:stretch>
            </a:blipFill>
          </p:spPr>
          <p:txBody>
            <a:bodyPr/>
            <a:lstStyle/>
            <a:p>
              <a:endParaRPr lang="en-AU"/>
            </a:p>
          </p:txBody>
        </p:sp>
        <p:sp>
          <p:nvSpPr>
            <p:cNvPr id="22" name="Freeform 4">
              <a:extLst>
                <a:ext uri="{FF2B5EF4-FFF2-40B4-BE49-F238E27FC236}">
                  <a16:creationId xmlns:a16="http://schemas.microsoft.com/office/drawing/2014/main" id="{AB13C05A-FF96-985E-FFBC-A9FB702852C0}"/>
                </a:ext>
              </a:extLst>
            </p:cNvPr>
            <p:cNvSpPr/>
            <p:nvPr/>
          </p:nvSpPr>
          <p:spPr>
            <a:xfrm>
              <a:off x="1598477" y="1368000"/>
              <a:ext cx="2761631" cy="2530344"/>
            </a:xfrm>
            <a:custGeom>
              <a:avLst/>
              <a:gdLst/>
              <a:ahLst/>
              <a:cxnLst/>
              <a:rect l="l" t="t" r="r" b="b"/>
              <a:pathLst>
                <a:path w="13454731" h="12327898">
                  <a:moveTo>
                    <a:pt x="0" y="0"/>
                  </a:moveTo>
                  <a:lnTo>
                    <a:pt x="13454731" y="0"/>
                  </a:lnTo>
                  <a:lnTo>
                    <a:pt x="13454731" y="12327898"/>
                  </a:lnTo>
                  <a:lnTo>
                    <a:pt x="0" y="12327898"/>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25" name="Freeform 4">
              <a:extLst>
                <a:ext uri="{FF2B5EF4-FFF2-40B4-BE49-F238E27FC236}">
                  <a16:creationId xmlns:a16="http://schemas.microsoft.com/office/drawing/2014/main" id="{3EE43BFD-5D8D-F6B9-8D0B-98A17861E80A}"/>
                </a:ext>
              </a:extLst>
            </p:cNvPr>
            <p:cNvSpPr/>
            <p:nvPr/>
          </p:nvSpPr>
          <p:spPr>
            <a:xfrm>
              <a:off x="3449211" y="1367998"/>
              <a:ext cx="2761631" cy="2530344"/>
            </a:xfrm>
            <a:custGeom>
              <a:avLst/>
              <a:gdLst/>
              <a:ahLst/>
              <a:cxnLst/>
              <a:rect l="l" t="t" r="r" b="b"/>
              <a:pathLst>
                <a:path w="13454731" h="12327898">
                  <a:moveTo>
                    <a:pt x="0" y="0"/>
                  </a:moveTo>
                  <a:lnTo>
                    <a:pt x="13454731" y="0"/>
                  </a:lnTo>
                  <a:lnTo>
                    <a:pt x="13454731" y="12327898"/>
                  </a:lnTo>
                  <a:lnTo>
                    <a:pt x="0" y="12327898"/>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24" name="Freeform 4">
              <a:extLst>
                <a:ext uri="{FF2B5EF4-FFF2-40B4-BE49-F238E27FC236}">
                  <a16:creationId xmlns:a16="http://schemas.microsoft.com/office/drawing/2014/main" id="{ACA14AAF-9F60-91D2-8C9A-ABCAC82DF75C}"/>
                </a:ext>
              </a:extLst>
            </p:cNvPr>
            <p:cNvSpPr/>
            <p:nvPr/>
          </p:nvSpPr>
          <p:spPr>
            <a:xfrm>
              <a:off x="5695388" y="1367999"/>
              <a:ext cx="2761631" cy="2530344"/>
            </a:xfrm>
            <a:custGeom>
              <a:avLst/>
              <a:gdLst/>
              <a:ahLst/>
              <a:cxnLst/>
              <a:rect l="l" t="t" r="r" b="b"/>
              <a:pathLst>
                <a:path w="13454731" h="12327898">
                  <a:moveTo>
                    <a:pt x="0" y="0"/>
                  </a:moveTo>
                  <a:lnTo>
                    <a:pt x="13454731" y="0"/>
                  </a:lnTo>
                  <a:lnTo>
                    <a:pt x="13454731" y="12327898"/>
                  </a:lnTo>
                  <a:lnTo>
                    <a:pt x="0" y="12327898"/>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29" name="Freeform 4">
              <a:extLst>
                <a:ext uri="{FF2B5EF4-FFF2-40B4-BE49-F238E27FC236}">
                  <a16:creationId xmlns:a16="http://schemas.microsoft.com/office/drawing/2014/main" id="{2D9AE7E3-47D8-BD1B-2465-6B21499654CA}"/>
                </a:ext>
              </a:extLst>
            </p:cNvPr>
            <p:cNvSpPr/>
            <p:nvPr/>
          </p:nvSpPr>
          <p:spPr>
            <a:xfrm>
              <a:off x="7734411" y="1367998"/>
              <a:ext cx="2761631" cy="2530344"/>
            </a:xfrm>
            <a:custGeom>
              <a:avLst/>
              <a:gdLst/>
              <a:ahLst/>
              <a:cxnLst/>
              <a:rect l="l" t="t" r="r" b="b"/>
              <a:pathLst>
                <a:path w="13454731" h="12327898">
                  <a:moveTo>
                    <a:pt x="0" y="0"/>
                  </a:moveTo>
                  <a:lnTo>
                    <a:pt x="13454731" y="0"/>
                  </a:lnTo>
                  <a:lnTo>
                    <a:pt x="13454731" y="12327898"/>
                  </a:lnTo>
                  <a:lnTo>
                    <a:pt x="0" y="12327898"/>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30" name="Freeform 4">
              <a:extLst>
                <a:ext uri="{FF2B5EF4-FFF2-40B4-BE49-F238E27FC236}">
                  <a16:creationId xmlns:a16="http://schemas.microsoft.com/office/drawing/2014/main" id="{6B80E897-6DD5-73EE-6032-4B0DD71AE197}"/>
                </a:ext>
              </a:extLst>
            </p:cNvPr>
            <p:cNvSpPr/>
            <p:nvPr/>
          </p:nvSpPr>
          <p:spPr>
            <a:xfrm>
              <a:off x="6777708" y="1628982"/>
              <a:ext cx="2761631" cy="2530344"/>
            </a:xfrm>
            <a:custGeom>
              <a:avLst/>
              <a:gdLst/>
              <a:ahLst/>
              <a:cxnLst/>
              <a:rect l="l" t="t" r="r" b="b"/>
              <a:pathLst>
                <a:path w="13454731" h="12327898">
                  <a:moveTo>
                    <a:pt x="0" y="0"/>
                  </a:moveTo>
                  <a:lnTo>
                    <a:pt x="13454731" y="0"/>
                  </a:lnTo>
                  <a:lnTo>
                    <a:pt x="13454731" y="12327898"/>
                  </a:lnTo>
                  <a:lnTo>
                    <a:pt x="0" y="12327898"/>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31" name="Freeform 4">
              <a:extLst>
                <a:ext uri="{FF2B5EF4-FFF2-40B4-BE49-F238E27FC236}">
                  <a16:creationId xmlns:a16="http://schemas.microsoft.com/office/drawing/2014/main" id="{E848E565-53BA-198F-9004-1999F6E0D9C6}"/>
                </a:ext>
              </a:extLst>
            </p:cNvPr>
            <p:cNvSpPr/>
            <p:nvPr/>
          </p:nvSpPr>
          <p:spPr>
            <a:xfrm>
              <a:off x="561718" y="1628986"/>
              <a:ext cx="2761631" cy="2530344"/>
            </a:xfrm>
            <a:custGeom>
              <a:avLst/>
              <a:gdLst/>
              <a:ahLst/>
              <a:cxnLst/>
              <a:rect l="l" t="t" r="r" b="b"/>
              <a:pathLst>
                <a:path w="13454731" h="12327898">
                  <a:moveTo>
                    <a:pt x="0" y="0"/>
                  </a:moveTo>
                  <a:lnTo>
                    <a:pt x="13454731" y="0"/>
                  </a:lnTo>
                  <a:lnTo>
                    <a:pt x="13454731" y="12327898"/>
                  </a:lnTo>
                  <a:lnTo>
                    <a:pt x="0" y="12327898"/>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32" name="Freeform 4">
              <a:extLst>
                <a:ext uri="{FF2B5EF4-FFF2-40B4-BE49-F238E27FC236}">
                  <a16:creationId xmlns:a16="http://schemas.microsoft.com/office/drawing/2014/main" id="{379A6265-61C1-B936-BC46-E45D5B4D097C}"/>
                </a:ext>
              </a:extLst>
            </p:cNvPr>
            <p:cNvSpPr/>
            <p:nvPr/>
          </p:nvSpPr>
          <p:spPr>
            <a:xfrm>
              <a:off x="2479790" y="1628984"/>
              <a:ext cx="2761631" cy="2530344"/>
            </a:xfrm>
            <a:custGeom>
              <a:avLst/>
              <a:gdLst/>
              <a:ahLst/>
              <a:cxnLst/>
              <a:rect l="l" t="t" r="r" b="b"/>
              <a:pathLst>
                <a:path w="13454731" h="12327898">
                  <a:moveTo>
                    <a:pt x="0" y="0"/>
                  </a:moveTo>
                  <a:lnTo>
                    <a:pt x="13454731" y="0"/>
                  </a:lnTo>
                  <a:lnTo>
                    <a:pt x="13454731" y="12327898"/>
                  </a:lnTo>
                  <a:lnTo>
                    <a:pt x="0" y="12327898"/>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33" name="Freeform 4">
              <a:extLst>
                <a:ext uri="{FF2B5EF4-FFF2-40B4-BE49-F238E27FC236}">
                  <a16:creationId xmlns:a16="http://schemas.microsoft.com/office/drawing/2014/main" id="{5F810651-3692-FCBD-A86D-E487947630FD}"/>
                </a:ext>
              </a:extLst>
            </p:cNvPr>
            <p:cNvSpPr/>
            <p:nvPr/>
          </p:nvSpPr>
          <p:spPr>
            <a:xfrm>
              <a:off x="4425486" y="1628982"/>
              <a:ext cx="2761631" cy="2530344"/>
            </a:xfrm>
            <a:custGeom>
              <a:avLst/>
              <a:gdLst/>
              <a:ahLst/>
              <a:cxnLst/>
              <a:rect l="l" t="t" r="r" b="b"/>
              <a:pathLst>
                <a:path w="13454731" h="12327898">
                  <a:moveTo>
                    <a:pt x="0" y="0"/>
                  </a:moveTo>
                  <a:lnTo>
                    <a:pt x="13454731" y="0"/>
                  </a:lnTo>
                  <a:lnTo>
                    <a:pt x="13454731" y="12327898"/>
                  </a:lnTo>
                  <a:lnTo>
                    <a:pt x="0" y="12327898"/>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34" name="Freeform 4">
              <a:extLst>
                <a:ext uri="{FF2B5EF4-FFF2-40B4-BE49-F238E27FC236}">
                  <a16:creationId xmlns:a16="http://schemas.microsoft.com/office/drawing/2014/main" id="{9AC115D6-F87D-EA3C-DBE3-59D65338CC57}"/>
                </a:ext>
              </a:extLst>
            </p:cNvPr>
            <p:cNvSpPr/>
            <p:nvPr/>
          </p:nvSpPr>
          <p:spPr>
            <a:xfrm>
              <a:off x="8808130" y="1628984"/>
              <a:ext cx="2761631" cy="2530344"/>
            </a:xfrm>
            <a:custGeom>
              <a:avLst/>
              <a:gdLst/>
              <a:ahLst/>
              <a:cxnLst/>
              <a:rect l="l" t="t" r="r" b="b"/>
              <a:pathLst>
                <a:path w="13454731" h="12327898">
                  <a:moveTo>
                    <a:pt x="0" y="0"/>
                  </a:moveTo>
                  <a:lnTo>
                    <a:pt x="13454731" y="0"/>
                  </a:lnTo>
                  <a:lnTo>
                    <a:pt x="13454731" y="12327898"/>
                  </a:lnTo>
                  <a:lnTo>
                    <a:pt x="0" y="12327898"/>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AU"/>
            </a:p>
          </p:txBody>
        </p:sp>
      </p:grpSp>
      <p:sp>
        <p:nvSpPr>
          <p:cNvPr id="3" name="Slide Number Placeholder 2">
            <a:extLst>
              <a:ext uri="{FF2B5EF4-FFF2-40B4-BE49-F238E27FC236}">
                <a16:creationId xmlns:a16="http://schemas.microsoft.com/office/drawing/2014/main" id="{94452A2A-7C27-3E29-FD78-73A0C737DCC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a:t>
            </a:fld>
            <a:endParaRPr lang="en-AU"/>
          </a:p>
        </p:txBody>
      </p:sp>
    </p:spTree>
    <p:extLst>
      <p:ext uri="{BB962C8B-B14F-4D97-AF65-F5344CB8AC3E}">
        <p14:creationId xmlns:p14="http://schemas.microsoft.com/office/powerpoint/2010/main" val="3028312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DD240-0A6B-7832-C9CC-3021F5FDFBB3}"/>
              </a:ext>
            </a:extLst>
          </p:cNvPr>
          <p:cNvSpPr>
            <a:spLocks noGrp="1"/>
          </p:cNvSpPr>
          <p:nvPr>
            <p:ph type="title"/>
          </p:nvPr>
        </p:nvSpPr>
        <p:spPr>
          <a:xfrm>
            <a:off x="360000" y="-545601"/>
            <a:ext cx="10080000" cy="545601"/>
          </a:xfrm>
        </p:spPr>
        <p:txBody>
          <a:bodyPr/>
          <a:lstStyle/>
          <a:p>
            <a:r>
              <a:rPr lang="en-GB" dirty="0"/>
              <a:t>Page 17</a:t>
            </a:r>
          </a:p>
        </p:txBody>
      </p:sp>
      <p:sp>
        <p:nvSpPr>
          <p:cNvPr id="6" name="Text Placeholder 5">
            <a:extLst>
              <a:ext uri="{FF2B5EF4-FFF2-40B4-BE49-F238E27FC236}">
                <a16:creationId xmlns:a16="http://schemas.microsoft.com/office/drawing/2014/main" id="{0E753A2B-003D-07B5-ACCC-A07097372DF3}"/>
              </a:ext>
            </a:extLst>
          </p:cNvPr>
          <p:cNvSpPr>
            <a:spLocks noGrp="1"/>
          </p:cNvSpPr>
          <p:nvPr>
            <p:ph type="body" sz="quarter" idx="18"/>
          </p:nvPr>
        </p:nvSpPr>
        <p:spPr/>
        <p:txBody>
          <a:bodyPr/>
          <a:lstStyle/>
          <a:p>
            <a:r>
              <a:rPr lang="en-GB" sz="3600" dirty="0">
                <a:solidFill>
                  <a:schemeClr val="tx1"/>
                </a:solidFill>
              </a:rPr>
              <a:t>The birds flew away very quickly.</a:t>
            </a:r>
            <a:endParaRPr lang="en-AU" sz="3600" dirty="0">
              <a:solidFill>
                <a:schemeClr val="tx1"/>
              </a:solidFill>
            </a:endParaRPr>
          </a:p>
        </p:txBody>
      </p:sp>
      <p:grpSp>
        <p:nvGrpSpPr>
          <p:cNvPr id="5" name="Group 4">
            <a:extLst>
              <a:ext uri="{FF2B5EF4-FFF2-40B4-BE49-F238E27FC236}">
                <a16:creationId xmlns:a16="http://schemas.microsoft.com/office/drawing/2014/main" id="{E2C8A9C4-F681-C2F3-4591-455101EF641D}"/>
              </a:ext>
              <a:ext uri="{C183D7F6-B498-43B3-948B-1728B52AA6E4}">
                <adec:decorative xmlns:adec="http://schemas.microsoft.com/office/drawing/2017/decorative" val="1"/>
              </a:ext>
            </a:extLst>
          </p:cNvPr>
          <p:cNvGrpSpPr/>
          <p:nvPr/>
        </p:nvGrpSpPr>
        <p:grpSpPr>
          <a:xfrm>
            <a:off x="25857" y="1368000"/>
            <a:ext cx="12140286" cy="5490000"/>
            <a:chOff x="25857" y="1368000"/>
            <a:chExt cx="12140286" cy="5490000"/>
          </a:xfrm>
        </p:grpSpPr>
        <p:sp>
          <p:nvSpPr>
            <p:cNvPr id="4" name="Freeform 2">
              <a:extLst>
                <a:ext uri="{FF2B5EF4-FFF2-40B4-BE49-F238E27FC236}">
                  <a16:creationId xmlns:a16="http://schemas.microsoft.com/office/drawing/2014/main" id="{9DD51577-9C35-B9B4-60D7-4A54BED8F58F}"/>
                </a:ext>
              </a:extLst>
            </p:cNvPr>
            <p:cNvSpPr/>
            <p:nvPr/>
          </p:nvSpPr>
          <p:spPr>
            <a:xfrm>
              <a:off x="2033630" y="1368000"/>
              <a:ext cx="8124740" cy="5490000"/>
            </a:xfrm>
            <a:custGeom>
              <a:avLst/>
              <a:gdLst/>
              <a:ahLst/>
              <a:cxnLst/>
              <a:rect l="l" t="t" r="r" b="b"/>
              <a:pathLst>
                <a:path w="22422488" h="15555601">
                  <a:moveTo>
                    <a:pt x="0" y="0"/>
                  </a:moveTo>
                  <a:lnTo>
                    <a:pt x="22422488" y="0"/>
                  </a:lnTo>
                  <a:lnTo>
                    <a:pt x="22422488" y="15555601"/>
                  </a:lnTo>
                  <a:lnTo>
                    <a:pt x="0" y="15555601"/>
                  </a:lnTo>
                  <a:lnTo>
                    <a:pt x="0" y="0"/>
                  </a:lnTo>
                  <a:close/>
                </a:path>
              </a:pathLst>
            </a:cu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t="1" b="-2670"/>
              </a:stretch>
            </a:blipFill>
          </p:spPr>
          <p:txBody>
            <a:bodyPr/>
            <a:lstStyle/>
            <a:p>
              <a:endParaRPr lang="en-AU"/>
            </a:p>
          </p:txBody>
        </p:sp>
        <p:sp>
          <p:nvSpPr>
            <p:cNvPr id="15" name="Freeform 13">
              <a:extLst>
                <a:ext uri="{FF2B5EF4-FFF2-40B4-BE49-F238E27FC236}">
                  <a16:creationId xmlns:a16="http://schemas.microsoft.com/office/drawing/2014/main" id="{E200B222-38F5-BC65-292A-5ED4C1865B11}"/>
                </a:ext>
              </a:extLst>
            </p:cNvPr>
            <p:cNvSpPr/>
            <p:nvPr/>
          </p:nvSpPr>
          <p:spPr>
            <a:xfrm>
              <a:off x="25857" y="1368000"/>
              <a:ext cx="5574843" cy="5490000"/>
            </a:xfrm>
            <a:custGeom>
              <a:avLst/>
              <a:gdLst/>
              <a:ahLst/>
              <a:cxnLst/>
              <a:rect l="l" t="t" r="r" b="b"/>
              <a:pathLst>
                <a:path w="17135374" h="17550197">
                  <a:moveTo>
                    <a:pt x="0" y="0"/>
                  </a:moveTo>
                  <a:lnTo>
                    <a:pt x="17135374" y="0"/>
                  </a:lnTo>
                  <a:lnTo>
                    <a:pt x="17135374" y="17550196"/>
                  </a:lnTo>
                  <a:lnTo>
                    <a:pt x="0" y="175501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p>
          </p:txBody>
        </p:sp>
        <p:sp>
          <p:nvSpPr>
            <p:cNvPr id="17" name="Freeform 13">
              <a:extLst>
                <a:ext uri="{FF2B5EF4-FFF2-40B4-BE49-F238E27FC236}">
                  <a16:creationId xmlns:a16="http://schemas.microsoft.com/office/drawing/2014/main" id="{ADC47DF9-3098-3D7E-61D5-C575A6CC8D59}"/>
                </a:ext>
              </a:extLst>
            </p:cNvPr>
            <p:cNvSpPr/>
            <p:nvPr/>
          </p:nvSpPr>
          <p:spPr>
            <a:xfrm>
              <a:off x="5600700" y="1368000"/>
              <a:ext cx="6565443" cy="5457899"/>
            </a:xfrm>
            <a:custGeom>
              <a:avLst/>
              <a:gdLst/>
              <a:ahLst/>
              <a:cxnLst/>
              <a:rect l="l" t="t" r="r" b="b"/>
              <a:pathLst>
                <a:path w="17135374" h="17550197">
                  <a:moveTo>
                    <a:pt x="0" y="0"/>
                  </a:moveTo>
                  <a:lnTo>
                    <a:pt x="17135374" y="0"/>
                  </a:lnTo>
                  <a:lnTo>
                    <a:pt x="17135374" y="17550196"/>
                  </a:lnTo>
                  <a:lnTo>
                    <a:pt x="0" y="175501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p>
          </p:txBody>
        </p:sp>
        <p:sp>
          <p:nvSpPr>
            <p:cNvPr id="18" name="Freeform 2">
              <a:extLst>
                <a:ext uri="{FF2B5EF4-FFF2-40B4-BE49-F238E27FC236}">
                  <a16:creationId xmlns:a16="http://schemas.microsoft.com/office/drawing/2014/main" id="{D22AC2A6-063F-5D1C-FBB3-43476FD48089}"/>
                </a:ext>
              </a:extLst>
            </p:cNvPr>
            <p:cNvSpPr/>
            <p:nvPr/>
          </p:nvSpPr>
          <p:spPr>
            <a:xfrm>
              <a:off x="4064399" y="2468664"/>
              <a:ext cx="1181882" cy="809588"/>
            </a:xfrm>
            <a:custGeom>
              <a:avLst/>
              <a:gdLst/>
              <a:ahLst/>
              <a:cxnLst/>
              <a:rect l="l" t="t" r="r" b="b"/>
              <a:pathLst>
                <a:path w="4281304" h="2932693">
                  <a:moveTo>
                    <a:pt x="0" y="0"/>
                  </a:moveTo>
                  <a:lnTo>
                    <a:pt x="4281304" y="0"/>
                  </a:lnTo>
                  <a:lnTo>
                    <a:pt x="4281304" y="2932693"/>
                  </a:lnTo>
                  <a:lnTo>
                    <a:pt x="0" y="2932693"/>
                  </a:lnTo>
                  <a:lnTo>
                    <a:pt x="0" y="0"/>
                  </a:lnTo>
                  <a:close/>
                </a:path>
              </a:pathLst>
            </a:cu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txBody>
            <a:bodyPr/>
            <a:lstStyle/>
            <a:p>
              <a:endParaRPr lang="en-AU"/>
            </a:p>
          </p:txBody>
        </p:sp>
        <p:sp>
          <p:nvSpPr>
            <p:cNvPr id="19" name="Freeform 4">
              <a:extLst>
                <a:ext uri="{FF2B5EF4-FFF2-40B4-BE49-F238E27FC236}">
                  <a16:creationId xmlns:a16="http://schemas.microsoft.com/office/drawing/2014/main" id="{3153E34F-3D75-9675-689F-4F34D2AFA3C9}"/>
                </a:ext>
              </a:extLst>
            </p:cNvPr>
            <p:cNvSpPr/>
            <p:nvPr/>
          </p:nvSpPr>
          <p:spPr>
            <a:xfrm>
              <a:off x="3799089" y="1420439"/>
              <a:ext cx="1181882" cy="809588"/>
            </a:xfrm>
            <a:custGeom>
              <a:avLst/>
              <a:gdLst/>
              <a:ahLst/>
              <a:cxnLst/>
              <a:rect l="l" t="t" r="r" b="b"/>
              <a:pathLst>
                <a:path w="4281304" h="2932693">
                  <a:moveTo>
                    <a:pt x="0" y="0"/>
                  </a:moveTo>
                  <a:lnTo>
                    <a:pt x="4281304" y="0"/>
                  </a:lnTo>
                  <a:lnTo>
                    <a:pt x="4281304" y="2932694"/>
                  </a:lnTo>
                  <a:lnTo>
                    <a:pt x="0" y="2932694"/>
                  </a:lnTo>
                  <a:lnTo>
                    <a:pt x="0" y="0"/>
                  </a:lnTo>
                  <a:close/>
                </a:path>
              </a:pathLst>
            </a:custGeom>
            <a: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a:blipFill>
          </p:spPr>
          <p:txBody>
            <a:bodyPr/>
            <a:lstStyle/>
            <a:p>
              <a:endParaRPr lang="en-AU"/>
            </a:p>
          </p:txBody>
        </p:sp>
        <p:sp>
          <p:nvSpPr>
            <p:cNvPr id="20" name="Freeform 5">
              <a:extLst>
                <a:ext uri="{FF2B5EF4-FFF2-40B4-BE49-F238E27FC236}">
                  <a16:creationId xmlns:a16="http://schemas.microsoft.com/office/drawing/2014/main" id="{8046EAA0-7070-9D2D-BFAD-ECDF26926FA1}"/>
                </a:ext>
              </a:extLst>
            </p:cNvPr>
            <p:cNvSpPr/>
            <p:nvPr/>
          </p:nvSpPr>
          <p:spPr>
            <a:xfrm flipH="1">
              <a:off x="7810964" y="2468664"/>
              <a:ext cx="1181882" cy="809588"/>
            </a:xfrm>
            <a:custGeom>
              <a:avLst/>
              <a:gdLst/>
              <a:ahLst/>
              <a:cxnLst/>
              <a:rect l="l" t="t" r="r" b="b"/>
              <a:pathLst>
                <a:path w="4281304" h="2932693">
                  <a:moveTo>
                    <a:pt x="4281304" y="0"/>
                  </a:moveTo>
                  <a:lnTo>
                    <a:pt x="0" y="0"/>
                  </a:lnTo>
                  <a:lnTo>
                    <a:pt x="0" y="2932694"/>
                  </a:lnTo>
                  <a:lnTo>
                    <a:pt x="4281304" y="2932694"/>
                  </a:lnTo>
                  <a:lnTo>
                    <a:pt x="4281304" y="0"/>
                  </a:lnTo>
                  <a:close/>
                </a:path>
              </a:pathLst>
            </a:custGeom>
            <a: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a:blipFill>
          </p:spPr>
          <p:txBody>
            <a:bodyPr/>
            <a:lstStyle/>
            <a:p>
              <a:endParaRPr lang="en-AU"/>
            </a:p>
          </p:txBody>
        </p:sp>
        <p:sp>
          <p:nvSpPr>
            <p:cNvPr id="21" name="Freeform 6">
              <a:extLst>
                <a:ext uri="{FF2B5EF4-FFF2-40B4-BE49-F238E27FC236}">
                  <a16:creationId xmlns:a16="http://schemas.microsoft.com/office/drawing/2014/main" id="{EBDF03BA-B39D-0C01-6501-97AEE73B9E37}"/>
                </a:ext>
              </a:extLst>
            </p:cNvPr>
            <p:cNvSpPr/>
            <p:nvPr/>
          </p:nvSpPr>
          <p:spPr>
            <a:xfrm>
              <a:off x="2185451" y="1886742"/>
              <a:ext cx="975754" cy="668390"/>
            </a:xfrm>
            <a:custGeom>
              <a:avLst/>
              <a:gdLst/>
              <a:ahLst/>
              <a:cxnLst/>
              <a:rect l="l" t="t" r="r" b="b"/>
              <a:pathLst>
                <a:path w="3534615" h="2421211">
                  <a:moveTo>
                    <a:pt x="0" y="0"/>
                  </a:moveTo>
                  <a:lnTo>
                    <a:pt x="3534615" y="0"/>
                  </a:lnTo>
                  <a:lnTo>
                    <a:pt x="3534615" y="2421211"/>
                  </a:lnTo>
                  <a:lnTo>
                    <a:pt x="0" y="2421211"/>
                  </a:lnTo>
                  <a:lnTo>
                    <a:pt x="0" y="0"/>
                  </a:lnTo>
                  <a:close/>
                </a:path>
              </a:pathLst>
            </a:custGeom>
            <a: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a:blipFill>
          </p:spPr>
          <p:txBody>
            <a:bodyPr/>
            <a:lstStyle/>
            <a:p>
              <a:endParaRPr lang="en-AU"/>
            </a:p>
          </p:txBody>
        </p:sp>
        <p:sp>
          <p:nvSpPr>
            <p:cNvPr id="22" name="Freeform 7">
              <a:extLst>
                <a:ext uri="{FF2B5EF4-FFF2-40B4-BE49-F238E27FC236}">
                  <a16:creationId xmlns:a16="http://schemas.microsoft.com/office/drawing/2014/main" id="{3CFDEEA7-B124-D881-D577-2DC82B687888}"/>
                </a:ext>
              </a:extLst>
            </p:cNvPr>
            <p:cNvSpPr/>
            <p:nvPr/>
          </p:nvSpPr>
          <p:spPr>
            <a:xfrm>
              <a:off x="1501036" y="2468664"/>
              <a:ext cx="783558" cy="536736"/>
            </a:xfrm>
            <a:custGeom>
              <a:avLst/>
              <a:gdLst/>
              <a:ahLst/>
              <a:cxnLst/>
              <a:rect l="l" t="t" r="r" b="b"/>
              <a:pathLst>
                <a:path w="2838395" h="1944300">
                  <a:moveTo>
                    <a:pt x="0" y="0"/>
                  </a:moveTo>
                  <a:lnTo>
                    <a:pt x="2838394" y="0"/>
                  </a:lnTo>
                  <a:lnTo>
                    <a:pt x="2838394" y="1944300"/>
                  </a:lnTo>
                  <a:lnTo>
                    <a:pt x="0" y="1944300"/>
                  </a:lnTo>
                  <a:lnTo>
                    <a:pt x="0" y="0"/>
                  </a:lnTo>
                  <a:close/>
                </a:path>
              </a:pathLst>
            </a:custGeom>
            <a: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a:blipFill>
          </p:spPr>
          <p:txBody>
            <a:bodyPr/>
            <a:lstStyle/>
            <a:p>
              <a:endParaRPr lang="en-AU"/>
            </a:p>
          </p:txBody>
        </p:sp>
        <p:sp>
          <p:nvSpPr>
            <p:cNvPr id="23" name="Freeform 8">
              <a:extLst>
                <a:ext uri="{FF2B5EF4-FFF2-40B4-BE49-F238E27FC236}">
                  <a16:creationId xmlns:a16="http://schemas.microsoft.com/office/drawing/2014/main" id="{6E6B4A1B-7B1D-19DE-AF91-04256F8EA5C1}"/>
                </a:ext>
              </a:extLst>
            </p:cNvPr>
            <p:cNvSpPr/>
            <p:nvPr/>
          </p:nvSpPr>
          <p:spPr>
            <a:xfrm>
              <a:off x="2655194" y="3122640"/>
              <a:ext cx="1181882" cy="809588"/>
            </a:xfrm>
            <a:custGeom>
              <a:avLst/>
              <a:gdLst/>
              <a:ahLst/>
              <a:cxnLst/>
              <a:rect l="l" t="t" r="r" b="b"/>
              <a:pathLst>
                <a:path w="4281304" h="2932693">
                  <a:moveTo>
                    <a:pt x="0" y="0"/>
                  </a:moveTo>
                  <a:lnTo>
                    <a:pt x="4281305" y="0"/>
                  </a:lnTo>
                  <a:lnTo>
                    <a:pt x="4281305" y="2932694"/>
                  </a:lnTo>
                  <a:lnTo>
                    <a:pt x="0" y="2932694"/>
                  </a:lnTo>
                  <a:lnTo>
                    <a:pt x="0" y="0"/>
                  </a:lnTo>
                  <a:close/>
                </a:path>
              </a:pathLst>
            </a:custGeom>
            <a: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a:blipFill>
          </p:spPr>
          <p:txBody>
            <a:bodyPr/>
            <a:lstStyle/>
            <a:p>
              <a:endParaRPr lang="en-AU"/>
            </a:p>
          </p:txBody>
        </p:sp>
        <p:sp>
          <p:nvSpPr>
            <p:cNvPr id="24" name="Freeform 9">
              <a:extLst>
                <a:ext uri="{FF2B5EF4-FFF2-40B4-BE49-F238E27FC236}">
                  <a16:creationId xmlns:a16="http://schemas.microsoft.com/office/drawing/2014/main" id="{C9077B34-CF9F-A38C-B91A-79B235ACA014}"/>
                </a:ext>
              </a:extLst>
            </p:cNvPr>
            <p:cNvSpPr/>
            <p:nvPr/>
          </p:nvSpPr>
          <p:spPr>
            <a:xfrm flipH="1">
              <a:off x="9222158" y="1556343"/>
              <a:ext cx="949212" cy="650210"/>
            </a:xfrm>
            <a:custGeom>
              <a:avLst/>
              <a:gdLst/>
              <a:ahLst/>
              <a:cxnLst/>
              <a:rect l="l" t="t" r="r" b="b"/>
              <a:pathLst>
                <a:path w="3438471" h="2355353">
                  <a:moveTo>
                    <a:pt x="3438471" y="0"/>
                  </a:moveTo>
                  <a:lnTo>
                    <a:pt x="0" y="0"/>
                  </a:lnTo>
                  <a:lnTo>
                    <a:pt x="0" y="2355353"/>
                  </a:lnTo>
                  <a:lnTo>
                    <a:pt x="3438471" y="2355353"/>
                  </a:lnTo>
                  <a:lnTo>
                    <a:pt x="3438471" y="0"/>
                  </a:lnTo>
                  <a:close/>
                </a:path>
              </a:pathLst>
            </a:custGeom>
            <a: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a:blipFill>
          </p:spPr>
          <p:txBody>
            <a:bodyPr/>
            <a:lstStyle/>
            <a:p>
              <a:endParaRPr lang="en-AU"/>
            </a:p>
          </p:txBody>
        </p:sp>
        <p:sp>
          <p:nvSpPr>
            <p:cNvPr id="25" name="Freeform 10">
              <a:extLst>
                <a:ext uri="{FF2B5EF4-FFF2-40B4-BE49-F238E27FC236}">
                  <a16:creationId xmlns:a16="http://schemas.microsoft.com/office/drawing/2014/main" id="{79E2AF7F-5BAE-8465-3E20-98A45CCB29BB}"/>
                </a:ext>
              </a:extLst>
            </p:cNvPr>
            <p:cNvSpPr/>
            <p:nvPr/>
          </p:nvSpPr>
          <p:spPr>
            <a:xfrm flipH="1">
              <a:off x="9536806" y="2827982"/>
              <a:ext cx="860314" cy="589316"/>
            </a:xfrm>
            <a:custGeom>
              <a:avLst/>
              <a:gdLst/>
              <a:ahLst/>
              <a:cxnLst/>
              <a:rect l="l" t="t" r="r" b="b"/>
              <a:pathLst>
                <a:path w="3116440" h="2134762">
                  <a:moveTo>
                    <a:pt x="3116440" y="0"/>
                  </a:moveTo>
                  <a:lnTo>
                    <a:pt x="0" y="0"/>
                  </a:lnTo>
                  <a:lnTo>
                    <a:pt x="0" y="2134762"/>
                  </a:lnTo>
                  <a:lnTo>
                    <a:pt x="3116440" y="2134762"/>
                  </a:lnTo>
                  <a:lnTo>
                    <a:pt x="3116440" y="0"/>
                  </a:lnTo>
                  <a:close/>
                </a:path>
              </a:pathLst>
            </a:custGeom>
            <a: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a:blipFill>
          </p:spPr>
          <p:txBody>
            <a:bodyPr/>
            <a:lstStyle/>
            <a:p>
              <a:endParaRPr lang="en-AU"/>
            </a:p>
          </p:txBody>
        </p:sp>
        <p:sp>
          <p:nvSpPr>
            <p:cNvPr id="26" name="Freeform 11">
              <a:extLst>
                <a:ext uri="{FF2B5EF4-FFF2-40B4-BE49-F238E27FC236}">
                  <a16:creationId xmlns:a16="http://schemas.microsoft.com/office/drawing/2014/main" id="{CAFD9542-0585-A761-D795-C73643BA4668}"/>
                </a:ext>
              </a:extLst>
            </p:cNvPr>
            <p:cNvSpPr/>
            <p:nvPr/>
          </p:nvSpPr>
          <p:spPr>
            <a:xfrm flipH="1">
              <a:off x="5765452" y="1904922"/>
              <a:ext cx="1181882" cy="809588"/>
            </a:xfrm>
            <a:custGeom>
              <a:avLst/>
              <a:gdLst/>
              <a:ahLst/>
              <a:cxnLst/>
              <a:rect l="l" t="t" r="r" b="b"/>
              <a:pathLst>
                <a:path w="4281304" h="2932693">
                  <a:moveTo>
                    <a:pt x="4281304" y="0"/>
                  </a:moveTo>
                  <a:lnTo>
                    <a:pt x="0" y="0"/>
                  </a:lnTo>
                  <a:lnTo>
                    <a:pt x="0" y="2932693"/>
                  </a:lnTo>
                  <a:lnTo>
                    <a:pt x="4281304" y="2932693"/>
                  </a:lnTo>
                  <a:lnTo>
                    <a:pt x="4281304" y="0"/>
                  </a:lnTo>
                  <a:close/>
                </a:path>
              </a:pathLst>
            </a:custGeom>
            <a: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a:blipFill>
          </p:spPr>
          <p:txBody>
            <a:bodyPr/>
            <a:lstStyle/>
            <a:p>
              <a:endParaRPr lang="en-AU"/>
            </a:p>
          </p:txBody>
        </p:sp>
        <p:sp>
          <p:nvSpPr>
            <p:cNvPr id="27" name="Freeform 12">
              <a:extLst>
                <a:ext uri="{FF2B5EF4-FFF2-40B4-BE49-F238E27FC236}">
                  <a16:creationId xmlns:a16="http://schemas.microsoft.com/office/drawing/2014/main" id="{59A3A7E0-481E-48BB-92CC-A115415FF726}"/>
                </a:ext>
              </a:extLst>
            </p:cNvPr>
            <p:cNvSpPr/>
            <p:nvPr/>
          </p:nvSpPr>
          <p:spPr>
            <a:xfrm flipH="1">
              <a:off x="7228964" y="1517044"/>
              <a:ext cx="844974" cy="578808"/>
            </a:xfrm>
            <a:custGeom>
              <a:avLst/>
              <a:gdLst/>
              <a:ahLst/>
              <a:cxnLst/>
              <a:rect l="l" t="t" r="r" b="b"/>
              <a:pathLst>
                <a:path w="3060876" h="2096700">
                  <a:moveTo>
                    <a:pt x="3060876" y="0"/>
                  </a:moveTo>
                  <a:lnTo>
                    <a:pt x="0" y="0"/>
                  </a:lnTo>
                  <a:lnTo>
                    <a:pt x="0" y="2096700"/>
                  </a:lnTo>
                  <a:lnTo>
                    <a:pt x="3060876" y="2096700"/>
                  </a:lnTo>
                  <a:lnTo>
                    <a:pt x="3060876" y="0"/>
                  </a:lnTo>
                  <a:close/>
                </a:path>
              </a:pathLst>
            </a:custGeom>
            <a: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a:blipFill>
          </p:spPr>
          <p:txBody>
            <a:bodyPr/>
            <a:lstStyle/>
            <a:p>
              <a:endParaRPr lang="en-AU"/>
            </a:p>
          </p:txBody>
        </p:sp>
      </p:grpSp>
      <p:sp>
        <p:nvSpPr>
          <p:cNvPr id="3" name="Slide Number Placeholder 2">
            <a:extLst>
              <a:ext uri="{FF2B5EF4-FFF2-40B4-BE49-F238E27FC236}">
                <a16:creationId xmlns:a16="http://schemas.microsoft.com/office/drawing/2014/main" id="{94452A2A-7C27-3E29-FD78-73A0C737DCC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17</a:t>
            </a:fld>
            <a:endParaRPr lang="en-AU"/>
          </a:p>
        </p:txBody>
      </p:sp>
    </p:spTree>
    <p:extLst>
      <p:ext uri="{BB962C8B-B14F-4D97-AF65-F5344CB8AC3E}">
        <p14:creationId xmlns:p14="http://schemas.microsoft.com/office/powerpoint/2010/main" val="1481345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75ED8-6072-3B4C-B0D6-EBE9B3C23A06}"/>
              </a:ext>
            </a:extLst>
          </p:cNvPr>
          <p:cNvSpPr>
            <a:spLocks noGrp="1"/>
          </p:cNvSpPr>
          <p:nvPr>
            <p:ph type="title"/>
          </p:nvPr>
        </p:nvSpPr>
        <p:spPr>
          <a:xfrm>
            <a:off x="360000" y="-545601"/>
            <a:ext cx="10080000" cy="545601"/>
          </a:xfrm>
        </p:spPr>
        <p:txBody>
          <a:bodyPr/>
          <a:lstStyle/>
          <a:p>
            <a:r>
              <a:rPr lang="en-AU" dirty="0"/>
              <a:t>Page 18</a:t>
            </a:r>
          </a:p>
        </p:txBody>
      </p:sp>
      <p:sp>
        <p:nvSpPr>
          <p:cNvPr id="8" name="Text Placeholder 7">
            <a:extLst>
              <a:ext uri="{FF2B5EF4-FFF2-40B4-BE49-F238E27FC236}">
                <a16:creationId xmlns:a16="http://schemas.microsoft.com/office/drawing/2014/main" id="{98FB071B-F73F-C0F4-EE47-CFC3098627DF}"/>
              </a:ext>
            </a:extLst>
          </p:cNvPr>
          <p:cNvSpPr>
            <a:spLocks noGrp="1"/>
          </p:cNvSpPr>
          <p:nvPr>
            <p:ph type="body" sz="quarter" idx="18"/>
          </p:nvPr>
        </p:nvSpPr>
        <p:spPr/>
        <p:txBody>
          <a:bodyPr/>
          <a:lstStyle/>
          <a:p>
            <a:r>
              <a:rPr lang="en-GB" sz="3600" dirty="0">
                <a:solidFill>
                  <a:schemeClr val="tx1"/>
                </a:solidFill>
              </a:rPr>
              <a:t>And there were no more birds on the roof.</a:t>
            </a:r>
            <a:endParaRPr lang="en-AU" sz="3600" dirty="0">
              <a:solidFill>
                <a:schemeClr val="tx1"/>
              </a:solidFill>
            </a:endParaRPr>
          </a:p>
        </p:txBody>
      </p:sp>
      <p:grpSp>
        <p:nvGrpSpPr>
          <p:cNvPr id="7" name="Group 6">
            <a:extLst>
              <a:ext uri="{FF2B5EF4-FFF2-40B4-BE49-F238E27FC236}">
                <a16:creationId xmlns:a16="http://schemas.microsoft.com/office/drawing/2014/main" id="{CA423564-C808-E3AD-57C0-70A379352937}"/>
              </a:ext>
              <a:ext uri="{C183D7F6-B498-43B3-948B-1728B52AA6E4}">
                <adec:decorative xmlns:adec="http://schemas.microsoft.com/office/drawing/2017/decorative" val="1"/>
              </a:ext>
            </a:extLst>
          </p:cNvPr>
          <p:cNvGrpSpPr/>
          <p:nvPr/>
        </p:nvGrpSpPr>
        <p:grpSpPr>
          <a:xfrm>
            <a:off x="25857" y="1368000"/>
            <a:ext cx="12140286" cy="5490000"/>
            <a:chOff x="25857" y="1368000"/>
            <a:chExt cx="12140286" cy="5490000"/>
          </a:xfrm>
        </p:grpSpPr>
        <p:sp>
          <p:nvSpPr>
            <p:cNvPr id="4" name="Freeform 2">
              <a:extLst>
                <a:ext uri="{FF2B5EF4-FFF2-40B4-BE49-F238E27FC236}">
                  <a16:creationId xmlns:a16="http://schemas.microsoft.com/office/drawing/2014/main" id="{DD44F708-1C7E-AE8B-A78C-ED947D14EF9F}"/>
                </a:ext>
              </a:extLst>
            </p:cNvPr>
            <p:cNvSpPr/>
            <p:nvPr/>
          </p:nvSpPr>
          <p:spPr>
            <a:xfrm>
              <a:off x="2033630" y="1368000"/>
              <a:ext cx="8124740" cy="5490000"/>
            </a:xfrm>
            <a:custGeom>
              <a:avLst/>
              <a:gdLst/>
              <a:ahLst/>
              <a:cxnLst/>
              <a:rect l="l" t="t" r="r" b="b"/>
              <a:pathLst>
                <a:path w="22422488" h="15555601">
                  <a:moveTo>
                    <a:pt x="0" y="0"/>
                  </a:moveTo>
                  <a:lnTo>
                    <a:pt x="22422488" y="0"/>
                  </a:lnTo>
                  <a:lnTo>
                    <a:pt x="22422488" y="15555601"/>
                  </a:lnTo>
                  <a:lnTo>
                    <a:pt x="0" y="15555601"/>
                  </a:lnTo>
                  <a:lnTo>
                    <a:pt x="0" y="0"/>
                  </a:lnTo>
                  <a:close/>
                </a:path>
              </a:pathLst>
            </a:cu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t="1" b="-2670"/>
              </a:stretch>
            </a:blipFill>
          </p:spPr>
          <p:txBody>
            <a:bodyPr/>
            <a:lstStyle/>
            <a:p>
              <a:endParaRPr lang="en-AU"/>
            </a:p>
          </p:txBody>
        </p:sp>
        <p:sp>
          <p:nvSpPr>
            <p:cNvPr id="5" name="Freeform 13">
              <a:extLst>
                <a:ext uri="{FF2B5EF4-FFF2-40B4-BE49-F238E27FC236}">
                  <a16:creationId xmlns:a16="http://schemas.microsoft.com/office/drawing/2014/main" id="{A2554C94-A4F4-7C47-7DC4-AC04C521B7DF}"/>
                </a:ext>
              </a:extLst>
            </p:cNvPr>
            <p:cNvSpPr/>
            <p:nvPr/>
          </p:nvSpPr>
          <p:spPr>
            <a:xfrm>
              <a:off x="25857" y="1368000"/>
              <a:ext cx="5574843" cy="5490000"/>
            </a:xfrm>
            <a:custGeom>
              <a:avLst/>
              <a:gdLst/>
              <a:ahLst/>
              <a:cxnLst/>
              <a:rect l="l" t="t" r="r" b="b"/>
              <a:pathLst>
                <a:path w="17135374" h="17550197">
                  <a:moveTo>
                    <a:pt x="0" y="0"/>
                  </a:moveTo>
                  <a:lnTo>
                    <a:pt x="17135374" y="0"/>
                  </a:lnTo>
                  <a:lnTo>
                    <a:pt x="17135374" y="17550196"/>
                  </a:lnTo>
                  <a:lnTo>
                    <a:pt x="0" y="175501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p>
          </p:txBody>
        </p:sp>
        <p:sp>
          <p:nvSpPr>
            <p:cNvPr id="6" name="Freeform 13">
              <a:extLst>
                <a:ext uri="{FF2B5EF4-FFF2-40B4-BE49-F238E27FC236}">
                  <a16:creationId xmlns:a16="http://schemas.microsoft.com/office/drawing/2014/main" id="{A6C86030-FFEA-BA5C-A513-06C712B60BBF}"/>
                </a:ext>
              </a:extLst>
            </p:cNvPr>
            <p:cNvSpPr/>
            <p:nvPr/>
          </p:nvSpPr>
          <p:spPr>
            <a:xfrm>
              <a:off x="5600700" y="1368000"/>
              <a:ext cx="6565443" cy="5457899"/>
            </a:xfrm>
            <a:custGeom>
              <a:avLst/>
              <a:gdLst/>
              <a:ahLst/>
              <a:cxnLst/>
              <a:rect l="l" t="t" r="r" b="b"/>
              <a:pathLst>
                <a:path w="17135374" h="17550197">
                  <a:moveTo>
                    <a:pt x="0" y="0"/>
                  </a:moveTo>
                  <a:lnTo>
                    <a:pt x="17135374" y="0"/>
                  </a:lnTo>
                  <a:lnTo>
                    <a:pt x="17135374" y="17550196"/>
                  </a:lnTo>
                  <a:lnTo>
                    <a:pt x="0" y="175501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p>
          </p:txBody>
        </p:sp>
      </p:grpSp>
      <p:sp>
        <p:nvSpPr>
          <p:cNvPr id="3" name="Slide Number Placeholder 2">
            <a:extLst>
              <a:ext uri="{FF2B5EF4-FFF2-40B4-BE49-F238E27FC236}">
                <a16:creationId xmlns:a16="http://schemas.microsoft.com/office/drawing/2014/main" id="{587231B7-0C33-0545-5D38-30339946106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18</a:t>
            </a:fld>
            <a:endParaRPr lang="en-AU"/>
          </a:p>
        </p:txBody>
      </p:sp>
    </p:spTree>
    <p:extLst>
      <p:ext uri="{BB962C8B-B14F-4D97-AF65-F5344CB8AC3E}">
        <p14:creationId xmlns:p14="http://schemas.microsoft.com/office/powerpoint/2010/main" val="4206567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BD677-588F-9521-AE1D-9FCF31890DA7}"/>
              </a:ext>
            </a:extLst>
          </p:cNvPr>
          <p:cNvSpPr>
            <a:spLocks noGrp="1"/>
          </p:cNvSpPr>
          <p:nvPr>
            <p:ph type="title"/>
          </p:nvPr>
        </p:nvSpPr>
        <p:spPr>
          <a:xfrm>
            <a:off x="360000" y="-545601"/>
            <a:ext cx="10080000" cy="545601"/>
          </a:xfrm>
        </p:spPr>
        <p:txBody>
          <a:bodyPr/>
          <a:lstStyle/>
          <a:p>
            <a:r>
              <a:rPr lang="en-AU" dirty="0"/>
              <a:t>Page 19</a:t>
            </a:r>
          </a:p>
        </p:txBody>
      </p:sp>
      <p:sp>
        <p:nvSpPr>
          <p:cNvPr id="6" name="Text Placeholder 5">
            <a:extLst>
              <a:ext uri="{FF2B5EF4-FFF2-40B4-BE49-F238E27FC236}">
                <a16:creationId xmlns:a16="http://schemas.microsoft.com/office/drawing/2014/main" id="{A6B2A3F0-0F8A-E545-FF81-34C7497F4F74}"/>
              </a:ext>
            </a:extLst>
          </p:cNvPr>
          <p:cNvSpPr>
            <a:spLocks noGrp="1"/>
          </p:cNvSpPr>
          <p:nvPr>
            <p:ph type="body" sz="quarter" idx="18"/>
          </p:nvPr>
        </p:nvSpPr>
        <p:spPr/>
        <p:txBody>
          <a:bodyPr/>
          <a:lstStyle/>
          <a:p>
            <a:r>
              <a:rPr lang="fr-FR" sz="3600" dirty="0">
                <a:solidFill>
                  <a:schemeClr val="tx1"/>
                </a:solidFill>
              </a:rPr>
              <a:t>La </a:t>
            </a:r>
            <a:r>
              <a:rPr lang="fr-FR" sz="3600" dirty="0" err="1">
                <a:solidFill>
                  <a:schemeClr val="tx1"/>
                </a:solidFill>
              </a:rPr>
              <a:t>la</a:t>
            </a:r>
            <a:r>
              <a:rPr lang="fr-FR" sz="3600" dirty="0">
                <a:solidFill>
                  <a:schemeClr val="tx1"/>
                </a:solidFill>
              </a:rPr>
              <a:t> </a:t>
            </a:r>
            <a:r>
              <a:rPr lang="fr-FR" sz="3600" dirty="0" err="1">
                <a:solidFill>
                  <a:schemeClr val="tx1"/>
                </a:solidFill>
              </a:rPr>
              <a:t>la</a:t>
            </a:r>
            <a:r>
              <a:rPr lang="fr-FR" sz="3600" dirty="0">
                <a:solidFill>
                  <a:schemeClr val="tx1"/>
                </a:solidFill>
              </a:rPr>
              <a:t> </a:t>
            </a:r>
            <a:r>
              <a:rPr lang="fr-FR" sz="3600" dirty="0" err="1">
                <a:solidFill>
                  <a:schemeClr val="tx1"/>
                </a:solidFill>
              </a:rPr>
              <a:t>la</a:t>
            </a:r>
            <a:r>
              <a:rPr lang="fr-FR" sz="3600" dirty="0">
                <a:solidFill>
                  <a:schemeClr val="tx1"/>
                </a:solidFill>
              </a:rPr>
              <a:t> </a:t>
            </a:r>
            <a:r>
              <a:rPr lang="fr-FR" sz="3600" dirty="0" err="1">
                <a:solidFill>
                  <a:schemeClr val="tx1"/>
                </a:solidFill>
              </a:rPr>
              <a:t>la</a:t>
            </a:r>
            <a:r>
              <a:rPr lang="fr-FR" sz="3600" dirty="0">
                <a:solidFill>
                  <a:schemeClr val="tx1"/>
                </a:solidFill>
              </a:rPr>
              <a:t> </a:t>
            </a:r>
            <a:r>
              <a:rPr lang="fr-FR" sz="3600" dirty="0" err="1">
                <a:solidFill>
                  <a:schemeClr val="tx1"/>
                </a:solidFill>
              </a:rPr>
              <a:t>la</a:t>
            </a:r>
            <a:r>
              <a:rPr lang="fr-FR" sz="3600" dirty="0">
                <a:solidFill>
                  <a:schemeClr val="tx1"/>
                </a:solidFill>
              </a:rPr>
              <a:t> </a:t>
            </a:r>
            <a:r>
              <a:rPr lang="fr-FR" sz="3600" dirty="0" err="1">
                <a:solidFill>
                  <a:schemeClr val="tx1"/>
                </a:solidFill>
              </a:rPr>
              <a:t>la</a:t>
            </a:r>
            <a:r>
              <a:rPr lang="fr-FR" sz="3600" dirty="0">
                <a:solidFill>
                  <a:schemeClr val="tx1"/>
                </a:solidFill>
              </a:rPr>
              <a:t> </a:t>
            </a:r>
            <a:r>
              <a:rPr lang="fr-FR" sz="3600" dirty="0" err="1">
                <a:solidFill>
                  <a:schemeClr val="tx1"/>
                </a:solidFill>
              </a:rPr>
              <a:t>la</a:t>
            </a:r>
            <a:r>
              <a:rPr lang="fr-FR" sz="3600" dirty="0">
                <a:solidFill>
                  <a:schemeClr val="tx1"/>
                </a:solidFill>
              </a:rPr>
              <a:t> </a:t>
            </a:r>
            <a:r>
              <a:rPr lang="fr-FR" sz="3600" dirty="0" err="1">
                <a:solidFill>
                  <a:schemeClr val="tx1"/>
                </a:solidFill>
              </a:rPr>
              <a:t>la</a:t>
            </a:r>
            <a:r>
              <a:rPr lang="fr-FR" sz="3600" dirty="0">
                <a:solidFill>
                  <a:schemeClr val="tx1"/>
                </a:solidFill>
              </a:rPr>
              <a:t> </a:t>
            </a:r>
            <a:r>
              <a:rPr lang="fr-FR" sz="3600" dirty="0" err="1">
                <a:solidFill>
                  <a:schemeClr val="tx1"/>
                </a:solidFill>
              </a:rPr>
              <a:t>la</a:t>
            </a:r>
            <a:r>
              <a:rPr lang="fr-FR" sz="3600" dirty="0">
                <a:solidFill>
                  <a:schemeClr val="tx1"/>
                </a:solidFill>
              </a:rPr>
              <a:t> </a:t>
            </a:r>
            <a:r>
              <a:rPr lang="fr-FR" sz="3600" dirty="0" err="1">
                <a:solidFill>
                  <a:schemeClr val="tx1"/>
                </a:solidFill>
              </a:rPr>
              <a:t>la</a:t>
            </a:r>
            <a:r>
              <a:rPr lang="fr-FR" sz="3600" dirty="0">
                <a:solidFill>
                  <a:schemeClr val="tx1"/>
                </a:solidFill>
              </a:rPr>
              <a:t>.</a:t>
            </a:r>
            <a:endParaRPr lang="en-AU" sz="3600" dirty="0">
              <a:solidFill>
                <a:schemeClr val="tx1"/>
              </a:solidFill>
            </a:endParaRPr>
          </a:p>
        </p:txBody>
      </p:sp>
      <p:grpSp>
        <p:nvGrpSpPr>
          <p:cNvPr id="5" name="Group 4">
            <a:extLst>
              <a:ext uri="{FF2B5EF4-FFF2-40B4-BE49-F238E27FC236}">
                <a16:creationId xmlns:a16="http://schemas.microsoft.com/office/drawing/2014/main" id="{724543E3-C50C-0F3E-EEFC-E91EE523F5BE}"/>
              </a:ext>
              <a:ext uri="{C183D7F6-B498-43B3-948B-1728B52AA6E4}">
                <adec:decorative xmlns:adec="http://schemas.microsoft.com/office/drawing/2017/decorative" val="1"/>
              </a:ext>
            </a:extLst>
          </p:cNvPr>
          <p:cNvGrpSpPr/>
          <p:nvPr/>
        </p:nvGrpSpPr>
        <p:grpSpPr>
          <a:xfrm>
            <a:off x="0" y="2611572"/>
            <a:ext cx="12192000" cy="4246428"/>
            <a:chOff x="0" y="2611572"/>
            <a:chExt cx="12192000" cy="4246428"/>
          </a:xfrm>
        </p:grpSpPr>
        <p:sp>
          <p:nvSpPr>
            <p:cNvPr id="7" name="Freeform 2">
              <a:extLst>
                <a:ext uri="{FF2B5EF4-FFF2-40B4-BE49-F238E27FC236}">
                  <a16:creationId xmlns:a16="http://schemas.microsoft.com/office/drawing/2014/main" id="{8208BDE8-CA66-6A9C-E4AD-96AB5188C1C4}"/>
                </a:ext>
              </a:extLst>
            </p:cNvPr>
            <p:cNvSpPr/>
            <p:nvPr/>
          </p:nvSpPr>
          <p:spPr>
            <a:xfrm flipH="1">
              <a:off x="5911542" y="2611572"/>
              <a:ext cx="5437637" cy="1865313"/>
            </a:xfrm>
            <a:custGeom>
              <a:avLst/>
              <a:gdLst/>
              <a:ahLst/>
              <a:cxnLst/>
              <a:rect l="l" t="t" r="r" b="b"/>
              <a:pathLst>
                <a:path w="8008239" h="3004944">
                  <a:moveTo>
                    <a:pt x="8008239" y="0"/>
                  </a:moveTo>
                  <a:lnTo>
                    <a:pt x="0" y="0"/>
                  </a:lnTo>
                  <a:lnTo>
                    <a:pt x="0" y="3004944"/>
                  </a:lnTo>
                  <a:lnTo>
                    <a:pt x="8008239" y="3004944"/>
                  </a:lnTo>
                  <a:lnTo>
                    <a:pt x="8008239" y="0"/>
                  </a:lnTo>
                  <a:close/>
                </a:path>
              </a:pathLst>
            </a:cu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l="-23515" r="-923" b="-162092"/>
              </a:stretch>
            </a:blipFill>
          </p:spPr>
          <p:txBody>
            <a:bodyPr/>
            <a:lstStyle/>
            <a:p>
              <a:endParaRPr lang="en-AU"/>
            </a:p>
          </p:txBody>
        </p:sp>
        <p:sp>
          <p:nvSpPr>
            <p:cNvPr id="8" name="Freeform 2">
              <a:extLst>
                <a:ext uri="{FF2B5EF4-FFF2-40B4-BE49-F238E27FC236}">
                  <a16:creationId xmlns:a16="http://schemas.microsoft.com/office/drawing/2014/main" id="{7A6671E4-1BFF-D3AF-73EE-CCB274D79A51}"/>
                </a:ext>
              </a:extLst>
            </p:cNvPr>
            <p:cNvSpPr/>
            <p:nvPr/>
          </p:nvSpPr>
          <p:spPr>
            <a:xfrm>
              <a:off x="963164" y="2611572"/>
              <a:ext cx="5437637" cy="1865313"/>
            </a:xfrm>
            <a:custGeom>
              <a:avLst/>
              <a:gdLst/>
              <a:ahLst/>
              <a:cxnLst/>
              <a:rect l="l" t="t" r="r" b="b"/>
              <a:pathLst>
                <a:path w="8008239" h="3004944">
                  <a:moveTo>
                    <a:pt x="8008239" y="0"/>
                  </a:moveTo>
                  <a:lnTo>
                    <a:pt x="0" y="0"/>
                  </a:lnTo>
                  <a:lnTo>
                    <a:pt x="0" y="3004944"/>
                  </a:lnTo>
                  <a:lnTo>
                    <a:pt x="8008239" y="3004944"/>
                  </a:lnTo>
                  <a:lnTo>
                    <a:pt x="8008239" y="0"/>
                  </a:lnTo>
                  <a:close/>
                </a:path>
              </a:pathLst>
            </a:cu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l="-23515" r="-923" b="-162092"/>
              </a:stretch>
            </a:blipFill>
          </p:spPr>
          <p:txBody>
            <a:bodyPr/>
            <a:lstStyle/>
            <a:p>
              <a:endParaRPr lang="en-AU"/>
            </a:p>
          </p:txBody>
        </p:sp>
        <p:sp>
          <p:nvSpPr>
            <p:cNvPr id="4" name="Freeform 5">
              <a:extLst>
                <a:ext uri="{FF2B5EF4-FFF2-40B4-BE49-F238E27FC236}">
                  <a16:creationId xmlns:a16="http://schemas.microsoft.com/office/drawing/2014/main" id="{83383E3F-42E9-64E2-5FE6-7BED33B5C42A}"/>
                </a:ext>
              </a:extLst>
            </p:cNvPr>
            <p:cNvSpPr/>
            <p:nvPr/>
          </p:nvSpPr>
          <p:spPr>
            <a:xfrm>
              <a:off x="0" y="4339771"/>
              <a:ext cx="12192000" cy="2518229"/>
            </a:xfrm>
            <a:custGeom>
              <a:avLst/>
              <a:gdLst/>
              <a:ahLst/>
              <a:cxnLst/>
              <a:rect l="l" t="t" r="r" b="b"/>
              <a:pathLst>
                <a:path w="32400000" h="8100000">
                  <a:moveTo>
                    <a:pt x="0" y="0"/>
                  </a:moveTo>
                  <a:lnTo>
                    <a:pt x="32400000" y="0"/>
                  </a:lnTo>
                  <a:lnTo>
                    <a:pt x="32400000" y="8100000"/>
                  </a:lnTo>
                  <a:lnTo>
                    <a:pt x="0" y="8100000"/>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AU"/>
            </a:p>
          </p:txBody>
        </p:sp>
      </p:grpSp>
      <p:sp>
        <p:nvSpPr>
          <p:cNvPr id="3" name="Slide Number Placeholder 2">
            <a:extLst>
              <a:ext uri="{FF2B5EF4-FFF2-40B4-BE49-F238E27FC236}">
                <a16:creationId xmlns:a16="http://schemas.microsoft.com/office/drawing/2014/main" id="{0410FBCD-27E0-B0F7-2AB2-A9706F87821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19</a:t>
            </a:fld>
            <a:endParaRPr lang="en-AU"/>
          </a:p>
        </p:txBody>
      </p:sp>
    </p:spTree>
    <p:extLst>
      <p:ext uri="{BB962C8B-B14F-4D97-AF65-F5344CB8AC3E}">
        <p14:creationId xmlns:p14="http://schemas.microsoft.com/office/powerpoint/2010/main" val="4071807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64CACD4-6D09-F724-A74A-B296003B20FC}"/>
              </a:ext>
            </a:extLst>
          </p:cNvPr>
          <p:cNvSpPr>
            <a:spLocks noGrp="1"/>
          </p:cNvSpPr>
          <p:nvPr>
            <p:ph type="title"/>
          </p:nvPr>
        </p:nvSpPr>
        <p:spPr>
          <a:xfrm>
            <a:off x="360000" y="-545601"/>
            <a:ext cx="10080000" cy="545601"/>
          </a:xfrm>
        </p:spPr>
        <p:txBody>
          <a:bodyPr/>
          <a:lstStyle/>
          <a:p>
            <a:r>
              <a:rPr lang="en-AU" dirty="0"/>
              <a:t>Page 2</a:t>
            </a:r>
          </a:p>
        </p:txBody>
      </p:sp>
      <p:sp>
        <p:nvSpPr>
          <p:cNvPr id="3" name="Text Placeholder 2">
            <a:extLst>
              <a:ext uri="{FF2B5EF4-FFF2-40B4-BE49-F238E27FC236}">
                <a16:creationId xmlns:a16="http://schemas.microsoft.com/office/drawing/2014/main" id="{C569E19A-3FAA-0FCC-3A44-CF00FA2A3E1D}"/>
              </a:ext>
            </a:extLst>
          </p:cNvPr>
          <p:cNvSpPr>
            <a:spLocks noGrp="1"/>
          </p:cNvSpPr>
          <p:nvPr>
            <p:ph type="body" sz="quarter" idx="18"/>
          </p:nvPr>
        </p:nvSpPr>
        <p:spPr/>
        <p:txBody>
          <a:bodyPr/>
          <a:lstStyle/>
          <a:p>
            <a:pPr>
              <a:lnSpc>
                <a:spcPct val="114000"/>
              </a:lnSpc>
            </a:pPr>
            <a:r>
              <a:rPr lang="en-GB" sz="3600" dirty="0">
                <a:solidFill>
                  <a:schemeClr val="tx1"/>
                </a:solidFill>
              </a:rPr>
              <a:t>Look! One, two, three, four elephants lying in the forest.</a:t>
            </a:r>
            <a:endParaRPr lang="en-AU" sz="3600" dirty="0">
              <a:solidFill>
                <a:schemeClr val="tx1"/>
              </a:solidFill>
            </a:endParaRPr>
          </a:p>
        </p:txBody>
      </p:sp>
      <p:grpSp>
        <p:nvGrpSpPr>
          <p:cNvPr id="26" name="Group 25">
            <a:extLst>
              <a:ext uri="{FF2B5EF4-FFF2-40B4-BE49-F238E27FC236}">
                <a16:creationId xmlns:a16="http://schemas.microsoft.com/office/drawing/2014/main" id="{20355EFD-9373-B9B1-6F2F-19D0DCF2D3E4}"/>
              </a:ext>
              <a:ext uri="{C183D7F6-B498-43B3-948B-1728B52AA6E4}">
                <adec:decorative xmlns:adec="http://schemas.microsoft.com/office/drawing/2017/decorative" val="1"/>
              </a:ext>
            </a:extLst>
          </p:cNvPr>
          <p:cNvGrpSpPr/>
          <p:nvPr/>
        </p:nvGrpSpPr>
        <p:grpSpPr>
          <a:xfrm>
            <a:off x="0" y="1345489"/>
            <a:ext cx="12207137" cy="5550509"/>
            <a:chOff x="0" y="1345489"/>
            <a:chExt cx="12207137" cy="5550509"/>
          </a:xfrm>
        </p:grpSpPr>
        <p:sp>
          <p:nvSpPr>
            <p:cNvPr id="13" name="Freeform 2">
              <a:extLst>
                <a:ext uri="{FF2B5EF4-FFF2-40B4-BE49-F238E27FC236}">
                  <a16:creationId xmlns:a16="http://schemas.microsoft.com/office/drawing/2014/main" id="{E1CF0D57-DADF-4EAB-13A1-168348821874}"/>
                </a:ext>
              </a:extLst>
            </p:cNvPr>
            <p:cNvSpPr/>
            <p:nvPr/>
          </p:nvSpPr>
          <p:spPr>
            <a:xfrm>
              <a:off x="0" y="1345489"/>
              <a:ext cx="12207137" cy="5512511"/>
            </a:xfrm>
            <a:custGeom>
              <a:avLst/>
              <a:gdLst/>
              <a:ahLst/>
              <a:cxnLst/>
              <a:rect l="l" t="t" r="r" b="b"/>
              <a:pathLst>
                <a:path w="36004500" h="17992725">
                  <a:moveTo>
                    <a:pt x="0" y="0"/>
                  </a:moveTo>
                  <a:lnTo>
                    <a:pt x="36004500" y="0"/>
                  </a:lnTo>
                  <a:lnTo>
                    <a:pt x="36004500" y="17992725"/>
                  </a:lnTo>
                  <a:lnTo>
                    <a:pt x="0" y="17992725"/>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AU" dirty="0"/>
            </a:p>
          </p:txBody>
        </p:sp>
        <p:sp>
          <p:nvSpPr>
            <p:cNvPr id="14" name="Freeform 3">
              <a:extLst>
                <a:ext uri="{FF2B5EF4-FFF2-40B4-BE49-F238E27FC236}">
                  <a16:creationId xmlns:a16="http://schemas.microsoft.com/office/drawing/2014/main" id="{562F2874-9E06-B175-CE75-7957195B1D7B}"/>
                </a:ext>
              </a:extLst>
            </p:cNvPr>
            <p:cNvSpPr/>
            <p:nvPr/>
          </p:nvSpPr>
          <p:spPr>
            <a:xfrm>
              <a:off x="4021982" y="4055108"/>
              <a:ext cx="619483" cy="683568"/>
            </a:xfrm>
            <a:custGeom>
              <a:avLst/>
              <a:gdLst/>
              <a:ahLst/>
              <a:cxnLst/>
              <a:rect l="l" t="t" r="r" b="b"/>
              <a:pathLst>
                <a:path w="1827142" h="2016157">
                  <a:moveTo>
                    <a:pt x="0" y="0"/>
                  </a:moveTo>
                  <a:lnTo>
                    <a:pt x="1827142" y="0"/>
                  </a:lnTo>
                  <a:lnTo>
                    <a:pt x="1827142" y="2016156"/>
                  </a:lnTo>
                  <a:lnTo>
                    <a:pt x="0" y="2016156"/>
                  </a:lnTo>
                  <a:lnTo>
                    <a:pt x="0" y="0"/>
                  </a:lnTo>
                  <a:close/>
                </a:path>
              </a:pathLst>
            </a:cu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AU"/>
            </a:p>
          </p:txBody>
        </p:sp>
        <p:sp>
          <p:nvSpPr>
            <p:cNvPr id="15" name="Freeform 4">
              <a:extLst>
                <a:ext uri="{FF2B5EF4-FFF2-40B4-BE49-F238E27FC236}">
                  <a16:creationId xmlns:a16="http://schemas.microsoft.com/office/drawing/2014/main" id="{02FE5F02-0AF4-E900-6C66-31FBABD66B6F}"/>
                </a:ext>
              </a:extLst>
            </p:cNvPr>
            <p:cNvSpPr/>
            <p:nvPr/>
          </p:nvSpPr>
          <p:spPr>
            <a:xfrm flipH="1">
              <a:off x="7181043" y="4738675"/>
              <a:ext cx="619483" cy="683568"/>
            </a:xfrm>
            <a:custGeom>
              <a:avLst/>
              <a:gdLst/>
              <a:ahLst/>
              <a:cxnLst/>
              <a:rect l="l" t="t" r="r" b="b"/>
              <a:pathLst>
                <a:path w="1827142" h="2016157">
                  <a:moveTo>
                    <a:pt x="1827142" y="0"/>
                  </a:moveTo>
                  <a:lnTo>
                    <a:pt x="0" y="0"/>
                  </a:lnTo>
                  <a:lnTo>
                    <a:pt x="0" y="2016157"/>
                  </a:lnTo>
                  <a:lnTo>
                    <a:pt x="1827142" y="2016157"/>
                  </a:lnTo>
                  <a:lnTo>
                    <a:pt x="1827142" y="0"/>
                  </a:lnTo>
                  <a:close/>
                </a:path>
              </a:pathLst>
            </a:cu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AU"/>
            </a:p>
          </p:txBody>
        </p:sp>
        <p:sp>
          <p:nvSpPr>
            <p:cNvPr id="16" name="Freeform 5">
              <a:extLst>
                <a:ext uri="{FF2B5EF4-FFF2-40B4-BE49-F238E27FC236}">
                  <a16:creationId xmlns:a16="http://schemas.microsoft.com/office/drawing/2014/main" id="{FCB78F07-F37A-0243-E953-1AA1A7AAD5A7}"/>
                </a:ext>
              </a:extLst>
            </p:cNvPr>
            <p:cNvSpPr/>
            <p:nvPr/>
          </p:nvSpPr>
          <p:spPr>
            <a:xfrm rot="21540000">
              <a:off x="164336" y="4321564"/>
              <a:ext cx="3090866" cy="2574434"/>
            </a:xfrm>
            <a:custGeom>
              <a:avLst/>
              <a:gdLst/>
              <a:ahLst/>
              <a:cxnLst/>
              <a:rect l="l" t="t" r="r" b="b"/>
              <a:pathLst>
                <a:path w="9116395" h="7593197">
                  <a:moveTo>
                    <a:pt x="0" y="0"/>
                  </a:moveTo>
                  <a:lnTo>
                    <a:pt x="9116395" y="0"/>
                  </a:lnTo>
                  <a:lnTo>
                    <a:pt x="9116395" y="7593198"/>
                  </a:lnTo>
                  <a:lnTo>
                    <a:pt x="0" y="7593198"/>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17" name="Freeform 6">
              <a:extLst>
                <a:ext uri="{FF2B5EF4-FFF2-40B4-BE49-F238E27FC236}">
                  <a16:creationId xmlns:a16="http://schemas.microsoft.com/office/drawing/2014/main" id="{22110A76-598A-297D-6172-878A96E11A28}"/>
                </a:ext>
              </a:extLst>
            </p:cNvPr>
            <p:cNvSpPr/>
            <p:nvPr/>
          </p:nvSpPr>
          <p:spPr>
            <a:xfrm>
              <a:off x="5487756" y="3906374"/>
              <a:ext cx="3090866" cy="2574434"/>
            </a:xfrm>
            <a:custGeom>
              <a:avLst/>
              <a:gdLst/>
              <a:ahLst/>
              <a:cxnLst/>
              <a:rect l="l" t="t" r="r" b="b"/>
              <a:pathLst>
                <a:path w="9116395" h="7593197">
                  <a:moveTo>
                    <a:pt x="0" y="0"/>
                  </a:moveTo>
                  <a:lnTo>
                    <a:pt x="9116395" y="0"/>
                  </a:lnTo>
                  <a:lnTo>
                    <a:pt x="9116395" y="7593197"/>
                  </a:lnTo>
                  <a:lnTo>
                    <a:pt x="0" y="7593197"/>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18" name="Freeform 7">
              <a:extLst>
                <a:ext uri="{FF2B5EF4-FFF2-40B4-BE49-F238E27FC236}">
                  <a16:creationId xmlns:a16="http://schemas.microsoft.com/office/drawing/2014/main" id="{397C6DF6-6344-5CAD-4288-5A7B730A9B4D}"/>
                </a:ext>
              </a:extLst>
            </p:cNvPr>
            <p:cNvSpPr/>
            <p:nvPr/>
          </p:nvSpPr>
          <p:spPr>
            <a:xfrm>
              <a:off x="8480608" y="4055108"/>
              <a:ext cx="3090866" cy="2574434"/>
            </a:xfrm>
            <a:custGeom>
              <a:avLst/>
              <a:gdLst/>
              <a:ahLst/>
              <a:cxnLst/>
              <a:rect l="l" t="t" r="r" b="b"/>
              <a:pathLst>
                <a:path w="9116395" h="7593197">
                  <a:moveTo>
                    <a:pt x="0" y="0"/>
                  </a:moveTo>
                  <a:lnTo>
                    <a:pt x="9116395" y="0"/>
                  </a:lnTo>
                  <a:lnTo>
                    <a:pt x="9116395" y="7593197"/>
                  </a:lnTo>
                  <a:lnTo>
                    <a:pt x="0" y="7593197"/>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19" name="Freeform 8">
              <a:extLst>
                <a:ext uri="{FF2B5EF4-FFF2-40B4-BE49-F238E27FC236}">
                  <a16:creationId xmlns:a16="http://schemas.microsoft.com/office/drawing/2014/main" id="{F395CD71-789C-5B1F-E024-FABBDCC5C00C}"/>
                </a:ext>
              </a:extLst>
            </p:cNvPr>
            <p:cNvSpPr/>
            <p:nvPr/>
          </p:nvSpPr>
          <p:spPr>
            <a:xfrm>
              <a:off x="1052395" y="2509676"/>
              <a:ext cx="1314748" cy="1314748"/>
            </a:xfrm>
            <a:custGeom>
              <a:avLst/>
              <a:gdLst/>
              <a:ahLst/>
              <a:cxnLst/>
              <a:rect l="l" t="t" r="r" b="b"/>
              <a:pathLst>
                <a:path w="4175765" h="4175765">
                  <a:moveTo>
                    <a:pt x="0" y="0"/>
                  </a:moveTo>
                  <a:lnTo>
                    <a:pt x="4175765" y="0"/>
                  </a:lnTo>
                  <a:lnTo>
                    <a:pt x="4175765" y="4175766"/>
                  </a:lnTo>
                  <a:lnTo>
                    <a:pt x="0" y="41757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AU"/>
            </a:p>
          </p:txBody>
        </p:sp>
        <p:sp>
          <p:nvSpPr>
            <p:cNvPr id="20" name="Freeform 9">
              <a:extLst>
                <a:ext uri="{FF2B5EF4-FFF2-40B4-BE49-F238E27FC236}">
                  <a16:creationId xmlns:a16="http://schemas.microsoft.com/office/drawing/2014/main" id="{46A26278-35BF-E3C9-54CE-1FA5A47808EC}"/>
                </a:ext>
              </a:extLst>
            </p:cNvPr>
            <p:cNvSpPr/>
            <p:nvPr/>
          </p:nvSpPr>
          <p:spPr>
            <a:xfrm>
              <a:off x="6375816" y="2509675"/>
              <a:ext cx="1314747" cy="1314747"/>
            </a:xfrm>
            <a:custGeom>
              <a:avLst/>
              <a:gdLst/>
              <a:ahLst/>
              <a:cxnLst/>
              <a:rect l="l" t="t" r="r" b="b"/>
              <a:pathLst>
                <a:path w="3837648" h="3837648">
                  <a:moveTo>
                    <a:pt x="0" y="0"/>
                  </a:moveTo>
                  <a:lnTo>
                    <a:pt x="3837647" y="0"/>
                  </a:lnTo>
                  <a:lnTo>
                    <a:pt x="3837647" y="3837648"/>
                  </a:lnTo>
                  <a:lnTo>
                    <a:pt x="0" y="38376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AU"/>
            </a:p>
          </p:txBody>
        </p:sp>
        <p:sp>
          <p:nvSpPr>
            <p:cNvPr id="21" name="Freeform 10">
              <a:extLst>
                <a:ext uri="{FF2B5EF4-FFF2-40B4-BE49-F238E27FC236}">
                  <a16:creationId xmlns:a16="http://schemas.microsoft.com/office/drawing/2014/main" id="{519BA7B6-1088-646B-F373-02C4BE036471}"/>
                </a:ext>
              </a:extLst>
            </p:cNvPr>
            <p:cNvSpPr/>
            <p:nvPr/>
          </p:nvSpPr>
          <p:spPr>
            <a:xfrm>
              <a:off x="3554741" y="2509675"/>
              <a:ext cx="1314747" cy="1314747"/>
            </a:xfrm>
            <a:custGeom>
              <a:avLst/>
              <a:gdLst/>
              <a:ahLst/>
              <a:cxnLst/>
              <a:rect l="l" t="t" r="r" b="b"/>
              <a:pathLst>
                <a:path w="3877797" h="3877797">
                  <a:moveTo>
                    <a:pt x="0" y="0"/>
                  </a:moveTo>
                  <a:lnTo>
                    <a:pt x="3877797" y="0"/>
                  </a:lnTo>
                  <a:lnTo>
                    <a:pt x="3877797" y="3877797"/>
                  </a:lnTo>
                  <a:lnTo>
                    <a:pt x="0" y="38777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AU"/>
            </a:p>
          </p:txBody>
        </p:sp>
        <p:sp>
          <p:nvSpPr>
            <p:cNvPr id="23" name="Freeform 12">
              <a:extLst>
                <a:ext uri="{FF2B5EF4-FFF2-40B4-BE49-F238E27FC236}">
                  <a16:creationId xmlns:a16="http://schemas.microsoft.com/office/drawing/2014/main" id="{A7B5C001-55B7-BBAD-0266-864DE1964388}"/>
                </a:ext>
              </a:extLst>
            </p:cNvPr>
            <p:cNvSpPr/>
            <p:nvPr/>
          </p:nvSpPr>
          <p:spPr>
            <a:xfrm>
              <a:off x="2666681" y="4135026"/>
              <a:ext cx="3090866" cy="2574434"/>
            </a:xfrm>
            <a:custGeom>
              <a:avLst/>
              <a:gdLst/>
              <a:ahLst/>
              <a:cxnLst/>
              <a:rect l="l" t="t" r="r" b="b"/>
              <a:pathLst>
                <a:path w="9116395" h="7593197">
                  <a:moveTo>
                    <a:pt x="0" y="0"/>
                  </a:moveTo>
                  <a:lnTo>
                    <a:pt x="9116395" y="0"/>
                  </a:lnTo>
                  <a:lnTo>
                    <a:pt x="9116395" y="7593198"/>
                  </a:lnTo>
                  <a:lnTo>
                    <a:pt x="0" y="7593198"/>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24" name="Freeform 13">
              <a:extLst>
                <a:ext uri="{FF2B5EF4-FFF2-40B4-BE49-F238E27FC236}">
                  <a16:creationId xmlns:a16="http://schemas.microsoft.com/office/drawing/2014/main" id="{F659A95F-3810-16CB-6F21-B634E18F25C9}"/>
                </a:ext>
              </a:extLst>
            </p:cNvPr>
            <p:cNvSpPr/>
            <p:nvPr/>
          </p:nvSpPr>
          <p:spPr>
            <a:xfrm>
              <a:off x="9368668" y="2509675"/>
              <a:ext cx="1314747" cy="1314747"/>
            </a:xfrm>
            <a:custGeom>
              <a:avLst/>
              <a:gdLst/>
              <a:ahLst/>
              <a:cxnLst/>
              <a:rect l="l" t="t" r="r" b="b"/>
              <a:pathLst>
                <a:path w="4558198" h="4558198">
                  <a:moveTo>
                    <a:pt x="0" y="0"/>
                  </a:moveTo>
                  <a:lnTo>
                    <a:pt x="4558198" y="0"/>
                  </a:lnTo>
                  <a:lnTo>
                    <a:pt x="4558198" y="4558198"/>
                  </a:lnTo>
                  <a:lnTo>
                    <a:pt x="0" y="455819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AU"/>
            </a:p>
          </p:txBody>
        </p:sp>
      </p:grpSp>
      <p:sp>
        <p:nvSpPr>
          <p:cNvPr id="2" name="Slide Number Placeholder 1">
            <a:extLst>
              <a:ext uri="{FF2B5EF4-FFF2-40B4-BE49-F238E27FC236}">
                <a16:creationId xmlns:a16="http://schemas.microsoft.com/office/drawing/2014/main" id="{3A9C57AD-4EF3-47F0-A604-A96C4A51A2D7}"/>
              </a:ext>
              <a:ext uri="{C183D7F6-B498-43B3-948B-1728B52AA6E4}">
                <adec:decorative xmlns:adec="http://schemas.microsoft.com/office/drawing/2017/decorative" val="1"/>
              </a:ext>
            </a:extLst>
          </p:cNvPr>
          <p:cNvSpPr>
            <a:spLocks noGrp="1"/>
          </p:cNvSpPr>
          <p:nvPr>
            <p:ph type="sldNum" sz="quarter" idx="12"/>
          </p:nvPr>
        </p:nvSpPr>
        <p:spPr>
          <a:xfrm>
            <a:off x="11124000" y="6523620"/>
            <a:ext cx="720000" cy="180000"/>
          </a:xfrm>
        </p:spPr>
        <p:txBody>
          <a:bodyPr/>
          <a:lstStyle/>
          <a:p>
            <a:fld id="{10A01DC5-1685-4615-8240-15192985C6A2}" type="slidenum">
              <a:rPr lang="en-AU" smtClean="0"/>
              <a:t>2</a:t>
            </a:fld>
            <a:endParaRPr lang="en-AU"/>
          </a:p>
        </p:txBody>
      </p:sp>
    </p:spTree>
    <p:extLst>
      <p:ext uri="{BB962C8B-B14F-4D97-AF65-F5344CB8AC3E}">
        <p14:creationId xmlns:p14="http://schemas.microsoft.com/office/powerpoint/2010/main" val="3786834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dirty="0"/>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dirty="0">
                <a:hlinkClick r:id="rId2">
                  <a:extLst>
                    <a:ext uri="{A12FA001-AC4F-418D-AE19-62706E023703}">
                      <ahyp:hlinkClr xmlns:ahyp="http://schemas.microsoft.com/office/drawing/2018/hyperlinkcolor" val="tx"/>
                    </a:ext>
                  </a:extLst>
                </a:hlinkClick>
              </a:rPr>
              <a:t>© State of New South Wales (Department of Education), 2024</a:t>
            </a:r>
            <a:endParaRPr lang="en-AU" dirty="0"/>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licence</a:t>
            </a:r>
            <a:r>
              <a:rPr lang="en-AU" sz="1200" dirty="0">
                <a:solidFill>
                  <a:schemeClr val="bg1"/>
                </a:solidFill>
              </a:rPr>
              <a:t>.</a:t>
            </a:r>
          </a:p>
          <a:p>
            <a:pPr algn="l">
              <a:lnSpc>
                <a:spcPct val="150000"/>
              </a:lnSpc>
              <a:spcAft>
                <a:spcPts val="600"/>
              </a:spcAft>
            </a:pPr>
            <a:r>
              <a:rPr lang="en-AU" sz="1200" dirty="0">
                <a:solidFill>
                  <a:schemeClr val="bg1"/>
                </a:solidFill>
              </a:rPr>
              <a:t>This licence allows you to share and adapt the material for any purpose, even commercially.</a:t>
            </a:r>
          </a:p>
          <a:p>
            <a:pPr algn="l">
              <a:lnSpc>
                <a:spcPct val="150000"/>
              </a:lnSpc>
              <a:spcAft>
                <a:spcPts val="600"/>
              </a:spcAft>
            </a:pPr>
            <a:r>
              <a:rPr lang="en-AU" sz="1200" dirty="0">
                <a:solidFill>
                  <a:schemeClr val="bg1"/>
                </a:solidFill>
              </a:rPr>
              <a:t>Attribution should be given to © State of New South Wales (Department of Education), 2023.</a:t>
            </a:r>
          </a:p>
          <a:p>
            <a:pPr algn="l">
              <a:lnSpc>
                <a:spcPct val="150000"/>
              </a:lnSpc>
            </a:pPr>
            <a:r>
              <a:rPr lang="en-AU" sz="1200" dirty="0">
                <a:solidFill>
                  <a:schemeClr val="bg1"/>
                </a:solidFill>
              </a:rPr>
              <a:t>Material in this resource not available under a Creative Commons licence: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dirty="0">
                <a:solidFill>
                  <a:schemeClr val="bg1"/>
                </a:solidFill>
              </a:rPr>
              <a:t>If you use the links provided in this document to access a third party’s website, you acknowledge that the terms of use, including licence terms set out on the third-party’s website apply to the use which may be made of the materials on that third-party website or where permitted by the Copyright Act 1968 (</a:t>
            </a:r>
            <a:r>
              <a:rPr lang="en-AU" sz="1200" dirty="0" err="1">
                <a:solidFill>
                  <a:schemeClr val="bg1"/>
                </a:solidFill>
              </a:rPr>
              <a:t>Cth</a:t>
            </a:r>
            <a:r>
              <a:rPr lang="en-AU" sz="1200" dirty="0">
                <a:solidFill>
                  <a:schemeClr val="bg1"/>
                </a:solidFill>
              </a:rPr>
              <a:t>). The department accepts no responsibility for content on third-party websites. </a:t>
            </a:r>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004A3-9453-319C-3F63-56392AC8917C}"/>
              </a:ext>
            </a:extLst>
          </p:cNvPr>
          <p:cNvSpPr>
            <a:spLocks noGrp="1"/>
          </p:cNvSpPr>
          <p:nvPr>
            <p:ph type="title"/>
          </p:nvPr>
        </p:nvSpPr>
        <p:spPr>
          <a:xfrm>
            <a:off x="360000" y="-545601"/>
            <a:ext cx="10080000" cy="545601"/>
          </a:xfrm>
        </p:spPr>
        <p:txBody>
          <a:bodyPr/>
          <a:lstStyle/>
          <a:p>
            <a:r>
              <a:rPr lang="en-AU" dirty="0"/>
              <a:t>Page 3</a:t>
            </a:r>
          </a:p>
        </p:txBody>
      </p:sp>
      <p:sp>
        <p:nvSpPr>
          <p:cNvPr id="6" name="Text Placeholder 5">
            <a:extLst>
              <a:ext uri="{FF2B5EF4-FFF2-40B4-BE49-F238E27FC236}">
                <a16:creationId xmlns:a16="http://schemas.microsoft.com/office/drawing/2014/main" id="{63FF04DE-F09C-2A07-6951-3F009AAAF2EE}"/>
              </a:ext>
            </a:extLst>
          </p:cNvPr>
          <p:cNvSpPr>
            <a:spLocks noGrp="1"/>
          </p:cNvSpPr>
          <p:nvPr>
            <p:ph type="body" sz="quarter" idx="18"/>
          </p:nvPr>
        </p:nvSpPr>
        <p:spPr/>
        <p:txBody>
          <a:bodyPr/>
          <a:lstStyle/>
          <a:p>
            <a:pPr>
              <a:lnSpc>
                <a:spcPct val="114000"/>
              </a:lnSpc>
            </a:pPr>
            <a:r>
              <a:rPr lang="en-GB" sz="3600" dirty="0">
                <a:solidFill>
                  <a:schemeClr val="tx1"/>
                </a:solidFill>
              </a:rPr>
              <a:t>And then the five, six, next seven, eight, nine, ten.</a:t>
            </a:r>
            <a:endParaRPr lang="en-AU" sz="3600" dirty="0">
              <a:solidFill>
                <a:schemeClr val="tx1"/>
              </a:solidFill>
            </a:endParaRPr>
          </a:p>
        </p:txBody>
      </p:sp>
      <p:grpSp>
        <p:nvGrpSpPr>
          <p:cNvPr id="5" name="Group 4">
            <a:extLst>
              <a:ext uri="{FF2B5EF4-FFF2-40B4-BE49-F238E27FC236}">
                <a16:creationId xmlns:a16="http://schemas.microsoft.com/office/drawing/2014/main" id="{E5EC4576-24E9-ADAD-44F6-4CF5BE427CB4}"/>
              </a:ext>
              <a:ext uri="{C183D7F6-B498-43B3-948B-1728B52AA6E4}">
                <adec:decorative xmlns:adec="http://schemas.microsoft.com/office/drawing/2017/decorative" val="1"/>
              </a:ext>
            </a:extLst>
          </p:cNvPr>
          <p:cNvGrpSpPr/>
          <p:nvPr/>
        </p:nvGrpSpPr>
        <p:grpSpPr>
          <a:xfrm>
            <a:off x="1" y="1368001"/>
            <a:ext cx="12192000" cy="5490000"/>
            <a:chOff x="1" y="1368001"/>
            <a:chExt cx="12192000" cy="5490000"/>
          </a:xfrm>
        </p:grpSpPr>
        <p:sp>
          <p:nvSpPr>
            <p:cNvPr id="4" name="Freeform 2">
              <a:extLst>
                <a:ext uri="{FF2B5EF4-FFF2-40B4-BE49-F238E27FC236}">
                  <a16:creationId xmlns:a16="http://schemas.microsoft.com/office/drawing/2014/main" id="{FB43695E-27C1-9BE3-17B7-CFAC9F59DC0F}"/>
                </a:ext>
              </a:extLst>
            </p:cNvPr>
            <p:cNvSpPr/>
            <p:nvPr/>
          </p:nvSpPr>
          <p:spPr>
            <a:xfrm>
              <a:off x="1" y="1368001"/>
              <a:ext cx="12192000" cy="5490000"/>
            </a:xfrm>
            <a:custGeom>
              <a:avLst/>
              <a:gdLst/>
              <a:ahLst/>
              <a:cxnLst/>
              <a:rect l="l" t="t" r="r" b="b"/>
              <a:pathLst>
                <a:path w="36004500" h="17992725">
                  <a:moveTo>
                    <a:pt x="0" y="0"/>
                  </a:moveTo>
                  <a:lnTo>
                    <a:pt x="36004500" y="0"/>
                  </a:lnTo>
                  <a:lnTo>
                    <a:pt x="36004500" y="17992725"/>
                  </a:lnTo>
                  <a:lnTo>
                    <a:pt x="0" y="17992725"/>
                  </a:lnTo>
                  <a:lnTo>
                    <a:pt x="0" y="0"/>
                  </a:lnTo>
                  <a:close/>
                </a:path>
              </a:pathLst>
            </a:custGeom>
            <a:blipFill>
              <a:blip r:embed="rId2" cstate="screen">
                <a:extLst>
                  <a:ext uri="{28A0092B-C50C-407E-A947-70E740481C1C}">
                    <a14:useLocalDpi xmlns:a14="http://schemas.microsoft.com/office/drawing/2010/main"/>
                  </a:ext>
                </a:extLst>
              </a:blip>
              <a:stretch>
                <a:fillRect l="-317" t="-36592" r="-304" b="-47617"/>
              </a:stretch>
            </a:blipFill>
          </p:spPr>
          <p:txBody>
            <a:bodyPr/>
            <a:lstStyle/>
            <a:p>
              <a:endParaRPr lang="en-AU"/>
            </a:p>
          </p:txBody>
        </p:sp>
        <p:grpSp>
          <p:nvGrpSpPr>
            <p:cNvPr id="25" name="Group 24">
              <a:extLst>
                <a:ext uri="{FF2B5EF4-FFF2-40B4-BE49-F238E27FC236}">
                  <a16:creationId xmlns:a16="http://schemas.microsoft.com/office/drawing/2014/main" id="{036C3541-9EEB-093E-E518-97662F97AFD0}"/>
                </a:ext>
              </a:extLst>
            </p:cNvPr>
            <p:cNvGrpSpPr/>
            <p:nvPr/>
          </p:nvGrpSpPr>
          <p:grpSpPr>
            <a:xfrm>
              <a:off x="1104720" y="1482141"/>
              <a:ext cx="10207302" cy="5037488"/>
              <a:chOff x="1104720" y="1482141"/>
              <a:chExt cx="10207302" cy="5037488"/>
            </a:xfrm>
          </p:grpSpPr>
          <p:sp>
            <p:nvSpPr>
              <p:cNvPr id="15" name="Freeform 6">
                <a:extLst>
                  <a:ext uri="{FF2B5EF4-FFF2-40B4-BE49-F238E27FC236}">
                    <a16:creationId xmlns:a16="http://schemas.microsoft.com/office/drawing/2014/main" id="{645548FE-F02F-B2CE-4118-A46DA6240430}"/>
                  </a:ext>
                </a:extLst>
              </p:cNvPr>
              <p:cNvSpPr/>
              <p:nvPr/>
            </p:nvSpPr>
            <p:spPr>
              <a:xfrm>
                <a:off x="1104720" y="2453756"/>
                <a:ext cx="1887096" cy="1950487"/>
              </a:xfrm>
              <a:custGeom>
                <a:avLst/>
                <a:gdLst/>
                <a:ahLst/>
                <a:cxnLst/>
                <a:rect l="l" t="t" r="r" b="b"/>
                <a:pathLst>
                  <a:path w="5284995" h="5462527">
                    <a:moveTo>
                      <a:pt x="0" y="0"/>
                    </a:moveTo>
                    <a:lnTo>
                      <a:pt x="5284995" y="0"/>
                    </a:lnTo>
                    <a:lnTo>
                      <a:pt x="5284995" y="5462527"/>
                    </a:lnTo>
                    <a:lnTo>
                      <a:pt x="0" y="5462527"/>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16" name="Freeform 6">
                <a:extLst>
                  <a:ext uri="{FF2B5EF4-FFF2-40B4-BE49-F238E27FC236}">
                    <a16:creationId xmlns:a16="http://schemas.microsoft.com/office/drawing/2014/main" id="{1B3E4AB0-2F28-EAC0-C28A-B772CB2B0394}"/>
                  </a:ext>
                </a:extLst>
              </p:cNvPr>
              <p:cNvSpPr/>
              <p:nvPr/>
            </p:nvSpPr>
            <p:spPr>
              <a:xfrm>
                <a:off x="3152987" y="1482141"/>
                <a:ext cx="1887096" cy="1950487"/>
              </a:xfrm>
              <a:custGeom>
                <a:avLst/>
                <a:gdLst/>
                <a:ahLst/>
                <a:cxnLst/>
                <a:rect l="l" t="t" r="r" b="b"/>
                <a:pathLst>
                  <a:path w="5284995" h="5462527">
                    <a:moveTo>
                      <a:pt x="0" y="0"/>
                    </a:moveTo>
                    <a:lnTo>
                      <a:pt x="5284995" y="0"/>
                    </a:lnTo>
                    <a:lnTo>
                      <a:pt x="5284995" y="5462527"/>
                    </a:lnTo>
                    <a:lnTo>
                      <a:pt x="0" y="5462527"/>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17" name="Freeform 6">
                <a:extLst>
                  <a:ext uri="{FF2B5EF4-FFF2-40B4-BE49-F238E27FC236}">
                    <a16:creationId xmlns:a16="http://schemas.microsoft.com/office/drawing/2014/main" id="{8CA99335-DEC2-4E47-265A-69945610A619}"/>
                  </a:ext>
                </a:extLst>
              </p:cNvPr>
              <p:cNvSpPr/>
              <p:nvPr/>
            </p:nvSpPr>
            <p:spPr>
              <a:xfrm>
                <a:off x="5264823" y="2453756"/>
                <a:ext cx="1887096" cy="1950487"/>
              </a:xfrm>
              <a:custGeom>
                <a:avLst/>
                <a:gdLst/>
                <a:ahLst/>
                <a:cxnLst/>
                <a:rect l="l" t="t" r="r" b="b"/>
                <a:pathLst>
                  <a:path w="5284995" h="5462527">
                    <a:moveTo>
                      <a:pt x="0" y="0"/>
                    </a:moveTo>
                    <a:lnTo>
                      <a:pt x="5284995" y="0"/>
                    </a:lnTo>
                    <a:lnTo>
                      <a:pt x="5284995" y="5462527"/>
                    </a:lnTo>
                    <a:lnTo>
                      <a:pt x="0" y="5462527"/>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18" name="Freeform 6">
                <a:extLst>
                  <a:ext uri="{FF2B5EF4-FFF2-40B4-BE49-F238E27FC236}">
                    <a16:creationId xmlns:a16="http://schemas.microsoft.com/office/drawing/2014/main" id="{8B069102-DD08-87E3-90E4-B42572E9BF78}"/>
                  </a:ext>
                </a:extLst>
              </p:cNvPr>
              <p:cNvSpPr/>
              <p:nvPr/>
            </p:nvSpPr>
            <p:spPr>
              <a:xfrm>
                <a:off x="7376659" y="1482141"/>
                <a:ext cx="1887096" cy="1950487"/>
              </a:xfrm>
              <a:custGeom>
                <a:avLst/>
                <a:gdLst/>
                <a:ahLst/>
                <a:cxnLst/>
                <a:rect l="l" t="t" r="r" b="b"/>
                <a:pathLst>
                  <a:path w="5284995" h="5462527">
                    <a:moveTo>
                      <a:pt x="0" y="0"/>
                    </a:moveTo>
                    <a:lnTo>
                      <a:pt x="5284995" y="0"/>
                    </a:lnTo>
                    <a:lnTo>
                      <a:pt x="5284995" y="5462527"/>
                    </a:lnTo>
                    <a:lnTo>
                      <a:pt x="0" y="5462527"/>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19" name="Freeform 6">
                <a:extLst>
                  <a:ext uri="{FF2B5EF4-FFF2-40B4-BE49-F238E27FC236}">
                    <a16:creationId xmlns:a16="http://schemas.microsoft.com/office/drawing/2014/main" id="{B255ED8E-C09C-14D5-0836-E8D675135C17}"/>
                  </a:ext>
                </a:extLst>
              </p:cNvPr>
              <p:cNvSpPr/>
              <p:nvPr/>
            </p:nvSpPr>
            <p:spPr>
              <a:xfrm>
                <a:off x="9424926" y="2453755"/>
                <a:ext cx="1887096" cy="1950487"/>
              </a:xfrm>
              <a:custGeom>
                <a:avLst/>
                <a:gdLst/>
                <a:ahLst/>
                <a:cxnLst/>
                <a:rect l="l" t="t" r="r" b="b"/>
                <a:pathLst>
                  <a:path w="5284995" h="5462527">
                    <a:moveTo>
                      <a:pt x="0" y="0"/>
                    </a:moveTo>
                    <a:lnTo>
                      <a:pt x="5284995" y="0"/>
                    </a:lnTo>
                    <a:lnTo>
                      <a:pt x="5284995" y="5462527"/>
                    </a:lnTo>
                    <a:lnTo>
                      <a:pt x="0" y="5462527"/>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20" name="Freeform 6">
                <a:extLst>
                  <a:ext uri="{FF2B5EF4-FFF2-40B4-BE49-F238E27FC236}">
                    <a16:creationId xmlns:a16="http://schemas.microsoft.com/office/drawing/2014/main" id="{1F134C39-D434-3167-5F7E-AB313374A8E1}"/>
                  </a:ext>
                </a:extLst>
              </p:cNvPr>
              <p:cNvSpPr/>
              <p:nvPr/>
            </p:nvSpPr>
            <p:spPr>
              <a:xfrm>
                <a:off x="1104720" y="4569142"/>
                <a:ext cx="1887096" cy="1950487"/>
              </a:xfrm>
              <a:custGeom>
                <a:avLst/>
                <a:gdLst/>
                <a:ahLst/>
                <a:cxnLst/>
                <a:rect l="l" t="t" r="r" b="b"/>
                <a:pathLst>
                  <a:path w="5284995" h="5462527">
                    <a:moveTo>
                      <a:pt x="0" y="0"/>
                    </a:moveTo>
                    <a:lnTo>
                      <a:pt x="5284995" y="0"/>
                    </a:lnTo>
                    <a:lnTo>
                      <a:pt x="5284995" y="5462527"/>
                    </a:lnTo>
                    <a:lnTo>
                      <a:pt x="0" y="5462527"/>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21" name="Freeform 6">
                <a:extLst>
                  <a:ext uri="{FF2B5EF4-FFF2-40B4-BE49-F238E27FC236}">
                    <a16:creationId xmlns:a16="http://schemas.microsoft.com/office/drawing/2014/main" id="{1AE0EA22-C487-1CAD-702D-9DF4D8B52B3E}"/>
                  </a:ext>
                </a:extLst>
              </p:cNvPr>
              <p:cNvSpPr/>
              <p:nvPr/>
            </p:nvSpPr>
            <p:spPr>
              <a:xfrm>
                <a:off x="3152987" y="3597527"/>
                <a:ext cx="1887096" cy="1950487"/>
              </a:xfrm>
              <a:custGeom>
                <a:avLst/>
                <a:gdLst/>
                <a:ahLst/>
                <a:cxnLst/>
                <a:rect l="l" t="t" r="r" b="b"/>
                <a:pathLst>
                  <a:path w="5284995" h="5462527">
                    <a:moveTo>
                      <a:pt x="0" y="0"/>
                    </a:moveTo>
                    <a:lnTo>
                      <a:pt x="5284995" y="0"/>
                    </a:lnTo>
                    <a:lnTo>
                      <a:pt x="5284995" y="5462527"/>
                    </a:lnTo>
                    <a:lnTo>
                      <a:pt x="0" y="5462527"/>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22" name="Freeform 6">
                <a:extLst>
                  <a:ext uri="{FF2B5EF4-FFF2-40B4-BE49-F238E27FC236}">
                    <a16:creationId xmlns:a16="http://schemas.microsoft.com/office/drawing/2014/main" id="{54C06DB6-3DC2-6385-B607-949DE9C61552}"/>
                  </a:ext>
                </a:extLst>
              </p:cNvPr>
              <p:cNvSpPr/>
              <p:nvPr/>
            </p:nvSpPr>
            <p:spPr>
              <a:xfrm>
                <a:off x="5264823" y="4569142"/>
                <a:ext cx="1887096" cy="1950487"/>
              </a:xfrm>
              <a:custGeom>
                <a:avLst/>
                <a:gdLst/>
                <a:ahLst/>
                <a:cxnLst/>
                <a:rect l="l" t="t" r="r" b="b"/>
                <a:pathLst>
                  <a:path w="5284995" h="5462527">
                    <a:moveTo>
                      <a:pt x="0" y="0"/>
                    </a:moveTo>
                    <a:lnTo>
                      <a:pt x="5284995" y="0"/>
                    </a:lnTo>
                    <a:lnTo>
                      <a:pt x="5284995" y="5462527"/>
                    </a:lnTo>
                    <a:lnTo>
                      <a:pt x="0" y="5462527"/>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23" name="Freeform 6">
                <a:extLst>
                  <a:ext uri="{FF2B5EF4-FFF2-40B4-BE49-F238E27FC236}">
                    <a16:creationId xmlns:a16="http://schemas.microsoft.com/office/drawing/2014/main" id="{A767AE6B-409D-7F83-CD71-5CD550F284E0}"/>
                  </a:ext>
                </a:extLst>
              </p:cNvPr>
              <p:cNvSpPr/>
              <p:nvPr/>
            </p:nvSpPr>
            <p:spPr>
              <a:xfrm>
                <a:off x="7376659" y="3597527"/>
                <a:ext cx="1887096" cy="1950487"/>
              </a:xfrm>
              <a:custGeom>
                <a:avLst/>
                <a:gdLst/>
                <a:ahLst/>
                <a:cxnLst/>
                <a:rect l="l" t="t" r="r" b="b"/>
                <a:pathLst>
                  <a:path w="5284995" h="5462527">
                    <a:moveTo>
                      <a:pt x="0" y="0"/>
                    </a:moveTo>
                    <a:lnTo>
                      <a:pt x="5284995" y="0"/>
                    </a:lnTo>
                    <a:lnTo>
                      <a:pt x="5284995" y="5462527"/>
                    </a:lnTo>
                    <a:lnTo>
                      <a:pt x="0" y="5462527"/>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24" name="Freeform 6">
                <a:extLst>
                  <a:ext uri="{FF2B5EF4-FFF2-40B4-BE49-F238E27FC236}">
                    <a16:creationId xmlns:a16="http://schemas.microsoft.com/office/drawing/2014/main" id="{F1C96760-A266-5F85-D459-20957FE576A6}"/>
                  </a:ext>
                </a:extLst>
              </p:cNvPr>
              <p:cNvSpPr/>
              <p:nvPr/>
            </p:nvSpPr>
            <p:spPr>
              <a:xfrm>
                <a:off x="9424926" y="4569141"/>
                <a:ext cx="1887096" cy="1950487"/>
              </a:xfrm>
              <a:custGeom>
                <a:avLst/>
                <a:gdLst/>
                <a:ahLst/>
                <a:cxnLst/>
                <a:rect l="l" t="t" r="r" b="b"/>
                <a:pathLst>
                  <a:path w="5284995" h="5462527">
                    <a:moveTo>
                      <a:pt x="0" y="0"/>
                    </a:moveTo>
                    <a:lnTo>
                      <a:pt x="5284995" y="0"/>
                    </a:lnTo>
                    <a:lnTo>
                      <a:pt x="5284995" y="5462527"/>
                    </a:lnTo>
                    <a:lnTo>
                      <a:pt x="0" y="5462527"/>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AU"/>
              </a:p>
            </p:txBody>
          </p:sp>
        </p:grpSp>
      </p:grpSp>
      <p:sp>
        <p:nvSpPr>
          <p:cNvPr id="3" name="Slide Number Placeholder 2">
            <a:extLst>
              <a:ext uri="{FF2B5EF4-FFF2-40B4-BE49-F238E27FC236}">
                <a16:creationId xmlns:a16="http://schemas.microsoft.com/office/drawing/2014/main" id="{F67B560D-9446-5E94-744C-89618A523B6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a:t>
            </a:fld>
            <a:endParaRPr lang="en-AU"/>
          </a:p>
        </p:txBody>
      </p:sp>
    </p:spTree>
    <p:extLst>
      <p:ext uri="{BB962C8B-B14F-4D97-AF65-F5344CB8AC3E}">
        <p14:creationId xmlns:p14="http://schemas.microsoft.com/office/powerpoint/2010/main" val="2443309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ABE5C-9053-CB01-0541-A788037616AF}"/>
              </a:ext>
            </a:extLst>
          </p:cNvPr>
          <p:cNvSpPr>
            <a:spLocks noGrp="1"/>
          </p:cNvSpPr>
          <p:nvPr>
            <p:ph type="title"/>
          </p:nvPr>
        </p:nvSpPr>
        <p:spPr>
          <a:xfrm>
            <a:off x="360000" y="-545601"/>
            <a:ext cx="10080000" cy="545601"/>
          </a:xfrm>
        </p:spPr>
        <p:txBody>
          <a:bodyPr/>
          <a:lstStyle/>
          <a:p>
            <a:r>
              <a:rPr lang="en-AU" dirty="0"/>
              <a:t>Page 4</a:t>
            </a:r>
          </a:p>
        </p:txBody>
      </p:sp>
      <p:sp>
        <p:nvSpPr>
          <p:cNvPr id="7" name="Text Placeholder 6">
            <a:extLst>
              <a:ext uri="{FF2B5EF4-FFF2-40B4-BE49-F238E27FC236}">
                <a16:creationId xmlns:a16="http://schemas.microsoft.com/office/drawing/2014/main" id="{9F87E1D7-7C7C-FAA1-DBA9-B927ECF225B1}"/>
              </a:ext>
            </a:extLst>
          </p:cNvPr>
          <p:cNvSpPr>
            <a:spLocks noGrp="1"/>
          </p:cNvSpPr>
          <p:nvPr>
            <p:ph type="body" sz="quarter" idx="18"/>
          </p:nvPr>
        </p:nvSpPr>
        <p:spPr/>
        <p:txBody>
          <a:bodyPr/>
          <a:lstStyle/>
          <a:p>
            <a:r>
              <a:rPr lang="en-AU" sz="3600" dirty="0">
                <a:solidFill>
                  <a:schemeClr val="tx1"/>
                </a:solidFill>
              </a:rPr>
              <a:t>The rain came.</a:t>
            </a:r>
          </a:p>
        </p:txBody>
      </p:sp>
      <p:grpSp>
        <p:nvGrpSpPr>
          <p:cNvPr id="6" name="Group 5">
            <a:extLst>
              <a:ext uri="{FF2B5EF4-FFF2-40B4-BE49-F238E27FC236}">
                <a16:creationId xmlns:a16="http://schemas.microsoft.com/office/drawing/2014/main" id="{22E36D43-8198-0404-B467-830937741DA0}"/>
              </a:ext>
              <a:ext uri="{C183D7F6-B498-43B3-948B-1728B52AA6E4}">
                <adec:decorative xmlns:adec="http://schemas.microsoft.com/office/drawing/2017/decorative" val="1"/>
              </a:ext>
            </a:extLst>
          </p:cNvPr>
          <p:cNvGrpSpPr/>
          <p:nvPr/>
        </p:nvGrpSpPr>
        <p:grpSpPr>
          <a:xfrm>
            <a:off x="0" y="1368000"/>
            <a:ext cx="12192000" cy="5490000"/>
            <a:chOff x="0" y="1368000"/>
            <a:chExt cx="12192000" cy="5490000"/>
          </a:xfrm>
        </p:grpSpPr>
        <p:sp>
          <p:nvSpPr>
            <p:cNvPr id="4" name="Freeform 2">
              <a:extLst>
                <a:ext uri="{FF2B5EF4-FFF2-40B4-BE49-F238E27FC236}">
                  <a16:creationId xmlns:a16="http://schemas.microsoft.com/office/drawing/2014/main" id="{4FE81253-2E6F-4749-9A54-52A65B09C664}"/>
                </a:ext>
              </a:extLst>
            </p:cNvPr>
            <p:cNvSpPr/>
            <p:nvPr/>
          </p:nvSpPr>
          <p:spPr>
            <a:xfrm>
              <a:off x="0" y="1368000"/>
              <a:ext cx="12192000" cy="5490000"/>
            </a:xfrm>
            <a:custGeom>
              <a:avLst/>
              <a:gdLst/>
              <a:ahLst/>
              <a:cxnLst/>
              <a:rect l="l" t="t" r="r" b="b"/>
              <a:pathLst>
                <a:path w="24000000" h="14400000">
                  <a:moveTo>
                    <a:pt x="0" y="0"/>
                  </a:moveTo>
                  <a:lnTo>
                    <a:pt x="24000000" y="0"/>
                  </a:lnTo>
                  <a:lnTo>
                    <a:pt x="24000000" y="14400000"/>
                  </a:lnTo>
                  <a:lnTo>
                    <a:pt x="0" y="14400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5" name="Freeform 3">
              <a:extLst>
                <a:ext uri="{FF2B5EF4-FFF2-40B4-BE49-F238E27FC236}">
                  <a16:creationId xmlns:a16="http://schemas.microsoft.com/office/drawing/2014/main" id="{E472CFF9-F0FA-87BC-90CC-8A28623DA9F8}"/>
                </a:ext>
              </a:extLst>
            </p:cNvPr>
            <p:cNvSpPr/>
            <p:nvPr/>
          </p:nvSpPr>
          <p:spPr>
            <a:xfrm>
              <a:off x="7698150" y="2466000"/>
              <a:ext cx="3425850" cy="4140000"/>
            </a:xfrm>
            <a:custGeom>
              <a:avLst/>
              <a:gdLst/>
              <a:ahLst/>
              <a:cxnLst/>
              <a:rect l="l" t="t" r="r" b="b"/>
              <a:pathLst>
                <a:path w="9368533" h="11321490">
                  <a:moveTo>
                    <a:pt x="0" y="0"/>
                  </a:moveTo>
                  <a:lnTo>
                    <a:pt x="9368533" y="0"/>
                  </a:lnTo>
                  <a:lnTo>
                    <a:pt x="9368533" y="11321490"/>
                  </a:lnTo>
                  <a:lnTo>
                    <a:pt x="0" y="1132149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AU"/>
            </a:p>
          </p:txBody>
        </p:sp>
      </p:grpSp>
      <p:sp>
        <p:nvSpPr>
          <p:cNvPr id="3" name="Slide Number Placeholder 2">
            <a:extLst>
              <a:ext uri="{FF2B5EF4-FFF2-40B4-BE49-F238E27FC236}">
                <a16:creationId xmlns:a16="http://schemas.microsoft.com/office/drawing/2014/main" id="{56FED0E3-AF71-7FD5-9647-03903E9FD3F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solidFill>
                  <a:schemeClr val="bg1"/>
                </a:solidFill>
              </a:rPr>
              <a:t>4</a:t>
            </a:fld>
            <a:endParaRPr lang="en-AU">
              <a:solidFill>
                <a:schemeClr val="bg1"/>
              </a:solidFill>
            </a:endParaRPr>
          </a:p>
        </p:txBody>
      </p:sp>
    </p:spTree>
    <p:extLst>
      <p:ext uri="{BB962C8B-B14F-4D97-AF65-F5344CB8AC3E}">
        <p14:creationId xmlns:p14="http://schemas.microsoft.com/office/powerpoint/2010/main" val="3764105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FF97C-E3D7-B79A-2EEC-B05323CCFC25}"/>
              </a:ext>
            </a:extLst>
          </p:cNvPr>
          <p:cNvSpPr>
            <a:spLocks noGrp="1"/>
          </p:cNvSpPr>
          <p:nvPr>
            <p:ph type="title"/>
          </p:nvPr>
        </p:nvSpPr>
        <p:spPr>
          <a:xfrm>
            <a:off x="360000" y="-564127"/>
            <a:ext cx="10080000" cy="545601"/>
          </a:xfrm>
        </p:spPr>
        <p:txBody>
          <a:bodyPr/>
          <a:lstStyle/>
          <a:p>
            <a:r>
              <a:rPr lang="en-AU" dirty="0"/>
              <a:t>Page 5</a:t>
            </a:r>
          </a:p>
        </p:txBody>
      </p:sp>
      <p:sp>
        <p:nvSpPr>
          <p:cNvPr id="6" name="Text Placeholder 5">
            <a:extLst>
              <a:ext uri="{FF2B5EF4-FFF2-40B4-BE49-F238E27FC236}">
                <a16:creationId xmlns:a16="http://schemas.microsoft.com/office/drawing/2014/main" id="{24929E83-A57E-FB9C-0807-B486F38326C3}"/>
              </a:ext>
            </a:extLst>
          </p:cNvPr>
          <p:cNvSpPr>
            <a:spLocks noGrp="1"/>
          </p:cNvSpPr>
          <p:nvPr>
            <p:ph type="body" sz="quarter" idx="18"/>
          </p:nvPr>
        </p:nvSpPr>
        <p:spPr/>
        <p:txBody>
          <a:bodyPr/>
          <a:lstStyle/>
          <a:p>
            <a:r>
              <a:rPr lang="en-AU" sz="3600" dirty="0">
                <a:solidFill>
                  <a:schemeClr val="tx1"/>
                </a:solidFill>
              </a:rPr>
              <a:t>The elephants ran away very quickly.</a:t>
            </a:r>
          </a:p>
        </p:txBody>
      </p:sp>
      <p:grpSp>
        <p:nvGrpSpPr>
          <p:cNvPr id="5" name="Group 4">
            <a:extLst>
              <a:ext uri="{FF2B5EF4-FFF2-40B4-BE49-F238E27FC236}">
                <a16:creationId xmlns:a16="http://schemas.microsoft.com/office/drawing/2014/main" id="{C13A04E3-3ADD-5A58-293D-1CF9DF470EC9}"/>
              </a:ext>
              <a:ext uri="{C183D7F6-B498-43B3-948B-1728B52AA6E4}">
                <adec:decorative xmlns:adec="http://schemas.microsoft.com/office/drawing/2017/decorative" val="1"/>
              </a:ext>
            </a:extLst>
          </p:cNvPr>
          <p:cNvGrpSpPr/>
          <p:nvPr/>
        </p:nvGrpSpPr>
        <p:grpSpPr>
          <a:xfrm>
            <a:off x="-3" y="1367998"/>
            <a:ext cx="12192005" cy="5503602"/>
            <a:chOff x="-3" y="1367998"/>
            <a:chExt cx="12192005" cy="5503602"/>
          </a:xfrm>
        </p:grpSpPr>
        <p:sp>
          <p:nvSpPr>
            <p:cNvPr id="4" name="Rectangle 3">
              <a:extLst>
                <a:ext uri="{FF2B5EF4-FFF2-40B4-BE49-F238E27FC236}">
                  <a16:creationId xmlns:a16="http://schemas.microsoft.com/office/drawing/2014/main" id="{4D96C017-1C61-A8A6-A761-79E0CC0392B5}"/>
                </a:ext>
              </a:extLst>
            </p:cNvPr>
            <p:cNvSpPr/>
            <p:nvPr/>
          </p:nvSpPr>
          <p:spPr>
            <a:xfrm>
              <a:off x="0" y="1381600"/>
              <a:ext cx="12192000" cy="5490000"/>
            </a:xfrm>
            <a:prstGeom prst="rect">
              <a:avLst/>
            </a:prstGeom>
            <a:solidFill>
              <a:srgbClr val="014E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Freeform 2">
              <a:extLst>
                <a:ext uri="{FF2B5EF4-FFF2-40B4-BE49-F238E27FC236}">
                  <a16:creationId xmlns:a16="http://schemas.microsoft.com/office/drawing/2014/main" id="{7A0378D3-6CB3-406A-F1A3-01A7764C3113}"/>
                </a:ext>
              </a:extLst>
            </p:cNvPr>
            <p:cNvSpPr/>
            <p:nvPr/>
          </p:nvSpPr>
          <p:spPr>
            <a:xfrm rot="10800000">
              <a:off x="-3" y="2155510"/>
              <a:ext cx="3161475" cy="4702489"/>
            </a:xfrm>
            <a:custGeom>
              <a:avLst/>
              <a:gdLst/>
              <a:ahLst/>
              <a:cxnLst/>
              <a:rect l="l" t="t" r="r" b="b"/>
              <a:pathLst>
                <a:path w="13597352" h="13512369">
                  <a:moveTo>
                    <a:pt x="0" y="0"/>
                  </a:moveTo>
                  <a:lnTo>
                    <a:pt x="13597352" y="0"/>
                  </a:lnTo>
                  <a:lnTo>
                    <a:pt x="13597352" y="13512369"/>
                  </a:lnTo>
                  <a:lnTo>
                    <a:pt x="0" y="13512369"/>
                  </a:lnTo>
                  <a:lnTo>
                    <a:pt x="0" y="0"/>
                  </a:lnTo>
                  <a:close/>
                </a:path>
              </a:pathLst>
            </a:cu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t="-18404" r="-77226"/>
              </a:stretch>
            </a:blipFill>
          </p:spPr>
          <p:txBody>
            <a:bodyPr/>
            <a:lstStyle/>
            <a:p>
              <a:endParaRPr lang="en-AU"/>
            </a:p>
          </p:txBody>
        </p:sp>
        <p:sp>
          <p:nvSpPr>
            <p:cNvPr id="8" name="Freeform 4">
              <a:extLst>
                <a:ext uri="{FF2B5EF4-FFF2-40B4-BE49-F238E27FC236}">
                  <a16:creationId xmlns:a16="http://schemas.microsoft.com/office/drawing/2014/main" id="{F23DD3C7-2EED-4B84-7E1B-0395274620EF}"/>
                </a:ext>
              </a:extLst>
            </p:cNvPr>
            <p:cNvSpPr/>
            <p:nvPr/>
          </p:nvSpPr>
          <p:spPr>
            <a:xfrm rot="16200000">
              <a:off x="9195518" y="1942991"/>
              <a:ext cx="3571477" cy="2421491"/>
            </a:xfrm>
            <a:custGeom>
              <a:avLst/>
              <a:gdLst/>
              <a:ahLst/>
              <a:cxnLst/>
              <a:rect l="l" t="t" r="r" b="b"/>
              <a:pathLst>
                <a:path w="13597352" h="13512369">
                  <a:moveTo>
                    <a:pt x="0" y="0"/>
                  </a:moveTo>
                  <a:lnTo>
                    <a:pt x="13597352" y="0"/>
                  </a:lnTo>
                  <a:lnTo>
                    <a:pt x="13597352" y="13512368"/>
                  </a:lnTo>
                  <a:lnTo>
                    <a:pt x="0" y="13512368"/>
                  </a:lnTo>
                  <a:lnTo>
                    <a:pt x="0" y="0"/>
                  </a:lnTo>
                  <a:close/>
                </a:path>
              </a:pathLst>
            </a:cu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r="-56880" b="-129938"/>
              </a:stretch>
            </a:blipFill>
          </p:spPr>
          <p:txBody>
            <a:bodyPr/>
            <a:lstStyle/>
            <a:p>
              <a:endParaRPr lang="en-AU"/>
            </a:p>
          </p:txBody>
        </p:sp>
        <p:sp>
          <p:nvSpPr>
            <p:cNvPr id="9" name="Freeform 9">
              <a:extLst>
                <a:ext uri="{FF2B5EF4-FFF2-40B4-BE49-F238E27FC236}">
                  <a16:creationId xmlns:a16="http://schemas.microsoft.com/office/drawing/2014/main" id="{F2E50B5C-BC26-AB86-8AF4-91BFEEF30C37}"/>
                </a:ext>
              </a:extLst>
            </p:cNvPr>
            <p:cNvSpPr/>
            <p:nvPr/>
          </p:nvSpPr>
          <p:spPr>
            <a:xfrm>
              <a:off x="8516723" y="1797514"/>
              <a:ext cx="2735049" cy="2294022"/>
            </a:xfrm>
            <a:custGeom>
              <a:avLst/>
              <a:gdLst/>
              <a:ahLst/>
              <a:cxnLst/>
              <a:rect l="l" t="t" r="r" b="b"/>
              <a:pathLst>
                <a:path w="8584203" h="7200000">
                  <a:moveTo>
                    <a:pt x="0" y="0"/>
                  </a:moveTo>
                  <a:lnTo>
                    <a:pt x="8584203" y="0"/>
                  </a:lnTo>
                  <a:lnTo>
                    <a:pt x="8584203" y="7200000"/>
                  </a:lnTo>
                  <a:lnTo>
                    <a:pt x="0" y="7200000"/>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AU"/>
            </a:p>
          </p:txBody>
        </p:sp>
        <p:sp>
          <p:nvSpPr>
            <p:cNvPr id="10" name="Freeform 10">
              <a:extLst>
                <a:ext uri="{FF2B5EF4-FFF2-40B4-BE49-F238E27FC236}">
                  <a16:creationId xmlns:a16="http://schemas.microsoft.com/office/drawing/2014/main" id="{6D666A97-BDE0-945E-4957-A638812E16A3}"/>
                </a:ext>
              </a:extLst>
            </p:cNvPr>
            <p:cNvSpPr/>
            <p:nvPr/>
          </p:nvSpPr>
          <p:spPr>
            <a:xfrm>
              <a:off x="4706571" y="1797514"/>
              <a:ext cx="2735049" cy="2294022"/>
            </a:xfrm>
            <a:custGeom>
              <a:avLst/>
              <a:gdLst/>
              <a:ahLst/>
              <a:cxnLst/>
              <a:rect l="l" t="t" r="r" b="b"/>
              <a:pathLst>
                <a:path w="8584203" h="7200000">
                  <a:moveTo>
                    <a:pt x="0" y="0"/>
                  </a:moveTo>
                  <a:lnTo>
                    <a:pt x="8584203" y="0"/>
                  </a:lnTo>
                  <a:lnTo>
                    <a:pt x="8584203" y="7200000"/>
                  </a:lnTo>
                  <a:lnTo>
                    <a:pt x="0" y="7200000"/>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AU"/>
            </a:p>
          </p:txBody>
        </p:sp>
        <p:sp>
          <p:nvSpPr>
            <p:cNvPr id="11" name="Freeform 11">
              <a:extLst>
                <a:ext uri="{FF2B5EF4-FFF2-40B4-BE49-F238E27FC236}">
                  <a16:creationId xmlns:a16="http://schemas.microsoft.com/office/drawing/2014/main" id="{ACC0942B-5780-619F-551C-BE9985FB9FEF}"/>
                </a:ext>
              </a:extLst>
            </p:cNvPr>
            <p:cNvSpPr/>
            <p:nvPr/>
          </p:nvSpPr>
          <p:spPr>
            <a:xfrm>
              <a:off x="896418" y="1797514"/>
              <a:ext cx="2735049" cy="2294022"/>
            </a:xfrm>
            <a:custGeom>
              <a:avLst/>
              <a:gdLst/>
              <a:ahLst/>
              <a:cxnLst/>
              <a:rect l="l" t="t" r="r" b="b"/>
              <a:pathLst>
                <a:path w="8584203" h="7200000">
                  <a:moveTo>
                    <a:pt x="0" y="0"/>
                  </a:moveTo>
                  <a:lnTo>
                    <a:pt x="8584202" y="0"/>
                  </a:lnTo>
                  <a:lnTo>
                    <a:pt x="8584202" y="7200000"/>
                  </a:lnTo>
                  <a:lnTo>
                    <a:pt x="0" y="7200000"/>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AU"/>
            </a:p>
          </p:txBody>
        </p:sp>
        <p:sp>
          <p:nvSpPr>
            <p:cNvPr id="12" name="Freeform 6">
              <a:extLst>
                <a:ext uri="{FF2B5EF4-FFF2-40B4-BE49-F238E27FC236}">
                  <a16:creationId xmlns:a16="http://schemas.microsoft.com/office/drawing/2014/main" id="{14C8E3EB-D526-C3CC-6845-2F8A31951968}"/>
                </a:ext>
              </a:extLst>
            </p:cNvPr>
            <p:cNvSpPr/>
            <p:nvPr/>
          </p:nvSpPr>
          <p:spPr>
            <a:xfrm>
              <a:off x="4515260" y="4407084"/>
              <a:ext cx="3161476" cy="1983826"/>
            </a:xfrm>
            <a:custGeom>
              <a:avLst/>
              <a:gdLst/>
              <a:ahLst/>
              <a:cxnLst/>
              <a:rect l="l" t="t" r="r" b="b"/>
              <a:pathLst>
                <a:path w="11474104" h="7200000">
                  <a:moveTo>
                    <a:pt x="0" y="0"/>
                  </a:moveTo>
                  <a:lnTo>
                    <a:pt x="11474104" y="0"/>
                  </a:lnTo>
                  <a:lnTo>
                    <a:pt x="11474104" y="7200000"/>
                  </a:lnTo>
                  <a:lnTo>
                    <a:pt x="0" y="7200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AU"/>
            </a:p>
          </p:txBody>
        </p:sp>
        <p:sp>
          <p:nvSpPr>
            <p:cNvPr id="13" name="Freeform 7">
              <a:extLst>
                <a:ext uri="{FF2B5EF4-FFF2-40B4-BE49-F238E27FC236}">
                  <a16:creationId xmlns:a16="http://schemas.microsoft.com/office/drawing/2014/main" id="{69C0079E-7745-9C20-A4EE-FF0DC87C99AD}"/>
                </a:ext>
              </a:extLst>
            </p:cNvPr>
            <p:cNvSpPr/>
            <p:nvPr/>
          </p:nvSpPr>
          <p:spPr>
            <a:xfrm>
              <a:off x="676890" y="4338081"/>
              <a:ext cx="3161476" cy="1983826"/>
            </a:xfrm>
            <a:custGeom>
              <a:avLst/>
              <a:gdLst/>
              <a:ahLst/>
              <a:cxnLst/>
              <a:rect l="l" t="t" r="r" b="b"/>
              <a:pathLst>
                <a:path w="11474104" h="7200000">
                  <a:moveTo>
                    <a:pt x="0" y="0"/>
                  </a:moveTo>
                  <a:lnTo>
                    <a:pt x="11474103" y="0"/>
                  </a:lnTo>
                  <a:lnTo>
                    <a:pt x="11474103" y="7200000"/>
                  </a:lnTo>
                  <a:lnTo>
                    <a:pt x="0" y="72000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AU"/>
            </a:p>
          </p:txBody>
        </p:sp>
        <p:sp>
          <p:nvSpPr>
            <p:cNvPr id="14" name="Freeform 8">
              <a:extLst>
                <a:ext uri="{FF2B5EF4-FFF2-40B4-BE49-F238E27FC236}">
                  <a16:creationId xmlns:a16="http://schemas.microsoft.com/office/drawing/2014/main" id="{4073FEF0-EA54-BD44-9D10-6050169AB18C}"/>
                </a:ext>
              </a:extLst>
            </p:cNvPr>
            <p:cNvSpPr/>
            <p:nvPr/>
          </p:nvSpPr>
          <p:spPr>
            <a:xfrm>
              <a:off x="8189773" y="4371532"/>
              <a:ext cx="3161476" cy="1983826"/>
            </a:xfrm>
            <a:custGeom>
              <a:avLst/>
              <a:gdLst/>
              <a:ahLst/>
              <a:cxnLst/>
              <a:rect l="l" t="t" r="r" b="b"/>
              <a:pathLst>
                <a:path w="11474104" h="7200000">
                  <a:moveTo>
                    <a:pt x="0" y="0"/>
                  </a:moveTo>
                  <a:lnTo>
                    <a:pt x="11474104" y="0"/>
                  </a:lnTo>
                  <a:lnTo>
                    <a:pt x="11474104" y="7200000"/>
                  </a:lnTo>
                  <a:lnTo>
                    <a:pt x="0" y="7200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AU"/>
            </a:p>
          </p:txBody>
        </p:sp>
      </p:grpSp>
      <p:sp>
        <p:nvSpPr>
          <p:cNvPr id="3" name="Slide Number Placeholder 2">
            <a:extLst>
              <a:ext uri="{FF2B5EF4-FFF2-40B4-BE49-F238E27FC236}">
                <a16:creationId xmlns:a16="http://schemas.microsoft.com/office/drawing/2014/main" id="{1C952C80-E4EC-2B43-BF55-8A8ABA0A8BF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solidFill>
                  <a:schemeClr val="bg1"/>
                </a:solidFill>
              </a:rPr>
              <a:t>5</a:t>
            </a:fld>
            <a:endParaRPr lang="en-AU">
              <a:solidFill>
                <a:schemeClr val="bg1"/>
              </a:solidFill>
            </a:endParaRPr>
          </a:p>
        </p:txBody>
      </p:sp>
    </p:spTree>
    <p:extLst>
      <p:ext uri="{BB962C8B-B14F-4D97-AF65-F5344CB8AC3E}">
        <p14:creationId xmlns:p14="http://schemas.microsoft.com/office/powerpoint/2010/main" val="69832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B17-C69B-700B-65D4-EC5E1965F072}"/>
              </a:ext>
            </a:extLst>
          </p:cNvPr>
          <p:cNvSpPr>
            <a:spLocks noGrp="1"/>
          </p:cNvSpPr>
          <p:nvPr>
            <p:ph type="title"/>
          </p:nvPr>
        </p:nvSpPr>
        <p:spPr>
          <a:xfrm>
            <a:off x="360000" y="-545601"/>
            <a:ext cx="10080000" cy="545601"/>
          </a:xfrm>
        </p:spPr>
        <p:txBody>
          <a:bodyPr/>
          <a:lstStyle/>
          <a:p>
            <a:r>
              <a:rPr lang="en-AU" dirty="0"/>
              <a:t>Page 6</a:t>
            </a:r>
          </a:p>
        </p:txBody>
      </p:sp>
      <p:sp>
        <p:nvSpPr>
          <p:cNvPr id="5" name="Text Placeholder 4">
            <a:extLst>
              <a:ext uri="{FF2B5EF4-FFF2-40B4-BE49-F238E27FC236}">
                <a16:creationId xmlns:a16="http://schemas.microsoft.com/office/drawing/2014/main" id="{902755E0-9E8E-15ED-48CA-C6912F38F1D2}"/>
              </a:ext>
            </a:extLst>
          </p:cNvPr>
          <p:cNvSpPr>
            <a:spLocks noGrp="1"/>
          </p:cNvSpPr>
          <p:nvPr>
            <p:ph type="body" sz="quarter" idx="18"/>
          </p:nvPr>
        </p:nvSpPr>
        <p:spPr/>
        <p:txBody>
          <a:bodyPr/>
          <a:lstStyle/>
          <a:p>
            <a:pPr>
              <a:lnSpc>
                <a:spcPct val="114000"/>
              </a:lnSpc>
            </a:pPr>
            <a:r>
              <a:rPr lang="en-AU" sz="3600" dirty="0">
                <a:solidFill>
                  <a:schemeClr val="tx1"/>
                </a:solidFill>
              </a:rPr>
              <a:t>And there were no more elephants in the forest.</a:t>
            </a:r>
          </a:p>
        </p:txBody>
      </p:sp>
      <p:sp>
        <p:nvSpPr>
          <p:cNvPr id="4" name="Freeform 2">
            <a:extLst>
              <a:ext uri="{FF2B5EF4-FFF2-40B4-BE49-F238E27FC236}">
                <a16:creationId xmlns:a16="http://schemas.microsoft.com/office/drawing/2014/main" id="{3F6A1A96-A9E3-635E-24DC-E17D61872A90}"/>
              </a:ext>
              <a:ext uri="{C183D7F6-B498-43B3-948B-1728B52AA6E4}">
                <adec:decorative xmlns:adec="http://schemas.microsoft.com/office/drawing/2017/decorative" val="1"/>
              </a:ext>
            </a:extLst>
          </p:cNvPr>
          <p:cNvSpPr/>
          <p:nvPr/>
        </p:nvSpPr>
        <p:spPr>
          <a:xfrm>
            <a:off x="1" y="1368001"/>
            <a:ext cx="12192000" cy="5489999"/>
          </a:xfrm>
          <a:custGeom>
            <a:avLst/>
            <a:gdLst/>
            <a:ahLst/>
            <a:cxnLst/>
            <a:rect l="l" t="t" r="r" b="b"/>
            <a:pathLst>
              <a:path w="28526715" h="15844213">
                <a:moveTo>
                  <a:pt x="0" y="0"/>
                </a:moveTo>
                <a:lnTo>
                  <a:pt x="28526715" y="0"/>
                </a:lnTo>
                <a:lnTo>
                  <a:pt x="28526715" y="15844213"/>
                </a:lnTo>
                <a:lnTo>
                  <a:pt x="0" y="15844213"/>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3" name="Slide Number Placeholder 2">
            <a:extLst>
              <a:ext uri="{FF2B5EF4-FFF2-40B4-BE49-F238E27FC236}">
                <a16:creationId xmlns:a16="http://schemas.microsoft.com/office/drawing/2014/main" id="{B414C084-D108-7B97-76E1-1B2370760AE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solidFill>
                  <a:schemeClr val="bg1"/>
                </a:solidFill>
              </a:rPr>
              <a:t>6</a:t>
            </a:fld>
            <a:endParaRPr lang="en-AU">
              <a:solidFill>
                <a:schemeClr val="bg1"/>
              </a:solidFill>
            </a:endParaRPr>
          </a:p>
        </p:txBody>
      </p:sp>
    </p:spTree>
    <p:extLst>
      <p:ext uri="{BB962C8B-B14F-4D97-AF65-F5344CB8AC3E}">
        <p14:creationId xmlns:p14="http://schemas.microsoft.com/office/powerpoint/2010/main" val="353906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06BA4-89A9-D2E2-9E4A-023A8809BF5F}"/>
              </a:ext>
            </a:extLst>
          </p:cNvPr>
          <p:cNvSpPr>
            <a:spLocks noGrp="1"/>
          </p:cNvSpPr>
          <p:nvPr>
            <p:ph type="title"/>
          </p:nvPr>
        </p:nvSpPr>
        <p:spPr>
          <a:xfrm>
            <a:off x="360000" y="-545601"/>
            <a:ext cx="10080000" cy="545601"/>
          </a:xfrm>
        </p:spPr>
        <p:txBody>
          <a:bodyPr/>
          <a:lstStyle/>
          <a:p>
            <a:r>
              <a:rPr lang="en-AU" dirty="0"/>
              <a:t>Page 7</a:t>
            </a:r>
          </a:p>
        </p:txBody>
      </p:sp>
      <p:sp>
        <p:nvSpPr>
          <p:cNvPr id="5" name="Text Placeholder 4">
            <a:extLst>
              <a:ext uri="{FF2B5EF4-FFF2-40B4-BE49-F238E27FC236}">
                <a16:creationId xmlns:a16="http://schemas.microsoft.com/office/drawing/2014/main" id="{B468A9B6-1ADC-DD51-C89B-2C4AF472EAD7}"/>
              </a:ext>
            </a:extLst>
          </p:cNvPr>
          <p:cNvSpPr>
            <a:spLocks noGrp="1"/>
          </p:cNvSpPr>
          <p:nvPr>
            <p:ph type="body" sz="quarter" idx="18"/>
          </p:nvPr>
        </p:nvSpPr>
        <p:spPr/>
        <p:txBody>
          <a:bodyPr/>
          <a:lstStyle/>
          <a:p>
            <a:r>
              <a:rPr lang="fr-FR" sz="3600" dirty="0">
                <a:solidFill>
                  <a:schemeClr val="tx1"/>
                </a:solidFill>
              </a:rPr>
              <a:t>La </a:t>
            </a:r>
            <a:r>
              <a:rPr lang="fr-FR" sz="3600" dirty="0" err="1">
                <a:solidFill>
                  <a:schemeClr val="tx1"/>
                </a:solidFill>
              </a:rPr>
              <a:t>la</a:t>
            </a:r>
            <a:r>
              <a:rPr lang="fr-FR" sz="3600" dirty="0">
                <a:solidFill>
                  <a:schemeClr val="tx1"/>
                </a:solidFill>
              </a:rPr>
              <a:t> la la </a:t>
            </a:r>
            <a:r>
              <a:rPr lang="fr-FR" sz="3600" dirty="0" err="1">
                <a:solidFill>
                  <a:schemeClr val="tx1"/>
                </a:solidFill>
              </a:rPr>
              <a:t>la</a:t>
            </a:r>
            <a:r>
              <a:rPr lang="fr-FR" sz="3600" dirty="0">
                <a:solidFill>
                  <a:schemeClr val="tx1"/>
                </a:solidFill>
              </a:rPr>
              <a:t> </a:t>
            </a:r>
            <a:r>
              <a:rPr lang="fr-FR" sz="3600" dirty="0" err="1">
                <a:solidFill>
                  <a:schemeClr val="tx1"/>
                </a:solidFill>
              </a:rPr>
              <a:t>la</a:t>
            </a:r>
            <a:r>
              <a:rPr lang="fr-FR" sz="3600" dirty="0">
                <a:solidFill>
                  <a:schemeClr val="tx1"/>
                </a:solidFill>
              </a:rPr>
              <a:t> la </a:t>
            </a:r>
            <a:r>
              <a:rPr lang="fr-FR" sz="3600" dirty="0" err="1">
                <a:solidFill>
                  <a:schemeClr val="tx1"/>
                </a:solidFill>
              </a:rPr>
              <a:t>la</a:t>
            </a:r>
            <a:r>
              <a:rPr lang="fr-FR" sz="3600" dirty="0">
                <a:solidFill>
                  <a:schemeClr val="tx1"/>
                </a:solidFill>
              </a:rPr>
              <a:t> la </a:t>
            </a:r>
            <a:r>
              <a:rPr lang="fr-FR" sz="3600" dirty="0" err="1">
                <a:solidFill>
                  <a:schemeClr val="tx1"/>
                </a:solidFill>
              </a:rPr>
              <a:t>la</a:t>
            </a:r>
            <a:r>
              <a:rPr lang="fr-FR" sz="3600" dirty="0">
                <a:solidFill>
                  <a:schemeClr val="tx1"/>
                </a:solidFill>
              </a:rPr>
              <a:t> </a:t>
            </a:r>
            <a:r>
              <a:rPr lang="fr-FR" sz="3600" dirty="0" err="1">
                <a:solidFill>
                  <a:schemeClr val="tx1"/>
                </a:solidFill>
              </a:rPr>
              <a:t>la</a:t>
            </a:r>
            <a:r>
              <a:rPr lang="fr-FR" sz="3600" dirty="0">
                <a:solidFill>
                  <a:schemeClr val="tx1"/>
                </a:solidFill>
              </a:rPr>
              <a:t>.</a:t>
            </a:r>
            <a:endParaRPr lang="en-AU" sz="3600" dirty="0">
              <a:solidFill>
                <a:schemeClr val="tx1"/>
              </a:solidFill>
            </a:endParaRPr>
          </a:p>
        </p:txBody>
      </p:sp>
      <p:grpSp>
        <p:nvGrpSpPr>
          <p:cNvPr id="4" name="Group 3">
            <a:extLst>
              <a:ext uri="{FF2B5EF4-FFF2-40B4-BE49-F238E27FC236}">
                <a16:creationId xmlns:a16="http://schemas.microsoft.com/office/drawing/2014/main" id="{83D496BE-20E1-88B5-BAB2-D9C665C0EE70}"/>
              </a:ext>
              <a:ext uri="{C183D7F6-B498-43B3-948B-1728B52AA6E4}">
                <adec:decorative xmlns:adec="http://schemas.microsoft.com/office/drawing/2017/decorative" val="1"/>
              </a:ext>
            </a:extLst>
          </p:cNvPr>
          <p:cNvGrpSpPr/>
          <p:nvPr/>
        </p:nvGrpSpPr>
        <p:grpSpPr>
          <a:xfrm>
            <a:off x="0" y="1381600"/>
            <a:ext cx="12192000" cy="5490000"/>
            <a:chOff x="0" y="1381600"/>
            <a:chExt cx="12192000" cy="5490000"/>
          </a:xfrm>
        </p:grpSpPr>
        <p:sp>
          <p:nvSpPr>
            <p:cNvPr id="6" name="Rectangle 5">
              <a:extLst>
                <a:ext uri="{FF2B5EF4-FFF2-40B4-BE49-F238E27FC236}">
                  <a16:creationId xmlns:a16="http://schemas.microsoft.com/office/drawing/2014/main" id="{DE248E31-BDD3-5CB6-51D2-0A5F090E867B}"/>
                </a:ext>
              </a:extLst>
            </p:cNvPr>
            <p:cNvSpPr/>
            <p:nvPr/>
          </p:nvSpPr>
          <p:spPr>
            <a:xfrm>
              <a:off x="0" y="1381600"/>
              <a:ext cx="12192000" cy="5490000"/>
            </a:xfrm>
            <a:prstGeom prst="rect">
              <a:avLst/>
            </a:prstGeom>
            <a:solidFill>
              <a:srgbClr val="96C7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Freeform 2">
              <a:extLst>
                <a:ext uri="{FF2B5EF4-FFF2-40B4-BE49-F238E27FC236}">
                  <a16:creationId xmlns:a16="http://schemas.microsoft.com/office/drawing/2014/main" id="{5F14ADF4-959A-30A6-E586-C5B59AF5C615}"/>
                </a:ext>
              </a:extLst>
            </p:cNvPr>
            <p:cNvSpPr/>
            <p:nvPr/>
          </p:nvSpPr>
          <p:spPr>
            <a:xfrm>
              <a:off x="5754375" y="1381600"/>
              <a:ext cx="6437625" cy="5476400"/>
            </a:xfrm>
            <a:custGeom>
              <a:avLst/>
              <a:gdLst/>
              <a:ahLst/>
              <a:cxnLst/>
              <a:rect l="l" t="t" r="r" b="b"/>
              <a:pathLst>
                <a:path w="16433666" h="14400000">
                  <a:moveTo>
                    <a:pt x="0" y="0"/>
                  </a:moveTo>
                  <a:lnTo>
                    <a:pt x="16433666" y="0"/>
                  </a:lnTo>
                  <a:lnTo>
                    <a:pt x="16433666" y="14400000"/>
                  </a:lnTo>
                  <a:lnTo>
                    <a:pt x="0" y="14400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AU"/>
            </a:p>
          </p:txBody>
        </p:sp>
        <p:grpSp>
          <p:nvGrpSpPr>
            <p:cNvPr id="8" name="Group 7">
              <a:extLst>
                <a:ext uri="{FF2B5EF4-FFF2-40B4-BE49-F238E27FC236}">
                  <a16:creationId xmlns:a16="http://schemas.microsoft.com/office/drawing/2014/main" id="{A2E7B5E4-568F-1BB8-09CA-EC9D06163A1D}"/>
                </a:ext>
              </a:extLst>
            </p:cNvPr>
            <p:cNvGrpSpPr/>
            <p:nvPr/>
          </p:nvGrpSpPr>
          <p:grpSpPr>
            <a:xfrm>
              <a:off x="1104720" y="1482141"/>
              <a:ext cx="10207302" cy="5037488"/>
              <a:chOff x="1104720" y="1482141"/>
              <a:chExt cx="10207302" cy="5037488"/>
            </a:xfrm>
          </p:grpSpPr>
          <p:sp>
            <p:nvSpPr>
              <p:cNvPr id="9" name="Freeform 6">
                <a:extLst>
                  <a:ext uri="{FF2B5EF4-FFF2-40B4-BE49-F238E27FC236}">
                    <a16:creationId xmlns:a16="http://schemas.microsoft.com/office/drawing/2014/main" id="{F0F4E5E6-9DC4-332E-FF35-694CBD90C624}"/>
                  </a:ext>
                </a:extLst>
              </p:cNvPr>
              <p:cNvSpPr/>
              <p:nvPr/>
            </p:nvSpPr>
            <p:spPr>
              <a:xfrm>
                <a:off x="1104720" y="2453756"/>
                <a:ext cx="1887096" cy="1950487"/>
              </a:xfrm>
              <a:custGeom>
                <a:avLst/>
                <a:gdLst/>
                <a:ahLst/>
                <a:cxnLst/>
                <a:rect l="l" t="t" r="r" b="b"/>
                <a:pathLst>
                  <a:path w="5284995" h="5462527">
                    <a:moveTo>
                      <a:pt x="0" y="0"/>
                    </a:moveTo>
                    <a:lnTo>
                      <a:pt x="5284995" y="0"/>
                    </a:lnTo>
                    <a:lnTo>
                      <a:pt x="5284995" y="5462527"/>
                    </a:lnTo>
                    <a:lnTo>
                      <a:pt x="0" y="5462527"/>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10" name="Freeform 6">
                <a:extLst>
                  <a:ext uri="{FF2B5EF4-FFF2-40B4-BE49-F238E27FC236}">
                    <a16:creationId xmlns:a16="http://schemas.microsoft.com/office/drawing/2014/main" id="{8B5A62BA-A2CB-1E23-B591-FBC8A838F9C0}"/>
                  </a:ext>
                </a:extLst>
              </p:cNvPr>
              <p:cNvSpPr/>
              <p:nvPr/>
            </p:nvSpPr>
            <p:spPr>
              <a:xfrm>
                <a:off x="3152987" y="1482141"/>
                <a:ext cx="1887096" cy="1950487"/>
              </a:xfrm>
              <a:custGeom>
                <a:avLst/>
                <a:gdLst/>
                <a:ahLst/>
                <a:cxnLst/>
                <a:rect l="l" t="t" r="r" b="b"/>
                <a:pathLst>
                  <a:path w="5284995" h="5462527">
                    <a:moveTo>
                      <a:pt x="0" y="0"/>
                    </a:moveTo>
                    <a:lnTo>
                      <a:pt x="5284995" y="0"/>
                    </a:lnTo>
                    <a:lnTo>
                      <a:pt x="5284995" y="5462527"/>
                    </a:lnTo>
                    <a:lnTo>
                      <a:pt x="0" y="5462527"/>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11" name="Freeform 6">
                <a:extLst>
                  <a:ext uri="{FF2B5EF4-FFF2-40B4-BE49-F238E27FC236}">
                    <a16:creationId xmlns:a16="http://schemas.microsoft.com/office/drawing/2014/main" id="{0A480888-1EEA-E922-75C0-C115C1CF27D8}"/>
                  </a:ext>
                </a:extLst>
              </p:cNvPr>
              <p:cNvSpPr/>
              <p:nvPr/>
            </p:nvSpPr>
            <p:spPr>
              <a:xfrm>
                <a:off x="5264823" y="2453756"/>
                <a:ext cx="1887096" cy="1950487"/>
              </a:xfrm>
              <a:custGeom>
                <a:avLst/>
                <a:gdLst/>
                <a:ahLst/>
                <a:cxnLst/>
                <a:rect l="l" t="t" r="r" b="b"/>
                <a:pathLst>
                  <a:path w="5284995" h="5462527">
                    <a:moveTo>
                      <a:pt x="0" y="0"/>
                    </a:moveTo>
                    <a:lnTo>
                      <a:pt x="5284995" y="0"/>
                    </a:lnTo>
                    <a:lnTo>
                      <a:pt x="5284995" y="5462527"/>
                    </a:lnTo>
                    <a:lnTo>
                      <a:pt x="0" y="5462527"/>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12" name="Freeform 6">
                <a:extLst>
                  <a:ext uri="{FF2B5EF4-FFF2-40B4-BE49-F238E27FC236}">
                    <a16:creationId xmlns:a16="http://schemas.microsoft.com/office/drawing/2014/main" id="{BB92C187-476C-86EC-3BC0-8D02B757EB81}"/>
                  </a:ext>
                </a:extLst>
              </p:cNvPr>
              <p:cNvSpPr/>
              <p:nvPr/>
            </p:nvSpPr>
            <p:spPr>
              <a:xfrm>
                <a:off x="7376659" y="1482141"/>
                <a:ext cx="1887096" cy="1950487"/>
              </a:xfrm>
              <a:custGeom>
                <a:avLst/>
                <a:gdLst/>
                <a:ahLst/>
                <a:cxnLst/>
                <a:rect l="l" t="t" r="r" b="b"/>
                <a:pathLst>
                  <a:path w="5284995" h="5462527">
                    <a:moveTo>
                      <a:pt x="0" y="0"/>
                    </a:moveTo>
                    <a:lnTo>
                      <a:pt x="5284995" y="0"/>
                    </a:lnTo>
                    <a:lnTo>
                      <a:pt x="5284995" y="5462527"/>
                    </a:lnTo>
                    <a:lnTo>
                      <a:pt x="0" y="5462527"/>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13" name="Freeform 6">
                <a:extLst>
                  <a:ext uri="{FF2B5EF4-FFF2-40B4-BE49-F238E27FC236}">
                    <a16:creationId xmlns:a16="http://schemas.microsoft.com/office/drawing/2014/main" id="{76003791-EDFC-839E-3131-91C58D3611FE}"/>
                  </a:ext>
                </a:extLst>
              </p:cNvPr>
              <p:cNvSpPr/>
              <p:nvPr/>
            </p:nvSpPr>
            <p:spPr>
              <a:xfrm>
                <a:off x="9424926" y="2453755"/>
                <a:ext cx="1887096" cy="1950487"/>
              </a:xfrm>
              <a:custGeom>
                <a:avLst/>
                <a:gdLst/>
                <a:ahLst/>
                <a:cxnLst/>
                <a:rect l="l" t="t" r="r" b="b"/>
                <a:pathLst>
                  <a:path w="5284995" h="5462527">
                    <a:moveTo>
                      <a:pt x="0" y="0"/>
                    </a:moveTo>
                    <a:lnTo>
                      <a:pt x="5284995" y="0"/>
                    </a:lnTo>
                    <a:lnTo>
                      <a:pt x="5284995" y="5462527"/>
                    </a:lnTo>
                    <a:lnTo>
                      <a:pt x="0" y="5462527"/>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14" name="Freeform 6">
                <a:extLst>
                  <a:ext uri="{FF2B5EF4-FFF2-40B4-BE49-F238E27FC236}">
                    <a16:creationId xmlns:a16="http://schemas.microsoft.com/office/drawing/2014/main" id="{071E9EF8-794F-F3B4-506A-C50F92465702}"/>
                  </a:ext>
                </a:extLst>
              </p:cNvPr>
              <p:cNvSpPr/>
              <p:nvPr/>
            </p:nvSpPr>
            <p:spPr>
              <a:xfrm>
                <a:off x="1104720" y="4569142"/>
                <a:ext cx="1887096" cy="1950487"/>
              </a:xfrm>
              <a:custGeom>
                <a:avLst/>
                <a:gdLst/>
                <a:ahLst/>
                <a:cxnLst/>
                <a:rect l="l" t="t" r="r" b="b"/>
                <a:pathLst>
                  <a:path w="5284995" h="5462527">
                    <a:moveTo>
                      <a:pt x="0" y="0"/>
                    </a:moveTo>
                    <a:lnTo>
                      <a:pt x="5284995" y="0"/>
                    </a:lnTo>
                    <a:lnTo>
                      <a:pt x="5284995" y="5462527"/>
                    </a:lnTo>
                    <a:lnTo>
                      <a:pt x="0" y="5462527"/>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15" name="Freeform 6">
                <a:extLst>
                  <a:ext uri="{FF2B5EF4-FFF2-40B4-BE49-F238E27FC236}">
                    <a16:creationId xmlns:a16="http://schemas.microsoft.com/office/drawing/2014/main" id="{96129BDF-01AB-CF4E-01C7-79898AA4AC50}"/>
                  </a:ext>
                </a:extLst>
              </p:cNvPr>
              <p:cNvSpPr/>
              <p:nvPr/>
            </p:nvSpPr>
            <p:spPr>
              <a:xfrm>
                <a:off x="3152987" y="3597527"/>
                <a:ext cx="1887096" cy="1950487"/>
              </a:xfrm>
              <a:custGeom>
                <a:avLst/>
                <a:gdLst/>
                <a:ahLst/>
                <a:cxnLst/>
                <a:rect l="l" t="t" r="r" b="b"/>
                <a:pathLst>
                  <a:path w="5284995" h="5462527">
                    <a:moveTo>
                      <a:pt x="0" y="0"/>
                    </a:moveTo>
                    <a:lnTo>
                      <a:pt x="5284995" y="0"/>
                    </a:lnTo>
                    <a:lnTo>
                      <a:pt x="5284995" y="5462527"/>
                    </a:lnTo>
                    <a:lnTo>
                      <a:pt x="0" y="5462527"/>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16" name="Freeform 6">
                <a:extLst>
                  <a:ext uri="{FF2B5EF4-FFF2-40B4-BE49-F238E27FC236}">
                    <a16:creationId xmlns:a16="http://schemas.microsoft.com/office/drawing/2014/main" id="{122AB74F-DDF3-E569-B7F5-FC3CFC2A8E51}"/>
                  </a:ext>
                </a:extLst>
              </p:cNvPr>
              <p:cNvSpPr/>
              <p:nvPr/>
            </p:nvSpPr>
            <p:spPr>
              <a:xfrm>
                <a:off x="5264823" y="4569142"/>
                <a:ext cx="1887096" cy="1950487"/>
              </a:xfrm>
              <a:custGeom>
                <a:avLst/>
                <a:gdLst/>
                <a:ahLst/>
                <a:cxnLst/>
                <a:rect l="l" t="t" r="r" b="b"/>
                <a:pathLst>
                  <a:path w="5284995" h="5462527">
                    <a:moveTo>
                      <a:pt x="0" y="0"/>
                    </a:moveTo>
                    <a:lnTo>
                      <a:pt x="5284995" y="0"/>
                    </a:lnTo>
                    <a:lnTo>
                      <a:pt x="5284995" y="5462527"/>
                    </a:lnTo>
                    <a:lnTo>
                      <a:pt x="0" y="5462527"/>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17" name="Freeform 6">
                <a:extLst>
                  <a:ext uri="{FF2B5EF4-FFF2-40B4-BE49-F238E27FC236}">
                    <a16:creationId xmlns:a16="http://schemas.microsoft.com/office/drawing/2014/main" id="{E98DA306-864A-EC90-1833-4C906CF4A215}"/>
                  </a:ext>
                </a:extLst>
              </p:cNvPr>
              <p:cNvSpPr/>
              <p:nvPr/>
            </p:nvSpPr>
            <p:spPr>
              <a:xfrm>
                <a:off x="7376659" y="3597527"/>
                <a:ext cx="1887096" cy="1950487"/>
              </a:xfrm>
              <a:custGeom>
                <a:avLst/>
                <a:gdLst/>
                <a:ahLst/>
                <a:cxnLst/>
                <a:rect l="l" t="t" r="r" b="b"/>
                <a:pathLst>
                  <a:path w="5284995" h="5462527">
                    <a:moveTo>
                      <a:pt x="0" y="0"/>
                    </a:moveTo>
                    <a:lnTo>
                      <a:pt x="5284995" y="0"/>
                    </a:lnTo>
                    <a:lnTo>
                      <a:pt x="5284995" y="5462527"/>
                    </a:lnTo>
                    <a:lnTo>
                      <a:pt x="0" y="5462527"/>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18" name="Freeform 6">
                <a:extLst>
                  <a:ext uri="{FF2B5EF4-FFF2-40B4-BE49-F238E27FC236}">
                    <a16:creationId xmlns:a16="http://schemas.microsoft.com/office/drawing/2014/main" id="{030EAD20-2874-EA30-7A85-C142D6911229}"/>
                  </a:ext>
                </a:extLst>
              </p:cNvPr>
              <p:cNvSpPr/>
              <p:nvPr/>
            </p:nvSpPr>
            <p:spPr>
              <a:xfrm>
                <a:off x="9424926" y="4569141"/>
                <a:ext cx="1887096" cy="1950487"/>
              </a:xfrm>
              <a:custGeom>
                <a:avLst/>
                <a:gdLst/>
                <a:ahLst/>
                <a:cxnLst/>
                <a:rect l="l" t="t" r="r" b="b"/>
                <a:pathLst>
                  <a:path w="5284995" h="5462527">
                    <a:moveTo>
                      <a:pt x="0" y="0"/>
                    </a:moveTo>
                    <a:lnTo>
                      <a:pt x="5284995" y="0"/>
                    </a:lnTo>
                    <a:lnTo>
                      <a:pt x="5284995" y="5462527"/>
                    </a:lnTo>
                    <a:lnTo>
                      <a:pt x="0" y="5462527"/>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AU"/>
              </a:p>
            </p:txBody>
          </p:sp>
        </p:grpSp>
      </p:grpSp>
      <p:sp>
        <p:nvSpPr>
          <p:cNvPr id="3" name="Slide Number Placeholder 2">
            <a:extLst>
              <a:ext uri="{FF2B5EF4-FFF2-40B4-BE49-F238E27FC236}">
                <a16:creationId xmlns:a16="http://schemas.microsoft.com/office/drawing/2014/main" id="{55890FE2-4EE5-CD1B-B701-119E4B363E7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a:t>
            </a:fld>
            <a:endParaRPr lang="en-AU"/>
          </a:p>
        </p:txBody>
      </p:sp>
    </p:spTree>
    <p:extLst>
      <p:ext uri="{BB962C8B-B14F-4D97-AF65-F5344CB8AC3E}">
        <p14:creationId xmlns:p14="http://schemas.microsoft.com/office/powerpoint/2010/main" val="971271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EE684-E349-936F-8DAA-BE3038C16905}"/>
              </a:ext>
            </a:extLst>
          </p:cNvPr>
          <p:cNvSpPr>
            <a:spLocks noGrp="1"/>
          </p:cNvSpPr>
          <p:nvPr>
            <p:ph type="title"/>
          </p:nvPr>
        </p:nvSpPr>
        <p:spPr>
          <a:xfrm>
            <a:off x="360000" y="-545601"/>
            <a:ext cx="10080000" cy="545601"/>
          </a:xfrm>
        </p:spPr>
        <p:txBody>
          <a:bodyPr/>
          <a:lstStyle/>
          <a:p>
            <a:r>
              <a:rPr lang="en-AU" dirty="0"/>
              <a:t>Page 8</a:t>
            </a:r>
          </a:p>
        </p:txBody>
      </p:sp>
      <p:sp>
        <p:nvSpPr>
          <p:cNvPr id="16" name="Text Placeholder 15">
            <a:extLst>
              <a:ext uri="{FF2B5EF4-FFF2-40B4-BE49-F238E27FC236}">
                <a16:creationId xmlns:a16="http://schemas.microsoft.com/office/drawing/2014/main" id="{A830369E-6D93-C4C0-1D80-A44A23817B9D}"/>
              </a:ext>
            </a:extLst>
          </p:cNvPr>
          <p:cNvSpPr>
            <a:spLocks noGrp="1"/>
          </p:cNvSpPr>
          <p:nvPr>
            <p:ph type="body" sz="quarter" idx="18"/>
          </p:nvPr>
        </p:nvSpPr>
        <p:spPr/>
        <p:txBody>
          <a:bodyPr/>
          <a:lstStyle/>
          <a:p>
            <a:pPr>
              <a:lnSpc>
                <a:spcPct val="114000"/>
              </a:lnSpc>
            </a:pPr>
            <a:r>
              <a:rPr lang="en-GB" sz="3600" dirty="0">
                <a:solidFill>
                  <a:schemeClr val="tx1"/>
                </a:solidFill>
              </a:rPr>
              <a:t>Look! One, two, three, four worms crawling on the tree stump.</a:t>
            </a:r>
            <a:endParaRPr lang="en-AU" sz="3600" dirty="0">
              <a:solidFill>
                <a:schemeClr val="tx1"/>
              </a:solidFill>
            </a:endParaRPr>
          </a:p>
        </p:txBody>
      </p:sp>
      <p:grpSp>
        <p:nvGrpSpPr>
          <p:cNvPr id="15" name="Group 14">
            <a:extLst>
              <a:ext uri="{FF2B5EF4-FFF2-40B4-BE49-F238E27FC236}">
                <a16:creationId xmlns:a16="http://schemas.microsoft.com/office/drawing/2014/main" id="{0829FE22-7DCC-66AB-C942-2D2E01D0A5A4}"/>
              </a:ext>
              <a:ext uri="{C183D7F6-B498-43B3-948B-1728B52AA6E4}">
                <adec:decorative xmlns:adec="http://schemas.microsoft.com/office/drawing/2017/decorative" val="1"/>
              </a:ext>
            </a:extLst>
          </p:cNvPr>
          <p:cNvGrpSpPr/>
          <p:nvPr/>
        </p:nvGrpSpPr>
        <p:grpSpPr>
          <a:xfrm>
            <a:off x="1" y="1368000"/>
            <a:ext cx="12192000" cy="5490000"/>
            <a:chOff x="1" y="1368000"/>
            <a:chExt cx="12192000" cy="5490000"/>
          </a:xfrm>
        </p:grpSpPr>
        <p:sp>
          <p:nvSpPr>
            <p:cNvPr id="4" name="Freeform 2">
              <a:extLst>
                <a:ext uri="{FF2B5EF4-FFF2-40B4-BE49-F238E27FC236}">
                  <a16:creationId xmlns:a16="http://schemas.microsoft.com/office/drawing/2014/main" id="{CCE1BE81-76C7-A19C-AF28-EDF3ABBCE252}"/>
                </a:ext>
              </a:extLst>
            </p:cNvPr>
            <p:cNvSpPr/>
            <p:nvPr/>
          </p:nvSpPr>
          <p:spPr>
            <a:xfrm>
              <a:off x="1" y="1368000"/>
              <a:ext cx="12192000" cy="5490000"/>
            </a:xfrm>
            <a:custGeom>
              <a:avLst/>
              <a:gdLst/>
              <a:ahLst/>
              <a:cxnLst/>
              <a:rect l="l" t="t" r="r" b="b"/>
              <a:pathLst>
                <a:path w="32123401" h="17828488">
                  <a:moveTo>
                    <a:pt x="0" y="0"/>
                  </a:moveTo>
                  <a:lnTo>
                    <a:pt x="32123401" y="0"/>
                  </a:lnTo>
                  <a:lnTo>
                    <a:pt x="32123401" y="17828488"/>
                  </a:lnTo>
                  <a:lnTo>
                    <a:pt x="0" y="17828488"/>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5" name="Freeform 3">
              <a:extLst>
                <a:ext uri="{FF2B5EF4-FFF2-40B4-BE49-F238E27FC236}">
                  <a16:creationId xmlns:a16="http://schemas.microsoft.com/office/drawing/2014/main" id="{09C881CF-682F-6032-4A16-B1CE2BAEC1C9}"/>
                </a:ext>
              </a:extLst>
            </p:cNvPr>
            <p:cNvSpPr/>
            <p:nvPr/>
          </p:nvSpPr>
          <p:spPr>
            <a:xfrm>
              <a:off x="1122001" y="4846255"/>
              <a:ext cx="6078900" cy="2011745"/>
            </a:xfrm>
            <a:custGeom>
              <a:avLst/>
              <a:gdLst/>
              <a:ahLst/>
              <a:cxnLst/>
              <a:rect l="l" t="t" r="r" b="b"/>
              <a:pathLst>
                <a:path w="19867936" h="8294863">
                  <a:moveTo>
                    <a:pt x="0" y="0"/>
                  </a:moveTo>
                  <a:lnTo>
                    <a:pt x="19867936" y="0"/>
                  </a:lnTo>
                  <a:lnTo>
                    <a:pt x="19867936" y="8294863"/>
                  </a:lnTo>
                  <a:lnTo>
                    <a:pt x="0" y="8294863"/>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6" name="Freeform 10">
              <a:extLst>
                <a:ext uri="{FF2B5EF4-FFF2-40B4-BE49-F238E27FC236}">
                  <a16:creationId xmlns:a16="http://schemas.microsoft.com/office/drawing/2014/main" id="{3B39218D-10E7-BB3B-F36A-FB646E99F6A5}"/>
                </a:ext>
              </a:extLst>
            </p:cNvPr>
            <p:cNvSpPr/>
            <p:nvPr/>
          </p:nvSpPr>
          <p:spPr>
            <a:xfrm>
              <a:off x="5400000" y="5069889"/>
              <a:ext cx="5543249" cy="1788111"/>
            </a:xfrm>
            <a:custGeom>
              <a:avLst/>
              <a:gdLst/>
              <a:ahLst/>
              <a:cxnLst/>
              <a:rect l="l" t="t" r="r" b="b"/>
              <a:pathLst>
                <a:path w="16062317" h="6706018">
                  <a:moveTo>
                    <a:pt x="0" y="0"/>
                  </a:moveTo>
                  <a:lnTo>
                    <a:pt x="16062317" y="0"/>
                  </a:lnTo>
                  <a:lnTo>
                    <a:pt x="16062317" y="6706018"/>
                  </a:lnTo>
                  <a:lnTo>
                    <a:pt x="0" y="6706018"/>
                  </a:lnTo>
                  <a:lnTo>
                    <a:pt x="0" y="0"/>
                  </a:lnTo>
                  <a:close/>
                </a:path>
              </a:pathLst>
            </a:custGeom>
            <a:blipFill>
              <a:blip r:embed="rId4" cstate="screen">
                <a:extLst>
                  <a:ext uri="{28A0092B-C50C-407E-A947-70E740481C1C}">
                    <a14:useLocalDpi xmlns:a14="http://schemas.microsoft.com/office/drawing/2010/main"/>
                  </a:ext>
                </a:extLst>
              </a:blip>
              <a:stretch>
                <a:fillRect t="1"/>
              </a:stretch>
            </a:blipFill>
          </p:spPr>
          <p:txBody>
            <a:bodyPr/>
            <a:lstStyle/>
            <a:p>
              <a:endParaRPr lang="en-AU"/>
            </a:p>
          </p:txBody>
        </p:sp>
        <p:sp>
          <p:nvSpPr>
            <p:cNvPr id="7" name="Freeform 5">
              <a:extLst>
                <a:ext uri="{FF2B5EF4-FFF2-40B4-BE49-F238E27FC236}">
                  <a16:creationId xmlns:a16="http://schemas.microsoft.com/office/drawing/2014/main" id="{0381E8F2-E1CD-AEC9-C21F-CDC0E4757F37}"/>
                </a:ext>
              </a:extLst>
            </p:cNvPr>
            <p:cNvSpPr/>
            <p:nvPr/>
          </p:nvSpPr>
          <p:spPr>
            <a:xfrm>
              <a:off x="2515514" y="3749931"/>
              <a:ext cx="1635733" cy="1662753"/>
            </a:xfrm>
            <a:custGeom>
              <a:avLst/>
              <a:gdLst/>
              <a:ahLst/>
              <a:cxnLst/>
              <a:rect l="l" t="t" r="r" b="b"/>
              <a:pathLst>
                <a:path w="4633494" h="4710032">
                  <a:moveTo>
                    <a:pt x="0" y="0"/>
                  </a:moveTo>
                  <a:lnTo>
                    <a:pt x="4633493" y="0"/>
                  </a:lnTo>
                  <a:lnTo>
                    <a:pt x="4633493" y="4710032"/>
                  </a:lnTo>
                  <a:lnTo>
                    <a:pt x="0" y="4710032"/>
                  </a:lnTo>
                  <a:lnTo>
                    <a:pt x="0" y="0"/>
                  </a:lnTo>
                  <a:close/>
                </a:path>
              </a:pathLst>
            </a:cu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AU"/>
            </a:p>
          </p:txBody>
        </p:sp>
        <p:sp>
          <p:nvSpPr>
            <p:cNvPr id="8" name="Freeform 5">
              <a:extLst>
                <a:ext uri="{FF2B5EF4-FFF2-40B4-BE49-F238E27FC236}">
                  <a16:creationId xmlns:a16="http://schemas.microsoft.com/office/drawing/2014/main" id="{1DCF679A-CB15-1DC2-F95B-37DA81EC4A9D}"/>
                </a:ext>
              </a:extLst>
            </p:cNvPr>
            <p:cNvSpPr/>
            <p:nvPr/>
          </p:nvSpPr>
          <p:spPr>
            <a:xfrm>
              <a:off x="3764267" y="3749931"/>
              <a:ext cx="1635733" cy="1662753"/>
            </a:xfrm>
            <a:custGeom>
              <a:avLst/>
              <a:gdLst/>
              <a:ahLst/>
              <a:cxnLst/>
              <a:rect l="l" t="t" r="r" b="b"/>
              <a:pathLst>
                <a:path w="4633494" h="4710032">
                  <a:moveTo>
                    <a:pt x="0" y="0"/>
                  </a:moveTo>
                  <a:lnTo>
                    <a:pt x="4633493" y="0"/>
                  </a:lnTo>
                  <a:lnTo>
                    <a:pt x="4633493" y="4710032"/>
                  </a:lnTo>
                  <a:lnTo>
                    <a:pt x="0" y="4710032"/>
                  </a:lnTo>
                  <a:lnTo>
                    <a:pt x="0" y="0"/>
                  </a:lnTo>
                  <a:close/>
                </a:path>
              </a:pathLst>
            </a:cu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AU"/>
            </a:p>
          </p:txBody>
        </p:sp>
        <p:sp>
          <p:nvSpPr>
            <p:cNvPr id="9" name="Freeform 5">
              <a:extLst>
                <a:ext uri="{FF2B5EF4-FFF2-40B4-BE49-F238E27FC236}">
                  <a16:creationId xmlns:a16="http://schemas.microsoft.com/office/drawing/2014/main" id="{979A7D4F-3BCF-8EA8-940D-739C24165444}"/>
                </a:ext>
              </a:extLst>
            </p:cNvPr>
            <p:cNvSpPr/>
            <p:nvPr/>
          </p:nvSpPr>
          <p:spPr>
            <a:xfrm>
              <a:off x="6383034" y="3906036"/>
              <a:ext cx="1635733" cy="1662753"/>
            </a:xfrm>
            <a:custGeom>
              <a:avLst/>
              <a:gdLst/>
              <a:ahLst/>
              <a:cxnLst/>
              <a:rect l="l" t="t" r="r" b="b"/>
              <a:pathLst>
                <a:path w="4633494" h="4710032">
                  <a:moveTo>
                    <a:pt x="0" y="0"/>
                  </a:moveTo>
                  <a:lnTo>
                    <a:pt x="4633493" y="0"/>
                  </a:lnTo>
                  <a:lnTo>
                    <a:pt x="4633493" y="4710032"/>
                  </a:lnTo>
                  <a:lnTo>
                    <a:pt x="0" y="4710032"/>
                  </a:lnTo>
                  <a:lnTo>
                    <a:pt x="0" y="0"/>
                  </a:lnTo>
                  <a:close/>
                </a:path>
              </a:pathLst>
            </a:cu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AU"/>
            </a:p>
          </p:txBody>
        </p:sp>
        <p:sp>
          <p:nvSpPr>
            <p:cNvPr id="10" name="Freeform 5">
              <a:extLst>
                <a:ext uri="{FF2B5EF4-FFF2-40B4-BE49-F238E27FC236}">
                  <a16:creationId xmlns:a16="http://schemas.microsoft.com/office/drawing/2014/main" id="{8CBD77F0-0100-85A4-714A-7345ED2E55D4}"/>
                </a:ext>
              </a:extLst>
            </p:cNvPr>
            <p:cNvSpPr/>
            <p:nvPr/>
          </p:nvSpPr>
          <p:spPr>
            <a:xfrm>
              <a:off x="7776547" y="3906036"/>
              <a:ext cx="1635733" cy="1662753"/>
            </a:xfrm>
            <a:custGeom>
              <a:avLst/>
              <a:gdLst/>
              <a:ahLst/>
              <a:cxnLst/>
              <a:rect l="l" t="t" r="r" b="b"/>
              <a:pathLst>
                <a:path w="4633494" h="4710032">
                  <a:moveTo>
                    <a:pt x="0" y="0"/>
                  </a:moveTo>
                  <a:lnTo>
                    <a:pt x="4633493" y="0"/>
                  </a:lnTo>
                  <a:lnTo>
                    <a:pt x="4633493" y="4710032"/>
                  </a:lnTo>
                  <a:lnTo>
                    <a:pt x="0" y="4710032"/>
                  </a:lnTo>
                  <a:lnTo>
                    <a:pt x="0" y="0"/>
                  </a:lnTo>
                  <a:close/>
                </a:path>
              </a:pathLst>
            </a:cu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AU"/>
            </a:p>
          </p:txBody>
        </p:sp>
        <p:sp>
          <p:nvSpPr>
            <p:cNvPr id="11" name="Freeform 6">
              <a:extLst>
                <a:ext uri="{FF2B5EF4-FFF2-40B4-BE49-F238E27FC236}">
                  <a16:creationId xmlns:a16="http://schemas.microsoft.com/office/drawing/2014/main" id="{4F6886B5-D6EE-6376-7642-D08244FD4CF6}"/>
                </a:ext>
              </a:extLst>
            </p:cNvPr>
            <p:cNvSpPr/>
            <p:nvPr/>
          </p:nvSpPr>
          <p:spPr>
            <a:xfrm>
              <a:off x="2515514" y="2333950"/>
              <a:ext cx="944199" cy="1057657"/>
            </a:xfrm>
            <a:custGeom>
              <a:avLst/>
              <a:gdLst/>
              <a:ahLst/>
              <a:cxnLst/>
              <a:rect l="l" t="t" r="r" b="b"/>
              <a:pathLst>
                <a:path w="3741173" h="4190724">
                  <a:moveTo>
                    <a:pt x="0" y="0"/>
                  </a:moveTo>
                  <a:lnTo>
                    <a:pt x="3741174" y="0"/>
                  </a:lnTo>
                  <a:lnTo>
                    <a:pt x="3741174" y="4190723"/>
                  </a:lnTo>
                  <a:lnTo>
                    <a:pt x="0" y="4190723"/>
                  </a:lnTo>
                  <a:lnTo>
                    <a:pt x="0" y="0"/>
                  </a:lnTo>
                  <a:close/>
                </a:path>
              </a:pathLst>
            </a:custGeom>
            <a: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txBody>
            <a:bodyPr/>
            <a:lstStyle/>
            <a:p>
              <a:endParaRPr lang="en-AU"/>
            </a:p>
          </p:txBody>
        </p:sp>
        <p:sp>
          <p:nvSpPr>
            <p:cNvPr id="12" name="Freeform 7">
              <a:extLst>
                <a:ext uri="{FF2B5EF4-FFF2-40B4-BE49-F238E27FC236}">
                  <a16:creationId xmlns:a16="http://schemas.microsoft.com/office/drawing/2014/main" id="{EB52EFDA-5B2B-D4AD-4255-EE076A4F719A}"/>
                </a:ext>
              </a:extLst>
            </p:cNvPr>
            <p:cNvSpPr/>
            <p:nvPr/>
          </p:nvSpPr>
          <p:spPr>
            <a:xfrm>
              <a:off x="3764267" y="2333950"/>
              <a:ext cx="957051" cy="1034141"/>
            </a:xfrm>
            <a:custGeom>
              <a:avLst/>
              <a:gdLst/>
              <a:ahLst/>
              <a:cxnLst/>
              <a:rect l="l" t="t" r="r" b="b"/>
              <a:pathLst>
                <a:path w="3792094" h="4097547">
                  <a:moveTo>
                    <a:pt x="0" y="0"/>
                  </a:moveTo>
                  <a:lnTo>
                    <a:pt x="3792093" y="0"/>
                  </a:lnTo>
                  <a:lnTo>
                    <a:pt x="3792093" y="4097547"/>
                  </a:lnTo>
                  <a:lnTo>
                    <a:pt x="0" y="4097547"/>
                  </a:lnTo>
                  <a:lnTo>
                    <a:pt x="0" y="0"/>
                  </a:lnTo>
                  <a:close/>
                </a:path>
              </a:pathLst>
            </a:custGeom>
            <a: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p:spPr>
          <p:txBody>
            <a:bodyPr/>
            <a:lstStyle/>
            <a:p>
              <a:endParaRPr lang="en-AU"/>
            </a:p>
          </p:txBody>
        </p:sp>
        <p:sp>
          <p:nvSpPr>
            <p:cNvPr id="13" name="Freeform 8">
              <a:extLst>
                <a:ext uri="{FF2B5EF4-FFF2-40B4-BE49-F238E27FC236}">
                  <a16:creationId xmlns:a16="http://schemas.microsoft.com/office/drawing/2014/main" id="{CEB4C3A8-EEE2-4ADA-DA56-D03463D7B576}"/>
                </a:ext>
              </a:extLst>
            </p:cNvPr>
            <p:cNvSpPr/>
            <p:nvPr/>
          </p:nvSpPr>
          <p:spPr>
            <a:xfrm>
              <a:off x="6383034" y="2336721"/>
              <a:ext cx="1037250" cy="1099205"/>
            </a:xfrm>
            <a:custGeom>
              <a:avLst/>
              <a:gdLst/>
              <a:ahLst/>
              <a:cxnLst/>
              <a:rect l="l" t="t" r="r" b="b"/>
              <a:pathLst>
                <a:path w="4109865" h="4355348">
                  <a:moveTo>
                    <a:pt x="0" y="0"/>
                  </a:moveTo>
                  <a:lnTo>
                    <a:pt x="4109865" y="0"/>
                  </a:lnTo>
                  <a:lnTo>
                    <a:pt x="4109865" y="4355348"/>
                  </a:lnTo>
                  <a:lnTo>
                    <a:pt x="0" y="4355348"/>
                  </a:lnTo>
                  <a:lnTo>
                    <a:pt x="0" y="0"/>
                  </a:lnTo>
                  <a:close/>
                </a:path>
              </a:pathLst>
            </a:custGeom>
            <a: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p:spPr>
          <p:txBody>
            <a:bodyPr/>
            <a:lstStyle/>
            <a:p>
              <a:endParaRPr lang="en-AU"/>
            </a:p>
          </p:txBody>
        </p:sp>
        <p:sp>
          <p:nvSpPr>
            <p:cNvPr id="14" name="Freeform 9">
              <a:extLst>
                <a:ext uri="{FF2B5EF4-FFF2-40B4-BE49-F238E27FC236}">
                  <a16:creationId xmlns:a16="http://schemas.microsoft.com/office/drawing/2014/main" id="{211CE693-3884-1D87-EEE6-ABC006BA34B4}"/>
                </a:ext>
              </a:extLst>
            </p:cNvPr>
            <p:cNvSpPr/>
            <p:nvPr/>
          </p:nvSpPr>
          <p:spPr>
            <a:xfrm>
              <a:off x="7776547" y="2306339"/>
              <a:ext cx="1018662" cy="1159967"/>
            </a:xfrm>
            <a:custGeom>
              <a:avLst/>
              <a:gdLst/>
              <a:ahLst/>
              <a:cxnLst/>
              <a:rect l="l" t="t" r="r" b="b"/>
              <a:pathLst>
                <a:path w="4036214" h="4596103">
                  <a:moveTo>
                    <a:pt x="0" y="0"/>
                  </a:moveTo>
                  <a:lnTo>
                    <a:pt x="4036214" y="0"/>
                  </a:lnTo>
                  <a:lnTo>
                    <a:pt x="4036214" y="4596104"/>
                  </a:lnTo>
                  <a:lnTo>
                    <a:pt x="0" y="4596104"/>
                  </a:lnTo>
                  <a:lnTo>
                    <a:pt x="0" y="0"/>
                  </a:lnTo>
                  <a:close/>
                </a:path>
              </a:pathLst>
            </a:custGeom>
            <a: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a:blipFill>
          </p:spPr>
          <p:txBody>
            <a:bodyPr/>
            <a:lstStyle/>
            <a:p>
              <a:endParaRPr lang="en-AU"/>
            </a:p>
          </p:txBody>
        </p:sp>
      </p:grpSp>
      <p:sp>
        <p:nvSpPr>
          <p:cNvPr id="3" name="Slide Number Placeholder 2">
            <a:extLst>
              <a:ext uri="{FF2B5EF4-FFF2-40B4-BE49-F238E27FC236}">
                <a16:creationId xmlns:a16="http://schemas.microsoft.com/office/drawing/2014/main" id="{49272B14-2B13-A83E-3566-CD55AA9D3C3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solidFill>
                  <a:schemeClr val="bg1"/>
                </a:solidFill>
              </a:rPr>
              <a:t>8</a:t>
            </a:fld>
            <a:endParaRPr lang="en-AU">
              <a:solidFill>
                <a:schemeClr val="bg1"/>
              </a:solidFill>
            </a:endParaRPr>
          </a:p>
        </p:txBody>
      </p:sp>
    </p:spTree>
    <p:extLst>
      <p:ext uri="{BB962C8B-B14F-4D97-AF65-F5344CB8AC3E}">
        <p14:creationId xmlns:p14="http://schemas.microsoft.com/office/powerpoint/2010/main" val="73378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C3660-A5B6-F9A7-5421-7A452F764243}"/>
              </a:ext>
            </a:extLst>
          </p:cNvPr>
          <p:cNvSpPr>
            <a:spLocks noGrp="1"/>
          </p:cNvSpPr>
          <p:nvPr>
            <p:ph type="title"/>
          </p:nvPr>
        </p:nvSpPr>
        <p:spPr>
          <a:xfrm>
            <a:off x="360000" y="-545601"/>
            <a:ext cx="10080000" cy="545601"/>
          </a:xfrm>
        </p:spPr>
        <p:txBody>
          <a:bodyPr/>
          <a:lstStyle/>
          <a:p>
            <a:r>
              <a:rPr lang="en-AU" dirty="0"/>
              <a:t>Page 9</a:t>
            </a:r>
          </a:p>
        </p:txBody>
      </p:sp>
      <p:sp>
        <p:nvSpPr>
          <p:cNvPr id="6" name="Text Placeholder 5">
            <a:extLst>
              <a:ext uri="{FF2B5EF4-FFF2-40B4-BE49-F238E27FC236}">
                <a16:creationId xmlns:a16="http://schemas.microsoft.com/office/drawing/2014/main" id="{45B5DC72-6849-B6DF-D001-79282396A6B5}"/>
              </a:ext>
            </a:extLst>
          </p:cNvPr>
          <p:cNvSpPr>
            <a:spLocks noGrp="1"/>
          </p:cNvSpPr>
          <p:nvPr>
            <p:ph type="body" sz="quarter" idx="18"/>
          </p:nvPr>
        </p:nvSpPr>
        <p:spPr/>
        <p:txBody>
          <a:bodyPr/>
          <a:lstStyle/>
          <a:p>
            <a:pPr>
              <a:lnSpc>
                <a:spcPct val="114000"/>
              </a:lnSpc>
            </a:pPr>
            <a:r>
              <a:rPr lang="en-GB" sz="3600" dirty="0">
                <a:solidFill>
                  <a:schemeClr val="tx1"/>
                </a:solidFill>
              </a:rPr>
              <a:t>And then the five, six, next seven, eight, nine, ten.</a:t>
            </a:r>
            <a:endParaRPr lang="en-AU" sz="3600" dirty="0">
              <a:solidFill>
                <a:schemeClr val="tx1"/>
              </a:solidFill>
            </a:endParaRPr>
          </a:p>
        </p:txBody>
      </p:sp>
      <p:grpSp>
        <p:nvGrpSpPr>
          <p:cNvPr id="4" name="Group 3">
            <a:extLst>
              <a:ext uri="{FF2B5EF4-FFF2-40B4-BE49-F238E27FC236}">
                <a16:creationId xmlns:a16="http://schemas.microsoft.com/office/drawing/2014/main" id="{484E605D-E5E3-92A6-33E1-05000F51A269}"/>
              </a:ext>
              <a:ext uri="{C183D7F6-B498-43B3-948B-1728B52AA6E4}">
                <adec:decorative xmlns:adec="http://schemas.microsoft.com/office/drawing/2017/decorative" val="1"/>
              </a:ext>
            </a:extLst>
          </p:cNvPr>
          <p:cNvGrpSpPr/>
          <p:nvPr/>
        </p:nvGrpSpPr>
        <p:grpSpPr>
          <a:xfrm>
            <a:off x="622493" y="1854824"/>
            <a:ext cx="10835275" cy="4155773"/>
            <a:chOff x="622493" y="1854824"/>
            <a:chExt cx="10835275" cy="4155773"/>
          </a:xfrm>
        </p:grpSpPr>
        <p:sp>
          <p:nvSpPr>
            <p:cNvPr id="5" name="Freeform 10">
              <a:extLst>
                <a:ext uri="{FF2B5EF4-FFF2-40B4-BE49-F238E27FC236}">
                  <a16:creationId xmlns:a16="http://schemas.microsoft.com/office/drawing/2014/main" id="{7492863E-C8A4-911F-EF97-8751F25C3A4A}"/>
                </a:ext>
              </a:extLst>
            </p:cNvPr>
            <p:cNvSpPr/>
            <p:nvPr/>
          </p:nvSpPr>
          <p:spPr>
            <a:xfrm>
              <a:off x="622493" y="1854824"/>
              <a:ext cx="1698426" cy="1884522"/>
            </a:xfrm>
            <a:custGeom>
              <a:avLst/>
              <a:gdLst/>
              <a:ahLst/>
              <a:cxnLst/>
              <a:rect l="l" t="t" r="r" b="b"/>
              <a:pathLst>
                <a:path w="4710762" h="5226921">
                  <a:moveTo>
                    <a:pt x="0" y="0"/>
                  </a:moveTo>
                  <a:lnTo>
                    <a:pt x="4710763" y="0"/>
                  </a:lnTo>
                  <a:lnTo>
                    <a:pt x="4710763" y="5226921"/>
                  </a:lnTo>
                  <a:lnTo>
                    <a:pt x="0" y="52269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9" name="Freeform 10">
              <a:extLst>
                <a:ext uri="{FF2B5EF4-FFF2-40B4-BE49-F238E27FC236}">
                  <a16:creationId xmlns:a16="http://schemas.microsoft.com/office/drawing/2014/main" id="{D3D93437-26C0-176B-A14E-55A9BBD99430}"/>
                </a:ext>
              </a:extLst>
            </p:cNvPr>
            <p:cNvSpPr/>
            <p:nvPr/>
          </p:nvSpPr>
          <p:spPr>
            <a:xfrm>
              <a:off x="2653846" y="1854824"/>
              <a:ext cx="1698426" cy="1884522"/>
            </a:xfrm>
            <a:custGeom>
              <a:avLst/>
              <a:gdLst/>
              <a:ahLst/>
              <a:cxnLst/>
              <a:rect l="l" t="t" r="r" b="b"/>
              <a:pathLst>
                <a:path w="4710762" h="5226921">
                  <a:moveTo>
                    <a:pt x="0" y="0"/>
                  </a:moveTo>
                  <a:lnTo>
                    <a:pt x="4710763" y="0"/>
                  </a:lnTo>
                  <a:lnTo>
                    <a:pt x="4710763" y="5226921"/>
                  </a:lnTo>
                  <a:lnTo>
                    <a:pt x="0" y="52269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11" name="Freeform 10">
              <a:extLst>
                <a:ext uri="{FF2B5EF4-FFF2-40B4-BE49-F238E27FC236}">
                  <a16:creationId xmlns:a16="http://schemas.microsoft.com/office/drawing/2014/main" id="{C95C6D06-6EB2-2A33-96F5-266AE4D89E3F}"/>
                </a:ext>
              </a:extLst>
            </p:cNvPr>
            <p:cNvSpPr/>
            <p:nvPr/>
          </p:nvSpPr>
          <p:spPr>
            <a:xfrm>
              <a:off x="1523816" y="4126075"/>
              <a:ext cx="1698426" cy="1884522"/>
            </a:xfrm>
            <a:custGeom>
              <a:avLst/>
              <a:gdLst/>
              <a:ahLst/>
              <a:cxnLst/>
              <a:rect l="l" t="t" r="r" b="b"/>
              <a:pathLst>
                <a:path w="4710762" h="5226921">
                  <a:moveTo>
                    <a:pt x="0" y="0"/>
                  </a:moveTo>
                  <a:lnTo>
                    <a:pt x="4710763" y="0"/>
                  </a:lnTo>
                  <a:lnTo>
                    <a:pt x="4710763" y="5226921"/>
                  </a:lnTo>
                  <a:lnTo>
                    <a:pt x="0" y="52269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12" name="Freeform 10">
              <a:extLst>
                <a:ext uri="{FF2B5EF4-FFF2-40B4-BE49-F238E27FC236}">
                  <a16:creationId xmlns:a16="http://schemas.microsoft.com/office/drawing/2014/main" id="{893598E4-2916-603B-9AB3-A4B344EE61F6}"/>
                </a:ext>
              </a:extLst>
            </p:cNvPr>
            <p:cNvSpPr/>
            <p:nvPr/>
          </p:nvSpPr>
          <p:spPr>
            <a:xfrm>
              <a:off x="3582698" y="4126075"/>
              <a:ext cx="1698426" cy="1884522"/>
            </a:xfrm>
            <a:custGeom>
              <a:avLst/>
              <a:gdLst/>
              <a:ahLst/>
              <a:cxnLst/>
              <a:rect l="l" t="t" r="r" b="b"/>
              <a:pathLst>
                <a:path w="4710762" h="5226921">
                  <a:moveTo>
                    <a:pt x="0" y="0"/>
                  </a:moveTo>
                  <a:lnTo>
                    <a:pt x="4710763" y="0"/>
                  </a:lnTo>
                  <a:lnTo>
                    <a:pt x="4710763" y="5226921"/>
                  </a:lnTo>
                  <a:lnTo>
                    <a:pt x="0" y="52269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13" name="Freeform 10">
              <a:extLst>
                <a:ext uri="{FF2B5EF4-FFF2-40B4-BE49-F238E27FC236}">
                  <a16:creationId xmlns:a16="http://schemas.microsoft.com/office/drawing/2014/main" id="{CC306659-9FAA-8A9B-5A3D-5CFA69D0E0F7}"/>
                </a:ext>
              </a:extLst>
            </p:cNvPr>
            <p:cNvSpPr/>
            <p:nvPr/>
          </p:nvSpPr>
          <p:spPr>
            <a:xfrm>
              <a:off x="4685199" y="1854824"/>
              <a:ext cx="1698426" cy="1884522"/>
            </a:xfrm>
            <a:custGeom>
              <a:avLst/>
              <a:gdLst/>
              <a:ahLst/>
              <a:cxnLst/>
              <a:rect l="l" t="t" r="r" b="b"/>
              <a:pathLst>
                <a:path w="4710762" h="5226921">
                  <a:moveTo>
                    <a:pt x="0" y="0"/>
                  </a:moveTo>
                  <a:lnTo>
                    <a:pt x="4710763" y="0"/>
                  </a:lnTo>
                  <a:lnTo>
                    <a:pt x="4710763" y="5226921"/>
                  </a:lnTo>
                  <a:lnTo>
                    <a:pt x="0" y="52269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14" name="Freeform 10">
              <a:extLst>
                <a:ext uri="{FF2B5EF4-FFF2-40B4-BE49-F238E27FC236}">
                  <a16:creationId xmlns:a16="http://schemas.microsoft.com/office/drawing/2014/main" id="{3EDFB823-7F60-EFE4-9621-3140119722D1}"/>
                </a:ext>
              </a:extLst>
            </p:cNvPr>
            <p:cNvSpPr/>
            <p:nvPr/>
          </p:nvSpPr>
          <p:spPr>
            <a:xfrm>
              <a:off x="6716552" y="1854824"/>
              <a:ext cx="1698426" cy="1884522"/>
            </a:xfrm>
            <a:custGeom>
              <a:avLst/>
              <a:gdLst/>
              <a:ahLst/>
              <a:cxnLst/>
              <a:rect l="l" t="t" r="r" b="b"/>
              <a:pathLst>
                <a:path w="4710762" h="5226921">
                  <a:moveTo>
                    <a:pt x="0" y="0"/>
                  </a:moveTo>
                  <a:lnTo>
                    <a:pt x="4710763" y="0"/>
                  </a:lnTo>
                  <a:lnTo>
                    <a:pt x="4710763" y="5226921"/>
                  </a:lnTo>
                  <a:lnTo>
                    <a:pt x="0" y="52269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15" name="Freeform 10">
              <a:extLst>
                <a:ext uri="{FF2B5EF4-FFF2-40B4-BE49-F238E27FC236}">
                  <a16:creationId xmlns:a16="http://schemas.microsoft.com/office/drawing/2014/main" id="{F8E3302D-7103-2834-99DD-9D8A191F963B}"/>
                </a:ext>
              </a:extLst>
            </p:cNvPr>
            <p:cNvSpPr/>
            <p:nvPr/>
          </p:nvSpPr>
          <p:spPr>
            <a:xfrm>
              <a:off x="5641580" y="4126075"/>
              <a:ext cx="1698426" cy="1884522"/>
            </a:xfrm>
            <a:custGeom>
              <a:avLst/>
              <a:gdLst/>
              <a:ahLst/>
              <a:cxnLst/>
              <a:rect l="l" t="t" r="r" b="b"/>
              <a:pathLst>
                <a:path w="4710762" h="5226921">
                  <a:moveTo>
                    <a:pt x="0" y="0"/>
                  </a:moveTo>
                  <a:lnTo>
                    <a:pt x="4710763" y="0"/>
                  </a:lnTo>
                  <a:lnTo>
                    <a:pt x="4710763" y="5226921"/>
                  </a:lnTo>
                  <a:lnTo>
                    <a:pt x="0" y="52269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dirty="0"/>
            </a:p>
          </p:txBody>
        </p:sp>
        <p:sp>
          <p:nvSpPr>
            <p:cNvPr id="16" name="Freeform 10">
              <a:extLst>
                <a:ext uri="{FF2B5EF4-FFF2-40B4-BE49-F238E27FC236}">
                  <a16:creationId xmlns:a16="http://schemas.microsoft.com/office/drawing/2014/main" id="{09820DC6-9D98-E8CC-A324-D0DB42FB0E4A}"/>
                </a:ext>
              </a:extLst>
            </p:cNvPr>
            <p:cNvSpPr/>
            <p:nvPr/>
          </p:nvSpPr>
          <p:spPr>
            <a:xfrm>
              <a:off x="7700462" y="4126075"/>
              <a:ext cx="1698426" cy="1884522"/>
            </a:xfrm>
            <a:custGeom>
              <a:avLst/>
              <a:gdLst/>
              <a:ahLst/>
              <a:cxnLst/>
              <a:rect l="l" t="t" r="r" b="b"/>
              <a:pathLst>
                <a:path w="4710762" h="5226921">
                  <a:moveTo>
                    <a:pt x="0" y="0"/>
                  </a:moveTo>
                  <a:lnTo>
                    <a:pt x="4710763" y="0"/>
                  </a:lnTo>
                  <a:lnTo>
                    <a:pt x="4710763" y="5226921"/>
                  </a:lnTo>
                  <a:lnTo>
                    <a:pt x="0" y="52269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dirty="0"/>
            </a:p>
          </p:txBody>
        </p:sp>
        <p:sp>
          <p:nvSpPr>
            <p:cNvPr id="17" name="Freeform 10">
              <a:extLst>
                <a:ext uri="{FF2B5EF4-FFF2-40B4-BE49-F238E27FC236}">
                  <a16:creationId xmlns:a16="http://schemas.microsoft.com/office/drawing/2014/main" id="{B2785A12-B036-B79C-C6F7-024BAFB44502}"/>
                </a:ext>
              </a:extLst>
            </p:cNvPr>
            <p:cNvSpPr/>
            <p:nvPr/>
          </p:nvSpPr>
          <p:spPr>
            <a:xfrm>
              <a:off x="8747904" y="1854824"/>
              <a:ext cx="1698426" cy="1884522"/>
            </a:xfrm>
            <a:custGeom>
              <a:avLst/>
              <a:gdLst/>
              <a:ahLst/>
              <a:cxnLst/>
              <a:rect l="l" t="t" r="r" b="b"/>
              <a:pathLst>
                <a:path w="4710762" h="5226921">
                  <a:moveTo>
                    <a:pt x="0" y="0"/>
                  </a:moveTo>
                  <a:lnTo>
                    <a:pt x="4710763" y="0"/>
                  </a:lnTo>
                  <a:lnTo>
                    <a:pt x="4710763" y="5226921"/>
                  </a:lnTo>
                  <a:lnTo>
                    <a:pt x="0" y="52269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18" name="Freeform 10">
              <a:extLst>
                <a:ext uri="{FF2B5EF4-FFF2-40B4-BE49-F238E27FC236}">
                  <a16:creationId xmlns:a16="http://schemas.microsoft.com/office/drawing/2014/main" id="{8457F5ED-4D49-1E1D-A255-9F8B792CBDC1}"/>
                </a:ext>
              </a:extLst>
            </p:cNvPr>
            <p:cNvSpPr/>
            <p:nvPr/>
          </p:nvSpPr>
          <p:spPr>
            <a:xfrm>
              <a:off x="9759342" y="4126075"/>
              <a:ext cx="1698426" cy="1884522"/>
            </a:xfrm>
            <a:custGeom>
              <a:avLst/>
              <a:gdLst/>
              <a:ahLst/>
              <a:cxnLst/>
              <a:rect l="l" t="t" r="r" b="b"/>
              <a:pathLst>
                <a:path w="4710762" h="5226921">
                  <a:moveTo>
                    <a:pt x="0" y="0"/>
                  </a:moveTo>
                  <a:lnTo>
                    <a:pt x="4710763" y="0"/>
                  </a:lnTo>
                  <a:lnTo>
                    <a:pt x="4710763" y="5226921"/>
                  </a:lnTo>
                  <a:lnTo>
                    <a:pt x="0" y="52269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grpSp>
      <p:sp>
        <p:nvSpPr>
          <p:cNvPr id="3" name="Slide Number Placeholder 2">
            <a:extLst>
              <a:ext uri="{FF2B5EF4-FFF2-40B4-BE49-F238E27FC236}">
                <a16:creationId xmlns:a16="http://schemas.microsoft.com/office/drawing/2014/main" id="{A8C809B9-4BCF-23C9-107C-6BD34A9E4E9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a:t>
            </a:fld>
            <a:endParaRPr lang="en-AU"/>
          </a:p>
        </p:txBody>
      </p:sp>
    </p:spTree>
    <p:extLst>
      <p:ext uri="{BB962C8B-B14F-4D97-AF65-F5344CB8AC3E}">
        <p14:creationId xmlns:p14="http://schemas.microsoft.com/office/powerpoint/2010/main" val="3043426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urriculum-reform-template-2023" id="{FFE7B814-862F-4F0A-8C67-F76A1D8691FF}" vid="{8C10FAA1-8129-4E43-B462-F460E41862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curriculum-reform-template-2023</Template>
  <TotalTime>0</TotalTime>
  <Words>584</Words>
  <Application>Microsoft Office PowerPoint</Application>
  <PresentationFormat>Widescreen</PresentationFormat>
  <Paragraphs>70</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Times New Roman</vt:lpstr>
      <vt:lpstr>Arial</vt:lpstr>
      <vt:lpstr>Public Sans Light</vt:lpstr>
      <vt:lpstr>Public Sans</vt:lpstr>
      <vt:lpstr>NSWG Corporate</vt:lpstr>
      <vt:lpstr>I practise counting song</vt:lpstr>
      <vt:lpstr>Page 2</vt:lpstr>
      <vt:lpstr>Page 3</vt:lpstr>
      <vt:lpstr>Page 4</vt:lpstr>
      <vt:lpstr>Page 5</vt:lpstr>
      <vt:lpstr>Page 6</vt:lpstr>
      <vt:lpstr>Page 7</vt:lpstr>
      <vt:lpstr>Page 8</vt:lpstr>
      <vt:lpstr>Page 9</vt:lpstr>
      <vt:lpstr>Page 10</vt:lpstr>
      <vt:lpstr>Page 11</vt:lpstr>
      <vt:lpstr>Page 12</vt:lpstr>
      <vt:lpstr>Page 13</vt:lpstr>
      <vt:lpstr>Page 14</vt:lpstr>
      <vt:lpstr>Page 15</vt:lpstr>
      <vt:lpstr>Page 16</vt:lpstr>
      <vt:lpstr>Page 17</vt:lpstr>
      <vt:lpstr>Page 18</vt:lpstr>
      <vt:lpstr>Page 19</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practise counting song – English</dc:title>
  <dc:creator>NSW Department of Education</dc:creator>
  <dcterms:created xsi:type="dcterms:W3CDTF">2024-05-20T03:49:09Z</dcterms:created>
  <dcterms:modified xsi:type="dcterms:W3CDTF">2024-05-20T03:49:39Z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2024-05-20T03:49:30Z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7def9967-1043-4f62-8f6e-32c5e363e30a</vt:lpwstr>
  </property>
  <property fmtid="{D5CDD505-2E9C-101B-9397-08002B2CF9AE}" pid="8" name="MSIP_Label_b603dfd7-d93a-4381-a340-2995d8282205_ContentBits">
    <vt:lpwstr>0</vt:lpwstr>
  </property>
</Properties>
</file>