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7" r:id="rId2"/>
    <p:sldId id="358" r:id="rId3"/>
    <p:sldId id="362" r:id="rId4"/>
    <p:sldId id="363" r:id="rId5"/>
    <p:sldId id="364" r:id="rId6"/>
    <p:sldId id="365" r:id="rId7"/>
    <p:sldId id="366" r:id="rId8"/>
    <p:sldId id="367" r:id="rId9"/>
    <p:sldId id="368" r:id="rId10"/>
    <p:sldId id="361" r:id="rId11"/>
  </p:sldIdLst>
  <p:sldSz cx="12192000" cy="6858000"/>
  <p:notesSz cx="6858000" cy="9144000"/>
  <p:embeddedFontLst>
    <p:embeddedFont>
      <p:font typeface="Public Sans" pitchFamily="2" charset="0"/>
      <p:regular r:id="rId14"/>
      <p:bold r:id="rId15"/>
      <p:italic r:id="rId16"/>
      <p:boldItalic r:id="rId17"/>
    </p:embeddedFont>
    <p:embeddedFont>
      <p:font typeface="Public Sans Light" pitchFamily="2"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28"/>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20" autoAdjust="0"/>
  </p:normalViewPr>
  <p:slideViewPr>
    <p:cSldViewPr snapToGrid="0">
      <p:cViewPr varScale="1">
        <p:scale>
          <a:sx n="88" d="100"/>
          <a:sy n="88" d="100"/>
        </p:scale>
        <p:origin x="738" y="7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bg>
      <p:bgPr>
        <a:solidFill>
          <a:schemeClr val="accent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5.png"/><Relationship Id="rId16" Type="http://schemas.openxmlformats.org/officeDocument/2006/relationships/image" Target="../media/image59.svg"/><Relationship Id="rId20" Type="http://schemas.openxmlformats.org/officeDocument/2006/relationships/image" Target="../media/image63.png"/><Relationship Id="rId1" Type="http://schemas.openxmlformats.org/officeDocument/2006/relationships/slideLayout" Target="../slideLayouts/slideLayout19.xml"/><Relationship Id="rId6" Type="http://schemas.openxmlformats.org/officeDocument/2006/relationships/image" Target="../media/image49.svg"/><Relationship Id="rId11" Type="http://schemas.openxmlformats.org/officeDocument/2006/relationships/image" Target="../media/image54.sv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sv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9.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5FECF-31A0-DDE9-259B-7D208A812321}"/>
              </a:ext>
            </a:extLst>
          </p:cNvPr>
          <p:cNvSpPr>
            <a:spLocks noGrp="1"/>
          </p:cNvSpPr>
          <p:nvPr>
            <p:ph type="ctrTitle"/>
          </p:nvPr>
        </p:nvSpPr>
        <p:spPr/>
        <p:txBody>
          <a:bodyPr/>
          <a:lstStyle/>
          <a:p>
            <a:r>
              <a:rPr lang="en-AU" dirty="0"/>
              <a:t>Kim’s Birthday Party</a:t>
            </a:r>
          </a:p>
        </p:txBody>
      </p:sp>
      <p:sp>
        <p:nvSpPr>
          <p:cNvPr id="4" name="Text Placeholder 3">
            <a:extLst>
              <a:ext uri="{FF2B5EF4-FFF2-40B4-BE49-F238E27FC236}">
                <a16:creationId xmlns:a16="http://schemas.microsoft.com/office/drawing/2014/main" id="{424D1E4E-C0B4-6F4D-7F2A-5326F588D83D}"/>
              </a:ext>
            </a:extLst>
          </p:cNvPr>
          <p:cNvSpPr>
            <a:spLocks noGrp="1"/>
          </p:cNvSpPr>
          <p:nvPr>
            <p:ph type="body" sz="quarter" idx="10"/>
          </p:nvPr>
        </p:nvSpPr>
        <p:spPr/>
        <p:txBody>
          <a:bodyPr/>
          <a:lstStyle/>
          <a:p>
            <a:r>
              <a:rPr lang="en-AU" dirty="0"/>
              <a:t>Stage 1 Vietnamese</a:t>
            </a:r>
          </a:p>
        </p:txBody>
      </p:sp>
      <p:sp>
        <p:nvSpPr>
          <p:cNvPr id="2" name="Footer Placeholder 1">
            <a:extLst>
              <a:ext uri="{FF2B5EF4-FFF2-40B4-BE49-F238E27FC236}">
                <a16:creationId xmlns:a16="http://schemas.microsoft.com/office/drawing/2014/main" id="{33FA1894-2201-17D3-0ED0-3B264C4461F3}"/>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grpSp>
        <p:nvGrpSpPr>
          <p:cNvPr id="15" name="Group 14">
            <a:extLst>
              <a:ext uri="{FF2B5EF4-FFF2-40B4-BE49-F238E27FC236}">
                <a16:creationId xmlns:a16="http://schemas.microsoft.com/office/drawing/2014/main" id="{11AC0D4B-579F-AA84-DE87-C1F368AA09E6}"/>
              </a:ext>
              <a:ext uri="{C183D7F6-B498-43B3-948B-1728B52AA6E4}">
                <adec:decorative xmlns:adec="http://schemas.microsoft.com/office/drawing/2017/decorative" val="1"/>
              </a:ext>
            </a:extLst>
          </p:cNvPr>
          <p:cNvGrpSpPr/>
          <p:nvPr/>
        </p:nvGrpSpPr>
        <p:grpSpPr>
          <a:xfrm>
            <a:off x="7112000" y="0"/>
            <a:ext cx="5080000" cy="6869580"/>
            <a:chOff x="7112000" y="0"/>
            <a:chExt cx="5080000" cy="6869580"/>
          </a:xfrm>
        </p:grpSpPr>
        <p:sp>
          <p:nvSpPr>
            <p:cNvPr id="13" name="Freeform 2">
              <a:extLst>
                <a:ext uri="{FF2B5EF4-FFF2-40B4-BE49-F238E27FC236}">
                  <a16:creationId xmlns:a16="http://schemas.microsoft.com/office/drawing/2014/main" id="{7D4C2384-ED77-E772-6977-58DBB8FEE55C}"/>
                </a:ext>
              </a:extLst>
            </p:cNvPr>
            <p:cNvSpPr/>
            <p:nvPr/>
          </p:nvSpPr>
          <p:spPr>
            <a:xfrm>
              <a:off x="7112000" y="0"/>
              <a:ext cx="5080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dirty="0"/>
            </a:p>
          </p:txBody>
        </p:sp>
        <p:sp>
          <p:nvSpPr>
            <p:cNvPr id="14" name="Freeform 3">
              <a:extLst>
                <a:ext uri="{FF2B5EF4-FFF2-40B4-BE49-F238E27FC236}">
                  <a16:creationId xmlns:a16="http://schemas.microsoft.com/office/drawing/2014/main" id="{637BC770-F062-AD57-171A-839AA118B5AE}"/>
                </a:ext>
              </a:extLst>
            </p:cNvPr>
            <p:cNvSpPr/>
            <p:nvPr/>
          </p:nvSpPr>
          <p:spPr>
            <a:xfrm>
              <a:off x="7530969" y="2754780"/>
              <a:ext cx="4242062" cy="4114800"/>
            </a:xfrm>
            <a:custGeom>
              <a:avLst/>
              <a:gdLst/>
              <a:ahLst/>
              <a:cxnLst/>
              <a:rect l="l" t="t" r="r" b="b"/>
              <a:pathLst>
                <a:path w="6363093" h="6172200">
                  <a:moveTo>
                    <a:pt x="0" y="0"/>
                  </a:moveTo>
                  <a:lnTo>
                    <a:pt x="6363092" y="0"/>
                  </a:lnTo>
                  <a:lnTo>
                    <a:pt x="6363092" y="6172200"/>
                  </a:lnTo>
                  <a:lnTo>
                    <a:pt x="0" y="61722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gr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D2AD57-2937-D7EC-8508-A39CC836F8F4}"/>
              </a:ext>
              <a:ext uri="{C183D7F6-B498-43B3-948B-1728B52AA6E4}">
                <adec:decorative xmlns:adec="http://schemas.microsoft.com/office/drawing/2017/decorative" val="1"/>
              </a:ext>
            </a:extLst>
          </p:cNvPr>
          <p:cNvGrpSpPr/>
          <p:nvPr/>
        </p:nvGrpSpPr>
        <p:grpSpPr>
          <a:xfrm>
            <a:off x="0" y="594179"/>
            <a:ext cx="11484000" cy="6266267"/>
            <a:chOff x="0" y="594179"/>
            <a:chExt cx="11484000" cy="6266267"/>
          </a:xfrm>
        </p:grpSpPr>
        <p:sp>
          <p:nvSpPr>
            <p:cNvPr id="11" name="Freeform 5">
              <a:extLst>
                <a:ext uri="{FF2B5EF4-FFF2-40B4-BE49-F238E27FC236}">
                  <a16:creationId xmlns:a16="http://schemas.microsoft.com/office/drawing/2014/main" id="{7EF5E9FF-B259-DA9B-FD0B-141394389A17}"/>
                </a:ext>
              </a:extLst>
            </p:cNvPr>
            <p:cNvSpPr/>
            <p:nvPr/>
          </p:nvSpPr>
          <p:spPr>
            <a:xfrm>
              <a:off x="362242" y="594179"/>
              <a:ext cx="5107489" cy="3632701"/>
            </a:xfrm>
            <a:custGeom>
              <a:avLst/>
              <a:gdLst/>
              <a:ahLst/>
              <a:cxnLst/>
              <a:rect l="l" t="t" r="r" b="b"/>
              <a:pathLst>
                <a:path w="7807771" h="5553277">
                  <a:moveTo>
                    <a:pt x="0" y="0"/>
                  </a:moveTo>
                  <a:lnTo>
                    <a:pt x="7807770" y="0"/>
                  </a:lnTo>
                  <a:lnTo>
                    <a:pt x="7807770" y="5553277"/>
                  </a:lnTo>
                  <a:lnTo>
                    <a:pt x="0" y="55532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sp>
          <p:nvSpPr>
            <p:cNvPr id="5" name="Freeform 2">
              <a:extLst>
                <a:ext uri="{FF2B5EF4-FFF2-40B4-BE49-F238E27FC236}">
                  <a16:creationId xmlns:a16="http://schemas.microsoft.com/office/drawing/2014/main" id="{467399CD-9BF4-2640-F59D-DF1120165E33}"/>
                </a:ext>
              </a:extLst>
            </p:cNvPr>
            <p:cNvSpPr/>
            <p:nvPr/>
          </p:nvSpPr>
          <p:spPr>
            <a:xfrm>
              <a:off x="6137228" y="682506"/>
              <a:ext cx="5346772" cy="6163426"/>
            </a:xfrm>
            <a:custGeom>
              <a:avLst/>
              <a:gdLst/>
              <a:ahLst/>
              <a:cxnLst/>
              <a:rect l="l" t="t" r="r" b="b"/>
              <a:pathLst>
                <a:path w="7699238" h="8875202">
                  <a:moveTo>
                    <a:pt x="0" y="0"/>
                  </a:moveTo>
                  <a:lnTo>
                    <a:pt x="7699238" y="0"/>
                  </a:lnTo>
                  <a:lnTo>
                    <a:pt x="7699238" y="8875203"/>
                  </a:lnTo>
                  <a:lnTo>
                    <a:pt x="0" y="8875203"/>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6" name="Freeform 4">
              <a:extLst>
                <a:ext uri="{FF2B5EF4-FFF2-40B4-BE49-F238E27FC236}">
                  <a16:creationId xmlns:a16="http://schemas.microsoft.com/office/drawing/2014/main" id="{E20E759F-5383-E123-731D-EF00D8A31246}"/>
                </a:ext>
              </a:extLst>
            </p:cNvPr>
            <p:cNvSpPr/>
            <p:nvPr/>
          </p:nvSpPr>
          <p:spPr>
            <a:xfrm>
              <a:off x="7355885" y="594179"/>
              <a:ext cx="1164234" cy="1164234"/>
            </a:xfrm>
            <a:custGeom>
              <a:avLst/>
              <a:gdLst/>
              <a:ahLst/>
              <a:cxnLst/>
              <a:rect l="l" t="t" r="r" b="b"/>
              <a:pathLst>
                <a:path w="1857844" h="1857844">
                  <a:moveTo>
                    <a:pt x="0" y="0"/>
                  </a:moveTo>
                  <a:lnTo>
                    <a:pt x="1857844" y="0"/>
                  </a:lnTo>
                  <a:lnTo>
                    <a:pt x="1857844" y="1857844"/>
                  </a:lnTo>
                  <a:lnTo>
                    <a:pt x="0" y="1857844"/>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CE465642-47E3-CFD0-3DC7-6947524856FA}"/>
                </a:ext>
              </a:extLst>
            </p:cNvPr>
            <p:cNvSpPr/>
            <p:nvPr/>
          </p:nvSpPr>
          <p:spPr>
            <a:xfrm>
              <a:off x="0" y="5448300"/>
              <a:ext cx="6803609" cy="1409700"/>
            </a:xfrm>
            <a:custGeom>
              <a:avLst/>
              <a:gdLst/>
              <a:ahLst/>
              <a:cxnLst/>
              <a:rect l="l" t="t" r="r" b="b"/>
              <a:pathLst>
                <a:path w="7349488" h="2471265">
                  <a:moveTo>
                    <a:pt x="0" y="0"/>
                  </a:moveTo>
                  <a:lnTo>
                    <a:pt x="7349488" y="0"/>
                  </a:lnTo>
                  <a:lnTo>
                    <a:pt x="7349488" y="2471266"/>
                  </a:lnTo>
                  <a:lnTo>
                    <a:pt x="0" y="2471266"/>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8024" b="-75304"/>
              </a:stretch>
            </a:blipFill>
          </p:spPr>
          <p:txBody>
            <a:bodyPr/>
            <a:lstStyle/>
            <a:p>
              <a:endParaRPr lang="en-AU"/>
            </a:p>
          </p:txBody>
        </p:sp>
        <p:grpSp>
          <p:nvGrpSpPr>
            <p:cNvPr id="7" name="Group 6">
              <a:extLst>
                <a:ext uri="{FF2B5EF4-FFF2-40B4-BE49-F238E27FC236}">
                  <a16:creationId xmlns:a16="http://schemas.microsoft.com/office/drawing/2014/main" id="{09EEB558-5869-BDB0-3EC7-0251C5563589}"/>
                </a:ext>
              </a:extLst>
            </p:cNvPr>
            <p:cNvGrpSpPr/>
            <p:nvPr/>
          </p:nvGrpSpPr>
          <p:grpSpPr>
            <a:xfrm>
              <a:off x="3190414" y="2426203"/>
              <a:ext cx="4576547" cy="4434243"/>
              <a:chOff x="7961505" y="2968394"/>
              <a:chExt cx="6727698" cy="6518506"/>
            </a:xfrm>
          </p:grpSpPr>
          <p:sp>
            <p:nvSpPr>
              <p:cNvPr id="8" name="Freeform 6">
                <a:extLst>
                  <a:ext uri="{FF2B5EF4-FFF2-40B4-BE49-F238E27FC236}">
                    <a16:creationId xmlns:a16="http://schemas.microsoft.com/office/drawing/2014/main" id="{268B70EC-2D7C-4AEF-8318-105790AD19FB}"/>
                  </a:ext>
                </a:extLst>
              </p:cNvPr>
              <p:cNvSpPr/>
              <p:nvPr/>
            </p:nvSpPr>
            <p:spPr>
              <a:xfrm>
                <a:off x="7961505" y="2968394"/>
                <a:ext cx="6727698" cy="6518506"/>
              </a:xfrm>
              <a:custGeom>
                <a:avLst/>
                <a:gdLst/>
                <a:ahLst/>
                <a:cxnLst/>
                <a:rect l="l" t="t" r="r" b="b"/>
                <a:pathLst>
                  <a:path w="6727698" h="8229600">
                    <a:moveTo>
                      <a:pt x="0" y="0"/>
                    </a:moveTo>
                    <a:lnTo>
                      <a:pt x="6727698" y="0"/>
                    </a:lnTo>
                    <a:lnTo>
                      <a:pt x="6727698" y="8229600"/>
                    </a:lnTo>
                    <a:lnTo>
                      <a:pt x="0" y="8229600"/>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AU" dirty="0"/>
              </a:p>
            </p:txBody>
          </p:sp>
          <p:sp>
            <p:nvSpPr>
              <p:cNvPr id="9" name="Freeform 7">
                <a:extLst>
                  <a:ext uri="{FF2B5EF4-FFF2-40B4-BE49-F238E27FC236}">
                    <a16:creationId xmlns:a16="http://schemas.microsoft.com/office/drawing/2014/main" id="{F516194F-E766-45BC-A672-0EF1929D21FA}"/>
                  </a:ext>
                </a:extLst>
              </p:cNvPr>
              <p:cNvSpPr/>
              <p:nvPr/>
            </p:nvSpPr>
            <p:spPr>
              <a:xfrm rot="438961">
                <a:off x="10861732" y="4666535"/>
                <a:ext cx="2383732" cy="801530"/>
              </a:xfrm>
              <a:custGeom>
                <a:avLst/>
                <a:gdLst/>
                <a:ahLst/>
                <a:cxnLst/>
                <a:rect l="l" t="t" r="r" b="b"/>
                <a:pathLst>
                  <a:path w="2383732" h="801530">
                    <a:moveTo>
                      <a:pt x="0" y="0"/>
                    </a:moveTo>
                    <a:lnTo>
                      <a:pt x="2383733" y="0"/>
                    </a:lnTo>
                    <a:lnTo>
                      <a:pt x="2383733" y="801530"/>
                    </a:lnTo>
                    <a:lnTo>
                      <a:pt x="0" y="801530"/>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a:xfrm>
            <a:off x="1248494" y="1186067"/>
            <a:ext cx="3944920" cy="3457257"/>
          </a:xfrm>
        </p:spPr>
        <p:txBody>
          <a:bodyPr/>
          <a:lstStyle/>
          <a:p>
            <a:pPr>
              <a:lnSpc>
                <a:spcPct val="114000"/>
              </a:lnSpc>
            </a:pPr>
            <a:r>
              <a:rPr lang="en-GB" dirty="0"/>
              <a:t>Hi Everyone! I’m Kim. This Sunday is my birthday party.</a:t>
            </a:r>
            <a:endParaRPr lang="en-AU" dirty="0"/>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dirty="0"/>
          </a:p>
        </p:txBody>
      </p:sp>
    </p:spTree>
    <p:extLst>
      <p:ext uri="{BB962C8B-B14F-4D97-AF65-F5344CB8AC3E}">
        <p14:creationId xmlns:p14="http://schemas.microsoft.com/office/powerpoint/2010/main" val="1063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Monday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dirty="0">
                <a:solidFill>
                  <a:schemeClr val="tx1"/>
                </a:solidFill>
                <a:latin typeface="+mn-lt"/>
              </a:rPr>
              <a:t>On Monday I wrote my birthday invitations.</a:t>
            </a:r>
            <a:endParaRPr lang="en-AU" dirty="0">
              <a:solidFill>
                <a:schemeClr val="tx1"/>
              </a:solidFill>
              <a:latin typeface="+mn-lt"/>
            </a:endParaRPr>
          </a:p>
        </p:txBody>
      </p:sp>
      <p:grpSp>
        <p:nvGrpSpPr>
          <p:cNvPr id="15" name="Group 14">
            <a:extLst>
              <a:ext uri="{FF2B5EF4-FFF2-40B4-BE49-F238E27FC236}">
                <a16:creationId xmlns:a16="http://schemas.microsoft.com/office/drawing/2014/main" id="{5B97907A-98DC-911E-92A1-2BD446D880B9}"/>
              </a:ext>
              <a:ext uri="{C183D7F6-B498-43B3-948B-1728B52AA6E4}">
                <adec:decorative xmlns:adec="http://schemas.microsoft.com/office/drawing/2017/decorative" val="1"/>
              </a:ext>
            </a:extLst>
          </p:cNvPr>
          <p:cNvGrpSpPr/>
          <p:nvPr/>
        </p:nvGrpSpPr>
        <p:grpSpPr>
          <a:xfrm>
            <a:off x="1761656" y="1933582"/>
            <a:ext cx="8678344" cy="4924418"/>
            <a:chOff x="1761656" y="1933582"/>
            <a:chExt cx="8678344" cy="4924418"/>
          </a:xfrm>
        </p:grpSpPr>
        <p:grpSp>
          <p:nvGrpSpPr>
            <p:cNvPr id="9" name="Group 8">
              <a:extLst>
                <a:ext uri="{FF2B5EF4-FFF2-40B4-BE49-F238E27FC236}">
                  <a16:creationId xmlns:a16="http://schemas.microsoft.com/office/drawing/2014/main" id="{A6E775DB-BCED-0654-ED1D-23BA199DF432}"/>
                </a:ext>
              </a:extLst>
            </p:cNvPr>
            <p:cNvGrpSpPr/>
            <p:nvPr/>
          </p:nvGrpSpPr>
          <p:grpSpPr>
            <a:xfrm>
              <a:off x="2881140" y="1933582"/>
              <a:ext cx="6429719" cy="4924418"/>
              <a:chOff x="2017595" y="1933582"/>
              <a:chExt cx="6429719" cy="4924418"/>
            </a:xfrm>
          </p:grpSpPr>
          <p:sp>
            <p:nvSpPr>
              <p:cNvPr id="8" name="Rectangle 7">
                <a:extLst>
                  <a:ext uri="{FF2B5EF4-FFF2-40B4-BE49-F238E27FC236}">
                    <a16:creationId xmlns:a16="http://schemas.microsoft.com/office/drawing/2014/main" id="{2CCD05C0-3875-9124-FF13-770116272B3B}"/>
                  </a:ext>
                </a:extLst>
              </p:cNvPr>
              <p:cNvSpPr/>
              <p:nvPr/>
            </p:nvSpPr>
            <p:spPr>
              <a:xfrm>
                <a:off x="2248167" y="2212650"/>
                <a:ext cx="5923375" cy="4645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ECAE056A-963E-3743-44EA-963FD8B6F1FC}"/>
                  </a:ext>
                </a:extLst>
              </p:cNvPr>
              <p:cNvSpPr/>
              <p:nvPr/>
            </p:nvSpPr>
            <p:spPr>
              <a:xfrm>
                <a:off x="2017595" y="1933582"/>
                <a:ext cx="6429719" cy="4924418"/>
              </a:xfrm>
              <a:custGeom>
                <a:avLst/>
                <a:gdLst>
                  <a:gd name="connsiteX0" fmla="*/ 0 w 5242508"/>
                  <a:gd name="connsiteY0" fmla="*/ 0 h 4067795"/>
                  <a:gd name="connsiteX1" fmla="*/ 5242508 w 5242508"/>
                  <a:gd name="connsiteY1" fmla="*/ 0 h 4067795"/>
                  <a:gd name="connsiteX2" fmla="*/ 5242508 w 5242508"/>
                  <a:gd name="connsiteY2" fmla="*/ 4067795 h 4067795"/>
                  <a:gd name="connsiteX3" fmla="*/ 4974612 w 5242508"/>
                  <a:gd name="connsiteY3" fmla="*/ 4067795 h 4067795"/>
                  <a:gd name="connsiteX4" fmla="*/ 4974612 w 5242508"/>
                  <a:gd name="connsiteY4" fmla="*/ 257795 h 4067795"/>
                  <a:gd name="connsiteX5" fmla="*/ 267896 w 5242508"/>
                  <a:gd name="connsiteY5" fmla="*/ 257795 h 4067795"/>
                  <a:gd name="connsiteX6" fmla="*/ 267896 w 5242508"/>
                  <a:gd name="connsiteY6" fmla="*/ 4067795 h 4067795"/>
                  <a:gd name="connsiteX7" fmla="*/ 0 w 5242508"/>
                  <a:gd name="connsiteY7" fmla="*/ 4067795 h 40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08" h="4067795">
                    <a:moveTo>
                      <a:pt x="0" y="0"/>
                    </a:moveTo>
                    <a:lnTo>
                      <a:pt x="5242508" y="0"/>
                    </a:lnTo>
                    <a:lnTo>
                      <a:pt x="5242508" y="4067795"/>
                    </a:lnTo>
                    <a:lnTo>
                      <a:pt x="4974612" y="4067795"/>
                    </a:lnTo>
                    <a:lnTo>
                      <a:pt x="4974612" y="257795"/>
                    </a:lnTo>
                    <a:lnTo>
                      <a:pt x="267896" y="257795"/>
                    </a:lnTo>
                    <a:lnTo>
                      <a:pt x="267896" y="4067795"/>
                    </a:lnTo>
                    <a:lnTo>
                      <a:pt x="0" y="4067795"/>
                    </a:lnTo>
                    <a:close/>
                  </a:path>
                </a:pathLst>
              </a:custGeom>
              <a:solidFill>
                <a:srgbClr val="DAC5A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sp>
          <p:nvSpPr>
            <p:cNvPr id="11" name="Freeform 28">
              <a:extLst>
                <a:ext uri="{FF2B5EF4-FFF2-40B4-BE49-F238E27FC236}">
                  <a16:creationId xmlns:a16="http://schemas.microsoft.com/office/drawing/2014/main" id="{65E57598-E1A7-49E7-E0F0-444F16DE4F5A}"/>
                </a:ext>
              </a:extLst>
            </p:cNvPr>
            <p:cNvSpPr/>
            <p:nvPr/>
          </p:nvSpPr>
          <p:spPr>
            <a:xfrm>
              <a:off x="5491271" y="3985820"/>
              <a:ext cx="1164256" cy="1534440"/>
            </a:xfrm>
            <a:custGeom>
              <a:avLst/>
              <a:gdLst/>
              <a:ahLst/>
              <a:cxnLst/>
              <a:rect l="l" t="t" r="r" b="b"/>
              <a:pathLst>
                <a:path w="2363015" h="3114352">
                  <a:moveTo>
                    <a:pt x="0" y="0"/>
                  </a:moveTo>
                  <a:lnTo>
                    <a:pt x="2363014" y="0"/>
                  </a:lnTo>
                  <a:lnTo>
                    <a:pt x="2363014" y="3114353"/>
                  </a:lnTo>
                  <a:lnTo>
                    <a:pt x="0" y="3114353"/>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AU"/>
            </a:p>
          </p:txBody>
        </p:sp>
        <p:sp>
          <p:nvSpPr>
            <p:cNvPr id="12" name="TextBox 29">
              <a:extLst>
                <a:ext uri="{FF2B5EF4-FFF2-40B4-BE49-F238E27FC236}">
                  <a16:creationId xmlns:a16="http://schemas.microsoft.com/office/drawing/2014/main" id="{B84E2500-8BBA-92CF-1F48-C999EE43827A}"/>
                </a:ext>
              </a:extLst>
            </p:cNvPr>
            <p:cNvSpPr txBox="1"/>
            <p:nvPr/>
          </p:nvSpPr>
          <p:spPr>
            <a:xfrm>
              <a:off x="4170490" y="2978082"/>
              <a:ext cx="3860676" cy="866840"/>
            </a:xfrm>
            <a:prstGeom prst="rect">
              <a:avLst/>
            </a:prstGeom>
          </p:spPr>
          <p:txBody>
            <a:bodyPr wrap="square" lIns="0" tIns="0" rIns="0" bIns="0" rtlCol="0" anchor="t">
              <a:spAutoFit/>
            </a:bodyPr>
            <a:lstStyle/>
            <a:p>
              <a:pPr algn="ctr">
                <a:lnSpc>
                  <a:spcPct val="150000"/>
                </a:lnSpc>
                <a:spcBef>
                  <a:spcPct val="0"/>
                </a:spcBef>
              </a:pPr>
              <a:r>
                <a:rPr lang="en-US" sz="2000" dirty="0">
                  <a:solidFill>
                    <a:srgbClr val="FF66C4"/>
                  </a:solidFill>
                </a:rPr>
                <a:t>Kim </a:t>
              </a:r>
              <a:r>
                <a:rPr lang="en-US" sz="2000" dirty="0" err="1">
                  <a:solidFill>
                    <a:srgbClr val="FF66C4"/>
                  </a:solidFill>
                </a:rPr>
                <a:t>Đoàn</a:t>
              </a:r>
              <a:endParaRPr lang="en-US" sz="2000" dirty="0">
                <a:solidFill>
                  <a:srgbClr val="FF66C4"/>
                </a:solidFill>
              </a:endParaRPr>
            </a:p>
            <a:p>
              <a:pPr algn="ctr">
                <a:lnSpc>
                  <a:spcPct val="150000"/>
                </a:lnSpc>
                <a:spcBef>
                  <a:spcPct val="0"/>
                </a:spcBef>
              </a:pPr>
              <a:r>
                <a:rPr lang="en-US" sz="2000" dirty="0">
                  <a:solidFill>
                    <a:srgbClr val="FF66C4"/>
                  </a:solidFill>
                </a:rPr>
                <a:t>Sunday morning</a:t>
              </a:r>
            </a:p>
          </p:txBody>
        </p:sp>
        <p:sp>
          <p:nvSpPr>
            <p:cNvPr id="13" name="TextBox 30">
              <a:extLst>
                <a:ext uri="{FF2B5EF4-FFF2-40B4-BE49-F238E27FC236}">
                  <a16:creationId xmlns:a16="http://schemas.microsoft.com/office/drawing/2014/main" id="{17FF7A02-F9EC-41F3-9CFF-F102B585E4A3}"/>
                </a:ext>
              </a:extLst>
            </p:cNvPr>
            <p:cNvSpPr txBox="1"/>
            <p:nvPr/>
          </p:nvSpPr>
          <p:spPr>
            <a:xfrm>
              <a:off x="1761656" y="2274965"/>
              <a:ext cx="8678344" cy="578300"/>
            </a:xfrm>
            <a:prstGeom prst="rect">
              <a:avLst/>
            </a:prstGeom>
          </p:spPr>
          <p:txBody>
            <a:bodyPr wrap="square" lIns="0" tIns="0" rIns="0" bIns="0" rtlCol="0" anchor="t">
              <a:spAutoFit/>
            </a:bodyPr>
            <a:lstStyle/>
            <a:p>
              <a:pPr algn="ctr">
                <a:lnSpc>
                  <a:spcPts val="5375"/>
                </a:lnSpc>
              </a:pPr>
              <a:r>
                <a:rPr lang="en-US" sz="2000" dirty="0">
                  <a:solidFill>
                    <a:srgbClr val="FF66C4"/>
                  </a:solidFill>
                </a:rPr>
                <a:t> You’re invited to my birthday party!</a:t>
              </a:r>
            </a:p>
          </p:txBody>
        </p:sp>
        <p:sp>
          <p:nvSpPr>
            <p:cNvPr id="14" name="TextBox 29">
              <a:extLst>
                <a:ext uri="{FF2B5EF4-FFF2-40B4-BE49-F238E27FC236}">
                  <a16:creationId xmlns:a16="http://schemas.microsoft.com/office/drawing/2014/main" id="{59ABF048-006D-48DC-94B4-E7268282EF94}"/>
                </a:ext>
              </a:extLst>
            </p:cNvPr>
            <p:cNvSpPr txBox="1"/>
            <p:nvPr/>
          </p:nvSpPr>
          <p:spPr>
            <a:xfrm>
              <a:off x="4170490" y="5659794"/>
              <a:ext cx="3860676" cy="866840"/>
            </a:xfrm>
            <a:prstGeom prst="rect">
              <a:avLst/>
            </a:prstGeom>
          </p:spPr>
          <p:txBody>
            <a:bodyPr wrap="square" lIns="0" tIns="0" rIns="0" bIns="0" rtlCol="0" anchor="t">
              <a:spAutoFit/>
            </a:bodyPr>
            <a:lstStyle/>
            <a:p>
              <a:pPr algn="ctr">
                <a:lnSpc>
                  <a:spcPct val="150000"/>
                </a:lnSpc>
                <a:spcBef>
                  <a:spcPct val="0"/>
                </a:spcBef>
              </a:pPr>
              <a:r>
                <a:rPr lang="en-US" sz="2000" dirty="0">
                  <a:solidFill>
                    <a:srgbClr val="FF66C4"/>
                  </a:solidFill>
                </a:rPr>
                <a:t>7 years old</a:t>
              </a:r>
            </a:p>
            <a:p>
              <a:pPr algn="ctr">
                <a:lnSpc>
                  <a:spcPct val="150000"/>
                </a:lnSpc>
                <a:spcBef>
                  <a:spcPct val="0"/>
                </a:spcBef>
              </a:pPr>
              <a:r>
                <a:rPr lang="en-US" sz="2000" dirty="0">
                  <a:solidFill>
                    <a:srgbClr val="FF66C4"/>
                  </a:solidFill>
                </a:rPr>
                <a:t>At home</a:t>
              </a:r>
            </a:p>
          </p:txBody>
        </p:sp>
      </p:gr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0894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Tuesday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dirty="0">
                <a:solidFill>
                  <a:schemeClr val="tx1"/>
                </a:solidFill>
                <a:latin typeface="+mn-lt"/>
              </a:rPr>
              <a:t>On Tuesday morning, I gave out birthday invitations to my friends. </a:t>
            </a:r>
            <a:endParaRPr lang="en-AU" dirty="0">
              <a:solidFill>
                <a:schemeClr val="tx1"/>
              </a:solidFill>
              <a:latin typeface="+mn-lt"/>
            </a:endParaRPr>
          </a:p>
        </p:txBody>
      </p:sp>
      <p:grpSp>
        <p:nvGrpSpPr>
          <p:cNvPr id="16" name="Group 15">
            <a:extLst>
              <a:ext uri="{FF2B5EF4-FFF2-40B4-BE49-F238E27FC236}">
                <a16:creationId xmlns:a16="http://schemas.microsoft.com/office/drawing/2014/main" id="{F16BAC12-6B9B-6CC0-ADC9-17C5DFC55BC9}"/>
              </a:ext>
              <a:ext uri="{C183D7F6-B498-43B3-948B-1728B52AA6E4}">
                <adec:decorative xmlns:adec="http://schemas.microsoft.com/office/drawing/2017/decorative" val="1"/>
              </a:ext>
            </a:extLst>
          </p:cNvPr>
          <p:cNvGrpSpPr/>
          <p:nvPr/>
        </p:nvGrpSpPr>
        <p:grpSpPr>
          <a:xfrm>
            <a:off x="1068000" y="1938152"/>
            <a:ext cx="10056000" cy="4919848"/>
            <a:chOff x="1068000" y="1938152"/>
            <a:chExt cx="10056000" cy="4919848"/>
          </a:xfrm>
        </p:grpSpPr>
        <p:sp>
          <p:nvSpPr>
            <p:cNvPr id="10" name="Freeform 4">
              <a:extLst>
                <a:ext uri="{FF2B5EF4-FFF2-40B4-BE49-F238E27FC236}">
                  <a16:creationId xmlns:a16="http://schemas.microsoft.com/office/drawing/2014/main" id="{9EE3EB72-67CD-EC93-CA8B-92086D61D24C}"/>
                </a:ext>
              </a:extLst>
            </p:cNvPr>
            <p:cNvSpPr/>
            <p:nvPr/>
          </p:nvSpPr>
          <p:spPr>
            <a:xfrm>
              <a:off x="1068000" y="1938152"/>
              <a:ext cx="10056000" cy="4919848"/>
            </a:xfrm>
            <a:custGeom>
              <a:avLst/>
              <a:gdLst/>
              <a:ahLst/>
              <a:cxnLst/>
              <a:rect l="l" t="t" r="r" b="b"/>
              <a:pathLst>
                <a:path w="16230600" h="8034147">
                  <a:moveTo>
                    <a:pt x="0" y="0"/>
                  </a:moveTo>
                  <a:lnTo>
                    <a:pt x="16230600" y="0"/>
                  </a:lnTo>
                  <a:lnTo>
                    <a:pt x="16230600" y="8034147"/>
                  </a:lnTo>
                  <a:lnTo>
                    <a:pt x="0" y="803414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dirty="0"/>
            </a:p>
          </p:txBody>
        </p:sp>
        <p:grpSp>
          <p:nvGrpSpPr>
            <p:cNvPr id="11" name="Group 5">
              <a:extLst>
                <a:ext uri="{FF2B5EF4-FFF2-40B4-BE49-F238E27FC236}">
                  <a16:creationId xmlns:a16="http://schemas.microsoft.com/office/drawing/2014/main" id="{24949409-4CE6-17E9-9900-D6A620425803}"/>
                </a:ext>
              </a:extLst>
            </p:cNvPr>
            <p:cNvGrpSpPr/>
            <p:nvPr/>
          </p:nvGrpSpPr>
          <p:grpSpPr>
            <a:xfrm>
              <a:off x="5389440" y="4441372"/>
              <a:ext cx="814134" cy="1818756"/>
              <a:chOff x="0" y="0"/>
              <a:chExt cx="1408957" cy="3147577"/>
            </a:xfrm>
          </p:grpSpPr>
          <p:sp>
            <p:nvSpPr>
              <p:cNvPr id="12" name="Freeform 6">
                <a:extLst>
                  <a:ext uri="{FF2B5EF4-FFF2-40B4-BE49-F238E27FC236}">
                    <a16:creationId xmlns:a16="http://schemas.microsoft.com/office/drawing/2014/main" id="{A2CADD34-60F7-5699-308C-FECC4DD52899}"/>
                  </a:ext>
                </a:extLst>
              </p:cNvPr>
              <p:cNvSpPr/>
              <p:nvPr/>
            </p:nvSpPr>
            <p:spPr>
              <a:xfrm>
                <a:off x="0" y="1556559"/>
                <a:ext cx="1213151" cy="1591018"/>
              </a:xfrm>
              <a:custGeom>
                <a:avLst/>
                <a:gdLst/>
                <a:ahLst/>
                <a:cxnLst/>
                <a:rect l="l" t="t" r="r" b="b"/>
                <a:pathLst>
                  <a:path w="1213151" h="1591018">
                    <a:moveTo>
                      <a:pt x="0" y="0"/>
                    </a:moveTo>
                    <a:lnTo>
                      <a:pt x="1213151" y="0"/>
                    </a:lnTo>
                    <a:lnTo>
                      <a:pt x="1213151" y="1591018"/>
                    </a:lnTo>
                    <a:lnTo>
                      <a:pt x="0" y="1591018"/>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sp>
            <p:nvSpPr>
              <p:cNvPr id="13" name="Freeform 7">
                <a:extLst>
                  <a:ext uri="{FF2B5EF4-FFF2-40B4-BE49-F238E27FC236}">
                    <a16:creationId xmlns:a16="http://schemas.microsoft.com/office/drawing/2014/main" id="{FEEE9BED-D234-9B70-0095-E7DA06D393FD}"/>
                  </a:ext>
                </a:extLst>
              </p:cNvPr>
              <p:cNvSpPr/>
              <p:nvPr/>
            </p:nvSpPr>
            <p:spPr>
              <a:xfrm flipH="1">
                <a:off x="70448" y="278148"/>
                <a:ext cx="1338509" cy="1637320"/>
              </a:xfrm>
              <a:custGeom>
                <a:avLst/>
                <a:gdLst/>
                <a:ahLst/>
                <a:cxnLst/>
                <a:rect l="l" t="t" r="r" b="b"/>
                <a:pathLst>
                  <a:path w="1338509" h="1637320">
                    <a:moveTo>
                      <a:pt x="1338509" y="0"/>
                    </a:moveTo>
                    <a:lnTo>
                      <a:pt x="0" y="0"/>
                    </a:lnTo>
                    <a:lnTo>
                      <a:pt x="0" y="1637320"/>
                    </a:lnTo>
                    <a:lnTo>
                      <a:pt x="1338509" y="1637320"/>
                    </a:lnTo>
                    <a:lnTo>
                      <a:pt x="1338509"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4" name="Freeform 8">
                <a:extLst>
                  <a:ext uri="{FF2B5EF4-FFF2-40B4-BE49-F238E27FC236}">
                    <a16:creationId xmlns:a16="http://schemas.microsoft.com/office/drawing/2014/main" id="{105F1964-D20B-2B08-75A7-612FC53E6B60}"/>
                  </a:ext>
                </a:extLst>
              </p:cNvPr>
              <p:cNvSpPr/>
              <p:nvPr/>
            </p:nvSpPr>
            <p:spPr>
              <a:xfrm flipH="1">
                <a:off x="0" y="0"/>
                <a:ext cx="1095362" cy="1347352"/>
              </a:xfrm>
              <a:custGeom>
                <a:avLst/>
                <a:gdLst/>
                <a:ahLst/>
                <a:cxnLst/>
                <a:rect l="l" t="t" r="r" b="b"/>
                <a:pathLst>
                  <a:path w="1095362" h="1347352">
                    <a:moveTo>
                      <a:pt x="1095362" y="0"/>
                    </a:moveTo>
                    <a:lnTo>
                      <a:pt x="0" y="0"/>
                    </a:lnTo>
                    <a:lnTo>
                      <a:pt x="0" y="1347352"/>
                    </a:lnTo>
                    <a:lnTo>
                      <a:pt x="1095362" y="1347352"/>
                    </a:lnTo>
                    <a:lnTo>
                      <a:pt x="1095362"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5" name="Freeform 9">
                <a:extLst>
                  <a:ext uri="{FF2B5EF4-FFF2-40B4-BE49-F238E27FC236}">
                    <a16:creationId xmlns:a16="http://schemas.microsoft.com/office/drawing/2014/main" id="{EAACA28A-2028-E7E0-5677-D9FAB77AC44B}"/>
                  </a:ext>
                </a:extLst>
              </p:cNvPr>
              <p:cNvSpPr/>
              <p:nvPr/>
            </p:nvSpPr>
            <p:spPr>
              <a:xfrm rot="-491146">
                <a:off x="313423" y="507138"/>
                <a:ext cx="767477" cy="258064"/>
              </a:xfrm>
              <a:custGeom>
                <a:avLst/>
                <a:gdLst/>
                <a:ahLst/>
                <a:cxnLst/>
                <a:rect l="l" t="t" r="r" b="b"/>
                <a:pathLst>
                  <a:path w="767477" h="258064">
                    <a:moveTo>
                      <a:pt x="0" y="0"/>
                    </a:moveTo>
                    <a:lnTo>
                      <a:pt x="767477" y="0"/>
                    </a:lnTo>
                    <a:lnTo>
                      <a:pt x="767477" y="258064"/>
                    </a:lnTo>
                    <a:lnTo>
                      <a:pt x="0" y="25806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2" name="Slide Number Placeholder 1">
            <a:extLst>
              <a:ext uri="{FF2B5EF4-FFF2-40B4-BE49-F238E27FC236}">
                <a16:creationId xmlns:a16="http://schemas.microsoft.com/office/drawing/2014/main" id="{FE99FCAD-B981-9BBC-C5BF-914232435E08}"/>
              </a:ext>
            </a:extLst>
          </p:cNvPr>
          <p:cNvSpPr>
            <a:spLocks noGrp="1"/>
          </p:cNvSpPr>
          <p:nvPr>
            <p:ph type="sldNum" sz="quarter" idx="14"/>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940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Wednesday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a:xfrm>
            <a:off x="360000" y="981264"/>
            <a:ext cx="11832000" cy="310015"/>
          </a:xfrm>
        </p:spPr>
        <p:txBody>
          <a:bodyPr/>
          <a:lstStyle/>
          <a:p>
            <a:r>
              <a:rPr lang="en-GB" dirty="0">
                <a:solidFill>
                  <a:schemeClr val="tx1"/>
                </a:solidFill>
                <a:latin typeface="+mn-lt"/>
              </a:rPr>
              <a:t>On Wednesday at lunchtime my friends asked questions about my birthday party.</a:t>
            </a:r>
            <a:endParaRPr lang="en-AU" dirty="0">
              <a:solidFill>
                <a:schemeClr val="tx1"/>
              </a:solidFill>
              <a:latin typeface="+mn-lt"/>
            </a:endParaRPr>
          </a:p>
        </p:txBody>
      </p:sp>
      <p:grpSp>
        <p:nvGrpSpPr>
          <p:cNvPr id="52" name="Group 51">
            <a:extLst>
              <a:ext uri="{FF2B5EF4-FFF2-40B4-BE49-F238E27FC236}">
                <a16:creationId xmlns:a16="http://schemas.microsoft.com/office/drawing/2014/main" id="{648F8C1B-8FE7-F6A5-8442-C14B8B462C7E}"/>
              </a:ext>
              <a:ext uri="{C183D7F6-B498-43B3-948B-1728B52AA6E4}">
                <adec:decorative xmlns:adec="http://schemas.microsoft.com/office/drawing/2017/decorative" val="1"/>
              </a:ext>
            </a:extLst>
          </p:cNvPr>
          <p:cNvGrpSpPr/>
          <p:nvPr/>
        </p:nvGrpSpPr>
        <p:grpSpPr>
          <a:xfrm>
            <a:off x="0" y="2278706"/>
            <a:ext cx="12192000" cy="4579294"/>
            <a:chOff x="0" y="2278706"/>
            <a:chExt cx="12192000" cy="4579294"/>
          </a:xfrm>
        </p:grpSpPr>
        <p:grpSp>
          <p:nvGrpSpPr>
            <p:cNvPr id="51" name="Group 50">
              <a:extLst>
                <a:ext uri="{FF2B5EF4-FFF2-40B4-BE49-F238E27FC236}">
                  <a16:creationId xmlns:a16="http://schemas.microsoft.com/office/drawing/2014/main" id="{F1741C20-B7A4-B636-A860-54721603919B}"/>
                </a:ext>
                <a:ext uri="{C183D7F6-B498-43B3-948B-1728B52AA6E4}">
                  <adec:decorative xmlns:adec="http://schemas.microsoft.com/office/drawing/2017/decorative" val="1"/>
                </a:ext>
              </a:extLst>
            </p:cNvPr>
            <p:cNvGrpSpPr/>
            <p:nvPr/>
          </p:nvGrpSpPr>
          <p:grpSpPr>
            <a:xfrm>
              <a:off x="0" y="2278706"/>
              <a:ext cx="12192000" cy="4579294"/>
              <a:chOff x="0" y="2278706"/>
              <a:chExt cx="12192000" cy="4579294"/>
            </a:xfrm>
          </p:grpSpPr>
          <p:sp>
            <p:nvSpPr>
              <p:cNvPr id="14" name="Rectangle 13">
                <a:extLst>
                  <a:ext uri="{FF2B5EF4-FFF2-40B4-BE49-F238E27FC236}">
                    <a16:creationId xmlns:a16="http://schemas.microsoft.com/office/drawing/2014/main" id="{688B2B18-F21A-F41C-2AFE-30178BC68FE8}"/>
                  </a:ext>
                </a:extLst>
              </p:cNvPr>
              <p:cNvSpPr/>
              <p:nvPr/>
            </p:nvSpPr>
            <p:spPr>
              <a:xfrm>
                <a:off x="8650515" y="6362816"/>
                <a:ext cx="3541485" cy="495184"/>
              </a:xfrm>
              <a:prstGeom prst="rect">
                <a:avLst/>
              </a:prstGeom>
              <a:solidFill>
                <a:srgbClr val="80C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5">
                <a:extLst>
                  <a:ext uri="{FF2B5EF4-FFF2-40B4-BE49-F238E27FC236}">
                    <a16:creationId xmlns:a16="http://schemas.microsoft.com/office/drawing/2014/main" id="{4E8FCEC9-BBC2-A8E4-C7CA-2A61DF987CAF}"/>
                  </a:ext>
                </a:extLst>
              </p:cNvPr>
              <p:cNvSpPr/>
              <p:nvPr/>
            </p:nvSpPr>
            <p:spPr>
              <a:xfrm>
                <a:off x="3526971" y="2278706"/>
                <a:ext cx="5138058" cy="4579294"/>
              </a:xfrm>
              <a:custGeom>
                <a:avLst/>
                <a:gdLst/>
                <a:ahLst/>
                <a:cxnLst/>
                <a:rect l="l" t="t" r="r" b="b"/>
                <a:pathLst>
                  <a:path w="10906588" h="9720497">
                    <a:moveTo>
                      <a:pt x="0" y="0"/>
                    </a:moveTo>
                    <a:lnTo>
                      <a:pt x="10906589" y="0"/>
                    </a:lnTo>
                    <a:lnTo>
                      <a:pt x="10906589" y="9720496"/>
                    </a:lnTo>
                    <a:lnTo>
                      <a:pt x="0" y="97204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3" name="Rectangle 12">
                <a:extLst>
                  <a:ext uri="{FF2B5EF4-FFF2-40B4-BE49-F238E27FC236}">
                    <a16:creationId xmlns:a16="http://schemas.microsoft.com/office/drawing/2014/main" id="{A36733CB-970C-9827-1B12-82C6FFFCBDB2}"/>
                  </a:ext>
                </a:extLst>
              </p:cNvPr>
              <p:cNvSpPr/>
              <p:nvPr/>
            </p:nvSpPr>
            <p:spPr>
              <a:xfrm>
                <a:off x="0" y="6362816"/>
                <a:ext cx="3541485" cy="495184"/>
              </a:xfrm>
              <a:prstGeom prst="rect">
                <a:avLst/>
              </a:prstGeom>
              <a:solidFill>
                <a:srgbClr val="80C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3">
                <a:extLst>
                  <a:ext uri="{FF2B5EF4-FFF2-40B4-BE49-F238E27FC236}">
                    <a16:creationId xmlns:a16="http://schemas.microsoft.com/office/drawing/2014/main" id="{4DF07988-E31D-D5F8-AE1B-900E4C7A891F}"/>
                  </a:ext>
                </a:extLst>
              </p:cNvPr>
              <p:cNvSpPr/>
              <p:nvPr/>
            </p:nvSpPr>
            <p:spPr>
              <a:xfrm>
                <a:off x="1598739" y="4272213"/>
                <a:ext cx="1825982" cy="1355792"/>
              </a:xfrm>
              <a:custGeom>
                <a:avLst/>
                <a:gdLst/>
                <a:ahLst/>
                <a:cxnLst/>
                <a:rect l="l" t="t" r="r" b="b"/>
                <a:pathLst>
                  <a:path w="2325622" h="1726774">
                    <a:moveTo>
                      <a:pt x="0" y="0"/>
                    </a:moveTo>
                    <a:lnTo>
                      <a:pt x="2325622" y="0"/>
                    </a:lnTo>
                    <a:lnTo>
                      <a:pt x="2325622" y="1726774"/>
                    </a:lnTo>
                    <a:lnTo>
                      <a:pt x="0" y="172677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AU" b="1"/>
              </a:p>
            </p:txBody>
          </p:sp>
          <p:grpSp>
            <p:nvGrpSpPr>
              <p:cNvPr id="16" name="Group 14">
                <a:extLst>
                  <a:ext uri="{FF2B5EF4-FFF2-40B4-BE49-F238E27FC236}">
                    <a16:creationId xmlns:a16="http://schemas.microsoft.com/office/drawing/2014/main" id="{715770E5-85E0-5844-228A-C4DFA9474A71}"/>
                  </a:ext>
                </a:extLst>
              </p:cNvPr>
              <p:cNvGrpSpPr/>
              <p:nvPr/>
            </p:nvGrpSpPr>
            <p:grpSpPr>
              <a:xfrm>
                <a:off x="6120726" y="2650336"/>
                <a:ext cx="3011470" cy="2635036"/>
                <a:chOff x="0" y="0"/>
                <a:chExt cx="812800" cy="711200"/>
              </a:xfrm>
            </p:grpSpPr>
            <p:sp>
              <p:nvSpPr>
                <p:cNvPr id="17" name="Freeform 15">
                  <a:extLst>
                    <a:ext uri="{FF2B5EF4-FFF2-40B4-BE49-F238E27FC236}">
                      <a16:creationId xmlns:a16="http://schemas.microsoft.com/office/drawing/2014/main" id="{7EDF9C14-15D8-50FD-F467-9DB812C51D90}"/>
                    </a:ext>
                  </a:extLst>
                </p:cNvPr>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E1758C"/>
                </a:solidFill>
              </p:spPr>
              <p:txBody>
                <a:bodyPr/>
                <a:lstStyle/>
                <a:p>
                  <a:endParaRPr lang="en-AU"/>
                </a:p>
              </p:txBody>
            </p:sp>
            <p:sp>
              <p:nvSpPr>
                <p:cNvPr id="18" name="TextBox 16">
                  <a:extLst>
                    <a:ext uri="{FF2B5EF4-FFF2-40B4-BE49-F238E27FC236}">
                      <a16:creationId xmlns:a16="http://schemas.microsoft.com/office/drawing/2014/main" id="{9A43253E-418B-102D-3ED9-C0AACEF0AFB0}"/>
                    </a:ext>
                  </a:extLst>
                </p:cNvPr>
                <p:cNvSpPr txBox="1"/>
                <p:nvPr/>
              </p:nvSpPr>
              <p:spPr>
                <a:xfrm>
                  <a:off x="0" y="9525"/>
                  <a:ext cx="812800" cy="511175"/>
                </a:xfrm>
                <a:prstGeom prst="rect">
                  <a:avLst/>
                </a:prstGeom>
              </p:spPr>
              <p:txBody>
                <a:bodyPr lIns="50800" tIns="50800" rIns="50800" bIns="50800" rtlCol="0" anchor="ctr"/>
                <a:lstStyle/>
                <a:p>
                  <a:pPr algn="ctr">
                    <a:lnSpc>
                      <a:spcPts val="1883"/>
                    </a:lnSpc>
                  </a:pPr>
                  <a:endParaRPr/>
                </a:p>
              </p:txBody>
            </p:sp>
          </p:grpSp>
          <p:grpSp>
            <p:nvGrpSpPr>
              <p:cNvPr id="19" name="Group 11">
                <a:extLst>
                  <a:ext uri="{FF2B5EF4-FFF2-40B4-BE49-F238E27FC236}">
                    <a16:creationId xmlns:a16="http://schemas.microsoft.com/office/drawing/2014/main" id="{986849D1-1667-5D4A-7169-FED676A6A41E}"/>
                  </a:ext>
                </a:extLst>
              </p:cNvPr>
              <p:cNvGrpSpPr/>
              <p:nvPr/>
            </p:nvGrpSpPr>
            <p:grpSpPr>
              <a:xfrm flipH="1">
                <a:off x="2141564" y="2863601"/>
                <a:ext cx="2486831" cy="2132040"/>
                <a:chOff x="0" y="9525"/>
                <a:chExt cx="847653" cy="726720"/>
              </a:xfrm>
            </p:grpSpPr>
            <p:sp>
              <p:nvSpPr>
                <p:cNvPr id="21" name="Freeform 12">
                  <a:extLst>
                    <a:ext uri="{FF2B5EF4-FFF2-40B4-BE49-F238E27FC236}">
                      <a16:creationId xmlns:a16="http://schemas.microsoft.com/office/drawing/2014/main" id="{693EF329-65B7-8482-D08F-7847069046D2}"/>
                    </a:ext>
                  </a:extLst>
                </p:cNvPr>
                <p:cNvSpPr/>
                <p:nvPr/>
              </p:nvSpPr>
              <p:spPr>
                <a:xfrm>
                  <a:off x="34842" y="25045"/>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FFFCC"/>
                </a:solidFill>
              </p:spPr>
              <p:txBody>
                <a:bodyPr/>
                <a:lstStyle/>
                <a:p>
                  <a:endParaRPr lang="en-AU" dirty="0"/>
                </a:p>
              </p:txBody>
            </p:sp>
            <p:sp>
              <p:nvSpPr>
                <p:cNvPr id="23" name="TextBox 13">
                  <a:extLst>
                    <a:ext uri="{FF2B5EF4-FFF2-40B4-BE49-F238E27FC236}">
                      <a16:creationId xmlns:a16="http://schemas.microsoft.com/office/drawing/2014/main" id="{77127A3E-D0A1-80B9-E541-6198B69F8F22}"/>
                    </a:ext>
                  </a:extLst>
                </p:cNvPr>
                <p:cNvSpPr txBox="1"/>
                <p:nvPr/>
              </p:nvSpPr>
              <p:spPr>
                <a:xfrm>
                  <a:off x="0" y="9525"/>
                  <a:ext cx="812800" cy="511175"/>
                </a:xfrm>
                <a:prstGeom prst="rect">
                  <a:avLst/>
                </a:prstGeom>
              </p:spPr>
              <p:txBody>
                <a:bodyPr lIns="50800" tIns="50800" rIns="50800" bIns="50800" rtlCol="0" anchor="ctr"/>
                <a:lstStyle/>
                <a:p>
                  <a:pPr algn="ctr">
                    <a:lnSpc>
                      <a:spcPts val="1883"/>
                    </a:lnSpc>
                  </a:pPr>
                  <a:endParaRPr/>
                </a:p>
              </p:txBody>
            </p:sp>
          </p:grpSp>
          <p:grpSp>
            <p:nvGrpSpPr>
              <p:cNvPr id="24" name="Group 11">
                <a:extLst>
                  <a:ext uri="{FF2B5EF4-FFF2-40B4-BE49-F238E27FC236}">
                    <a16:creationId xmlns:a16="http://schemas.microsoft.com/office/drawing/2014/main" id="{08C6F78D-398A-1B03-1945-0D58270F56B3}"/>
                  </a:ext>
                </a:extLst>
              </p:cNvPr>
              <p:cNvGrpSpPr/>
              <p:nvPr/>
            </p:nvGrpSpPr>
            <p:grpSpPr>
              <a:xfrm flipH="1">
                <a:off x="4182824" y="3723915"/>
                <a:ext cx="1835652" cy="1606196"/>
                <a:chOff x="0" y="0"/>
                <a:chExt cx="812800" cy="711200"/>
              </a:xfrm>
            </p:grpSpPr>
            <p:sp>
              <p:nvSpPr>
                <p:cNvPr id="25" name="Freeform 12">
                  <a:extLst>
                    <a:ext uri="{FF2B5EF4-FFF2-40B4-BE49-F238E27FC236}">
                      <a16:creationId xmlns:a16="http://schemas.microsoft.com/office/drawing/2014/main" id="{8D76C72F-8781-770F-F69D-0519A9676C4C}"/>
                    </a:ext>
                  </a:extLst>
                </p:cNvPr>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FE1C1"/>
                </a:solidFill>
              </p:spPr>
              <p:txBody>
                <a:bodyPr/>
                <a:lstStyle/>
                <a:p>
                  <a:endParaRPr lang="en-AU"/>
                </a:p>
              </p:txBody>
            </p:sp>
            <p:sp>
              <p:nvSpPr>
                <p:cNvPr id="26" name="TextBox 13">
                  <a:extLst>
                    <a:ext uri="{FF2B5EF4-FFF2-40B4-BE49-F238E27FC236}">
                      <a16:creationId xmlns:a16="http://schemas.microsoft.com/office/drawing/2014/main" id="{51FD6491-AF98-6B74-B7B8-1C9C8BF788E5}"/>
                    </a:ext>
                  </a:extLst>
                </p:cNvPr>
                <p:cNvSpPr txBox="1"/>
                <p:nvPr/>
              </p:nvSpPr>
              <p:spPr>
                <a:xfrm>
                  <a:off x="0" y="9525"/>
                  <a:ext cx="812800" cy="511175"/>
                </a:xfrm>
                <a:prstGeom prst="rect">
                  <a:avLst/>
                </a:prstGeom>
              </p:spPr>
              <p:txBody>
                <a:bodyPr lIns="50800" tIns="50800" rIns="50800" bIns="50800" rtlCol="0" anchor="ctr"/>
                <a:lstStyle/>
                <a:p>
                  <a:pPr algn="ctr">
                    <a:lnSpc>
                      <a:spcPts val="1883"/>
                    </a:lnSpc>
                  </a:pPr>
                  <a:endParaRPr/>
                </a:p>
              </p:txBody>
            </p:sp>
          </p:grpSp>
        </p:grpSp>
        <p:grpSp>
          <p:nvGrpSpPr>
            <p:cNvPr id="31" name="Group 30">
              <a:extLst>
                <a:ext uri="{FF2B5EF4-FFF2-40B4-BE49-F238E27FC236}">
                  <a16:creationId xmlns:a16="http://schemas.microsoft.com/office/drawing/2014/main" id="{089650CB-CAAE-B5BE-C925-626DA65F8F83}"/>
                </a:ext>
              </a:extLst>
            </p:cNvPr>
            <p:cNvGrpSpPr/>
            <p:nvPr/>
          </p:nvGrpSpPr>
          <p:grpSpPr>
            <a:xfrm>
              <a:off x="6293673" y="5161417"/>
              <a:ext cx="545277" cy="1218137"/>
              <a:chOff x="0" y="0"/>
              <a:chExt cx="1435786" cy="3207513"/>
            </a:xfrm>
          </p:grpSpPr>
          <p:sp>
            <p:nvSpPr>
              <p:cNvPr id="33" name="Freeform 7">
                <a:extLst>
                  <a:ext uri="{FF2B5EF4-FFF2-40B4-BE49-F238E27FC236}">
                    <a16:creationId xmlns:a16="http://schemas.microsoft.com/office/drawing/2014/main" id="{85FFBFB5-4EFC-88D4-0C59-CF654324CEC5}"/>
                  </a:ext>
                </a:extLst>
              </p:cNvPr>
              <p:cNvSpPr/>
              <p:nvPr/>
            </p:nvSpPr>
            <p:spPr>
              <a:xfrm>
                <a:off x="0" y="1586199"/>
                <a:ext cx="1236252" cy="1621314"/>
              </a:xfrm>
              <a:custGeom>
                <a:avLst/>
                <a:gdLst/>
                <a:ahLst/>
                <a:cxnLst/>
                <a:rect l="l" t="t" r="r" b="b"/>
                <a:pathLst>
                  <a:path w="1236252" h="1621314">
                    <a:moveTo>
                      <a:pt x="0" y="0"/>
                    </a:moveTo>
                    <a:lnTo>
                      <a:pt x="1236252" y="0"/>
                    </a:lnTo>
                    <a:lnTo>
                      <a:pt x="1236252" y="1621314"/>
                    </a:lnTo>
                    <a:lnTo>
                      <a:pt x="0" y="1621314"/>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40" name="Freeform 8">
                <a:extLst>
                  <a:ext uri="{FF2B5EF4-FFF2-40B4-BE49-F238E27FC236}">
                    <a16:creationId xmlns:a16="http://schemas.microsoft.com/office/drawing/2014/main" id="{7A089B85-E817-FD28-DAEB-CF20240D65D6}"/>
                  </a:ext>
                </a:extLst>
              </p:cNvPr>
              <p:cNvSpPr/>
              <p:nvPr/>
            </p:nvSpPr>
            <p:spPr>
              <a:xfrm flipH="1">
                <a:off x="71789" y="283445"/>
                <a:ext cx="1363997" cy="1668498"/>
              </a:xfrm>
              <a:custGeom>
                <a:avLst/>
                <a:gdLst/>
                <a:ahLst/>
                <a:cxnLst/>
                <a:rect l="l" t="t" r="r" b="b"/>
                <a:pathLst>
                  <a:path w="1363997" h="1668498">
                    <a:moveTo>
                      <a:pt x="1363997" y="0"/>
                    </a:moveTo>
                    <a:lnTo>
                      <a:pt x="0" y="0"/>
                    </a:lnTo>
                    <a:lnTo>
                      <a:pt x="0" y="1668497"/>
                    </a:lnTo>
                    <a:lnTo>
                      <a:pt x="1363997" y="1668497"/>
                    </a:lnTo>
                    <a:lnTo>
                      <a:pt x="1363997"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1" name="Freeform 9">
                <a:extLst>
                  <a:ext uri="{FF2B5EF4-FFF2-40B4-BE49-F238E27FC236}">
                    <a16:creationId xmlns:a16="http://schemas.microsoft.com/office/drawing/2014/main" id="{765E357C-8CAA-228A-BAB7-DC6781FDC8BC}"/>
                  </a:ext>
                </a:extLst>
              </p:cNvPr>
              <p:cNvSpPr/>
              <p:nvPr/>
            </p:nvSpPr>
            <p:spPr>
              <a:xfrm flipH="1">
                <a:off x="0" y="0"/>
                <a:ext cx="1116220" cy="1373008"/>
              </a:xfrm>
              <a:custGeom>
                <a:avLst/>
                <a:gdLst/>
                <a:ahLst/>
                <a:cxnLst/>
                <a:rect l="l" t="t" r="r" b="b"/>
                <a:pathLst>
                  <a:path w="1116220" h="1373008">
                    <a:moveTo>
                      <a:pt x="1116220" y="0"/>
                    </a:moveTo>
                    <a:lnTo>
                      <a:pt x="0" y="0"/>
                    </a:lnTo>
                    <a:lnTo>
                      <a:pt x="0" y="1373008"/>
                    </a:lnTo>
                    <a:lnTo>
                      <a:pt x="1116220" y="1373008"/>
                    </a:lnTo>
                    <a:lnTo>
                      <a:pt x="111622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2" name="Freeform 10">
                <a:extLst>
                  <a:ext uri="{FF2B5EF4-FFF2-40B4-BE49-F238E27FC236}">
                    <a16:creationId xmlns:a16="http://schemas.microsoft.com/office/drawing/2014/main" id="{702F1ECB-8582-1D87-26DE-4E5663DB79A2}"/>
                  </a:ext>
                </a:extLst>
              </p:cNvPr>
              <p:cNvSpPr/>
              <p:nvPr/>
            </p:nvSpPr>
            <p:spPr>
              <a:xfrm rot="-491146">
                <a:off x="319391" y="516795"/>
                <a:ext cx="782092" cy="262978"/>
              </a:xfrm>
              <a:custGeom>
                <a:avLst/>
                <a:gdLst/>
                <a:ahLst/>
                <a:cxnLst/>
                <a:rect l="l" t="t" r="r" b="b"/>
                <a:pathLst>
                  <a:path w="782092" h="262978">
                    <a:moveTo>
                      <a:pt x="0" y="0"/>
                    </a:moveTo>
                    <a:lnTo>
                      <a:pt x="782091" y="0"/>
                    </a:lnTo>
                    <a:lnTo>
                      <a:pt x="782091" y="262978"/>
                    </a:lnTo>
                    <a:lnTo>
                      <a:pt x="0" y="262978"/>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27" name="TextBox 26">
            <a:extLst>
              <a:ext uri="{FF2B5EF4-FFF2-40B4-BE49-F238E27FC236}">
                <a16:creationId xmlns:a16="http://schemas.microsoft.com/office/drawing/2014/main" id="{C5A59645-FB89-863F-B45E-863CC9F61889}"/>
              </a:ext>
            </a:extLst>
          </p:cNvPr>
          <p:cNvSpPr txBox="1"/>
          <p:nvPr/>
        </p:nvSpPr>
        <p:spPr>
          <a:xfrm>
            <a:off x="2086888" y="4759108"/>
            <a:ext cx="840000" cy="334458"/>
          </a:xfrm>
          <a:prstGeom prst="rect">
            <a:avLst/>
          </a:prstGeom>
          <a:noFill/>
        </p:spPr>
        <p:txBody>
          <a:bodyPr wrap="square" lIns="0" tIns="0" rIns="0" bIns="0" rtlCol="0">
            <a:noAutofit/>
          </a:bodyPr>
          <a:lstStyle/>
          <a:p>
            <a:pPr algn="l">
              <a:lnSpc>
                <a:spcPct val="114000"/>
              </a:lnSpc>
            </a:pPr>
            <a:r>
              <a:rPr lang="en-AU" sz="1800" b="1" dirty="0"/>
              <a:t>Where?</a:t>
            </a:r>
          </a:p>
        </p:txBody>
      </p:sp>
      <p:sp>
        <p:nvSpPr>
          <p:cNvPr id="29" name="TextBox 28">
            <a:extLst>
              <a:ext uri="{FF2B5EF4-FFF2-40B4-BE49-F238E27FC236}">
                <a16:creationId xmlns:a16="http://schemas.microsoft.com/office/drawing/2014/main" id="{C1F40279-67D9-F9D3-9318-3DFDC77296E8}"/>
              </a:ext>
            </a:extLst>
          </p:cNvPr>
          <p:cNvSpPr txBox="1"/>
          <p:nvPr/>
        </p:nvSpPr>
        <p:spPr>
          <a:xfrm>
            <a:off x="2540931" y="3299564"/>
            <a:ext cx="1816310" cy="723190"/>
          </a:xfrm>
          <a:prstGeom prst="rect">
            <a:avLst/>
          </a:prstGeom>
          <a:noFill/>
        </p:spPr>
        <p:txBody>
          <a:bodyPr wrap="square" lIns="0" tIns="0" rIns="0" bIns="0" rtlCol="0">
            <a:noAutofit/>
          </a:bodyPr>
          <a:lstStyle/>
          <a:p>
            <a:pPr algn="l">
              <a:lnSpc>
                <a:spcPct val="114000"/>
              </a:lnSpc>
            </a:pPr>
            <a:r>
              <a:rPr lang="en-AU" sz="1800" b="1" dirty="0"/>
              <a:t>Yeah Kim, when is your birthday party?</a:t>
            </a:r>
          </a:p>
        </p:txBody>
      </p:sp>
      <p:sp>
        <p:nvSpPr>
          <p:cNvPr id="28" name="TextBox 27">
            <a:extLst>
              <a:ext uri="{FF2B5EF4-FFF2-40B4-BE49-F238E27FC236}">
                <a16:creationId xmlns:a16="http://schemas.microsoft.com/office/drawing/2014/main" id="{67519A4B-C34F-29EE-0C1B-F1EAEFBABDB7}"/>
              </a:ext>
            </a:extLst>
          </p:cNvPr>
          <p:cNvSpPr txBox="1"/>
          <p:nvPr/>
        </p:nvSpPr>
        <p:spPr>
          <a:xfrm>
            <a:off x="4327050" y="4091390"/>
            <a:ext cx="1816310" cy="723190"/>
          </a:xfrm>
          <a:prstGeom prst="rect">
            <a:avLst/>
          </a:prstGeom>
          <a:noFill/>
        </p:spPr>
        <p:txBody>
          <a:bodyPr wrap="square" lIns="0" tIns="0" rIns="0" bIns="0" rtlCol="0">
            <a:noAutofit/>
          </a:bodyPr>
          <a:lstStyle/>
          <a:p>
            <a:pPr algn="l">
              <a:lnSpc>
                <a:spcPct val="114000"/>
              </a:lnSpc>
            </a:pPr>
            <a:r>
              <a:rPr lang="en-AU" sz="1800" b="1" dirty="0"/>
              <a:t>Hey Kim, what are we eating?</a:t>
            </a:r>
          </a:p>
        </p:txBody>
      </p:sp>
      <p:sp>
        <p:nvSpPr>
          <p:cNvPr id="30" name="TextBox 29">
            <a:extLst>
              <a:ext uri="{FF2B5EF4-FFF2-40B4-BE49-F238E27FC236}">
                <a16:creationId xmlns:a16="http://schemas.microsoft.com/office/drawing/2014/main" id="{41850562-EE18-7959-0C20-D71878372DD4}"/>
              </a:ext>
            </a:extLst>
          </p:cNvPr>
          <p:cNvSpPr txBox="1"/>
          <p:nvPr/>
        </p:nvSpPr>
        <p:spPr>
          <a:xfrm>
            <a:off x="6720089" y="2986826"/>
            <a:ext cx="1816310" cy="1684080"/>
          </a:xfrm>
          <a:prstGeom prst="rect">
            <a:avLst/>
          </a:prstGeom>
          <a:noFill/>
        </p:spPr>
        <p:txBody>
          <a:bodyPr wrap="square" lIns="0" tIns="0" rIns="0" bIns="0" rtlCol="0">
            <a:noAutofit/>
          </a:bodyPr>
          <a:lstStyle/>
          <a:p>
            <a:pPr algn="l">
              <a:lnSpc>
                <a:spcPct val="114000"/>
              </a:lnSpc>
            </a:pPr>
            <a:r>
              <a:rPr lang="en-AU" sz="1800" b="1" dirty="0">
                <a:solidFill>
                  <a:schemeClr val="bg1"/>
                </a:solidFill>
              </a:rPr>
              <a:t>Lots of delicious foods. There are your favourite spring rolls and fried rice.</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solidFill>
                  <a:schemeClr val="bg1"/>
                </a:solidFill>
              </a:rPr>
              <a:t>5</a:t>
            </a:fld>
            <a:endParaRPr lang="en-AU" dirty="0">
              <a:solidFill>
                <a:schemeClr val="bg1"/>
              </a:solidFill>
            </a:endParaRPr>
          </a:p>
        </p:txBody>
      </p:sp>
    </p:spTree>
    <p:extLst>
      <p:ext uri="{BB962C8B-B14F-4D97-AF65-F5344CB8AC3E}">
        <p14:creationId xmlns:p14="http://schemas.microsoft.com/office/powerpoint/2010/main" val="1529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Thursday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dirty="0">
                <a:solidFill>
                  <a:schemeClr val="tx1"/>
                </a:solidFill>
                <a:latin typeface="+mn-lt"/>
              </a:rPr>
              <a:t>On Thursday afternoon, I made 7 bags of lollies.</a:t>
            </a:r>
            <a:endParaRPr lang="en-AU" dirty="0">
              <a:solidFill>
                <a:schemeClr val="tx1"/>
              </a:solidFill>
              <a:latin typeface="+mn-lt"/>
            </a:endParaRPr>
          </a:p>
        </p:txBody>
      </p:sp>
      <p:grpSp>
        <p:nvGrpSpPr>
          <p:cNvPr id="3" name="Group 2">
            <a:extLst>
              <a:ext uri="{FF2B5EF4-FFF2-40B4-BE49-F238E27FC236}">
                <a16:creationId xmlns:a16="http://schemas.microsoft.com/office/drawing/2014/main" id="{38119E51-6809-4229-6A08-093BC29D2F89}"/>
              </a:ext>
              <a:ext uri="{C183D7F6-B498-43B3-948B-1728B52AA6E4}">
                <adec:decorative xmlns:adec="http://schemas.microsoft.com/office/drawing/2017/decorative" val="1"/>
              </a:ext>
            </a:extLst>
          </p:cNvPr>
          <p:cNvGrpSpPr/>
          <p:nvPr/>
        </p:nvGrpSpPr>
        <p:grpSpPr>
          <a:xfrm>
            <a:off x="1871354" y="2466975"/>
            <a:ext cx="8449292" cy="3705329"/>
            <a:chOff x="2590800" y="3695700"/>
            <a:chExt cx="12078935" cy="5297062"/>
          </a:xfrm>
        </p:grpSpPr>
        <p:grpSp>
          <p:nvGrpSpPr>
            <p:cNvPr id="4" name="Group 12">
              <a:extLst>
                <a:ext uri="{FF2B5EF4-FFF2-40B4-BE49-F238E27FC236}">
                  <a16:creationId xmlns:a16="http://schemas.microsoft.com/office/drawing/2014/main" id="{D04BDA1C-FBC4-CB2A-9954-B17F1342EE5E}"/>
                </a:ext>
              </a:extLst>
            </p:cNvPr>
            <p:cNvGrpSpPr/>
            <p:nvPr/>
          </p:nvGrpSpPr>
          <p:grpSpPr>
            <a:xfrm>
              <a:off x="2590800" y="3695700"/>
              <a:ext cx="3500778" cy="3200400"/>
              <a:chOff x="7889" y="0"/>
              <a:chExt cx="4075355" cy="3725678"/>
            </a:xfrm>
          </p:grpSpPr>
          <p:sp>
            <p:nvSpPr>
              <p:cNvPr id="32" name="Freeform 13">
                <a:extLst>
                  <a:ext uri="{FF2B5EF4-FFF2-40B4-BE49-F238E27FC236}">
                    <a16:creationId xmlns:a16="http://schemas.microsoft.com/office/drawing/2014/main" id="{FA5DD5DF-D660-A901-92BF-BD589E26BCCC}"/>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33" name="Freeform 14">
                <a:extLst>
                  <a:ext uri="{FF2B5EF4-FFF2-40B4-BE49-F238E27FC236}">
                    <a16:creationId xmlns:a16="http://schemas.microsoft.com/office/drawing/2014/main" id="{27007D1C-9FA8-D08B-DE9A-206318D8B616}"/>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34" name="TextBox 15">
                <a:extLst>
                  <a:ext uri="{FF2B5EF4-FFF2-40B4-BE49-F238E27FC236}">
                    <a16:creationId xmlns:a16="http://schemas.microsoft.com/office/drawing/2014/main" id="{9389A9F2-05DE-930B-3F28-6A74D2064035}"/>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8" name="Group 12">
              <a:extLst>
                <a:ext uri="{FF2B5EF4-FFF2-40B4-BE49-F238E27FC236}">
                  <a16:creationId xmlns:a16="http://schemas.microsoft.com/office/drawing/2014/main" id="{0BC9313A-BD84-6B48-1983-DEE031BF49ED}"/>
                </a:ext>
              </a:extLst>
            </p:cNvPr>
            <p:cNvGrpSpPr/>
            <p:nvPr/>
          </p:nvGrpSpPr>
          <p:grpSpPr>
            <a:xfrm>
              <a:off x="5450186" y="3695700"/>
              <a:ext cx="3500778" cy="3200400"/>
              <a:chOff x="7889" y="0"/>
              <a:chExt cx="4075355" cy="3725678"/>
            </a:xfrm>
          </p:grpSpPr>
          <p:sp>
            <p:nvSpPr>
              <p:cNvPr id="29" name="Freeform 13">
                <a:extLst>
                  <a:ext uri="{FF2B5EF4-FFF2-40B4-BE49-F238E27FC236}">
                    <a16:creationId xmlns:a16="http://schemas.microsoft.com/office/drawing/2014/main" id="{6BF2B2BF-AC2B-B1A7-8D0D-EEE0B9399A78}"/>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30" name="Freeform 14">
                <a:extLst>
                  <a:ext uri="{FF2B5EF4-FFF2-40B4-BE49-F238E27FC236}">
                    <a16:creationId xmlns:a16="http://schemas.microsoft.com/office/drawing/2014/main" id="{4ED90505-2A5A-3ADE-60B1-244176BA7A02}"/>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31" name="TextBox 15">
                <a:extLst>
                  <a:ext uri="{FF2B5EF4-FFF2-40B4-BE49-F238E27FC236}">
                    <a16:creationId xmlns:a16="http://schemas.microsoft.com/office/drawing/2014/main" id="{805F17AB-0C71-1533-CE30-5C32D7494F1E}"/>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9" name="Group 12">
              <a:extLst>
                <a:ext uri="{FF2B5EF4-FFF2-40B4-BE49-F238E27FC236}">
                  <a16:creationId xmlns:a16="http://schemas.microsoft.com/office/drawing/2014/main" id="{6F48C68C-2E6A-1709-B453-5041E554BC9B}"/>
                </a:ext>
              </a:extLst>
            </p:cNvPr>
            <p:cNvGrpSpPr/>
            <p:nvPr/>
          </p:nvGrpSpPr>
          <p:grpSpPr>
            <a:xfrm>
              <a:off x="8309572" y="3695700"/>
              <a:ext cx="3500778" cy="3200400"/>
              <a:chOff x="7889" y="0"/>
              <a:chExt cx="4075355" cy="3725678"/>
            </a:xfrm>
          </p:grpSpPr>
          <p:sp>
            <p:nvSpPr>
              <p:cNvPr id="26" name="Freeform 13">
                <a:extLst>
                  <a:ext uri="{FF2B5EF4-FFF2-40B4-BE49-F238E27FC236}">
                    <a16:creationId xmlns:a16="http://schemas.microsoft.com/office/drawing/2014/main" id="{F113906E-A30E-8DD7-D9C1-21A54F254561}"/>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27" name="Freeform 14">
                <a:extLst>
                  <a:ext uri="{FF2B5EF4-FFF2-40B4-BE49-F238E27FC236}">
                    <a16:creationId xmlns:a16="http://schemas.microsoft.com/office/drawing/2014/main" id="{3B61216C-3034-0396-066F-ECB563CE1477}"/>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28" name="TextBox 15">
                <a:extLst>
                  <a:ext uri="{FF2B5EF4-FFF2-40B4-BE49-F238E27FC236}">
                    <a16:creationId xmlns:a16="http://schemas.microsoft.com/office/drawing/2014/main" id="{4FA84EAB-E8D2-F678-1B97-6A2FD4AB79EF}"/>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0" name="Group 12">
              <a:extLst>
                <a:ext uri="{FF2B5EF4-FFF2-40B4-BE49-F238E27FC236}">
                  <a16:creationId xmlns:a16="http://schemas.microsoft.com/office/drawing/2014/main" id="{6281F8A4-5236-37E8-57C1-4FB1767CE816}"/>
                </a:ext>
              </a:extLst>
            </p:cNvPr>
            <p:cNvGrpSpPr/>
            <p:nvPr/>
          </p:nvGrpSpPr>
          <p:grpSpPr>
            <a:xfrm>
              <a:off x="11168957" y="3695700"/>
              <a:ext cx="3500778" cy="3200400"/>
              <a:chOff x="7889" y="0"/>
              <a:chExt cx="4075355" cy="3725678"/>
            </a:xfrm>
          </p:grpSpPr>
          <p:sp>
            <p:nvSpPr>
              <p:cNvPr id="23" name="Freeform 13">
                <a:extLst>
                  <a:ext uri="{FF2B5EF4-FFF2-40B4-BE49-F238E27FC236}">
                    <a16:creationId xmlns:a16="http://schemas.microsoft.com/office/drawing/2014/main" id="{690BBB62-A3B6-0E1E-9304-CF90BD47C903}"/>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24" name="Freeform 14">
                <a:extLst>
                  <a:ext uri="{FF2B5EF4-FFF2-40B4-BE49-F238E27FC236}">
                    <a16:creationId xmlns:a16="http://schemas.microsoft.com/office/drawing/2014/main" id="{81F00BDA-DAA4-90A1-0B7D-C66CEF8B1B33}"/>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25" name="TextBox 15">
                <a:extLst>
                  <a:ext uri="{FF2B5EF4-FFF2-40B4-BE49-F238E27FC236}">
                    <a16:creationId xmlns:a16="http://schemas.microsoft.com/office/drawing/2014/main" id="{5FFE1BAE-A136-6AE7-066F-CC50038E3225}"/>
                  </a:ext>
                </a:extLst>
              </p:cNvPr>
              <p:cNvSpPr txBox="1"/>
              <p:nvPr/>
            </p:nvSpPr>
            <p:spPr>
              <a:xfrm rot="19934294">
                <a:off x="85510" y="1496490"/>
                <a:ext cx="2141337" cy="766710"/>
              </a:xfrm>
              <a:prstGeom prst="rect">
                <a:avLst/>
              </a:prstGeom>
            </p:spPr>
            <p:txBody>
              <a:bodyPr wrap="square"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1" name="Group 12">
              <a:extLst>
                <a:ext uri="{FF2B5EF4-FFF2-40B4-BE49-F238E27FC236}">
                  <a16:creationId xmlns:a16="http://schemas.microsoft.com/office/drawing/2014/main" id="{6B346228-B558-DF44-3B05-E1DEC4F4382E}"/>
                </a:ext>
              </a:extLst>
            </p:cNvPr>
            <p:cNvGrpSpPr/>
            <p:nvPr/>
          </p:nvGrpSpPr>
          <p:grpSpPr>
            <a:xfrm>
              <a:off x="4183251" y="5792362"/>
              <a:ext cx="3500778" cy="3200400"/>
              <a:chOff x="7889" y="0"/>
              <a:chExt cx="4075355" cy="3725678"/>
            </a:xfrm>
          </p:grpSpPr>
          <p:sp>
            <p:nvSpPr>
              <p:cNvPr id="20" name="Freeform 13">
                <a:extLst>
                  <a:ext uri="{FF2B5EF4-FFF2-40B4-BE49-F238E27FC236}">
                    <a16:creationId xmlns:a16="http://schemas.microsoft.com/office/drawing/2014/main" id="{FD8DCE16-6D12-8CD5-7968-28C395ABE010}"/>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21" name="Freeform 14">
                <a:extLst>
                  <a:ext uri="{FF2B5EF4-FFF2-40B4-BE49-F238E27FC236}">
                    <a16:creationId xmlns:a16="http://schemas.microsoft.com/office/drawing/2014/main" id="{3E1BD0FD-78E6-D8D5-FD50-A0E27246BB9C}"/>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22" name="TextBox 15">
                <a:extLst>
                  <a:ext uri="{FF2B5EF4-FFF2-40B4-BE49-F238E27FC236}">
                    <a16:creationId xmlns:a16="http://schemas.microsoft.com/office/drawing/2014/main" id="{83B30AF0-3E8D-1ED3-BE06-551EA6DC2D9B}"/>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2" name="Group 12">
              <a:extLst>
                <a:ext uri="{FF2B5EF4-FFF2-40B4-BE49-F238E27FC236}">
                  <a16:creationId xmlns:a16="http://schemas.microsoft.com/office/drawing/2014/main" id="{1AB9B3EA-69A0-10BA-DC20-AC42651B55F0}"/>
                </a:ext>
              </a:extLst>
            </p:cNvPr>
            <p:cNvGrpSpPr/>
            <p:nvPr/>
          </p:nvGrpSpPr>
          <p:grpSpPr>
            <a:xfrm>
              <a:off x="7042637" y="5792362"/>
              <a:ext cx="3500778" cy="3200400"/>
              <a:chOff x="7889" y="0"/>
              <a:chExt cx="4075355" cy="3725678"/>
            </a:xfrm>
          </p:grpSpPr>
          <p:sp>
            <p:nvSpPr>
              <p:cNvPr id="17" name="Freeform 13">
                <a:extLst>
                  <a:ext uri="{FF2B5EF4-FFF2-40B4-BE49-F238E27FC236}">
                    <a16:creationId xmlns:a16="http://schemas.microsoft.com/office/drawing/2014/main" id="{F9121884-7754-E51D-B1CC-6AA2DDA98524}"/>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18" name="Freeform 14">
                <a:extLst>
                  <a:ext uri="{FF2B5EF4-FFF2-40B4-BE49-F238E27FC236}">
                    <a16:creationId xmlns:a16="http://schemas.microsoft.com/office/drawing/2014/main" id="{DFE6D757-A947-94A2-23BB-D770CFAE369B}"/>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19" name="TextBox 15">
                <a:extLst>
                  <a:ext uri="{FF2B5EF4-FFF2-40B4-BE49-F238E27FC236}">
                    <a16:creationId xmlns:a16="http://schemas.microsoft.com/office/drawing/2014/main" id="{06A83EB6-0301-0D9D-3E40-DE6D099BF1AA}"/>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3" name="Group 12">
              <a:extLst>
                <a:ext uri="{FF2B5EF4-FFF2-40B4-BE49-F238E27FC236}">
                  <a16:creationId xmlns:a16="http://schemas.microsoft.com/office/drawing/2014/main" id="{F7D1C4D7-F766-E6C6-5AB1-324663374C74}"/>
                </a:ext>
              </a:extLst>
            </p:cNvPr>
            <p:cNvGrpSpPr/>
            <p:nvPr/>
          </p:nvGrpSpPr>
          <p:grpSpPr>
            <a:xfrm>
              <a:off x="9902023" y="5792362"/>
              <a:ext cx="3500778" cy="3200400"/>
              <a:chOff x="7889" y="0"/>
              <a:chExt cx="4075355" cy="3725678"/>
            </a:xfrm>
          </p:grpSpPr>
          <p:sp>
            <p:nvSpPr>
              <p:cNvPr id="14" name="Freeform 13">
                <a:extLst>
                  <a:ext uri="{FF2B5EF4-FFF2-40B4-BE49-F238E27FC236}">
                    <a16:creationId xmlns:a16="http://schemas.microsoft.com/office/drawing/2014/main" id="{9B83DB38-C34B-535E-E7D7-F70D95683484}"/>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15" name="Freeform 14">
                <a:extLst>
                  <a:ext uri="{FF2B5EF4-FFF2-40B4-BE49-F238E27FC236}">
                    <a16:creationId xmlns:a16="http://schemas.microsoft.com/office/drawing/2014/main" id="{5CDB8416-5974-6563-D013-77BA6D034E5C}"/>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16" name="TextBox 15">
                <a:extLst>
                  <a:ext uri="{FF2B5EF4-FFF2-40B4-BE49-F238E27FC236}">
                    <a16:creationId xmlns:a16="http://schemas.microsoft.com/office/drawing/2014/main" id="{5B850921-7ED8-A6C3-B4E7-573CBF5733B3}"/>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29541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Friday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dirty="0">
                <a:solidFill>
                  <a:schemeClr val="tx1"/>
                </a:solidFill>
                <a:latin typeface="+mn-lt"/>
              </a:rPr>
              <a:t>On Friday morning I asked my friends if they were coming to my party.</a:t>
            </a:r>
            <a:endParaRPr lang="en-AU" dirty="0">
              <a:solidFill>
                <a:schemeClr val="tx1"/>
              </a:solidFill>
              <a:latin typeface="+mn-lt"/>
            </a:endParaRPr>
          </a:p>
        </p:txBody>
      </p:sp>
      <p:grpSp>
        <p:nvGrpSpPr>
          <p:cNvPr id="14" name="Group 13">
            <a:extLst>
              <a:ext uri="{FF2B5EF4-FFF2-40B4-BE49-F238E27FC236}">
                <a16:creationId xmlns:a16="http://schemas.microsoft.com/office/drawing/2014/main" id="{4C986356-48C8-4468-FEA3-D5BEB2D0AFE7}"/>
              </a:ext>
              <a:ext uri="{C183D7F6-B498-43B3-948B-1728B52AA6E4}">
                <adec:decorative xmlns:adec="http://schemas.microsoft.com/office/drawing/2017/decorative" val="1"/>
              </a:ext>
            </a:extLst>
          </p:cNvPr>
          <p:cNvGrpSpPr/>
          <p:nvPr/>
        </p:nvGrpSpPr>
        <p:grpSpPr>
          <a:xfrm>
            <a:off x="613517" y="1825043"/>
            <a:ext cx="10818726" cy="5036445"/>
            <a:chOff x="613517" y="1825043"/>
            <a:chExt cx="10818726" cy="5036445"/>
          </a:xfrm>
        </p:grpSpPr>
        <p:sp>
          <p:nvSpPr>
            <p:cNvPr id="10" name="Freeform 5">
              <a:extLst>
                <a:ext uri="{FF2B5EF4-FFF2-40B4-BE49-F238E27FC236}">
                  <a16:creationId xmlns:a16="http://schemas.microsoft.com/office/drawing/2014/main" id="{6AE6CFBF-D236-6F0A-159B-4279932FF290}"/>
                </a:ext>
              </a:extLst>
            </p:cNvPr>
            <p:cNvSpPr/>
            <p:nvPr/>
          </p:nvSpPr>
          <p:spPr>
            <a:xfrm flipH="1">
              <a:off x="5487567" y="2319610"/>
              <a:ext cx="3820427" cy="3073629"/>
            </a:xfrm>
            <a:custGeom>
              <a:avLst/>
              <a:gdLst/>
              <a:ahLst/>
              <a:cxnLst/>
              <a:rect l="l" t="t" r="r" b="b"/>
              <a:pathLst>
                <a:path w="5002383" h="4024542">
                  <a:moveTo>
                    <a:pt x="5002383" y="0"/>
                  </a:moveTo>
                  <a:lnTo>
                    <a:pt x="0" y="0"/>
                  </a:lnTo>
                  <a:lnTo>
                    <a:pt x="0" y="4024541"/>
                  </a:lnTo>
                  <a:lnTo>
                    <a:pt x="5002383" y="4024541"/>
                  </a:lnTo>
                  <a:lnTo>
                    <a:pt x="5002383"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AU" dirty="0"/>
            </a:p>
          </p:txBody>
        </p:sp>
        <p:sp>
          <p:nvSpPr>
            <p:cNvPr id="3" name="Freeform 3">
              <a:extLst>
                <a:ext uri="{FF2B5EF4-FFF2-40B4-BE49-F238E27FC236}">
                  <a16:creationId xmlns:a16="http://schemas.microsoft.com/office/drawing/2014/main" id="{DD99868F-E4E7-E0D7-0EDF-F538D42DA843}"/>
                </a:ext>
              </a:extLst>
            </p:cNvPr>
            <p:cNvSpPr/>
            <p:nvPr/>
          </p:nvSpPr>
          <p:spPr>
            <a:xfrm>
              <a:off x="2179027" y="1825043"/>
              <a:ext cx="3387828" cy="2725592"/>
            </a:xfrm>
            <a:custGeom>
              <a:avLst/>
              <a:gdLst/>
              <a:ahLst/>
              <a:cxnLst/>
              <a:rect l="l" t="t" r="r" b="b"/>
              <a:pathLst>
                <a:path w="7471966" h="6011382">
                  <a:moveTo>
                    <a:pt x="0" y="0"/>
                  </a:moveTo>
                  <a:lnTo>
                    <a:pt x="7471965" y="0"/>
                  </a:lnTo>
                  <a:lnTo>
                    <a:pt x="7471965" y="6011383"/>
                  </a:lnTo>
                  <a:lnTo>
                    <a:pt x="0" y="6011383"/>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AU"/>
            </a:p>
          </p:txBody>
        </p:sp>
        <p:sp>
          <p:nvSpPr>
            <p:cNvPr id="9" name="Freeform 7">
              <a:extLst>
                <a:ext uri="{FF2B5EF4-FFF2-40B4-BE49-F238E27FC236}">
                  <a16:creationId xmlns:a16="http://schemas.microsoft.com/office/drawing/2014/main" id="{9B5E6C47-9FFE-99BE-C731-450B83202F87}"/>
                </a:ext>
              </a:extLst>
            </p:cNvPr>
            <p:cNvSpPr/>
            <p:nvPr/>
          </p:nvSpPr>
          <p:spPr>
            <a:xfrm>
              <a:off x="8084543" y="3473851"/>
              <a:ext cx="3347700" cy="3374549"/>
            </a:xfrm>
            <a:custGeom>
              <a:avLst/>
              <a:gdLst/>
              <a:ahLst/>
              <a:cxnLst/>
              <a:rect l="l" t="t" r="r" b="b"/>
              <a:pathLst>
                <a:path w="3347700" h="3653698">
                  <a:moveTo>
                    <a:pt x="0" y="0"/>
                  </a:moveTo>
                  <a:lnTo>
                    <a:pt x="3347701" y="0"/>
                  </a:lnTo>
                  <a:lnTo>
                    <a:pt x="3347701" y="3653698"/>
                  </a:lnTo>
                  <a:lnTo>
                    <a:pt x="0" y="365369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b="-8272"/>
              </a:stretch>
            </a:blipFill>
          </p:spPr>
          <p:txBody>
            <a:bodyPr/>
            <a:lstStyle/>
            <a:p>
              <a:endParaRPr lang="en-AU"/>
            </a:p>
          </p:txBody>
        </p:sp>
        <p:grpSp>
          <p:nvGrpSpPr>
            <p:cNvPr id="13" name="Group 12">
              <a:extLst>
                <a:ext uri="{FF2B5EF4-FFF2-40B4-BE49-F238E27FC236}">
                  <a16:creationId xmlns:a16="http://schemas.microsoft.com/office/drawing/2014/main" id="{777C013D-A6BE-E2A5-B055-2836BD425EC5}"/>
                </a:ext>
              </a:extLst>
            </p:cNvPr>
            <p:cNvGrpSpPr/>
            <p:nvPr/>
          </p:nvGrpSpPr>
          <p:grpSpPr>
            <a:xfrm>
              <a:off x="613517" y="3460764"/>
              <a:ext cx="3308540" cy="3400724"/>
              <a:chOff x="506750" y="6193266"/>
              <a:chExt cx="3982764" cy="4093734"/>
            </a:xfrm>
          </p:grpSpPr>
          <p:sp>
            <p:nvSpPr>
              <p:cNvPr id="8" name="Freeform 6">
                <a:extLst>
                  <a:ext uri="{FF2B5EF4-FFF2-40B4-BE49-F238E27FC236}">
                    <a16:creationId xmlns:a16="http://schemas.microsoft.com/office/drawing/2014/main" id="{71A458E2-70A5-ADA4-CF0E-CB9937EC2744}"/>
                  </a:ext>
                </a:extLst>
              </p:cNvPr>
              <p:cNvSpPr/>
              <p:nvPr/>
            </p:nvSpPr>
            <p:spPr>
              <a:xfrm flipH="1">
                <a:off x="506750" y="6193266"/>
                <a:ext cx="3982764" cy="4093734"/>
              </a:xfrm>
              <a:custGeom>
                <a:avLst/>
                <a:gdLst/>
                <a:ahLst/>
                <a:cxnLst/>
                <a:rect l="l" t="t" r="r" b="b"/>
                <a:pathLst>
                  <a:path w="3982764" h="4871882">
                    <a:moveTo>
                      <a:pt x="3982763" y="0"/>
                    </a:moveTo>
                    <a:lnTo>
                      <a:pt x="0" y="0"/>
                    </a:lnTo>
                    <a:lnTo>
                      <a:pt x="0" y="4871882"/>
                    </a:lnTo>
                    <a:lnTo>
                      <a:pt x="3982763" y="4871882"/>
                    </a:lnTo>
                    <a:lnTo>
                      <a:pt x="3982763"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2" name="Freeform 10">
                <a:extLst>
                  <a:ext uri="{FF2B5EF4-FFF2-40B4-BE49-F238E27FC236}">
                    <a16:creationId xmlns:a16="http://schemas.microsoft.com/office/drawing/2014/main" id="{6C1CBB21-7D00-1245-58AA-652CCBF15A92}"/>
                  </a:ext>
                </a:extLst>
              </p:cNvPr>
              <p:cNvSpPr/>
              <p:nvPr/>
            </p:nvSpPr>
            <p:spPr>
              <a:xfrm rot="-387156">
                <a:off x="1325883" y="7256265"/>
                <a:ext cx="1553631" cy="489890"/>
              </a:xfrm>
              <a:custGeom>
                <a:avLst/>
                <a:gdLst/>
                <a:ahLst/>
                <a:cxnLst/>
                <a:rect l="l" t="t" r="r" b="b"/>
                <a:pathLst>
                  <a:path w="1553631" h="489890">
                    <a:moveTo>
                      <a:pt x="0" y="0"/>
                    </a:moveTo>
                    <a:lnTo>
                      <a:pt x="1553630" y="0"/>
                    </a:lnTo>
                    <a:lnTo>
                      <a:pt x="1553630" y="489890"/>
                    </a:lnTo>
                    <a:lnTo>
                      <a:pt x="0" y="489890"/>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4" name="TextBox 4">
            <a:extLst>
              <a:ext uri="{FF2B5EF4-FFF2-40B4-BE49-F238E27FC236}">
                <a16:creationId xmlns:a16="http://schemas.microsoft.com/office/drawing/2014/main" id="{821C2176-1A5A-1839-EBE0-6E0A17531F48}"/>
              </a:ext>
            </a:extLst>
          </p:cNvPr>
          <p:cNvSpPr txBox="1"/>
          <p:nvPr/>
        </p:nvSpPr>
        <p:spPr>
          <a:xfrm>
            <a:off x="2899698" y="2322136"/>
            <a:ext cx="2400458" cy="1594219"/>
          </a:xfrm>
          <a:prstGeom prst="rect">
            <a:avLst/>
          </a:prstGeom>
        </p:spPr>
        <p:txBody>
          <a:bodyPr wrap="square" lIns="0" tIns="0" rIns="0" bIns="0" rtlCol="0" anchor="t">
            <a:spAutoFit/>
          </a:bodyPr>
          <a:lstStyle/>
          <a:p>
            <a:pPr>
              <a:lnSpc>
                <a:spcPct val="150000"/>
              </a:lnSpc>
              <a:spcBef>
                <a:spcPct val="0"/>
              </a:spcBef>
            </a:pPr>
            <a:r>
              <a:rPr lang="en-US" b="1" dirty="0">
                <a:solidFill>
                  <a:srgbClr val="000000"/>
                </a:solidFill>
              </a:rPr>
              <a:t>Hello, are you coming to my birthday party ?</a:t>
            </a:r>
          </a:p>
        </p:txBody>
      </p:sp>
      <p:sp>
        <p:nvSpPr>
          <p:cNvPr id="11" name="TextBox 9">
            <a:extLst>
              <a:ext uri="{FF2B5EF4-FFF2-40B4-BE49-F238E27FC236}">
                <a16:creationId xmlns:a16="http://schemas.microsoft.com/office/drawing/2014/main" id="{6C7A4107-B8E2-FF55-6270-1C40CB615CA8}"/>
              </a:ext>
            </a:extLst>
          </p:cNvPr>
          <p:cNvSpPr txBox="1"/>
          <p:nvPr/>
        </p:nvSpPr>
        <p:spPr>
          <a:xfrm>
            <a:off x="6020827" y="3257937"/>
            <a:ext cx="3347700" cy="1040221"/>
          </a:xfrm>
          <a:prstGeom prst="rect">
            <a:avLst/>
          </a:prstGeom>
        </p:spPr>
        <p:txBody>
          <a:bodyPr wrap="square" lIns="0" tIns="0" rIns="0" bIns="0" rtlCol="0" anchor="t">
            <a:spAutoFit/>
          </a:bodyPr>
          <a:lstStyle/>
          <a:p>
            <a:pPr>
              <a:lnSpc>
                <a:spcPct val="150000"/>
              </a:lnSpc>
              <a:spcBef>
                <a:spcPct val="0"/>
              </a:spcBef>
            </a:pPr>
            <a:r>
              <a:rPr lang="en-US" b="1" dirty="0">
                <a:solidFill>
                  <a:srgbClr val="000000"/>
                </a:solidFill>
              </a:rPr>
              <a:t>Yes, I would love to come. Thank you !</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303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Saturday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a:xfrm>
            <a:off x="360000" y="981263"/>
            <a:ext cx="10891580" cy="624445"/>
          </a:xfrm>
        </p:spPr>
        <p:txBody>
          <a:bodyPr/>
          <a:lstStyle/>
          <a:p>
            <a:r>
              <a:rPr lang="en-GB" dirty="0">
                <a:solidFill>
                  <a:schemeClr val="tx1"/>
                </a:solidFill>
                <a:latin typeface="+mn-lt"/>
              </a:rPr>
              <a:t>On Saturday at lunchtime, mum prepared all the food, balloons, birthday cake and presents for the party.</a:t>
            </a:r>
            <a:endParaRPr lang="en-AU" dirty="0">
              <a:solidFill>
                <a:schemeClr val="tx1"/>
              </a:solidFill>
              <a:latin typeface="+mn-lt"/>
            </a:endParaRPr>
          </a:p>
        </p:txBody>
      </p:sp>
      <p:grpSp>
        <p:nvGrpSpPr>
          <p:cNvPr id="23" name="Group 22">
            <a:extLst>
              <a:ext uri="{FF2B5EF4-FFF2-40B4-BE49-F238E27FC236}">
                <a16:creationId xmlns:a16="http://schemas.microsoft.com/office/drawing/2014/main" id="{6305AE63-F5CF-2BE3-7C40-FE7B666C0180}"/>
              </a:ext>
              <a:ext uri="{C183D7F6-B498-43B3-948B-1728B52AA6E4}">
                <adec:decorative xmlns:adec="http://schemas.microsoft.com/office/drawing/2017/decorative" val="1"/>
              </a:ext>
            </a:extLst>
          </p:cNvPr>
          <p:cNvGrpSpPr/>
          <p:nvPr/>
        </p:nvGrpSpPr>
        <p:grpSpPr>
          <a:xfrm>
            <a:off x="0" y="1795346"/>
            <a:ext cx="12192002" cy="5067326"/>
            <a:chOff x="0" y="1543717"/>
            <a:chExt cx="12192002" cy="5318955"/>
          </a:xfrm>
        </p:grpSpPr>
        <p:sp>
          <p:nvSpPr>
            <p:cNvPr id="3" name="Freeform 5">
              <a:extLst>
                <a:ext uri="{FF2B5EF4-FFF2-40B4-BE49-F238E27FC236}">
                  <a16:creationId xmlns:a16="http://schemas.microsoft.com/office/drawing/2014/main" id="{140537CA-150E-CB96-2545-2FA5AA9AC56D}"/>
                </a:ext>
              </a:extLst>
            </p:cNvPr>
            <p:cNvSpPr/>
            <p:nvPr/>
          </p:nvSpPr>
          <p:spPr>
            <a:xfrm>
              <a:off x="0" y="1543717"/>
              <a:ext cx="4280867" cy="3371183"/>
            </a:xfrm>
            <a:custGeom>
              <a:avLst/>
              <a:gdLst/>
              <a:ahLst/>
              <a:cxnLst/>
              <a:rect l="l" t="t" r="r" b="b"/>
              <a:pathLst>
                <a:path w="5225143" h="4114800">
                  <a:moveTo>
                    <a:pt x="0" y="0"/>
                  </a:moveTo>
                  <a:lnTo>
                    <a:pt x="5225142" y="0"/>
                  </a:lnTo>
                  <a:lnTo>
                    <a:pt x="5225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4" name="Freeform 5">
              <a:extLst>
                <a:ext uri="{FF2B5EF4-FFF2-40B4-BE49-F238E27FC236}">
                  <a16:creationId xmlns:a16="http://schemas.microsoft.com/office/drawing/2014/main" id="{24E412DE-962B-D6BA-37F0-205ABEA80173}"/>
                </a:ext>
              </a:extLst>
            </p:cNvPr>
            <p:cNvSpPr/>
            <p:nvPr/>
          </p:nvSpPr>
          <p:spPr>
            <a:xfrm flipH="1">
              <a:off x="7911135" y="1543717"/>
              <a:ext cx="4280867" cy="3371183"/>
            </a:xfrm>
            <a:custGeom>
              <a:avLst/>
              <a:gdLst/>
              <a:ahLst/>
              <a:cxnLst/>
              <a:rect l="l" t="t" r="r" b="b"/>
              <a:pathLst>
                <a:path w="5225143" h="4114800">
                  <a:moveTo>
                    <a:pt x="0" y="0"/>
                  </a:moveTo>
                  <a:lnTo>
                    <a:pt x="5225142" y="0"/>
                  </a:lnTo>
                  <a:lnTo>
                    <a:pt x="5225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grpSp>
          <p:nvGrpSpPr>
            <p:cNvPr id="8" name="Group 7">
              <a:extLst>
                <a:ext uri="{FF2B5EF4-FFF2-40B4-BE49-F238E27FC236}">
                  <a16:creationId xmlns:a16="http://schemas.microsoft.com/office/drawing/2014/main" id="{766CB537-D8DD-BDF8-A608-D5078C5A6C5B}"/>
                </a:ext>
              </a:extLst>
            </p:cNvPr>
            <p:cNvGrpSpPr/>
            <p:nvPr/>
          </p:nvGrpSpPr>
          <p:grpSpPr>
            <a:xfrm>
              <a:off x="1149478" y="2287685"/>
              <a:ext cx="7329971" cy="4459115"/>
              <a:chOff x="1365744" y="3204187"/>
              <a:chExt cx="11247801" cy="6842487"/>
            </a:xfrm>
          </p:grpSpPr>
          <p:pic>
            <p:nvPicPr>
              <p:cNvPr id="9" name="Picture 8" descr="A table with a bottle of soda&#10;&#10;Description automatically generated">
                <a:extLst>
                  <a:ext uri="{FF2B5EF4-FFF2-40B4-BE49-F238E27FC236}">
                    <a16:creationId xmlns:a16="http://schemas.microsoft.com/office/drawing/2014/main" id="{BC87FAD4-277F-6ECE-83DC-49F08B90C9B0}"/>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65744" y="4741776"/>
                <a:ext cx="11247801" cy="5304898"/>
              </a:xfrm>
              <a:prstGeom prst="rect">
                <a:avLst/>
              </a:prstGeom>
            </p:spPr>
          </p:pic>
          <p:sp>
            <p:nvSpPr>
              <p:cNvPr id="10" name="Freeform 13">
                <a:extLst>
                  <a:ext uri="{FF2B5EF4-FFF2-40B4-BE49-F238E27FC236}">
                    <a16:creationId xmlns:a16="http://schemas.microsoft.com/office/drawing/2014/main" id="{5B166B90-DA22-8591-18E8-98D37046AB41}"/>
                  </a:ext>
                </a:extLst>
              </p:cNvPr>
              <p:cNvSpPr/>
              <p:nvPr/>
            </p:nvSpPr>
            <p:spPr>
              <a:xfrm>
                <a:off x="2894456" y="4165934"/>
                <a:ext cx="1489916" cy="1489914"/>
              </a:xfrm>
              <a:custGeom>
                <a:avLst/>
                <a:gdLst/>
                <a:ahLst/>
                <a:cxnLst/>
                <a:rect l="l" t="t" r="r" b="b"/>
                <a:pathLst>
                  <a:path w="2464285" h="2464285">
                    <a:moveTo>
                      <a:pt x="0" y="0"/>
                    </a:moveTo>
                    <a:lnTo>
                      <a:pt x="2464285" y="0"/>
                    </a:lnTo>
                    <a:lnTo>
                      <a:pt x="2464285" y="2464286"/>
                    </a:lnTo>
                    <a:lnTo>
                      <a:pt x="0" y="2464286"/>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9">
                <a:extLst>
                  <a:ext uri="{FF2B5EF4-FFF2-40B4-BE49-F238E27FC236}">
                    <a16:creationId xmlns:a16="http://schemas.microsoft.com/office/drawing/2014/main" id="{D3769183-EE8F-D3A0-908C-498D5993AA0B}"/>
                  </a:ext>
                </a:extLst>
              </p:cNvPr>
              <p:cNvSpPr/>
              <p:nvPr/>
            </p:nvSpPr>
            <p:spPr>
              <a:xfrm>
                <a:off x="9405472" y="4875075"/>
                <a:ext cx="1398944" cy="1024726"/>
              </a:xfrm>
              <a:custGeom>
                <a:avLst/>
                <a:gdLst/>
                <a:ahLst/>
                <a:cxnLst/>
                <a:rect l="l" t="t" r="r" b="b"/>
                <a:pathLst>
                  <a:path w="2996076" h="2194625">
                    <a:moveTo>
                      <a:pt x="0" y="0"/>
                    </a:moveTo>
                    <a:lnTo>
                      <a:pt x="2996076" y="0"/>
                    </a:lnTo>
                    <a:lnTo>
                      <a:pt x="2996076" y="2194625"/>
                    </a:lnTo>
                    <a:lnTo>
                      <a:pt x="0" y="2194625"/>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2" name="Freeform 10">
                <a:extLst>
                  <a:ext uri="{FF2B5EF4-FFF2-40B4-BE49-F238E27FC236}">
                    <a16:creationId xmlns:a16="http://schemas.microsoft.com/office/drawing/2014/main" id="{8EFFA2EC-AED0-B1E7-E5BF-CF899160BABA}"/>
                  </a:ext>
                </a:extLst>
              </p:cNvPr>
              <p:cNvSpPr/>
              <p:nvPr/>
            </p:nvSpPr>
            <p:spPr>
              <a:xfrm rot="2508862">
                <a:off x="10006184" y="5408822"/>
                <a:ext cx="1038368" cy="1272120"/>
              </a:xfrm>
              <a:custGeom>
                <a:avLst/>
                <a:gdLst/>
                <a:ahLst/>
                <a:cxnLst/>
                <a:rect l="l" t="t" r="r" b="b"/>
                <a:pathLst>
                  <a:path w="1917477" h="2349130">
                    <a:moveTo>
                      <a:pt x="0" y="0"/>
                    </a:moveTo>
                    <a:lnTo>
                      <a:pt x="1917477" y="0"/>
                    </a:lnTo>
                    <a:lnTo>
                      <a:pt x="1917477" y="2349129"/>
                    </a:lnTo>
                    <a:lnTo>
                      <a:pt x="0" y="2349129"/>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endParaRPr lang="en-AU" dirty="0"/>
              </a:p>
            </p:txBody>
          </p:sp>
          <p:sp>
            <p:nvSpPr>
              <p:cNvPr id="13" name="Freeform 14">
                <a:extLst>
                  <a:ext uri="{FF2B5EF4-FFF2-40B4-BE49-F238E27FC236}">
                    <a16:creationId xmlns:a16="http://schemas.microsoft.com/office/drawing/2014/main" id="{E2E84B41-5ABC-714A-683C-EE12998E1C6E}"/>
                  </a:ext>
                </a:extLst>
              </p:cNvPr>
              <p:cNvSpPr/>
              <p:nvPr/>
            </p:nvSpPr>
            <p:spPr>
              <a:xfrm>
                <a:off x="8335679" y="4991723"/>
                <a:ext cx="1191316" cy="887530"/>
              </a:xfrm>
              <a:custGeom>
                <a:avLst/>
                <a:gdLst/>
                <a:ahLst/>
                <a:cxnLst/>
                <a:rect l="l" t="t" r="r" b="b"/>
                <a:pathLst>
                  <a:path w="2625658" h="1956115">
                    <a:moveTo>
                      <a:pt x="0" y="0"/>
                    </a:moveTo>
                    <a:lnTo>
                      <a:pt x="2625657" y="0"/>
                    </a:lnTo>
                    <a:lnTo>
                      <a:pt x="2625657" y="1956114"/>
                    </a:lnTo>
                    <a:lnTo>
                      <a:pt x="0" y="1956114"/>
                    </a:lnTo>
                    <a:lnTo>
                      <a:pt x="0" y="0"/>
                    </a:lnTo>
                    <a:close/>
                  </a:path>
                </a:pathLst>
              </a:cu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txBody>
              <a:bodyPr/>
              <a:lstStyle/>
              <a:p>
                <a:endParaRPr lang="en-AU"/>
              </a:p>
            </p:txBody>
          </p:sp>
          <p:sp>
            <p:nvSpPr>
              <p:cNvPr id="14" name="Freeform 7">
                <a:extLst>
                  <a:ext uri="{FF2B5EF4-FFF2-40B4-BE49-F238E27FC236}">
                    <a16:creationId xmlns:a16="http://schemas.microsoft.com/office/drawing/2014/main" id="{0CB6D5B4-169B-1C6B-99F6-201EB35C0348}"/>
                  </a:ext>
                </a:extLst>
              </p:cNvPr>
              <p:cNvSpPr/>
              <p:nvPr/>
            </p:nvSpPr>
            <p:spPr>
              <a:xfrm>
                <a:off x="4071028" y="5102875"/>
                <a:ext cx="1387042" cy="840894"/>
              </a:xfrm>
              <a:custGeom>
                <a:avLst/>
                <a:gdLst/>
                <a:ahLst/>
                <a:cxnLst/>
                <a:rect l="l" t="t" r="r" b="b"/>
                <a:pathLst>
                  <a:path w="4313876" h="2615287">
                    <a:moveTo>
                      <a:pt x="0" y="0"/>
                    </a:moveTo>
                    <a:lnTo>
                      <a:pt x="4313876" y="0"/>
                    </a:lnTo>
                    <a:lnTo>
                      <a:pt x="4313876" y="2615288"/>
                    </a:lnTo>
                    <a:lnTo>
                      <a:pt x="0" y="2615288"/>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5" name="Freeform 11">
                <a:extLst>
                  <a:ext uri="{FF2B5EF4-FFF2-40B4-BE49-F238E27FC236}">
                    <a16:creationId xmlns:a16="http://schemas.microsoft.com/office/drawing/2014/main" id="{46D0C02E-0735-003E-4C35-D05B53536851}"/>
                  </a:ext>
                </a:extLst>
              </p:cNvPr>
              <p:cNvSpPr/>
              <p:nvPr/>
            </p:nvSpPr>
            <p:spPr>
              <a:xfrm>
                <a:off x="3321345" y="5657524"/>
                <a:ext cx="1588204" cy="768294"/>
              </a:xfrm>
              <a:custGeom>
                <a:avLst/>
                <a:gdLst/>
                <a:ahLst/>
                <a:cxnLst/>
                <a:rect l="l" t="t" r="r" b="b"/>
                <a:pathLst>
                  <a:path w="4142853" h="2004105">
                    <a:moveTo>
                      <a:pt x="0" y="0"/>
                    </a:moveTo>
                    <a:lnTo>
                      <a:pt x="4142853" y="0"/>
                    </a:lnTo>
                    <a:lnTo>
                      <a:pt x="4142853" y="2004105"/>
                    </a:lnTo>
                    <a:lnTo>
                      <a:pt x="0" y="2004105"/>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6" name="Freeform 15">
                <a:extLst>
                  <a:ext uri="{FF2B5EF4-FFF2-40B4-BE49-F238E27FC236}">
                    <a16:creationId xmlns:a16="http://schemas.microsoft.com/office/drawing/2014/main" id="{2B763F22-1AE8-1FBE-55DA-FDF1BBF5BA28}"/>
                  </a:ext>
                </a:extLst>
              </p:cNvPr>
              <p:cNvSpPr/>
              <p:nvPr/>
            </p:nvSpPr>
            <p:spPr>
              <a:xfrm>
                <a:off x="8835787" y="5650554"/>
                <a:ext cx="1134736" cy="791478"/>
              </a:xfrm>
              <a:custGeom>
                <a:avLst/>
                <a:gdLst/>
                <a:ahLst/>
                <a:cxnLst/>
                <a:rect l="l" t="t" r="r" b="b"/>
                <a:pathLst>
                  <a:path w="2923883" h="2039408">
                    <a:moveTo>
                      <a:pt x="0" y="0"/>
                    </a:moveTo>
                    <a:lnTo>
                      <a:pt x="2923882" y="0"/>
                    </a:lnTo>
                    <a:lnTo>
                      <a:pt x="2923882" y="2039408"/>
                    </a:lnTo>
                    <a:lnTo>
                      <a:pt x="0" y="2039408"/>
                    </a:lnTo>
                    <a:lnTo>
                      <a:pt x="0" y="0"/>
                    </a:lnTo>
                    <a:close/>
                  </a:path>
                </a:pathLst>
              </a:custGeom>
              <a:blipFill>
                <a:blip r:embed="rId14"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7" name="Freeform 17">
                <a:extLst>
                  <a:ext uri="{FF2B5EF4-FFF2-40B4-BE49-F238E27FC236}">
                    <a16:creationId xmlns:a16="http://schemas.microsoft.com/office/drawing/2014/main" id="{096E9A3C-E180-C5F4-0A8B-E8349557D582}"/>
                  </a:ext>
                </a:extLst>
              </p:cNvPr>
              <p:cNvSpPr/>
              <p:nvPr/>
            </p:nvSpPr>
            <p:spPr>
              <a:xfrm>
                <a:off x="2003477" y="5387438"/>
                <a:ext cx="1574022" cy="1054594"/>
              </a:xfrm>
              <a:custGeom>
                <a:avLst/>
                <a:gdLst/>
                <a:ahLst/>
                <a:cxnLst/>
                <a:rect l="l" t="t" r="r" b="b"/>
                <a:pathLst>
                  <a:path w="2949210" h="1975971">
                    <a:moveTo>
                      <a:pt x="0" y="0"/>
                    </a:moveTo>
                    <a:lnTo>
                      <a:pt x="2949210" y="0"/>
                    </a:lnTo>
                    <a:lnTo>
                      <a:pt x="2949210" y="1975971"/>
                    </a:lnTo>
                    <a:lnTo>
                      <a:pt x="0" y="1975971"/>
                    </a:lnTo>
                    <a:lnTo>
                      <a:pt x="0" y="0"/>
                    </a:lnTo>
                    <a:close/>
                  </a:path>
                </a:pathLst>
              </a:custGeom>
              <a: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p:spPr>
            <p:txBody>
              <a:bodyPr/>
              <a:lstStyle/>
              <a:p>
                <a:endParaRPr lang="en-AU"/>
              </a:p>
            </p:txBody>
          </p:sp>
          <p:pic>
            <p:nvPicPr>
              <p:cNvPr id="18" name="Picture 17" descr="A cake with candles on it&#10;&#10;Description automatically generated">
                <a:extLst>
                  <a:ext uri="{FF2B5EF4-FFF2-40B4-BE49-F238E27FC236}">
                    <a16:creationId xmlns:a16="http://schemas.microsoft.com/office/drawing/2014/main" id="{AB644E63-98BF-0A1B-D4FF-9C607878B7B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052179" y="3204187"/>
                <a:ext cx="3360024" cy="3333766"/>
              </a:xfrm>
              <a:prstGeom prst="rect">
                <a:avLst/>
              </a:prstGeom>
              <a:effectLst>
                <a:outerShdw blurRad="76200" dir="18900000" sy="23000" kx="-1200000" algn="bl" rotWithShape="0">
                  <a:prstClr val="black">
                    <a:alpha val="20000"/>
                  </a:prstClr>
                </a:outerShdw>
              </a:effectLst>
            </p:spPr>
          </p:pic>
        </p:grpSp>
        <p:sp>
          <p:nvSpPr>
            <p:cNvPr id="19" name="Freeform 4">
              <a:extLst>
                <a:ext uri="{FF2B5EF4-FFF2-40B4-BE49-F238E27FC236}">
                  <a16:creationId xmlns:a16="http://schemas.microsoft.com/office/drawing/2014/main" id="{DCF3176C-ED61-B5B7-8268-9CBD8AB08A1B}"/>
                </a:ext>
              </a:extLst>
            </p:cNvPr>
            <p:cNvSpPr/>
            <p:nvPr/>
          </p:nvSpPr>
          <p:spPr>
            <a:xfrm>
              <a:off x="556571" y="4246839"/>
              <a:ext cx="2840041" cy="2417584"/>
            </a:xfrm>
            <a:custGeom>
              <a:avLst/>
              <a:gdLst/>
              <a:ahLst/>
              <a:cxnLst/>
              <a:rect l="l" t="t" r="r" b="b"/>
              <a:pathLst>
                <a:path w="4833833" h="4114800">
                  <a:moveTo>
                    <a:pt x="0" y="0"/>
                  </a:moveTo>
                  <a:lnTo>
                    <a:pt x="4833832" y="0"/>
                  </a:lnTo>
                  <a:lnTo>
                    <a:pt x="4833832" y="4114800"/>
                  </a:lnTo>
                  <a:lnTo>
                    <a:pt x="0" y="4114800"/>
                  </a:lnTo>
                  <a:lnTo>
                    <a:pt x="0" y="0"/>
                  </a:lnTo>
                  <a:close/>
                </a:path>
              </a:pathLst>
            </a:custGeom>
            <a: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a:blipFill>
          </p:spPr>
          <p:txBody>
            <a:bodyPr/>
            <a:lstStyle/>
            <a:p>
              <a:endParaRPr lang="en-AU"/>
            </a:p>
          </p:txBody>
        </p:sp>
        <p:sp>
          <p:nvSpPr>
            <p:cNvPr id="20" name="Freeform 18">
              <a:extLst>
                <a:ext uri="{FF2B5EF4-FFF2-40B4-BE49-F238E27FC236}">
                  <a16:creationId xmlns:a16="http://schemas.microsoft.com/office/drawing/2014/main" id="{F138DDB2-5B4D-2230-F39F-732050FC4D6E}"/>
                </a:ext>
              </a:extLst>
            </p:cNvPr>
            <p:cNvSpPr/>
            <p:nvPr/>
          </p:nvSpPr>
          <p:spPr>
            <a:xfrm>
              <a:off x="8864393" y="3791293"/>
              <a:ext cx="2581039" cy="3071379"/>
            </a:xfrm>
            <a:custGeom>
              <a:avLst/>
              <a:gdLst/>
              <a:ahLst/>
              <a:cxnLst/>
              <a:rect l="l" t="t" r="r" b="b"/>
              <a:pathLst>
                <a:path w="2581039" h="3171784">
                  <a:moveTo>
                    <a:pt x="0" y="0"/>
                  </a:moveTo>
                  <a:lnTo>
                    <a:pt x="2581039" y="0"/>
                  </a:lnTo>
                  <a:lnTo>
                    <a:pt x="2581039" y="3171784"/>
                  </a:lnTo>
                  <a:lnTo>
                    <a:pt x="0" y="3171784"/>
                  </a:lnTo>
                  <a:lnTo>
                    <a:pt x="0" y="0"/>
                  </a:lnTo>
                  <a:close/>
                </a:path>
              </a:pathLst>
            </a:custGeom>
            <a:blipFill>
              <a:blip r:embed="rId20" cstate="screen">
                <a:extLst>
                  <a:ext uri="{28A0092B-C50C-407E-A947-70E740481C1C}">
                    <a14:useLocalDpi xmlns:a14="http://schemas.microsoft.com/office/drawing/2010/main"/>
                  </a:ext>
                </a:extLst>
              </a:blip>
              <a:stretch>
                <a:fillRect t="1"/>
              </a:stretch>
            </a:blipFill>
          </p:spPr>
          <p:txBody>
            <a:bodyPr/>
            <a:lstStyle/>
            <a:p>
              <a:endParaRPr lang="en-AU"/>
            </a:p>
          </p:txBody>
        </p:sp>
        <p:sp>
          <p:nvSpPr>
            <p:cNvPr id="21" name="Freeform 19">
              <a:extLst>
                <a:ext uri="{FF2B5EF4-FFF2-40B4-BE49-F238E27FC236}">
                  <a16:creationId xmlns:a16="http://schemas.microsoft.com/office/drawing/2014/main" id="{99AB7E48-3611-D68F-97CC-D88FB8A23A42}"/>
                </a:ext>
              </a:extLst>
            </p:cNvPr>
            <p:cNvSpPr/>
            <p:nvPr/>
          </p:nvSpPr>
          <p:spPr>
            <a:xfrm>
              <a:off x="6118640" y="3375695"/>
              <a:ext cx="3054551" cy="2172550"/>
            </a:xfrm>
            <a:custGeom>
              <a:avLst/>
              <a:gdLst/>
              <a:ahLst/>
              <a:cxnLst/>
              <a:rect l="l" t="t" r="r" b="b"/>
              <a:pathLst>
                <a:path w="3545845" h="2521982">
                  <a:moveTo>
                    <a:pt x="0" y="0"/>
                  </a:moveTo>
                  <a:lnTo>
                    <a:pt x="3545845" y="0"/>
                  </a:lnTo>
                  <a:lnTo>
                    <a:pt x="3545845" y="2521982"/>
                  </a:lnTo>
                  <a:lnTo>
                    <a:pt x="0" y="252198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grpSp>
      <p:sp>
        <p:nvSpPr>
          <p:cNvPr id="22" name="TextBox 22">
            <a:extLst>
              <a:ext uri="{FF2B5EF4-FFF2-40B4-BE49-F238E27FC236}">
                <a16:creationId xmlns:a16="http://schemas.microsoft.com/office/drawing/2014/main" id="{9045FAAF-BA4A-49BE-70C3-47537E436A8A}"/>
              </a:ext>
            </a:extLst>
          </p:cNvPr>
          <p:cNvSpPr txBox="1"/>
          <p:nvPr/>
        </p:nvSpPr>
        <p:spPr>
          <a:xfrm>
            <a:off x="6664337" y="3937083"/>
            <a:ext cx="2192235" cy="1040221"/>
          </a:xfrm>
          <a:prstGeom prst="rect">
            <a:avLst/>
          </a:prstGeom>
        </p:spPr>
        <p:txBody>
          <a:bodyPr wrap="square" lIns="0" tIns="0" rIns="0" bIns="0" rtlCol="0" anchor="t">
            <a:spAutoFit/>
          </a:bodyPr>
          <a:lstStyle/>
          <a:p>
            <a:pPr>
              <a:lnSpc>
                <a:spcPct val="150000"/>
              </a:lnSpc>
              <a:spcBef>
                <a:spcPct val="0"/>
              </a:spcBef>
            </a:pPr>
            <a:r>
              <a:rPr lang="en-US" b="1" dirty="0">
                <a:solidFill>
                  <a:srgbClr val="000000"/>
                </a:solidFill>
              </a:rPr>
              <a:t>Ah! Everything is all ready!</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67876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dirty="0"/>
              <a:t>Sunday</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dirty="0">
                <a:solidFill>
                  <a:schemeClr val="tx1"/>
                </a:solidFill>
              </a:rPr>
              <a:t>Sunday morning was my birthday party. Everyone attended. </a:t>
            </a:r>
            <a:endParaRPr lang="en-AU" dirty="0">
              <a:solidFill>
                <a:schemeClr val="tx1"/>
              </a:solidFill>
            </a:endParaRPr>
          </a:p>
        </p:txBody>
      </p:sp>
      <p:grpSp>
        <p:nvGrpSpPr>
          <p:cNvPr id="13" name="Group 12">
            <a:extLst>
              <a:ext uri="{FF2B5EF4-FFF2-40B4-BE49-F238E27FC236}">
                <a16:creationId xmlns:a16="http://schemas.microsoft.com/office/drawing/2014/main" id="{0A2B35DA-C342-3118-ED4A-5E09B9A74613}"/>
              </a:ext>
              <a:ext uri="{C183D7F6-B498-43B3-948B-1728B52AA6E4}">
                <adec:decorative xmlns:adec="http://schemas.microsoft.com/office/drawing/2017/decorative" val="1"/>
              </a:ext>
            </a:extLst>
          </p:cNvPr>
          <p:cNvGrpSpPr/>
          <p:nvPr/>
        </p:nvGrpSpPr>
        <p:grpSpPr>
          <a:xfrm>
            <a:off x="2643200" y="1696064"/>
            <a:ext cx="6905600" cy="5161936"/>
            <a:chOff x="2643200" y="1696064"/>
            <a:chExt cx="6905600" cy="5161936"/>
          </a:xfrm>
        </p:grpSpPr>
        <p:sp>
          <p:nvSpPr>
            <p:cNvPr id="4" name="Freeform 2">
              <a:extLst>
                <a:ext uri="{FF2B5EF4-FFF2-40B4-BE49-F238E27FC236}">
                  <a16:creationId xmlns:a16="http://schemas.microsoft.com/office/drawing/2014/main" id="{1A003129-5055-0EAF-3385-6D33A47C2AEA}"/>
                </a:ext>
              </a:extLst>
            </p:cNvPr>
            <p:cNvSpPr/>
            <p:nvPr/>
          </p:nvSpPr>
          <p:spPr>
            <a:xfrm>
              <a:off x="2643200" y="1696064"/>
              <a:ext cx="6905600" cy="5161936"/>
            </a:xfrm>
            <a:custGeom>
              <a:avLst/>
              <a:gdLst/>
              <a:ahLst/>
              <a:cxnLst/>
              <a:rect l="l" t="t" r="r" b="b"/>
              <a:pathLst>
                <a:path w="13533228" h="10116088">
                  <a:moveTo>
                    <a:pt x="0" y="0"/>
                  </a:moveTo>
                  <a:lnTo>
                    <a:pt x="13533228" y="0"/>
                  </a:lnTo>
                  <a:lnTo>
                    <a:pt x="13533228" y="10116088"/>
                  </a:lnTo>
                  <a:lnTo>
                    <a:pt x="0" y="1011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8" name="Freeform 3">
              <a:extLst>
                <a:ext uri="{FF2B5EF4-FFF2-40B4-BE49-F238E27FC236}">
                  <a16:creationId xmlns:a16="http://schemas.microsoft.com/office/drawing/2014/main" id="{07F9752B-4DC8-AFFF-98D9-27720D6CFF59}"/>
                </a:ext>
              </a:extLst>
            </p:cNvPr>
            <p:cNvSpPr/>
            <p:nvPr/>
          </p:nvSpPr>
          <p:spPr>
            <a:xfrm flipH="1">
              <a:off x="4549933" y="4080045"/>
              <a:ext cx="1528627" cy="2777955"/>
            </a:xfrm>
            <a:custGeom>
              <a:avLst/>
              <a:gdLst/>
              <a:ahLst/>
              <a:cxnLst/>
              <a:rect l="l" t="t" r="r" b="b"/>
              <a:pathLst>
                <a:path w="2806151" h="5742296">
                  <a:moveTo>
                    <a:pt x="2806152" y="0"/>
                  </a:moveTo>
                  <a:lnTo>
                    <a:pt x="0" y="0"/>
                  </a:lnTo>
                  <a:lnTo>
                    <a:pt x="0" y="5742296"/>
                  </a:lnTo>
                  <a:lnTo>
                    <a:pt x="2806152" y="5742296"/>
                  </a:lnTo>
                  <a:lnTo>
                    <a:pt x="2806152"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9" name="Freeform 4">
              <a:extLst>
                <a:ext uri="{FF2B5EF4-FFF2-40B4-BE49-F238E27FC236}">
                  <a16:creationId xmlns:a16="http://schemas.microsoft.com/office/drawing/2014/main" id="{CB8E2A37-AA5D-7531-331F-360C28E2AC98}"/>
                </a:ext>
              </a:extLst>
            </p:cNvPr>
            <p:cNvSpPr/>
            <p:nvPr/>
          </p:nvSpPr>
          <p:spPr>
            <a:xfrm>
              <a:off x="4957495" y="3135557"/>
              <a:ext cx="768525" cy="1128109"/>
            </a:xfrm>
            <a:custGeom>
              <a:avLst/>
              <a:gdLst/>
              <a:ahLst/>
              <a:cxnLst/>
              <a:rect l="l" t="t" r="r" b="b"/>
              <a:pathLst>
                <a:path w="1410806" h="2070908">
                  <a:moveTo>
                    <a:pt x="0" y="0"/>
                  </a:moveTo>
                  <a:lnTo>
                    <a:pt x="1410806" y="0"/>
                  </a:lnTo>
                  <a:lnTo>
                    <a:pt x="1410806" y="2070909"/>
                  </a:lnTo>
                  <a:lnTo>
                    <a:pt x="0" y="2070909"/>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6">
              <a:extLst>
                <a:ext uri="{FF2B5EF4-FFF2-40B4-BE49-F238E27FC236}">
                  <a16:creationId xmlns:a16="http://schemas.microsoft.com/office/drawing/2014/main" id="{4C03F16B-56A6-4A1B-FA77-1406F5ED3F6E}"/>
                </a:ext>
              </a:extLst>
            </p:cNvPr>
            <p:cNvSpPr/>
            <p:nvPr/>
          </p:nvSpPr>
          <p:spPr>
            <a:xfrm rot="21074850">
              <a:off x="5041989" y="4728934"/>
              <a:ext cx="1102443" cy="370695"/>
            </a:xfrm>
            <a:custGeom>
              <a:avLst/>
              <a:gdLst/>
              <a:ahLst/>
              <a:cxnLst/>
              <a:rect l="l" t="t" r="r" b="b"/>
              <a:pathLst>
                <a:path w="2023790" h="680499">
                  <a:moveTo>
                    <a:pt x="0" y="0"/>
                  </a:moveTo>
                  <a:lnTo>
                    <a:pt x="2023790" y="0"/>
                  </a:lnTo>
                  <a:lnTo>
                    <a:pt x="2023790" y="680500"/>
                  </a:lnTo>
                  <a:lnTo>
                    <a:pt x="0" y="680500"/>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1" name="Freeform 9">
              <a:extLst>
                <a:ext uri="{FF2B5EF4-FFF2-40B4-BE49-F238E27FC236}">
                  <a16:creationId xmlns:a16="http://schemas.microsoft.com/office/drawing/2014/main" id="{30DA7E0E-E8EB-6AA6-447E-B4C03252964C}"/>
                </a:ext>
              </a:extLst>
            </p:cNvPr>
            <p:cNvSpPr/>
            <p:nvPr/>
          </p:nvSpPr>
          <p:spPr>
            <a:xfrm>
              <a:off x="5943014" y="3275920"/>
              <a:ext cx="2064820" cy="1860918"/>
            </a:xfrm>
            <a:custGeom>
              <a:avLst/>
              <a:gdLst/>
              <a:ahLst/>
              <a:cxnLst/>
              <a:rect l="l" t="t" r="r" b="b"/>
              <a:pathLst>
                <a:path w="3790456" h="3416149">
                  <a:moveTo>
                    <a:pt x="0" y="0"/>
                  </a:moveTo>
                  <a:lnTo>
                    <a:pt x="3790457" y="0"/>
                  </a:lnTo>
                  <a:lnTo>
                    <a:pt x="3790457" y="3416149"/>
                  </a:lnTo>
                  <a:lnTo>
                    <a:pt x="0" y="3416149"/>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AU"/>
            </a:p>
          </p:txBody>
        </p:sp>
      </p:grpSp>
      <p:sp>
        <p:nvSpPr>
          <p:cNvPr id="12" name="TextBox 11">
            <a:extLst>
              <a:ext uri="{FF2B5EF4-FFF2-40B4-BE49-F238E27FC236}">
                <a16:creationId xmlns:a16="http://schemas.microsoft.com/office/drawing/2014/main" id="{6688E3C4-BBA2-BD1D-BADB-0FDFD2DC049E}"/>
              </a:ext>
            </a:extLst>
          </p:cNvPr>
          <p:cNvSpPr txBox="1"/>
          <p:nvPr/>
        </p:nvSpPr>
        <p:spPr>
          <a:xfrm>
            <a:off x="6295554" y="3535283"/>
            <a:ext cx="1484865" cy="911724"/>
          </a:xfrm>
          <a:prstGeom prst="rect">
            <a:avLst/>
          </a:prstGeom>
        </p:spPr>
        <p:txBody>
          <a:bodyPr wrap="square" lIns="0" tIns="0" rIns="0" bIns="0" rtlCol="0" anchor="t">
            <a:spAutoFit/>
          </a:bodyPr>
          <a:lstStyle/>
          <a:p>
            <a:pPr algn="ctr">
              <a:lnSpc>
                <a:spcPts val="3765"/>
              </a:lnSpc>
              <a:spcBef>
                <a:spcPct val="0"/>
              </a:spcBef>
            </a:pPr>
            <a:r>
              <a:rPr lang="en-US" sz="2000" b="1" dirty="0">
                <a:solidFill>
                  <a:srgbClr val="000000"/>
                </a:solidFill>
              </a:rPr>
              <a:t>So much fun!!!</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083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607</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Public Sans</vt:lpstr>
      <vt:lpstr>Arial</vt:lpstr>
      <vt:lpstr>Public Sans Light</vt:lpstr>
      <vt:lpstr>NSWG Corporate</vt:lpstr>
      <vt:lpstr>Kim’s Birthday Party</vt:lpstr>
      <vt:lpstr>Hi Everyone! I’m Kim. This Sunday is my birthday party.</vt:lpstr>
      <vt:lpstr>Monday</vt:lpstr>
      <vt:lpstr>Tuesday</vt:lpstr>
      <vt:lpstr>Wednesday</vt:lpstr>
      <vt:lpstr>Thursday</vt:lpstr>
      <vt:lpstr>Friday</vt:lpstr>
      <vt:lpstr>Saturday</vt:lpstr>
      <vt:lpstr>Sunday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Kim’s Birthday Party – English</dc:title>
  <dc:creator>NSW Department of Education</dc:creator>
  <dcterms:created xsi:type="dcterms:W3CDTF">2024-05-20T03:37:58Z</dcterms:created>
  <dcterms:modified xsi:type="dcterms:W3CDTF">2024-05-20T03:38:22Z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2024-05-20T03:38:18Z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9155ff56-e772-4151-b056-12d1c7ceee1f</vt:lpwstr>
  </property>
  <property fmtid="{D5CDD505-2E9C-101B-9397-08002B2CF9AE}" pid="8" name="MSIP_Label_b603dfd7-d93a-4381-a340-2995d8282205_ContentBits">
    <vt:lpwstr>0</vt:lpwstr>
  </property>
</Properties>
</file>