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808" r:id="rId4"/>
  </p:sldMasterIdLst>
  <p:notesMasterIdLst>
    <p:notesMasterId r:id="rId9"/>
  </p:notesMasterIdLst>
  <p:handoutMasterIdLst>
    <p:handoutMasterId r:id="rId10"/>
  </p:handoutMasterIdLst>
  <p:sldIdLst>
    <p:sldId id="485" r:id="rId5"/>
    <p:sldId id="2141411606" r:id="rId6"/>
    <p:sldId id="2141411607" r:id="rId7"/>
    <p:sldId id="2141411556" r:id="rId8"/>
  </p:sldIdLst>
  <p:sldSz cx="12192000" cy="6858000"/>
  <p:notesSz cx="6858000" cy="9144000"/>
  <p:embeddedFontLst>
    <p:embeddedFont>
      <p:font typeface="Public Sans" pitchFamily="2" charset="0"/>
      <p:regular r:id="rId11"/>
      <p:bold r:id="rId12"/>
      <p:italic r:id="rId13"/>
      <p:boldItalic r:id="rId14"/>
    </p:embeddedFont>
    <p:embeddedFont>
      <p:font typeface="Public Sans Light" pitchFamily="2" charset="0"/>
      <p:regular r:id="rId15"/>
      <p:italic r:id="rId16"/>
    </p:embeddedFont>
  </p:embeddedFontLst>
  <p:defaultTex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63"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 id="{10163A52-CD23-3212-79EA-6FC2A4DD2839}" name="Lauren Dwyer" initials="LD" userId="S::Lauren.Dwyer6@det.nsw.edu.au::ce58b4cc-d638-4503-976c-82158804f6aa" providerId="AD"/>
  <p188:author id="{9E900F56-96F0-A2C5-2EC5-4A5CA6B1A37B}" name="Nadine Cannings" initials="NC" userId="S::Nadine.Cannings@det.nsw.edu.au::edc68fe4-7015-48b6-a6c0-a33df6c27bb6"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96C"/>
    <a:srgbClr val="CBEDFD"/>
    <a:srgbClr val="CDD3D6"/>
    <a:srgbClr val="EBEBEB"/>
    <a:srgbClr val="146CFD"/>
    <a:srgbClr val="0070C0"/>
    <a:srgbClr val="002664"/>
    <a:srgbClr val="0046B8"/>
    <a:srgbClr val="FFFFFF"/>
    <a:srgbClr val="F6ACB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F42EDE2-63CC-439B-85C2-4672761A6462}" v="1" dt="2024-05-31T04:18:13.612"/>
  </p1510:revLst>
</p1510:revInfo>
</file>

<file path=ppt/tableStyles.xml><?xml version="1.0" encoding="utf-8"?>
<a:tblStyleLst xmlns:a="http://schemas.openxmlformats.org/drawingml/2006/main" def="{5A111915-BE36-4E01-A7E5-04B1672EAD3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2" autoAdjust="0"/>
    <p:restoredTop sz="78518" autoAdjust="0"/>
  </p:normalViewPr>
  <p:slideViewPr>
    <p:cSldViewPr snapToGrid="0">
      <p:cViewPr varScale="1">
        <p:scale>
          <a:sx n="86" d="100"/>
          <a:sy n="86" d="100"/>
        </p:scale>
        <p:origin x="1518" y="96"/>
      </p:cViewPr>
      <p:guideLst>
        <p:guide orient="horz" pos="2160"/>
        <p:guide pos="3863"/>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font" Target="fonts/font3.fntdata"/><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font" Target="fonts/font2.fntdata"/><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font" Target="fonts/font6.fntdata"/><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font" Target="fonts/font1.fntdata"/><Relationship Id="rId5" Type="http://schemas.openxmlformats.org/officeDocument/2006/relationships/slide" Target="slides/slide1.xml"/><Relationship Id="rId15" Type="http://schemas.openxmlformats.org/officeDocument/2006/relationships/font" Target="fonts/font5.fntdata"/><Relationship Id="rId23" Type="http://schemas.microsoft.com/office/2018/10/relationships/authors" Target="authors.xml"/><Relationship Id="rId10" Type="http://schemas.openxmlformats.org/officeDocument/2006/relationships/handoutMaster" Target="handoutMasters/handoutMaster1.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font" Target="fonts/font4.fntdata"/><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isy Hong" userId="852f2fe8-ba51-4773-8c32-260fca1b2ee4" providerId="ADAL" clId="{AF42EDE2-63CC-439B-85C2-4672761A6462}"/>
    <pc:docChg chg="custSel modSld">
      <pc:chgData name="Daisy Hong" userId="852f2fe8-ba51-4773-8c32-260fca1b2ee4" providerId="ADAL" clId="{AF42EDE2-63CC-439B-85C2-4672761A6462}" dt="2024-05-31T01:10:07.936" v="1" actId="962"/>
      <pc:docMkLst>
        <pc:docMk/>
      </pc:docMkLst>
      <pc:sldChg chg="delSp mod">
        <pc:chgData name="Daisy Hong" userId="852f2fe8-ba51-4773-8c32-260fca1b2ee4" providerId="ADAL" clId="{AF42EDE2-63CC-439B-85C2-4672761A6462}" dt="2024-05-31T00:37:16.447" v="0" actId="478"/>
        <pc:sldMkLst>
          <pc:docMk/>
          <pc:sldMk cId="3651130190" sldId="2141411606"/>
        </pc:sldMkLst>
        <pc:spChg chg="del">
          <ac:chgData name="Daisy Hong" userId="852f2fe8-ba51-4773-8c32-260fca1b2ee4" providerId="ADAL" clId="{AF42EDE2-63CC-439B-85C2-4672761A6462}" dt="2024-05-31T00:37:16.447" v="0" actId="478"/>
          <ac:spMkLst>
            <pc:docMk/>
            <pc:sldMk cId="3651130190" sldId="2141411606"/>
            <ac:spMk id="12" creationId="{3AA3420C-4183-4ACD-8D43-C9C02333B660}"/>
          </ac:spMkLst>
        </pc:spChg>
      </pc:sldChg>
      <pc:sldChg chg="modSp mod">
        <pc:chgData name="Daisy Hong" userId="852f2fe8-ba51-4773-8c32-260fca1b2ee4" providerId="ADAL" clId="{AF42EDE2-63CC-439B-85C2-4672761A6462}" dt="2024-05-31T01:10:07.936" v="1" actId="962"/>
        <pc:sldMkLst>
          <pc:docMk/>
          <pc:sldMk cId="145621670" sldId="2141411607"/>
        </pc:sldMkLst>
        <pc:graphicFrameChg chg="mod">
          <ac:chgData name="Daisy Hong" userId="852f2fe8-ba51-4773-8c32-260fca1b2ee4" providerId="ADAL" clId="{AF42EDE2-63CC-439B-85C2-4672761A6462}" dt="2024-05-31T01:10:07.936" v="1" actId="962"/>
          <ac:graphicFrameMkLst>
            <pc:docMk/>
            <pc:sldMk cId="145621670" sldId="2141411607"/>
            <ac:graphicFrameMk id="4" creationId="{503567FE-FDDE-1735-DD2D-583C550EC178}"/>
          </ac:graphicFrameMkLst>
        </pc:graphicFrameChg>
      </pc:sldChg>
    </pc:docChg>
  </pc:docChgLst>
  <pc:docChgLst>
    <pc:chgData name="Elisabeth Robertson" userId="S::elisabeth.robertson@det.nsw.edu.au::934283df-babb-43cb-92a9-0704b938bf61" providerId="AD" clId="Web-{A7A17A13-6258-07AC-D228-AD238A53F041}"/>
    <pc:docChg chg="modSld">
      <pc:chgData name="Elisabeth Robertson" userId="S::elisabeth.robertson@det.nsw.edu.au::934283df-babb-43cb-92a9-0704b938bf61" providerId="AD" clId="Web-{A7A17A13-6258-07AC-D228-AD238A53F041}" dt="2024-05-30T04:00:54.638" v="15"/>
      <pc:docMkLst>
        <pc:docMk/>
      </pc:docMkLst>
      <pc:sldChg chg="modSp delCm">
        <pc:chgData name="Elisabeth Robertson" userId="S::elisabeth.robertson@det.nsw.edu.au::934283df-babb-43cb-92a9-0704b938bf61" providerId="AD" clId="Web-{A7A17A13-6258-07AC-D228-AD238A53F041}" dt="2024-05-30T04:00:54.638" v="15"/>
        <pc:sldMkLst>
          <pc:docMk/>
          <pc:sldMk cId="145621670" sldId="2141411607"/>
        </pc:sldMkLst>
        <pc:graphicFrameChg chg="mod modGraphic">
          <ac:chgData name="Elisabeth Robertson" userId="S::elisabeth.robertson@det.nsw.edu.au::934283df-babb-43cb-92a9-0704b938bf61" providerId="AD" clId="Web-{A7A17A13-6258-07AC-D228-AD238A53F041}" dt="2024-05-30T04:00:52.435" v="14"/>
          <ac:graphicFrameMkLst>
            <pc:docMk/>
            <pc:sldMk cId="145621670" sldId="2141411607"/>
            <ac:graphicFrameMk id="4" creationId="{503567FE-FDDE-1735-DD2D-583C550EC178}"/>
          </ac:graphicFrameMkLst>
        </pc:graphicFrameChg>
        <pc:extLst>
          <p:ext xmlns:p="http://schemas.openxmlformats.org/presentationml/2006/main" uri="{D6D511B9-2390-475A-947B-AFAB55BFBCF1}">
            <pc226:cmChg xmlns:pc226="http://schemas.microsoft.com/office/powerpoint/2022/06/main/command" chg="del">
              <pc226:chgData name="Elisabeth Robertson" userId="S::elisabeth.robertson@det.nsw.edu.au::934283df-babb-43cb-92a9-0704b938bf61" providerId="AD" clId="Web-{A7A17A13-6258-07AC-D228-AD238A53F041}" dt="2024-05-30T04:00:35.497" v="2"/>
              <pc2:cmMkLst xmlns:pc2="http://schemas.microsoft.com/office/powerpoint/2019/9/main/command">
                <pc:docMk/>
                <pc:sldMk cId="145621670" sldId="2141411607"/>
                <pc2:cmMk id="{A55EA3B7-CE94-4018-90C1-1AF18B8749CC}"/>
              </pc2:cmMkLst>
            </pc226:cmChg>
            <pc226:cmChg xmlns:pc226="http://schemas.microsoft.com/office/powerpoint/2022/06/main/command" chg="del">
              <pc226:chgData name="Elisabeth Robertson" userId="S::elisabeth.robertson@det.nsw.edu.au::934283df-babb-43cb-92a9-0704b938bf61" providerId="AD" clId="Web-{A7A17A13-6258-07AC-D228-AD238A53F041}" dt="2024-05-30T04:00:54.638" v="15"/>
              <pc2:cmMkLst xmlns:pc2="http://schemas.microsoft.com/office/powerpoint/2019/9/main/command">
                <pc:docMk/>
                <pc:sldMk cId="145621670" sldId="2141411607"/>
                <pc2:cmMk id="{8797E4E7-4DBA-444F-B14A-D77B6078162A}"/>
              </pc2:cmMkLst>
            </pc226:cmChg>
          </p:ext>
        </pc:extLst>
      </pc:sldChg>
    </pc:docChg>
  </pc:docChgLst>
  <pc:docChgLst>
    <pc:chgData name="Caitlin Gomez" userId="45b48bc0-dd90-485f-846b-c9880ccc9375" providerId="ADAL" clId="{6B0BA668-CB10-4FFF-95FA-05266A868B89}"/>
    <pc:docChg chg="">
      <pc:chgData name="Caitlin Gomez" userId="45b48bc0-dd90-485f-846b-c9880ccc9375" providerId="ADAL" clId="{6B0BA668-CB10-4FFF-95FA-05266A868B89}" dt="2024-05-27T02:02:56.957" v="1"/>
      <pc:docMkLst>
        <pc:docMk/>
      </pc:docMkLst>
      <pc:sldChg chg="delCm">
        <pc:chgData name="Caitlin Gomez" userId="45b48bc0-dd90-485f-846b-c9880ccc9375" providerId="ADAL" clId="{6B0BA668-CB10-4FFF-95FA-05266A868B89}" dt="2024-05-27T02:02:56.957" v="1"/>
        <pc:sldMkLst>
          <pc:docMk/>
          <pc:sldMk cId="1315112476" sldId="2141411556"/>
        </pc:sldMkLst>
        <pc:extLst>
          <p:ext xmlns:p="http://schemas.openxmlformats.org/presentationml/2006/main" uri="{D6D511B9-2390-475A-947B-AFAB55BFBCF1}">
            <pc226:cmChg xmlns:pc226="http://schemas.microsoft.com/office/powerpoint/2022/06/main/command" chg="del">
              <pc226:chgData name="Caitlin Gomez" userId="45b48bc0-dd90-485f-846b-c9880ccc9375" providerId="ADAL" clId="{6B0BA668-CB10-4FFF-95FA-05266A868B89}" dt="2024-05-27T02:02:56.957" v="1"/>
              <pc2:cmMkLst xmlns:pc2="http://schemas.microsoft.com/office/powerpoint/2019/9/main/command">
                <pc:docMk/>
                <pc:sldMk cId="1315112476" sldId="2141411556"/>
                <pc2:cmMk id="{F27DCBB2-745D-485A-BA0A-4AA1AA47D9D1}"/>
              </pc2:cmMkLst>
            </pc226:cmChg>
          </p:ext>
        </pc:extLst>
      </pc:sldChg>
      <pc:sldChg chg="delCm">
        <pc:chgData name="Caitlin Gomez" userId="45b48bc0-dd90-485f-846b-c9880ccc9375" providerId="ADAL" clId="{6B0BA668-CB10-4FFF-95FA-05266A868B89}" dt="2024-05-27T02:02:51.131" v="0"/>
        <pc:sldMkLst>
          <pc:docMk/>
          <pc:sldMk cId="145621670" sldId="2141411607"/>
        </pc:sldMkLst>
        <pc:extLst>
          <p:ext xmlns:p="http://schemas.openxmlformats.org/presentationml/2006/main" uri="{D6D511B9-2390-475A-947B-AFAB55BFBCF1}">
            <pc226:cmChg xmlns:pc226="http://schemas.microsoft.com/office/powerpoint/2022/06/main/command" chg="del">
              <pc226:chgData name="Caitlin Gomez" userId="45b48bc0-dd90-485f-846b-c9880ccc9375" providerId="ADAL" clId="{6B0BA668-CB10-4FFF-95FA-05266A868B89}" dt="2024-05-27T02:02:51.131" v="0"/>
              <pc2:cmMkLst xmlns:pc2="http://schemas.microsoft.com/office/powerpoint/2019/9/main/command">
                <pc:docMk/>
                <pc:sldMk cId="145621670" sldId="2141411607"/>
                <pc2:cmMk id="{4CF8A0EE-B964-4E05-B6E1-7D32B78C898A}"/>
              </pc2:cmMkLst>
            </pc226:cmChg>
          </p:ext>
        </pc:extLst>
      </pc:sldChg>
    </pc:docChg>
  </pc:docChgLst>
  <pc:docChgLst>
    <pc:chgData name="Nadine Cannings" userId="edc68fe4-7015-48b6-a6c0-a33df6c27bb6" providerId="ADAL" clId="{983DD4C8-E303-41CC-AB20-3549682C30C7}"/>
    <pc:docChg chg="modSld">
      <pc:chgData name="Nadine Cannings" userId="edc68fe4-7015-48b6-a6c0-a33df6c27bb6" providerId="ADAL" clId="{983DD4C8-E303-41CC-AB20-3549682C30C7}" dt="2024-05-24T01:21:24.752" v="135"/>
      <pc:docMkLst>
        <pc:docMk/>
      </pc:docMkLst>
      <pc:sldChg chg="modSp mod addCm">
        <pc:chgData name="Nadine Cannings" userId="edc68fe4-7015-48b6-a6c0-a33df6c27bb6" providerId="ADAL" clId="{983DD4C8-E303-41CC-AB20-3549682C30C7}" dt="2024-05-24T01:21:24.752" v="135"/>
        <pc:sldMkLst>
          <pc:docMk/>
          <pc:sldMk cId="1315112476" sldId="2141411556"/>
        </pc:sldMkLst>
        <pc:spChg chg="mod">
          <ac:chgData name="Nadine Cannings" userId="edc68fe4-7015-48b6-a6c0-a33df6c27bb6" providerId="ADAL" clId="{983DD4C8-E303-41CC-AB20-3549682C30C7}" dt="2024-05-24T01:20:47.723" v="134" actId="20577"/>
          <ac:spMkLst>
            <pc:docMk/>
            <pc:sldMk cId="1315112476" sldId="2141411556"/>
            <ac:spMk id="4" creationId="{40894D74-5D85-F76E-67D6-D961585B67CF}"/>
          </ac:spMkLst>
        </pc:spChg>
        <pc:extLst>
          <p:ext xmlns:p="http://schemas.openxmlformats.org/presentationml/2006/main" uri="{D6D511B9-2390-475A-947B-AFAB55BFBCF1}">
            <pc226:cmChg xmlns:pc226="http://schemas.microsoft.com/office/powerpoint/2022/06/main/command" chg="add">
              <pc226:chgData name="Nadine Cannings" userId="edc68fe4-7015-48b6-a6c0-a33df6c27bb6" providerId="ADAL" clId="{983DD4C8-E303-41CC-AB20-3549682C30C7}" dt="2024-05-24T01:21:24.752" v="135"/>
              <pc2:cmMkLst xmlns:pc2="http://schemas.microsoft.com/office/powerpoint/2019/9/main/command">
                <pc:docMk/>
                <pc:sldMk cId="1315112476" sldId="2141411556"/>
                <pc2:cmMk id="{F27DCBB2-745D-485A-BA0A-4AA1AA47D9D1}"/>
              </pc2:cmMkLst>
            </pc226:cmChg>
          </p:ext>
        </pc:extLst>
      </pc:sldChg>
      <pc:sldChg chg="modSp mod addCm modCm">
        <pc:chgData name="Nadine Cannings" userId="edc68fe4-7015-48b6-a6c0-a33df6c27bb6" providerId="ADAL" clId="{983DD4C8-E303-41CC-AB20-3549682C30C7}" dt="2024-05-24T01:20:26.762" v="125"/>
        <pc:sldMkLst>
          <pc:docMk/>
          <pc:sldMk cId="145621670" sldId="2141411607"/>
        </pc:sldMkLst>
        <pc:graphicFrameChg chg="mod modGraphic">
          <ac:chgData name="Nadine Cannings" userId="edc68fe4-7015-48b6-a6c0-a33df6c27bb6" providerId="ADAL" clId="{983DD4C8-E303-41CC-AB20-3549682C30C7}" dt="2024-05-24T01:19:58.085" v="123" actId="13926"/>
          <ac:graphicFrameMkLst>
            <pc:docMk/>
            <pc:sldMk cId="145621670" sldId="2141411607"/>
            <ac:graphicFrameMk id="4" creationId="{503567FE-FDDE-1735-DD2D-583C550EC178}"/>
          </ac:graphicFrameMkLst>
        </pc:graphicFrameChg>
        <pc:extLst>
          <p:ext xmlns:p="http://schemas.openxmlformats.org/presentationml/2006/main" uri="{D6D511B9-2390-475A-947B-AFAB55BFBCF1}">
            <pc226:cmChg xmlns:pc226="http://schemas.microsoft.com/office/powerpoint/2022/06/main/command" chg="add mod">
              <pc226:chgData name="Nadine Cannings" userId="edc68fe4-7015-48b6-a6c0-a33df6c27bb6" providerId="ADAL" clId="{983DD4C8-E303-41CC-AB20-3549682C30C7}" dt="2024-05-24T01:20:23.497" v="124"/>
              <pc2:cmMkLst xmlns:pc2="http://schemas.microsoft.com/office/powerpoint/2019/9/main/command">
                <pc:docMk/>
                <pc:sldMk cId="145621670" sldId="2141411607"/>
                <pc2:cmMk id="{A55EA3B7-CE94-4018-90C1-1AF18B8749CC}"/>
              </pc2:cmMkLst>
            </pc226:cmChg>
            <pc226:cmChg xmlns:pc226="http://schemas.microsoft.com/office/powerpoint/2022/06/main/command" chg="add mod">
              <pc226:chgData name="Nadine Cannings" userId="edc68fe4-7015-48b6-a6c0-a33df6c27bb6" providerId="ADAL" clId="{983DD4C8-E303-41CC-AB20-3549682C30C7}" dt="2024-05-24T01:20:26.762" v="125"/>
              <pc2:cmMkLst xmlns:pc2="http://schemas.microsoft.com/office/powerpoint/2019/9/main/command">
                <pc:docMk/>
                <pc:sldMk cId="145621670" sldId="2141411607"/>
                <pc2:cmMk id="{8797E4E7-4DBA-444F-B14A-D77B6078162A}"/>
              </pc2:cmMkLst>
            </pc226:cmChg>
            <pc226:cmChg xmlns:pc226="http://schemas.microsoft.com/office/powerpoint/2022/06/main/command" chg="add">
              <pc226:chgData name="Nadine Cannings" userId="edc68fe4-7015-48b6-a6c0-a33df6c27bb6" providerId="ADAL" clId="{983DD4C8-E303-41CC-AB20-3549682C30C7}" dt="2024-05-24T01:18:14.736" v="118"/>
              <pc2:cmMkLst xmlns:pc2="http://schemas.microsoft.com/office/powerpoint/2019/9/main/command">
                <pc:docMk/>
                <pc:sldMk cId="145621670" sldId="2141411607"/>
                <pc2:cmMk id="{4CF8A0EE-B964-4E05-B6E1-7D32B78C898A}"/>
              </pc2:cmMkLst>
            </pc226:cmChg>
          </p:ext>
        </pc:ext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3F5A19-4E20-4EDB-9EC8-DF02AC748E7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latin typeface="Public Sans" pitchFamily="2" charset="0"/>
            </a:endParaRPr>
          </a:p>
        </p:txBody>
      </p:sp>
      <p:sp>
        <p:nvSpPr>
          <p:cNvPr id="3" name="Date Placeholder 2">
            <a:extLst>
              <a:ext uri="{FF2B5EF4-FFF2-40B4-BE49-F238E27FC236}">
                <a16:creationId xmlns:a16="http://schemas.microsoft.com/office/drawing/2014/main" id="{6F2B4FC2-E151-470D-9291-01D2A5A6D34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0BF4B7B-ADA4-42BE-A113-1D67CA67812F}" type="datetimeFigureOut">
              <a:rPr lang="en-AU" smtClean="0">
                <a:latin typeface="Public Sans" pitchFamily="2" charset="0"/>
              </a:rPr>
              <a:t>31/05/2024</a:t>
            </a:fld>
            <a:endParaRPr lang="en-AU">
              <a:latin typeface="Public Sans" pitchFamily="2" charset="0"/>
            </a:endParaRPr>
          </a:p>
        </p:txBody>
      </p:sp>
      <p:sp>
        <p:nvSpPr>
          <p:cNvPr id="4" name="Footer Placeholder 3">
            <a:extLst>
              <a:ext uri="{FF2B5EF4-FFF2-40B4-BE49-F238E27FC236}">
                <a16:creationId xmlns:a16="http://schemas.microsoft.com/office/drawing/2014/main" id="{2F07DE46-ED0B-49F3-8199-C129451A46B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latin typeface="Public Sans" pitchFamily="2" charset="0"/>
            </a:endParaRPr>
          </a:p>
        </p:txBody>
      </p:sp>
      <p:sp>
        <p:nvSpPr>
          <p:cNvPr id="5" name="Slide Number Placeholder 4">
            <a:extLst>
              <a:ext uri="{FF2B5EF4-FFF2-40B4-BE49-F238E27FC236}">
                <a16:creationId xmlns:a16="http://schemas.microsoft.com/office/drawing/2014/main" id="{56DA6684-5527-4DB9-88B5-C4F66FB5F78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AAF8501-5769-46EC-B8B9-363B75FA9999}" type="slidenum">
              <a:rPr lang="en-AU" smtClean="0">
                <a:latin typeface="Public Sans" pitchFamily="2" charset="0"/>
              </a:rPr>
              <a:t>‹#›</a:t>
            </a:fld>
            <a:endParaRPr lang="en-AU">
              <a:latin typeface="Public Sans" pitchFamily="2" charset="0"/>
            </a:endParaRPr>
          </a:p>
        </p:txBody>
      </p:sp>
    </p:spTree>
    <p:extLst>
      <p:ext uri="{BB962C8B-B14F-4D97-AF65-F5344CB8AC3E}">
        <p14:creationId xmlns:p14="http://schemas.microsoft.com/office/powerpoint/2010/main" val="41447938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Public Sans" pitchFamily="2" charset="0"/>
              </a:defRPr>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Public Sans" pitchFamily="2" charset="0"/>
              </a:defRPr>
            </a:lvl1pPr>
          </a:lstStyle>
          <a:p>
            <a:fld id="{EC6F825C-382E-4C1A-82AB-BCE4AFD21ABE}" type="datetimeFigureOut">
              <a:rPr lang="en-AU" smtClean="0"/>
              <a:pPr/>
              <a:t>31/05/2024</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Public Sans" pitchFamily="2" charset="0"/>
              </a:defRPr>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Public Sans" pitchFamily="2" charset="0"/>
              </a:defRPr>
            </a:lvl1pPr>
          </a:lstStyle>
          <a:p>
            <a:fld id="{B07158C4-A119-4B78-9DE8-A50001BC31DC}" type="slidenum">
              <a:rPr lang="en-AU" smtClean="0"/>
              <a:pPr/>
              <a:t>‹#›</a:t>
            </a:fld>
            <a:endParaRPr lang="en-AU"/>
          </a:p>
        </p:txBody>
      </p:sp>
    </p:spTree>
    <p:extLst>
      <p:ext uri="{BB962C8B-B14F-4D97-AF65-F5344CB8AC3E}">
        <p14:creationId xmlns:p14="http://schemas.microsoft.com/office/powerpoint/2010/main" val="3301092027"/>
      </p:ext>
    </p:extLst>
  </p:cSld>
  <p:clrMap bg1="lt1" tx1="dk1" bg2="lt2" tx2="dk2" accent1="accent1" accent2="accent2" accent3="accent3" accent4="accent4" accent5="accent5" accent6="accent6" hlink="hlink" folHlink="folHlink"/>
  <p:notesStyle>
    <a:lvl1pPr marL="0" algn="l" defTabSz="1219170" rtl="0" eaLnBrk="1" latinLnBrk="0" hangingPunct="1">
      <a:defRPr sz="1600" kern="1200">
        <a:solidFill>
          <a:schemeClr val="tx1"/>
        </a:solidFill>
        <a:latin typeface="Public Sans" pitchFamily="2" charset="0"/>
        <a:ea typeface="+mn-ea"/>
        <a:cs typeface="+mn-cs"/>
      </a:defRPr>
    </a:lvl1pPr>
    <a:lvl2pPr marL="609585" algn="l" defTabSz="1219170" rtl="0" eaLnBrk="1" latinLnBrk="0" hangingPunct="1">
      <a:defRPr sz="1600" kern="1200">
        <a:solidFill>
          <a:schemeClr val="tx1"/>
        </a:solidFill>
        <a:latin typeface="Public Sans" pitchFamily="2" charset="0"/>
        <a:ea typeface="+mn-ea"/>
        <a:cs typeface="+mn-cs"/>
      </a:defRPr>
    </a:lvl2pPr>
    <a:lvl3pPr marL="1219170" algn="l" defTabSz="1219170" rtl="0" eaLnBrk="1" latinLnBrk="0" hangingPunct="1">
      <a:defRPr sz="1600" kern="1200">
        <a:solidFill>
          <a:schemeClr val="tx1"/>
        </a:solidFill>
        <a:latin typeface="Public Sans" pitchFamily="2" charset="0"/>
        <a:ea typeface="+mn-ea"/>
        <a:cs typeface="+mn-cs"/>
      </a:defRPr>
    </a:lvl3pPr>
    <a:lvl4pPr marL="1828754" algn="l" defTabSz="1219170" rtl="0" eaLnBrk="1" latinLnBrk="0" hangingPunct="1">
      <a:defRPr sz="1600" kern="1200">
        <a:solidFill>
          <a:schemeClr val="tx1"/>
        </a:solidFill>
        <a:latin typeface="Public Sans" pitchFamily="2" charset="0"/>
        <a:ea typeface="+mn-ea"/>
        <a:cs typeface="+mn-cs"/>
      </a:defRPr>
    </a:lvl4pPr>
    <a:lvl5pPr marL="2438339" algn="l" defTabSz="1219170" rtl="0" eaLnBrk="1" latinLnBrk="0" hangingPunct="1">
      <a:defRPr sz="1600" kern="1200">
        <a:solidFill>
          <a:schemeClr val="tx1"/>
        </a:solidFill>
        <a:latin typeface="Public Sans" pitchFamily="2" charset="0"/>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b="1">
              <a:ea typeface="Calibri"/>
              <a:cs typeface="Calibri"/>
            </a:endParaRPr>
          </a:p>
        </p:txBody>
      </p:sp>
      <p:sp>
        <p:nvSpPr>
          <p:cNvPr id="4" name="Slide Number Placeholder 3"/>
          <p:cNvSpPr>
            <a:spLocks noGrp="1"/>
          </p:cNvSpPr>
          <p:nvPr>
            <p:ph type="sldNum" sz="quarter" idx="5"/>
          </p:nvPr>
        </p:nvSpPr>
        <p:spPr/>
        <p:txBody>
          <a:bodyPr/>
          <a:lstStyle/>
          <a:p>
            <a:pPr marL="0" marR="0" lvl="0" indent="0" algn="r" defTabSz="457173" rtl="0" eaLnBrk="1" fontAlgn="auto" latinLnBrk="0" hangingPunct="1">
              <a:lnSpc>
                <a:spcPct val="100000"/>
              </a:lnSpc>
              <a:spcBef>
                <a:spcPts val="0"/>
              </a:spcBef>
              <a:spcAft>
                <a:spcPts val="0"/>
              </a:spcAft>
              <a:buClrTx/>
              <a:buSzTx/>
              <a:buFontTx/>
              <a:buNone/>
              <a:tabLst/>
              <a:defRPr/>
            </a:pPr>
            <a:fld id="{D09C5488-DD16-4714-9519-7BE21BA11D4E}"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173" rtl="0" eaLnBrk="1" fontAlgn="auto" latinLnBrk="0" hangingPunct="1">
                <a:lnSpc>
                  <a:spcPct val="100000"/>
                </a:lnSpc>
                <a:spcBef>
                  <a:spcPts val="0"/>
                </a:spcBef>
                <a:spcAft>
                  <a:spcPts val="0"/>
                </a:spcAft>
                <a:buClrTx/>
                <a:buSzTx/>
                <a:buFontTx/>
                <a:buNone/>
                <a:tabLst/>
                <a:defRPr/>
              </a:pPr>
              <a:t>1</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872136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b="1"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2</a:t>
            </a:fld>
            <a:endParaRPr lang="en-AU"/>
          </a:p>
        </p:txBody>
      </p:sp>
    </p:spTree>
    <p:extLst>
      <p:ext uri="{BB962C8B-B14F-4D97-AF65-F5344CB8AC3E}">
        <p14:creationId xmlns:p14="http://schemas.microsoft.com/office/powerpoint/2010/main" val="36611536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For the teacher:</a:t>
            </a:r>
          </a:p>
          <a:p>
            <a:pPr marL="0" marR="0" lvl="0" indent="0" algn="l" defTabSz="1219170" rtl="0" eaLnBrk="1" fontAlgn="auto" latinLnBrk="0" hangingPunct="1">
              <a:lnSpc>
                <a:spcPct val="100000"/>
              </a:lnSpc>
              <a:spcBef>
                <a:spcPts val="0"/>
              </a:spcBef>
              <a:spcAft>
                <a:spcPts val="0"/>
              </a:spcAft>
              <a:buClrTx/>
              <a:buSzTx/>
              <a:buFontTx/>
              <a:buNone/>
              <a:tabLst/>
              <a:defRPr/>
            </a:pPr>
            <a:r>
              <a:rPr lang="en-AU" sz="1800" kern="100" dirty="0">
                <a:effectLst/>
                <a:latin typeface="Arial" panose="020B0604020202020204" pitchFamily="34" charset="0"/>
                <a:ea typeface="Malgun Gothic" panose="020B0503020000020004" pitchFamily="34" charset="-127"/>
                <a:cs typeface="Times New Roman" panose="02020603050405020304" pitchFamily="18" charset="0"/>
              </a:rPr>
              <a:t>Discuss with students the importance of understanding each line of dialogue and ensuring consistency of information throughout the dialogue. Students then work in pairs to complete the guided speaking task. Point out to students that each pair may end up with a different-sounding dialogue, depending on the choices they make in each line. Once they have made their choices, students practise their dialogue with their partner. </a:t>
            </a:r>
            <a:r>
              <a:rPr lang="en-AU" sz="1800" kern="100">
                <a:effectLst/>
                <a:latin typeface="Arial" panose="020B0604020202020204" pitchFamily="34" charset="0"/>
                <a:ea typeface="Malgun Gothic" panose="020B0503020000020004" pitchFamily="34" charset="-127"/>
                <a:cs typeface="Times New Roman" panose="02020603050405020304" pitchFamily="18" charset="0"/>
              </a:rPr>
              <a:t>Combine 2 </a:t>
            </a:r>
            <a:r>
              <a:rPr lang="en-AU" sz="1800" kern="100" dirty="0">
                <a:effectLst/>
                <a:latin typeface="Arial" panose="020B0604020202020204" pitchFamily="34" charset="0"/>
                <a:ea typeface="Malgun Gothic" panose="020B0503020000020004" pitchFamily="34" charset="-127"/>
                <a:cs typeface="Times New Roman" panose="02020603050405020304" pitchFamily="18" charset="0"/>
              </a:rPr>
              <a:t>pairs of students together, with each pair performing their dialogue for the other pair. Students can then provide feedback to each other.</a:t>
            </a:r>
            <a:endParaRPr lang="en-AU" sz="1800" kern="100" dirty="0">
              <a:effectLst/>
              <a:latin typeface="Calibri" panose="020F0502020204030204" pitchFamily="34" charset="0"/>
              <a:ea typeface="Malgun Gothic" panose="020B0503020000020004" pitchFamily="34" charset="-127"/>
              <a:cs typeface="Times New Roman" panose="02020603050405020304" pitchFamily="18" charset="0"/>
            </a:endParaRPr>
          </a:p>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3</a:t>
            </a:fld>
            <a:endParaRPr lang="en-AU"/>
          </a:p>
        </p:txBody>
      </p:sp>
    </p:spTree>
    <p:extLst>
      <p:ext uri="{BB962C8B-B14F-4D97-AF65-F5344CB8AC3E}">
        <p14:creationId xmlns:p14="http://schemas.microsoft.com/office/powerpoint/2010/main" val="19672072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Slide not shared</a:t>
            </a:r>
          </a:p>
        </p:txBody>
      </p:sp>
      <p:sp>
        <p:nvSpPr>
          <p:cNvPr id="4" name="Slide Number Placeholder 3"/>
          <p:cNvSpPr>
            <a:spLocks noGrp="1"/>
          </p:cNvSpPr>
          <p:nvPr>
            <p:ph type="sldNum" sz="quarter" idx="5"/>
          </p:nvPr>
        </p:nvSpPr>
        <p:spPr/>
        <p:txBody>
          <a:bodyPr/>
          <a:lstStyle/>
          <a:p>
            <a:fld id="{B07158C4-A119-4B78-9DE8-A50001BC31DC}" type="slidenum">
              <a:rPr lang="en-AU" smtClean="0"/>
              <a:pPr/>
              <a:t>4</a:t>
            </a:fld>
            <a:endParaRPr lang="en-AU"/>
          </a:p>
        </p:txBody>
      </p:sp>
    </p:spTree>
    <p:extLst>
      <p:ext uri="{BB962C8B-B14F-4D97-AF65-F5344CB8AC3E}">
        <p14:creationId xmlns:p14="http://schemas.microsoft.com/office/powerpoint/2010/main" val="40521911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1" y="0"/>
            <a:ext cx="12192001" cy="392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2" name="Title 1"/>
          <p:cNvSpPr>
            <a:spLocks noGrp="1"/>
          </p:cNvSpPr>
          <p:nvPr>
            <p:ph type="ctrTitle"/>
          </p:nvPr>
        </p:nvSpPr>
        <p:spPr>
          <a:xfrm>
            <a:off x="359998" y="360000"/>
            <a:ext cx="11484001" cy="2520000"/>
          </a:xfrm>
          <a:ln>
            <a:noFill/>
          </a:ln>
        </p:spPr>
        <p:txBody>
          <a:bodyPr anchor="t">
            <a:noAutofit/>
          </a:bodyPr>
          <a:lstStyle>
            <a:lvl1pPr algn="l">
              <a:lnSpc>
                <a:spcPct val="90000"/>
              </a:lnSpc>
              <a:defRPr sz="4800">
                <a:solidFill>
                  <a:schemeClr val="bg1"/>
                </a:solidFill>
              </a:defRPr>
            </a:lvl1pPr>
          </a:lstStyle>
          <a:p>
            <a:r>
              <a:rPr lang="en-US"/>
              <a:t>Click to edit Master title style</a:t>
            </a: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1566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4104000"/>
            <a:ext cx="853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4104000"/>
            <a:ext cx="277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5867118"/>
            <a:ext cx="4500000" cy="684882"/>
          </a:xfrm>
          <a:prstGeom prst="rect">
            <a:avLst/>
          </a:prstGeom>
        </p:spPr>
        <p:txBody>
          <a:bodyPr vert="horz" lIns="0" tIns="0" rIns="0" bIns="0" rtlCol="0" anchor="b" anchorCtr="0">
            <a:noAutofit/>
          </a:bodyPr>
          <a:lstStyle>
            <a:lvl1pPr algn="l">
              <a:defRPr sz="1400">
                <a:solidFill>
                  <a:schemeClr val="accent1"/>
                </a:solidFill>
                <a:latin typeface="+mn-lt"/>
              </a:defRPr>
            </a:lvl1pPr>
          </a:lstStyle>
          <a:p>
            <a:r>
              <a:rPr lang="en-US"/>
              <a:t>NSW Department of Education</a:t>
            </a:r>
            <a:endParaRPr lang="en-AU"/>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screen">
            <a:extLst>
              <a:ext uri="{28A0092B-C50C-407E-A947-70E740481C1C}">
                <a14:useLocalDpi xmlns:a14="http://schemas.microsoft.com/office/drawing/2010/main" val="0"/>
              </a:ext>
            </a:extLst>
          </a:blip>
          <a:srcRect/>
          <a:stretch/>
        </p:blipFill>
        <p:spPr>
          <a:xfrm>
            <a:off x="11214000" y="5867118"/>
            <a:ext cx="630000" cy="684882"/>
          </a:xfrm>
          <a:prstGeom prst="rect">
            <a:avLst/>
          </a:prstGeom>
        </p:spPr>
      </p:pic>
      <p:sp>
        <p:nvSpPr>
          <p:cNvPr id="27" name="Text Placeholder 51">
            <a:extLst>
              <a:ext uri="{FF2B5EF4-FFF2-40B4-BE49-F238E27FC236}">
                <a16:creationId xmlns:a16="http://schemas.microsoft.com/office/drawing/2014/main" id="{270311DB-5A0B-2C64-FD32-3845AE0AB54C}"/>
              </a:ext>
            </a:extLst>
          </p:cNvPr>
          <p:cNvSpPr>
            <a:spLocks noGrp="1"/>
          </p:cNvSpPr>
          <p:nvPr>
            <p:ph type="body" sz="quarter" idx="12" hasCustomPrompt="1"/>
          </p:nvPr>
        </p:nvSpPr>
        <p:spPr>
          <a:xfrm>
            <a:off x="359998" y="4778427"/>
            <a:ext cx="8532000" cy="424497"/>
          </a:xfrm>
        </p:spPr>
        <p:txBody>
          <a:bodyPr/>
          <a:lstStyle>
            <a:lvl1pPr>
              <a:defRPr sz="1800">
                <a:solidFill>
                  <a:schemeClr val="accent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Presenter name, presenter title</a:t>
            </a:r>
            <a:endParaRPr lang="en-AU"/>
          </a:p>
        </p:txBody>
      </p:sp>
      <p:sp>
        <p:nvSpPr>
          <p:cNvPr id="28" name="Text Placeholder 51">
            <a:extLst>
              <a:ext uri="{FF2B5EF4-FFF2-40B4-BE49-F238E27FC236}">
                <a16:creationId xmlns:a16="http://schemas.microsoft.com/office/drawing/2014/main" id="{BFB21B71-10B3-4079-5902-4C0C7A33E13F}"/>
              </a:ext>
            </a:extLst>
          </p:cNvPr>
          <p:cNvSpPr>
            <a:spLocks noGrp="1"/>
          </p:cNvSpPr>
          <p:nvPr>
            <p:ph type="body" sz="quarter" idx="13" hasCustomPrompt="1"/>
          </p:nvPr>
        </p:nvSpPr>
        <p:spPr>
          <a:xfrm>
            <a:off x="9071998" y="4273686"/>
            <a:ext cx="2772001" cy="424497"/>
          </a:xfrm>
        </p:spPr>
        <p:txBody>
          <a:bodyPr/>
          <a:lstStyle>
            <a:lvl1pPr>
              <a:defRPr sz="1800">
                <a:solidFill>
                  <a:schemeClr val="accent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00 Month YYYY</a:t>
            </a:r>
            <a:endParaRPr lang="en-AU"/>
          </a:p>
        </p:txBody>
      </p:sp>
      <p:sp>
        <p:nvSpPr>
          <p:cNvPr id="29" name="Text Placeholder 51">
            <a:extLst>
              <a:ext uri="{FF2B5EF4-FFF2-40B4-BE49-F238E27FC236}">
                <a16:creationId xmlns:a16="http://schemas.microsoft.com/office/drawing/2014/main" id="{C1729F1B-F7E5-2176-BB52-4A213A278B69}"/>
              </a:ext>
            </a:extLst>
          </p:cNvPr>
          <p:cNvSpPr>
            <a:spLocks noGrp="1"/>
          </p:cNvSpPr>
          <p:nvPr>
            <p:ph type="body" sz="quarter" idx="14" hasCustomPrompt="1"/>
          </p:nvPr>
        </p:nvSpPr>
        <p:spPr>
          <a:xfrm>
            <a:off x="359998" y="4273686"/>
            <a:ext cx="8532000" cy="424497"/>
          </a:xfrm>
        </p:spPr>
        <p:txBody>
          <a:bodyPr/>
          <a:lstStyle>
            <a:lvl1pPr>
              <a:defRPr sz="2000">
                <a:solidFill>
                  <a:schemeClr val="accent2"/>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Subtitle</a:t>
            </a:r>
            <a:endParaRPr lang="en-AU"/>
          </a:p>
        </p:txBody>
      </p:sp>
    </p:spTree>
    <p:extLst>
      <p:ext uri="{BB962C8B-B14F-4D97-AF65-F5344CB8AC3E}">
        <p14:creationId xmlns:p14="http://schemas.microsoft.com/office/powerpoint/2010/main" val="21983967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Acknowledgement of Country">
    <p:spTree>
      <p:nvGrpSpPr>
        <p:cNvPr id="1" name=""/>
        <p:cNvGrpSpPr/>
        <p:nvPr/>
      </p:nvGrpSpPr>
      <p:grpSpPr>
        <a:xfrm>
          <a:off x="0" y="0"/>
          <a:ext cx="0" cy="0"/>
          <a:chOff x="0" y="0"/>
          <a:chExt cx="0" cy="0"/>
        </a:xfrm>
      </p:grpSpPr>
      <p:pic>
        <p:nvPicPr>
          <p:cNvPr id="10" name="Picture 9" descr="Icon&#10;&#10;Description automatically generated">
            <a:extLst>
              <a:ext uri="{FF2B5EF4-FFF2-40B4-BE49-F238E27FC236}">
                <a16:creationId xmlns:a16="http://schemas.microsoft.com/office/drawing/2014/main" id="{A0CE222A-58C3-0A08-99DB-534710A0C256}"/>
              </a:ext>
            </a:extLst>
          </p:cNvPr>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5400" y="6350"/>
            <a:ext cx="5029200" cy="6845300"/>
          </a:xfrm>
          <a:prstGeom prst="rect">
            <a:avLst/>
          </a:prstGeom>
        </p:spPr>
      </p:pic>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1008000"/>
          </a:xfrm>
        </p:spPr>
        <p:txBody>
          <a:bodyPr/>
          <a:lstStyle>
            <a:lvl1pPr>
              <a:defRPr>
                <a:solidFill>
                  <a:schemeClr val="accent1"/>
                </a:solidFill>
              </a:defRPr>
            </a:lvl1pPr>
          </a:lstStyle>
          <a:p>
            <a:r>
              <a:rPr lang="en-US"/>
              <a:t>Click to edit Master title style</a:t>
            </a:r>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2FAB4FCE-5DFB-4423-ADC8-E6C79ABBEDD2}"/>
              </a:ext>
            </a:extLst>
          </p:cNvPr>
          <p:cNvSpPr>
            <a:spLocks noGrp="1"/>
          </p:cNvSpPr>
          <p:nvPr>
            <p:ph type="body" sz="quarter" idx="14"/>
          </p:nvPr>
        </p:nvSpPr>
        <p:spPr>
          <a:xfrm>
            <a:off x="5400000" y="1800225"/>
            <a:ext cx="6408000" cy="4140000"/>
          </a:xfrm>
        </p:spPr>
        <p:txBody>
          <a:bodyPr>
            <a:noAutofit/>
          </a:bodyPr>
          <a:lstStyle>
            <a:lvl1pPr>
              <a:defRPr sz="1800">
                <a:solidFill>
                  <a:schemeClr val="tx1"/>
                </a:solidFill>
                <a:latin typeface="+mn-lt"/>
              </a:defRPr>
            </a:lvl1pPr>
            <a:lvl2pPr>
              <a:defRPr sz="1800">
                <a:solidFill>
                  <a:schemeClr val="tx1"/>
                </a:solidFill>
                <a:latin typeface="+mn-lt"/>
              </a:defRPr>
            </a:lvl2pPr>
            <a:lvl3pPr>
              <a:defRPr sz="3600">
                <a:solidFill>
                  <a:schemeClr val="bg2"/>
                </a:solidFill>
                <a:latin typeface="+mn-lt"/>
              </a:defRPr>
            </a:lvl3pPr>
            <a:lvl4pPr>
              <a:defRPr sz="3600">
                <a:solidFill>
                  <a:schemeClr val="bg2"/>
                </a:solidFill>
                <a:latin typeface="+mn-lt"/>
              </a:defRPr>
            </a:lvl4pPr>
            <a:lvl5pPr>
              <a:defRPr sz="3600">
                <a:solidFill>
                  <a:schemeClr val="bg2"/>
                </a:solidFill>
                <a:latin typeface="+mn-lt"/>
              </a:defRPr>
            </a:lvl5pPr>
          </a:lstStyle>
          <a:p>
            <a:pPr lvl="0"/>
            <a:r>
              <a:rPr lang="en-US"/>
              <a:t>Click to edit Master text styles</a:t>
            </a:r>
          </a:p>
        </p:txBody>
      </p:sp>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5400" y="0"/>
            <a:ext cx="5040000" cy="6858000"/>
          </a:xfrm>
        </p:spPr>
        <p:txBody>
          <a:bodyPr/>
          <a:lstStyle>
            <a:lvl1pPr>
              <a:defRPr>
                <a:solidFill>
                  <a:schemeClr val="bg1"/>
                </a:solidFill>
              </a:defRPr>
            </a:lvl1pPr>
          </a:lstStyle>
          <a:p>
            <a:r>
              <a:rPr lang="en-US"/>
              <a:t>Click icon to add picture</a:t>
            </a:r>
            <a:endParaRPr lang="en-AU"/>
          </a:p>
        </p:txBody>
      </p:sp>
      <p:sp>
        <p:nvSpPr>
          <p:cNvPr id="13" name="Text Placeholder 12">
            <a:extLst>
              <a:ext uri="{FF2B5EF4-FFF2-40B4-BE49-F238E27FC236}">
                <a16:creationId xmlns:a16="http://schemas.microsoft.com/office/drawing/2014/main" id="{518B06DF-F3D5-44F7-AB62-30A2ED1F46C7}"/>
              </a:ext>
            </a:extLst>
          </p:cNvPr>
          <p:cNvSpPr>
            <a:spLocks noGrp="1"/>
          </p:cNvSpPr>
          <p:nvPr>
            <p:ph type="body" sz="quarter" idx="15" hasCustomPrompt="1"/>
          </p:nvPr>
        </p:nvSpPr>
        <p:spPr>
          <a:xfrm>
            <a:off x="5400000" y="5976000"/>
            <a:ext cx="6407999" cy="360000"/>
          </a:xfrm>
        </p:spPr>
        <p:txBody>
          <a:bodyPr anchor="b">
            <a:noAutofit/>
          </a:bodyPr>
          <a:lstStyle>
            <a:lvl1pPr>
              <a:defRPr sz="1400">
                <a:latin typeface="+mn-lt"/>
              </a:defRPr>
            </a:lvl1pPr>
          </a:lstStyle>
          <a:p>
            <a:pPr lvl="0"/>
            <a:r>
              <a:rPr lang="en-US"/>
              <a:t>Caption</a:t>
            </a:r>
            <a:endParaRPr lang="en-AU"/>
          </a:p>
        </p:txBody>
      </p:sp>
      <p:sp>
        <p:nvSpPr>
          <p:cNvPr id="5" name="Slide Number Placeholder 4">
            <a:extLst>
              <a:ext uri="{FF2B5EF4-FFF2-40B4-BE49-F238E27FC236}">
                <a16:creationId xmlns:a16="http://schemas.microsoft.com/office/drawing/2014/main" id="{FA1D6039-007D-7CE1-2455-85685924710B}"/>
              </a:ext>
            </a:extLst>
          </p:cNvPr>
          <p:cNvSpPr>
            <a:spLocks noGrp="1"/>
          </p:cNvSpPr>
          <p:nvPr>
            <p:ph type="sldNum" sz="quarter" idx="16"/>
          </p:nvPr>
        </p:nvSpPr>
        <p:spPr/>
        <p:txBody>
          <a:bodyPr/>
          <a:lstStyle/>
          <a:p>
            <a:fld id="{10A01DC5-1685-4615-8240-15192985C6A2}" type="slidenum">
              <a:rPr lang="en-AU" smtClean="0"/>
              <a:pPr/>
              <a:t>‹#›</a:t>
            </a:fld>
            <a:endParaRPr lang="en-AU"/>
          </a:p>
        </p:txBody>
      </p:sp>
    </p:spTree>
    <p:extLst>
      <p:ext uri="{BB962C8B-B14F-4D97-AF65-F5344CB8AC3E}">
        <p14:creationId xmlns:p14="http://schemas.microsoft.com/office/powerpoint/2010/main" val="10703552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am slide 1">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A4DAC1B-834C-7BD5-B0BB-7FE13580EE7C}"/>
              </a:ext>
              <a:ext uri="{C183D7F6-B498-43B3-948B-1728B52AA6E4}">
                <adec:decorative xmlns:adec="http://schemas.microsoft.com/office/drawing/2017/decorative" val="1"/>
              </a:ext>
            </a:extLst>
          </p:cNvPr>
          <p:cNvSpPr>
            <a:spLocks/>
          </p:cNvSpPr>
          <p:nvPr userDrawn="1"/>
        </p:nvSpPr>
        <p:spPr>
          <a:xfrm>
            <a:off x="0" y="1"/>
            <a:ext cx="12192000" cy="136142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 name="Oval 2">
            <a:extLst>
              <a:ext uri="{FF2B5EF4-FFF2-40B4-BE49-F238E27FC236}">
                <a16:creationId xmlns:a16="http://schemas.microsoft.com/office/drawing/2014/main" id="{B37506F2-F525-5814-9826-7AFD500EC450}"/>
              </a:ext>
              <a:ext uri="{C183D7F6-B498-43B3-948B-1728B52AA6E4}">
                <adec:decorative xmlns:adec="http://schemas.microsoft.com/office/drawing/2017/decorative" val="1"/>
              </a:ext>
            </a:extLst>
          </p:cNvPr>
          <p:cNvSpPr>
            <a:spLocks/>
          </p:cNvSpPr>
          <p:nvPr userDrawn="1"/>
        </p:nvSpPr>
        <p:spPr>
          <a:xfrm rot="15300000">
            <a:off x="11294234" y="197717"/>
            <a:ext cx="1034963" cy="1037629"/>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Oval 4">
            <a:extLst>
              <a:ext uri="{FF2B5EF4-FFF2-40B4-BE49-F238E27FC236}">
                <a16:creationId xmlns:a16="http://schemas.microsoft.com/office/drawing/2014/main" id="{0A512C00-E83C-79F8-F03D-C3C23BD06D81}"/>
              </a:ext>
              <a:ext uri="{C183D7F6-B498-43B3-948B-1728B52AA6E4}">
                <adec:decorative xmlns:adec="http://schemas.microsoft.com/office/drawing/2017/decorative" val="1"/>
              </a:ext>
            </a:extLst>
          </p:cNvPr>
          <p:cNvSpPr>
            <a:spLocks/>
          </p:cNvSpPr>
          <p:nvPr userDrawn="1"/>
        </p:nvSpPr>
        <p:spPr>
          <a:xfrm rot="15300000">
            <a:off x="6996750" y="-1709613"/>
            <a:ext cx="2751951" cy="2759039"/>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Oval 5">
            <a:extLst>
              <a:ext uri="{FF2B5EF4-FFF2-40B4-BE49-F238E27FC236}">
                <a16:creationId xmlns:a16="http://schemas.microsoft.com/office/drawing/2014/main" id="{5AC2B146-1D7B-D829-D8E7-D9D84F534228}"/>
              </a:ext>
              <a:ext uri="{C183D7F6-B498-43B3-948B-1728B52AA6E4}">
                <adec:decorative xmlns:adec="http://schemas.microsoft.com/office/drawing/2017/decorative" val="1"/>
              </a:ext>
            </a:extLst>
          </p:cNvPr>
          <p:cNvSpPr>
            <a:spLocks/>
          </p:cNvSpPr>
          <p:nvPr userDrawn="1"/>
        </p:nvSpPr>
        <p:spPr>
          <a:xfrm rot="15300000">
            <a:off x="9701234" y="640918"/>
            <a:ext cx="2552016" cy="2552016"/>
          </a:xfrm>
          <a:prstGeom prst="ellipse">
            <a:avLst/>
          </a:prstGeom>
          <a:noFill/>
          <a:ln w="190500">
            <a:solidFill>
              <a:srgbClr val="136C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Rectangle: Rounded Corners 6">
            <a:extLst>
              <a:ext uri="{FF2B5EF4-FFF2-40B4-BE49-F238E27FC236}">
                <a16:creationId xmlns:a16="http://schemas.microsoft.com/office/drawing/2014/main" id="{C9DEBC90-31CF-1F88-DB5E-43CFBF8292BC}"/>
              </a:ext>
              <a:ext uri="{C183D7F6-B498-43B3-948B-1728B52AA6E4}">
                <adec:decorative xmlns:adec="http://schemas.microsoft.com/office/drawing/2017/decorative" val="1"/>
              </a:ext>
            </a:extLst>
          </p:cNvPr>
          <p:cNvSpPr>
            <a:spLocks/>
          </p:cNvSpPr>
          <p:nvPr userDrawn="1"/>
        </p:nvSpPr>
        <p:spPr>
          <a:xfrm>
            <a:off x="1" y="1356043"/>
            <a:ext cx="12192000" cy="5501957"/>
          </a:xfrm>
          <a:prstGeom prst="roundRect">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a:p>
        </p:txBody>
      </p:sp>
      <p:sp>
        <p:nvSpPr>
          <p:cNvPr id="8" name="Rectangle: Rounded Corners 7">
            <a:extLst>
              <a:ext uri="{FF2B5EF4-FFF2-40B4-BE49-F238E27FC236}">
                <a16:creationId xmlns:a16="http://schemas.microsoft.com/office/drawing/2014/main" id="{7FF62EBE-2464-DE23-7321-C65DF73A8BB7}"/>
              </a:ext>
              <a:ext uri="{C183D7F6-B498-43B3-948B-1728B52AA6E4}">
                <adec:decorative xmlns:adec="http://schemas.microsoft.com/office/drawing/2017/decorative" val="1"/>
              </a:ext>
            </a:extLst>
          </p:cNvPr>
          <p:cNvSpPr>
            <a:spLocks/>
          </p:cNvSpPr>
          <p:nvPr userDrawn="1"/>
        </p:nvSpPr>
        <p:spPr>
          <a:xfrm>
            <a:off x="232622" y="1527043"/>
            <a:ext cx="11726756" cy="5159957"/>
          </a:xfrm>
          <a:prstGeom prst="roundRect">
            <a:avLst>
              <a:gd name="adj" fmla="val 3954"/>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Rectangle 8">
            <a:extLst>
              <a:ext uri="{FF2B5EF4-FFF2-40B4-BE49-F238E27FC236}">
                <a16:creationId xmlns:a16="http://schemas.microsoft.com/office/drawing/2014/main" id="{A5DAE747-9C91-E811-1664-A182D214D6BE}"/>
              </a:ext>
              <a:ext uri="{C183D7F6-B498-43B3-948B-1728B52AA6E4}">
                <adec:decorative xmlns:adec="http://schemas.microsoft.com/office/drawing/2017/decorative" val="1"/>
              </a:ext>
            </a:extLst>
          </p:cNvPr>
          <p:cNvSpPr>
            <a:spLocks/>
          </p:cNvSpPr>
          <p:nvPr userDrawn="1"/>
        </p:nvSpPr>
        <p:spPr>
          <a:xfrm>
            <a:off x="-140912" y="-1853293"/>
            <a:ext cx="12332912" cy="1853293"/>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10" name="Rectangle 9">
            <a:extLst>
              <a:ext uri="{FF2B5EF4-FFF2-40B4-BE49-F238E27FC236}">
                <a16:creationId xmlns:a16="http://schemas.microsoft.com/office/drawing/2014/main" id="{E9FD4B39-67C3-F21F-71E2-01CE3E74FB63}"/>
              </a:ext>
              <a:ext uri="{C183D7F6-B498-43B3-948B-1728B52AA6E4}">
                <adec:decorative xmlns:adec="http://schemas.microsoft.com/office/drawing/2017/decorative" val="1"/>
              </a:ext>
            </a:extLst>
          </p:cNvPr>
          <p:cNvSpPr>
            <a:spLocks/>
          </p:cNvSpPr>
          <p:nvPr userDrawn="1"/>
        </p:nvSpPr>
        <p:spPr>
          <a:xfrm rot="5400000">
            <a:off x="7606331" y="2406793"/>
            <a:ext cx="9916886" cy="745550"/>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11" name="Title 3">
            <a:extLst>
              <a:ext uri="{FF2B5EF4-FFF2-40B4-BE49-F238E27FC236}">
                <a16:creationId xmlns:a16="http://schemas.microsoft.com/office/drawing/2014/main" id="{6389052F-9E41-61FA-EC7E-98B99BD8FFDF}"/>
              </a:ext>
            </a:extLst>
          </p:cNvPr>
          <p:cNvSpPr>
            <a:spLocks noGrp="1"/>
          </p:cNvSpPr>
          <p:nvPr>
            <p:ph type="title" hasCustomPrompt="1"/>
          </p:nvPr>
        </p:nvSpPr>
        <p:spPr>
          <a:xfrm>
            <a:off x="360000" y="407914"/>
            <a:ext cx="6658020" cy="545601"/>
          </a:xfrm>
        </p:spPr>
        <p:txBody>
          <a:bodyPr/>
          <a:lstStyle>
            <a:lvl1pPr>
              <a:defRPr>
                <a:solidFill>
                  <a:schemeClr val="bg1"/>
                </a:solidFill>
              </a:defRPr>
            </a:lvl1pPr>
          </a:lstStyle>
          <a:p>
            <a:r>
              <a:rPr lang="en-US"/>
              <a:t>Meet the [KLA] team</a:t>
            </a:r>
            <a:endParaRPr lang="en-AU"/>
          </a:p>
        </p:txBody>
      </p:sp>
    </p:spTree>
    <p:extLst>
      <p:ext uri="{BB962C8B-B14F-4D97-AF65-F5344CB8AC3E}">
        <p14:creationId xmlns:p14="http://schemas.microsoft.com/office/powerpoint/2010/main" val="5682929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am slide 2">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0A01DC5-1685-4615-8240-15192985C6A2}" type="slidenum">
              <a:rPr lang="en-AU" smtClean="0"/>
              <a:t>‹#›</a:t>
            </a:fld>
            <a:endParaRPr lang="en-AU"/>
          </a:p>
        </p:txBody>
      </p:sp>
      <p:sp>
        <p:nvSpPr>
          <p:cNvPr id="2" name="Rectangle 1">
            <a:extLst>
              <a:ext uri="{FF2B5EF4-FFF2-40B4-BE49-F238E27FC236}">
                <a16:creationId xmlns:a16="http://schemas.microsoft.com/office/drawing/2014/main" id="{236FCCDD-FD1C-C6A0-716F-205A6DA05877}"/>
              </a:ext>
            </a:extLst>
          </p:cNvPr>
          <p:cNvSpPr>
            <a:spLocks/>
          </p:cNvSpPr>
          <p:nvPr userDrawn="1"/>
        </p:nvSpPr>
        <p:spPr>
          <a:xfrm>
            <a:off x="0" y="0"/>
            <a:ext cx="3376827" cy="6858000"/>
          </a:xfrm>
          <a:prstGeom prst="rect">
            <a:avLst/>
          </a:prstGeom>
          <a:solidFill>
            <a:srgbClr val="002664"/>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grpSp>
        <p:nvGrpSpPr>
          <p:cNvPr id="3" name="Group 2">
            <a:extLst>
              <a:ext uri="{FF2B5EF4-FFF2-40B4-BE49-F238E27FC236}">
                <a16:creationId xmlns:a16="http://schemas.microsoft.com/office/drawing/2014/main" id="{E5018918-0483-2699-478B-2ECC7C26DB56}"/>
              </a:ext>
            </a:extLst>
          </p:cNvPr>
          <p:cNvGrpSpPr>
            <a:grpSpLocks/>
          </p:cNvGrpSpPr>
          <p:nvPr userDrawn="1"/>
        </p:nvGrpSpPr>
        <p:grpSpPr>
          <a:xfrm flipH="1">
            <a:off x="-904718" y="2431903"/>
            <a:ext cx="4435322" cy="4833715"/>
            <a:chOff x="-439573" y="2545073"/>
            <a:chExt cx="4435322" cy="4833715"/>
          </a:xfrm>
        </p:grpSpPr>
        <p:sp>
          <p:nvSpPr>
            <p:cNvPr id="5" name="Oval 4">
              <a:extLst>
                <a:ext uri="{FF2B5EF4-FFF2-40B4-BE49-F238E27FC236}">
                  <a16:creationId xmlns:a16="http://schemas.microsoft.com/office/drawing/2014/main" id="{E8C5E266-0174-0A70-3FC4-FD70711A55C1}"/>
                </a:ext>
              </a:extLst>
            </p:cNvPr>
            <p:cNvSpPr>
              <a:spLocks/>
            </p:cNvSpPr>
            <p:nvPr/>
          </p:nvSpPr>
          <p:spPr>
            <a:xfrm>
              <a:off x="756247" y="5728543"/>
              <a:ext cx="1646006" cy="1650245"/>
            </a:xfrm>
            <a:prstGeom prst="ellipse">
              <a:avLst/>
            </a:prstGeom>
            <a:solidFill>
              <a:srgbClr val="FFE6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Oval 5">
              <a:extLst>
                <a:ext uri="{FF2B5EF4-FFF2-40B4-BE49-F238E27FC236}">
                  <a16:creationId xmlns:a16="http://schemas.microsoft.com/office/drawing/2014/main" id="{2CAF77CB-B8B2-FA4B-D6AD-9E04E492AED2}"/>
                </a:ext>
              </a:extLst>
            </p:cNvPr>
            <p:cNvSpPr>
              <a:spLocks/>
            </p:cNvSpPr>
            <p:nvPr/>
          </p:nvSpPr>
          <p:spPr>
            <a:xfrm>
              <a:off x="1243798" y="2545073"/>
              <a:ext cx="2751951" cy="2759039"/>
            </a:xfrm>
            <a:prstGeom prst="ellipse">
              <a:avLst/>
            </a:prstGeom>
            <a:solidFill>
              <a:srgbClr val="C9ED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Oval 6">
              <a:extLst>
                <a:ext uri="{FF2B5EF4-FFF2-40B4-BE49-F238E27FC236}">
                  <a16:creationId xmlns:a16="http://schemas.microsoft.com/office/drawing/2014/main" id="{5B557B4D-19A0-A52F-BA0D-AD8A3ED18C60}"/>
                </a:ext>
              </a:extLst>
            </p:cNvPr>
            <p:cNvSpPr>
              <a:spLocks/>
            </p:cNvSpPr>
            <p:nvPr/>
          </p:nvSpPr>
          <p:spPr>
            <a:xfrm>
              <a:off x="-439573" y="3734026"/>
              <a:ext cx="2552016" cy="2552016"/>
            </a:xfrm>
            <a:prstGeom prst="ellipse">
              <a:avLst/>
            </a:prstGeom>
            <a:noFill/>
            <a:ln w="190500">
              <a:solidFill>
                <a:srgbClr val="136C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sp>
        <p:nvSpPr>
          <p:cNvPr id="8" name="Rectangle 7">
            <a:extLst>
              <a:ext uri="{FF2B5EF4-FFF2-40B4-BE49-F238E27FC236}">
                <a16:creationId xmlns:a16="http://schemas.microsoft.com/office/drawing/2014/main" id="{ECDEE502-25E2-E471-DCF0-E20F702CDAD3}"/>
              </a:ext>
            </a:extLst>
          </p:cNvPr>
          <p:cNvSpPr>
            <a:spLocks/>
          </p:cNvSpPr>
          <p:nvPr userDrawn="1"/>
        </p:nvSpPr>
        <p:spPr>
          <a:xfrm>
            <a:off x="2994991" y="0"/>
            <a:ext cx="9197009" cy="6858000"/>
          </a:xfrm>
          <a:prstGeom prst="rect">
            <a:avLst/>
          </a:prstGeom>
          <a:solidFill>
            <a:schemeClr val="accent4"/>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a:p>
        </p:txBody>
      </p:sp>
      <p:sp>
        <p:nvSpPr>
          <p:cNvPr id="9" name="Rectangle 8">
            <a:extLst>
              <a:ext uri="{FF2B5EF4-FFF2-40B4-BE49-F238E27FC236}">
                <a16:creationId xmlns:a16="http://schemas.microsoft.com/office/drawing/2014/main" id="{DC8E7762-479D-5D38-E3AA-B007883D48B1}"/>
              </a:ext>
            </a:extLst>
          </p:cNvPr>
          <p:cNvSpPr>
            <a:spLocks/>
          </p:cNvSpPr>
          <p:nvPr userDrawn="1"/>
        </p:nvSpPr>
        <p:spPr>
          <a:xfrm rot="5400000">
            <a:off x="-5110380" y="1900026"/>
            <a:ext cx="7193285" cy="3027470"/>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10" name="Rectangle 9">
            <a:extLst>
              <a:ext uri="{FF2B5EF4-FFF2-40B4-BE49-F238E27FC236}">
                <a16:creationId xmlns:a16="http://schemas.microsoft.com/office/drawing/2014/main" id="{607BA05C-9702-92F7-7EE4-5E7F6E0804D4}"/>
              </a:ext>
            </a:extLst>
          </p:cNvPr>
          <p:cNvSpPr>
            <a:spLocks/>
          </p:cNvSpPr>
          <p:nvPr userDrawn="1"/>
        </p:nvSpPr>
        <p:spPr>
          <a:xfrm>
            <a:off x="-140912" y="6858000"/>
            <a:ext cx="12332912" cy="662069"/>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12" name="Title 3">
            <a:extLst>
              <a:ext uri="{FF2B5EF4-FFF2-40B4-BE49-F238E27FC236}">
                <a16:creationId xmlns:a16="http://schemas.microsoft.com/office/drawing/2014/main" id="{9CB69818-EA4E-73F6-A3E9-E96A11112B65}"/>
              </a:ext>
            </a:extLst>
          </p:cNvPr>
          <p:cNvSpPr>
            <a:spLocks noGrp="1"/>
          </p:cNvSpPr>
          <p:nvPr>
            <p:ph type="title" hasCustomPrompt="1"/>
          </p:nvPr>
        </p:nvSpPr>
        <p:spPr>
          <a:xfrm>
            <a:off x="273975" y="312181"/>
            <a:ext cx="2430780" cy="1769538"/>
          </a:xfrm>
        </p:spPr>
        <p:txBody>
          <a:bodyPr/>
          <a:lstStyle>
            <a:lvl1pPr>
              <a:lnSpc>
                <a:spcPct val="110000"/>
              </a:lnSpc>
              <a:defRPr>
                <a:solidFill>
                  <a:schemeClr val="bg1"/>
                </a:solidFill>
              </a:defRPr>
            </a:lvl1pPr>
          </a:lstStyle>
          <a:p>
            <a:r>
              <a:rPr lang="en-US"/>
              <a:t>[KLA] Curriculum team</a:t>
            </a:r>
            <a:endParaRPr lang="en-AU"/>
          </a:p>
        </p:txBody>
      </p:sp>
    </p:spTree>
    <p:extLst>
      <p:ext uri="{BB962C8B-B14F-4D97-AF65-F5344CB8AC3E}">
        <p14:creationId xmlns:p14="http://schemas.microsoft.com/office/powerpoint/2010/main" val="1653113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am slide 3">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925558F-1CCD-6414-E6FE-A684D24944F5}"/>
              </a:ext>
            </a:extLst>
          </p:cNvPr>
          <p:cNvSpPr>
            <a:spLocks/>
          </p:cNvSpPr>
          <p:nvPr userDrawn="1"/>
        </p:nvSpPr>
        <p:spPr>
          <a:xfrm>
            <a:off x="0" y="0"/>
            <a:ext cx="3376827" cy="6858000"/>
          </a:xfrm>
          <a:prstGeom prst="rect">
            <a:avLst/>
          </a:prstGeom>
          <a:solidFill>
            <a:schemeClr val="accent4"/>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13" name="Oval 12">
            <a:extLst>
              <a:ext uri="{FF2B5EF4-FFF2-40B4-BE49-F238E27FC236}">
                <a16:creationId xmlns:a16="http://schemas.microsoft.com/office/drawing/2014/main" id="{437F98C1-7925-B4E1-8A9A-8C1EE050337D}"/>
              </a:ext>
            </a:extLst>
          </p:cNvPr>
          <p:cNvSpPr>
            <a:spLocks/>
          </p:cNvSpPr>
          <p:nvPr userDrawn="1"/>
        </p:nvSpPr>
        <p:spPr>
          <a:xfrm>
            <a:off x="756247" y="5536026"/>
            <a:ext cx="1646006" cy="1650245"/>
          </a:xfrm>
          <a:prstGeom prst="ellipse">
            <a:avLst/>
          </a:prstGeom>
          <a:solidFill>
            <a:srgbClr val="8BE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4" name="Oval 13">
            <a:extLst>
              <a:ext uri="{FF2B5EF4-FFF2-40B4-BE49-F238E27FC236}">
                <a16:creationId xmlns:a16="http://schemas.microsoft.com/office/drawing/2014/main" id="{020BAB49-7DE1-F84C-E4E1-34BC639F9FD2}"/>
              </a:ext>
            </a:extLst>
          </p:cNvPr>
          <p:cNvSpPr>
            <a:spLocks/>
          </p:cNvSpPr>
          <p:nvPr userDrawn="1"/>
        </p:nvSpPr>
        <p:spPr>
          <a:xfrm>
            <a:off x="1243798" y="2352556"/>
            <a:ext cx="2751951" cy="2759039"/>
          </a:xfrm>
          <a:prstGeom prst="ellipse">
            <a:avLst/>
          </a:prstGeom>
          <a:solidFill>
            <a:srgbClr val="136C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5" name="Picture 14" descr="A picture containing diagram&#10;&#10;Description automatically generated">
            <a:extLst>
              <a:ext uri="{FF2B5EF4-FFF2-40B4-BE49-F238E27FC236}">
                <a16:creationId xmlns:a16="http://schemas.microsoft.com/office/drawing/2014/main" id="{71120AC0-2B0D-ACEC-657C-3799D2782372}"/>
              </a:ext>
            </a:extLst>
          </p:cNvPr>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rot="16200000">
            <a:off x="-627909" y="3220557"/>
            <a:ext cx="4244315" cy="2991557"/>
          </a:xfrm>
          <a:prstGeom prst="rect">
            <a:avLst/>
          </a:prstGeom>
        </p:spPr>
      </p:pic>
      <p:sp>
        <p:nvSpPr>
          <p:cNvPr id="16" name="Rectangle 15">
            <a:extLst>
              <a:ext uri="{FF2B5EF4-FFF2-40B4-BE49-F238E27FC236}">
                <a16:creationId xmlns:a16="http://schemas.microsoft.com/office/drawing/2014/main" id="{DF7763D2-FA9B-CF59-8DB9-74409112DDCD}"/>
              </a:ext>
            </a:extLst>
          </p:cNvPr>
          <p:cNvSpPr>
            <a:spLocks/>
          </p:cNvSpPr>
          <p:nvPr userDrawn="1"/>
        </p:nvSpPr>
        <p:spPr>
          <a:xfrm>
            <a:off x="-140912" y="6854942"/>
            <a:ext cx="12332912" cy="331329"/>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4" name="Slide Number Placeholder 3"/>
          <p:cNvSpPr>
            <a:spLocks noGrp="1"/>
          </p:cNvSpPr>
          <p:nvPr>
            <p:ph type="sldNum" sz="quarter" idx="12"/>
          </p:nvPr>
        </p:nvSpPr>
        <p:spPr/>
        <p:txBody>
          <a:bodyPr/>
          <a:lstStyle/>
          <a:p>
            <a:fld id="{10A01DC5-1685-4615-8240-15192985C6A2}" type="slidenum">
              <a:rPr lang="en-AU" smtClean="0"/>
              <a:t>‹#›</a:t>
            </a:fld>
            <a:endParaRPr lang="en-AU"/>
          </a:p>
        </p:txBody>
      </p:sp>
      <p:sp>
        <p:nvSpPr>
          <p:cNvPr id="12" name="Title 3">
            <a:extLst>
              <a:ext uri="{FF2B5EF4-FFF2-40B4-BE49-F238E27FC236}">
                <a16:creationId xmlns:a16="http://schemas.microsoft.com/office/drawing/2014/main" id="{9CB69818-EA4E-73F6-A3E9-E96A11112B65}"/>
              </a:ext>
            </a:extLst>
          </p:cNvPr>
          <p:cNvSpPr>
            <a:spLocks noGrp="1"/>
          </p:cNvSpPr>
          <p:nvPr>
            <p:ph type="title" hasCustomPrompt="1"/>
          </p:nvPr>
        </p:nvSpPr>
        <p:spPr>
          <a:xfrm>
            <a:off x="273975" y="312181"/>
            <a:ext cx="2430780" cy="1769538"/>
          </a:xfrm>
        </p:spPr>
        <p:txBody>
          <a:bodyPr/>
          <a:lstStyle>
            <a:lvl1pPr>
              <a:lnSpc>
                <a:spcPct val="110000"/>
              </a:lnSpc>
              <a:defRPr>
                <a:solidFill>
                  <a:schemeClr val="accent1"/>
                </a:solidFill>
              </a:defRPr>
            </a:lvl1pPr>
          </a:lstStyle>
          <a:p>
            <a:r>
              <a:rPr lang="en-US"/>
              <a:t>[KLA] Curriculum team</a:t>
            </a:r>
            <a:endParaRPr lang="en-AU"/>
          </a:p>
        </p:txBody>
      </p:sp>
      <p:sp>
        <p:nvSpPr>
          <p:cNvPr id="17" name="Rectangle 16">
            <a:extLst>
              <a:ext uri="{FF2B5EF4-FFF2-40B4-BE49-F238E27FC236}">
                <a16:creationId xmlns:a16="http://schemas.microsoft.com/office/drawing/2014/main" id="{2F01921D-07D0-1A4B-903A-8BBD2F059D2D}"/>
              </a:ext>
            </a:extLst>
          </p:cNvPr>
          <p:cNvSpPr>
            <a:spLocks/>
          </p:cNvSpPr>
          <p:nvPr userDrawn="1"/>
        </p:nvSpPr>
        <p:spPr>
          <a:xfrm>
            <a:off x="2994991" y="0"/>
            <a:ext cx="9197009" cy="6858000"/>
          </a:xfrm>
          <a:prstGeom prst="rect">
            <a:avLst/>
          </a:prstGeom>
          <a:solidFill>
            <a:schemeClr val="bg1"/>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Tree>
    <p:extLst>
      <p:ext uri="{BB962C8B-B14F-4D97-AF65-F5344CB8AC3E}">
        <p14:creationId xmlns:p14="http://schemas.microsoft.com/office/powerpoint/2010/main" val="1165146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257F9B-C715-D998-280B-B0490FAB9D0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36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hasCustomPrompt="1"/>
          </p:nvPr>
        </p:nvSpPr>
        <p:spPr>
          <a:xfrm>
            <a:off x="360000" y="1620000"/>
            <a:ext cx="11484000" cy="4536000"/>
          </a:xfrm>
        </p:spPr>
        <p:txBody>
          <a:bodyPr/>
          <a:lstStyle>
            <a:lvl1pPr>
              <a:lnSpc>
                <a:spcPct val="150000"/>
              </a:lnSpc>
              <a:defRPr sz="1800">
                <a:latin typeface="+mn-lt"/>
              </a:defRPr>
            </a:lvl1pPr>
            <a:lvl2pPr>
              <a:lnSpc>
                <a:spcPct val="150000"/>
              </a:lnSpc>
              <a:defRPr sz="1800"/>
            </a:lvl2pPr>
            <a:lvl3pPr>
              <a:lnSpc>
                <a:spcPct val="150000"/>
              </a:lnSpc>
              <a:defRPr/>
            </a:lvl3pPr>
            <a:lvl4pPr>
              <a:lnSpc>
                <a:spcPct val="150000"/>
              </a:lnSpc>
              <a:defRPr sz="1800"/>
            </a:lvl4pPr>
            <a:lvl5pPr>
              <a:lnSpc>
                <a:spcPct val="150000"/>
              </a:lnSpc>
              <a:defRPr sz="1800"/>
            </a:lvl5pPr>
          </a:lstStyle>
          <a:p>
            <a:pPr lvl="0"/>
            <a:r>
              <a:rPr lang="en-US"/>
              <a:t>Click to add text</a:t>
            </a:r>
          </a:p>
          <a:p>
            <a:pPr lvl="1"/>
            <a:r>
              <a:rPr lang="en-US"/>
              <a:t>Second level</a:t>
            </a:r>
          </a:p>
          <a:p>
            <a:pPr lvl="4"/>
            <a:r>
              <a:rPr lang="en-US"/>
              <a:t>Third level</a:t>
            </a:r>
          </a:p>
          <a:p>
            <a:pPr lvl="3"/>
            <a:r>
              <a:rPr lang="en-US"/>
              <a:t>Fourth level</a:t>
            </a:r>
          </a:p>
          <a:p>
            <a:pPr lvl="4"/>
            <a:r>
              <a:rPr lang="en-US"/>
              <a:t>Fifth level</a:t>
            </a:r>
          </a:p>
        </p:txBody>
      </p:sp>
      <p:cxnSp>
        <p:nvCxnSpPr>
          <p:cNvPr id="10" name="Straight Connector 9">
            <a:extLst>
              <a:ext uri="{FF2B5EF4-FFF2-40B4-BE49-F238E27FC236}">
                <a16:creationId xmlns:a16="http://schemas.microsoft.com/office/drawing/2014/main" id="{C1C68106-4483-643D-2F20-EDD5AEDB960D}"/>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ext Placeholder 10">
            <a:extLst>
              <a:ext uri="{FF2B5EF4-FFF2-40B4-BE49-F238E27FC236}">
                <a16:creationId xmlns:a16="http://schemas.microsoft.com/office/drawing/2014/main" id="{CAACF727-AE7E-47EA-8835-DCF4CB035ECE}"/>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38287252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with image">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257F9B-C715-D998-280B-B0490FAB9D0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36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hasCustomPrompt="1"/>
          </p:nvPr>
        </p:nvSpPr>
        <p:spPr>
          <a:xfrm>
            <a:off x="360000" y="1620000"/>
            <a:ext cx="5558791" cy="4536000"/>
          </a:xfrm>
        </p:spPr>
        <p:txBody>
          <a:bodyPr/>
          <a:lstStyle>
            <a:lvl1pPr>
              <a:lnSpc>
                <a:spcPct val="150000"/>
              </a:lnSpc>
              <a:defRPr sz="1800">
                <a:latin typeface="+mn-lt"/>
              </a:defRPr>
            </a:lvl1pPr>
            <a:lvl2pPr>
              <a:lnSpc>
                <a:spcPct val="150000"/>
              </a:lnSpc>
              <a:defRPr sz="1800"/>
            </a:lvl2pPr>
            <a:lvl3pPr>
              <a:lnSpc>
                <a:spcPct val="150000"/>
              </a:lnSpc>
              <a:defRPr/>
            </a:lvl3pPr>
            <a:lvl4pPr>
              <a:lnSpc>
                <a:spcPct val="150000"/>
              </a:lnSpc>
              <a:defRPr sz="1800"/>
            </a:lvl4pPr>
            <a:lvl5pPr>
              <a:lnSpc>
                <a:spcPct val="150000"/>
              </a:lnSpc>
              <a:defRPr sz="1800"/>
            </a:lvl5pPr>
          </a:lstStyle>
          <a:p>
            <a:pPr lvl="0"/>
            <a:r>
              <a:rPr lang="en-US"/>
              <a:t>Click to add text</a:t>
            </a:r>
          </a:p>
          <a:p>
            <a:pPr lvl="1"/>
            <a:r>
              <a:rPr lang="en-US"/>
              <a:t>Second level</a:t>
            </a:r>
          </a:p>
          <a:p>
            <a:pPr lvl="4"/>
            <a:r>
              <a:rPr lang="en-US"/>
              <a:t>Third level</a:t>
            </a:r>
          </a:p>
          <a:p>
            <a:pPr lvl="3"/>
            <a:r>
              <a:rPr lang="en-US"/>
              <a:t>Fourth level</a:t>
            </a:r>
          </a:p>
          <a:p>
            <a:pPr lvl="4"/>
            <a:r>
              <a:rPr lang="en-US"/>
              <a:t>Fifth level</a:t>
            </a:r>
          </a:p>
        </p:txBody>
      </p:sp>
      <p:cxnSp>
        <p:nvCxnSpPr>
          <p:cNvPr id="10" name="Straight Connector 9">
            <a:extLst>
              <a:ext uri="{FF2B5EF4-FFF2-40B4-BE49-F238E27FC236}">
                <a16:creationId xmlns:a16="http://schemas.microsoft.com/office/drawing/2014/main" id="{C1C68106-4483-643D-2F20-EDD5AEDB960D}"/>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ext Placeholder 10">
            <a:extLst>
              <a:ext uri="{FF2B5EF4-FFF2-40B4-BE49-F238E27FC236}">
                <a16:creationId xmlns:a16="http://schemas.microsoft.com/office/drawing/2014/main" id="{CAACF727-AE7E-47EA-8835-DCF4CB035ECE}"/>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2" name="Picture Placeholder 4">
            <a:extLst>
              <a:ext uri="{FF2B5EF4-FFF2-40B4-BE49-F238E27FC236}">
                <a16:creationId xmlns:a16="http://schemas.microsoft.com/office/drawing/2014/main" id="{554A4670-F076-65AA-0E0F-9800FA7A267B}"/>
              </a:ext>
            </a:extLst>
          </p:cNvPr>
          <p:cNvSpPr>
            <a:spLocks noGrp="1"/>
          </p:cNvSpPr>
          <p:nvPr>
            <p:ph type="pic" sz="quarter" idx="19"/>
          </p:nvPr>
        </p:nvSpPr>
        <p:spPr>
          <a:xfrm>
            <a:off x="6167438" y="1620000"/>
            <a:ext cx="5676900" cy="4535997"/>
          </a:xfrm>
        </p:spPr>
        <p:txBody>
          <a:bodyPr/>
          <a:lstStyle/>
          <a:p>
            <a:r>
              <a:rPr lang="en-US"/>
              <a:t>Click icon to add picture</a:t>
            </a:r>
            <a:endParaRPr lang="en-AU"/>
          </a:p>
        </p:txBody>
      </p:sp>
    </p:spTree>
    <p:extLst>
      <p:ext uri="{BB962C8B-B14F-4D97-AF65-F5344CB8AC3E}">
        <p14:creationId xmlns:p14="http://schemas.microsoft.com/office/powerpoint/2010/main" val="26010587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with document">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257F9B-C715-D998-280B-B0490FAB9D0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36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C1C68106-4483-643D-2F20-EDD5AEDB960D}"/>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ext Placeholder 10">
            <a:extLst>
              <a:ext uri="{FF2B5EF4-FFF2-40B4-BE49-F238E27FC236}">
                <a16:creationId xmlns:a16="http://schemas.microsoft.com/office/drawing/2014/main" id="{CAACF727-AE7E-47EA-8835-DCF4CB035ECE}"/>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2" name="Content Placeholder 2">
            <a:extLst>
              <a:ext uri="{FF2B5EF4-FFF2-40B4-BE49-F238E27FC236}">
                <a16:creationId xmlns:a16="http://schemas.microsoft.com/office/drawing/2014/main" id="{7264D12D-DAEB-B762-87C4-84AC691386B5}"/>
              </a:ext>
            </a:extLst>
          </p:cNvPr>
          <p:cNvSpPr>
            <a:spLocks noGrp="1"/>
          </p:cNvSpPr>
          <p:nvPr>
            <p:ph sz="half" idx="1" hasCustomPrompt="1"/>
          </p:nvPr>
        </p:nvSpPr>
        <p:spPr>
          <a:xfrm>
            <a:off x="360000" y="1584000"/>
            <a:ext cx="7189116" cy="4499998"/>
          </a:xfrm>
        </p:spPr>
        <p:txBody>
          <a:bodyPr/>
          <a:lstStyle>
            <a:lvl1pPr>
              <a:defRPr sz="1800"/>
            </a:lvl1pPr>
          </a:lstStyle>
          <a:p>
            <a:pPr lvl="0"/>
            <a:r>
              <a:rPr lang="en-US"/>
              <a:t>Click to add text</a:t>
            </a:r>
          </a:p>
          <a:p>
            <a:pPr lvl="1"/>
            <a:r>
              <a:rPr lang="en-US"/>
              <a:t>Second level</a:t>
            </a:r>
          </a:p>
          <a:p>
            <a:pPr lvl="4"/>
            <a:r>
              <a:rPr lang="en-US"/>
              <a:t>Third level</a:t>
            </a:r>
          </a:p>
          <a:p>
            <a:pPr lvl="3"/>
            <a:r>
              <a:rPr lang="en-US"/>
              <a:t>Fourth level</a:t>
            </a:r>
          </a:p>
          <a:p>
            <a:pPr lvl="4"/>
            <a:r>
              <a:rPr lang="en-US"/>
              <a:t>Fifth level</a:t>
            </a:r>
          </a:p>
        </p:txBody>
      </p:sp>
      <p:grpSp>
        <p:nvGrpSpPr>
          <p:cNvPr id="9" name="Group 8">
            <a:extLst>
              <a:ext uri="{FF2B5EF4-FFF2-40B4-BE49-F238E27FC236}">
                <a16:creationId xmlns:a16="http://schemas.microsoft.com/office/drawing/2014/main" id="{CCAAAAF6-B176-935C-A538-693CDE78E927}"/>
              </a:ext>
              <a:ext uri="{C183D7F6-B498-43B3-948B-1728B52AA6E4}">
                <adec:decorative xmlns:adec="http://schemas.microsoft.com/office/drawing/2017/decorative" val="1"/>
              </a:ext>
            </a:extLst>
          </p:cNvPr>
          <p:cNvGrpSpPr/>
          <p:nvPr userDrawn="1"/>
        </p:nvGrpSpPr>
        <p:grpSpPr>
          <a:xfrm>
            <a:off x="8464309" y="1951402"/>
            <a:ext cx="2752016" cy="3643219"/>
            <a:chOff x="735266" y="1125657"/>
            <a:chExt cx="3588486" cy="4493181"/>
          </a:xfrm>
        </p:grpSpPr>
        <p:pic>
          <p:nvPicPr>
            <p:cNvPr id="11" name="Picture 10">
              <a:extLst>
                <a:ext uri="{FF2B5EF4-FFF2-40B4-BE49-F238E27FC236}">
                  <a16:creationId xmlns:a16="http://schemas.microsoft.com/office/drawing/2014/main" id="{39EDA23A-0C57-EE9B-FA55-6F06A3A9B7BD}"/>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rot="693977" flipH="1">
              <a:off x="1490357" y="1390460"/>
              <a:ext cx="2833395" cy="3788842"/>
            </a:xfrm>
            <a:prstGeom prst="rect">
              <a:avLst/>
            </a:prstGeom>
            <a:ln w="76200">
              <a:solidFill>
                <a:schemeClr val="bg1"/>
              </a:solidFill>
            </a:ln>
            <a:effectLst>
              <a:outerShdw blurRad="292100" dist="139700" dir="2700000" algn="tl" rotWithShape="0">
                <a:schemeClr val="tx1">
                  <a:alpha val="31000"/>
                </a:schemeClr>
              </a:outerShdw>
            </a:effectLst>
          </p:spPr>
        </p:pic>
        <p:pic>
          <p:nvPicPr>
            <p:cNvPr id="12" name="Picture 11">
              <a:extLst>
                <a:ext uri="{FF2B5EF4-FFF2-40B4-BE49-F238E27FC236}">
                  <a16:creationId xmlns:a16="http://schemas.microsoft.com/office/drawing/2014/main" id="{76254A0B-F936-05B8-17DB-D95588C43D27}"/>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rot="159253">
              <a:off x="1418457" y="1225105"/>
              <a:ext cx="2840013" cy="3797692"/>
            </a:xfrm>
            <a:prstGeom prst="rect">
              <a:avLst/>
            </a:prstGeom>
            <a:ln w="76200">
              <a:solidFill>
                <a:schemeClr val="bg1"/>
              </a:solidFill>
            </a:ln>
            <a:effectLst>
              <a:outerShdw blurRad="292100" dist="139700" dir="2700000" algn="tl" rotWithShape="0">
                <a:schemeClr val="tx1">
                  <a:alpha val="31000"/>
                </a:schemeClr>
              </a:outerShdw>
            </a:effectLst>
          </p:spPr>
        </p:pic>
        <p:pic>
          <p:nvPicPr>
            <p:cNvPr id="13" name="Picture 12">
              <a:extLst>
                <a:ext uri="{FF2B5EF4-FFF2-40B4-BE49-F238E27FC236}">
                  <a16:creationId xmlns:a16="http://schemas.microsoft.com/office/drawing/2014/main" id="{1C524B62-EC36-35CE-09C5-37B1BA311954}"/>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rot="21215311">
              <a:off x="735266" y="1125657"/>
              <a:ext cx="3360117" cy="4493181"/>
            </a:xfrm>
            <a:prstGeom prst="rect">
              <a:avLst/>
            </a:prstGeom>
            <a:ln w="76200">
              <a:solidFill>
                <a:schemeClr val="bg1"/>
              </a:solidFill>
            </a:ln>
            <a:effectLst>
              <a:outerShdw blurRad="292100" dist="139700" dir="2700000" algn="tl" rotWithShape="0">
                <a:schemeClr val="tx1">
                  <a:alpha val="31000"/>
                </a:schemeClr>
              </a:outerShdw>
            </a:effectLst>
          </p:spPr>
        </p:pic>
      </p:grpSp>
      <p:sp>
        <p:nvSpPr>
          <p:cNvPr id="6" name="Picture Placeholder 4">
            <a:extLst>
              <a:ext uri="{FF2B5EF4-FFF2-40B4-BE49-F238E27FC236}">
                <a16:creationId xmlns:a16="http://schemas.microsoft.com/office/drawing/2014/main" id="{F7C04AAD-E337-4CAB-A273-C8C3B3CA6921}"/>
              </a:ext>
            </a:extLst>
          </p:cNvPr>
          <p:cNvSpPr>
            <a:spLocks noGrp="1"/>
          </p:cNvSpPr>
          <p:nvPr>
            <p:ph type="pic" sz="quarter" idx="19" hasCustomPrompt="1"/>
          </p:nvPr>
        </p:nvSpPr>
        <p:spPr>
          <a:xfrm rot="21198164">
            <a:off x="8497994" y="1966625"/>
            <a:ext cx="2548889" cy="3635736"/>
          </a:xfrm>
        </p:spPr>
        <p:txBody>
          <a:bodyPr/>
          <a:lstStyle>
            <a:lvl1pPr>
              <a:defRPr/>
            </a:lvl1pPr>
          </a:lstStyle>
          <a:p>
            <a:r>
              <a:rPr lang="en-AU"/>
              <a:t>Document image</a:t>
            </a:r>
          </a:p>
        </p:txBody>
      </p:sp>
    </p:spTree>
    <p:extLst>
      <p:ext uri="{BB962C8B-B14F-4D97-AF65-F5344CB8AC3E}">
        <p14:creationId xmlns:p14="http://schemas.microsoft.com/office/powerpoint/2010/main" val="2758097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with callout box">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257F9B-C715-D998-280B-B0490FAB9D0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36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C1C68106-4483-643D-2F20-EDD5AEDB960D}"/>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ext Placeholder 10">
            <a:extLst>
              <a:ext uri="{FF2B5EF4-FFF2-40B4-BE49-F238E27FC236}">
                <a16:creationId xmlns:a16="http://schemas.microsoft.com/office/drawing/2014/main" id="{CAACF727-AE7E-47EA-8835-DCF4CB035ECE}"/>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2" name="Content Placeholder 2">
            <a:extLst>
              <a:ext uri="{FF2B5EF4-FFF2-40B4-BE49-F238E27FC236}">
                <a16:creationId xmlns:a16="http://schemas.microsoft.com/office/drawing/2014/main" id="{7264D12D-DAEB-B762-87C4-84AC691386B5}"/>
              </a:ext>
            </a:extLst>
          </p:cNvPr>
          <p:cNvSpPr>
            <a:spLocks noGrp="1"/>
          </p:cNvSpPr>
          <p:nvPr>
            <p:ph sz="half" idx="1" hasCustomPrompt="1"/>
          </p:nvPr>
        </p:nvSpPr>
        <p:spPr>
          <a:xfrm>
            <a:off x="360000" y="1584000"/>
            <a:ext cx="5616000" cy="4499998"/>
          </a:xfrm>
        </p:spPr>
        <p:txBody>
          <a:bodyPr/>
          <a:lstStyle>
            <a:lvl1pPr>
              <a:defRPr sz="1800"/>
            </a:lvl1pPr>
          </a:lstStyle>
          <a:p>
            <a:pPr lvl="0"/>
            <a:r>
              <a:rPr lang="en-US"/>
              <a:t>Click to add text</a:t>
            </a:r>
          </a:p>
          <a:p>
            <a:pPr lvl="1"/>
            <a:r>
              <a:rPr lang="en-US"/>
              <a:t>Second level</a:t>
            </a:r>
          </a:p>
          <a:p>
            <a:pPr lvl="4"/>
            <a:r>
              <a:rPr lang="en-US"/>
              <a:t>Third level</a:t>
            </a:r>
          </a:p>
          <a:p>
            <a:pPr lvl="3"/>
            <a:r>
              <a:rPr lang="en-US"/>
              <a:t>Fourth level</a:t>
            </a:r>
          </a:p>
          <a:p>
            <a:pPr lvl="4"/>
            <a:r>
              <a:rPr lang="en-US"/>
              <a:t>Fifth level</a:t>
            </a:r>
          </a:p>
        </p:txBody>
      </p:sp>
      <p:sp>
        <p:nvSpPr>
          <p:cNvPr id="3" name="Rectangle: Rounded Corners 2">
            <a:extLst>
              <a:ext uri="{FF2B5EF4-FFF2-40B4-BE49-F238E27FC236}">
                <a16:creationId xmlns:a16="http://schemas.microsoft.com/office/drawing/2014/main" id="{E9F8B789-3BDD-E51F-0464-C5095105CA0B}"/>
              </a:ext>
            </a:extLst>
          </p:cNvPr>
          <p:cNvSpPr/>
          <p:nvPr userDrawn="1"/>
        </p:nvSpPr>
        <p:spPr>
          <a:xfrm>
            <a:off x="6379535" y="1583989"/>
            <a:ext cx="5452465" cy="4499997"/>
          </a:xfrm>
          <a:prstGeom prst="roundRect">
            <a:avLst>
              <a:gd name="adj" fmla="val 8003"/>
            </a:avLst>
          </a:prstGeom>
          <a:solidFill>
            <a:srgbClr val="CBED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4"/>
              </a:solidFill>
            </a:endParaRPr>
          </a:p>
        </p:txBody>
      </p:sp>
      <p:sp>
        <p:nvSpPr>
          <p:cNvPr id="6" name="Content Placeholder 2">
            <a:extLst>
              <a:ext uri="{FF2B5EF4-FFF2-40B4-BE49-F238E27FC236}">
                <a16:creationId xmlns:a16="http://schemas.microsoft.com/office/drawing/2014/main" id="{6B06FBC2-B6FD-CD3D-EFEE-C13756B43430}"/>
              </a:ext>
            </a:extLst>
          </p:cNvPr>
          <p:cNvSpPr>
            <a:spLocks noGrp="1"/>
          </p:cNvSpPr>
          <p:nvPr>
            <p:ph sz="half" idx="19" hasCustomPrompt="1"/>
          </p:nvPr>
        </p:nvSpPr>
        <p:spPr>
          <a:xfrm>
            <a:off x="6675237" y="1886738"/>
            <a:ext cx="4850456" cy="3869020"/>
          </a:xfrm>
        </p:spPr>
        <p:txBody>
          <a:bodyPr/>
          <a:lstStyle>
            <a:lvl1pPr algn="l">
              <a:defRPr sz="1800"/>
            </a:lvl1pPr>
          </a:lstStyle>
          <a:p>
            <a:pPr lvl="0"/>
            <a:r>
              <a:rPr lang="en-US"/>
              <a:t>Click to add text</a:t>
            </a:r>
          </a:p>
          <a:p>
            <a:pPr lvl="1"/>
            <a:r>
              <a:rPr lang="en-US"/>
              <a:t>Second level</a:t>
            </a:r>
          </a:p>
          <a:p>
            <a:pPr lvl="4"/>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156907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DF8871C-2E9B-5DF5-2D4F-5A0C06C39A4C}"/>
              </a:ext>
              <a:ext uri="{C183D7F6-B498-43B3-948B-1728B52AA6E4}">
                <adec:decorative xmlns:adec="http://schemas.microsoft.com/office/drawing/2017/decorative" val="1"/>
              </a:ext>
            </a:extLst>
          </p:cNvPr>
          <p:cNvSpPr txBox="1"/>
          <p:nvPr userDrawn="1"/>
        </p:nvSpPr>
        <p:spPr>
          <a:xfrm>
            <a:off x="3269454" y="-263449"/>
            <a:ext cx="1963103" cy="2827973"/>
          </a:xfrm>
          <a:prstGeom prst="rect">
            <a:avLst/>
          </a:prstGeom>
          <a:noFill/>
        </p:spPr>
        <p:txBody>
          <a:bodyPr wrap="square" lIns="0" tIns="0" rIns="0" bIns="0" rtlCol="0">
            <a:noAutofit/>
          </a:bodyPr>
          <a:lstStyle/>
          <a:p>
            <a:pPr algn="l"/>
            <a:r>
              <a:rPr lang="en-AU" sz="35000">
                <a:solidFill>
                  <a:srgbClr val="CDD3D6"/>
                </a:solidFill>
              </a:rPr>
              <a:t>“</a:t>
            </a:r>
          </a:p>
        </p:txBody>
      </p:sp>
      <p:cxnSp>
        <p:nvCxnSpPr>
          <p:cNvPr id="7" name="Straight Connector 6">
            <a:extLst>
              <a:ext uri="{FF2B5EF4-FFF2-40B4-BE49-F238E27FC236}">
                <a16:creationId xmlns:a16="http://schemas.microsoft.com/office/drawing/2014/main" id="{F9E1E980-8C11-D173-009D-B6A5EFB0E9C9}"/>
              </a:ext>
              <a:ext uri="{C183D7F6-B498-43B3-948B-1728B52AA6E4}">
                <adec:decorative xmlns:adec="http://schemas.microsoft.com/office/drawing/2017/decorative" val="1"/>
              </a:ext>
            </a:extLst>
          </p:cNvPr>
          <p:cNvCxnSpPr/>
          <p:nvPr userDrawn="1"/>
        </p:nvCxnSpPr>
        <p:spPr>
          <a:xfrm>
            <a:off x="3086574" y="359998"/>
            <a:ext cx="0" cy="5976002"/>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Text Placeholder 14">
            <a:extLst>
              <a:ext uri="{FF2B5EF4-FFF2-40B4-BE49-F238E27FC236}">
                <a16:creationId xmlns:a16="http://schemas.microsoft.com/office/drawing/2014/main" id="{5F96F3EB-62B5-B30A-9550-210C8AC3F128}"/>
              </a:ext>
            </a:extLst>
          </p:cNvPr>
          <p:cNvSpPr>
            <a:spLocks noGrp="1"/>
          </p:cNvSpPr>
          <p:nvPr>
            <p:ph type="body" sz="quarter" idx="14" hasCustomPrompt="1"/>
          </p:nvPr>
        </p:nvSpPr>
        <p:spPr>
          <a:xfrm>
            <a:off x="3511550" y="2036762"/>
            <a:ext cx="8108950" cy="3458057"/>
          </a:xfrm>
        </p:spPr>
        <p:txBody>
          <a:bodyPr/>
          <a:lstStyle>
            <a:lvl1pPr marL="0" indent="0" algn="l" defTabSz="914377" rtl="0" eaLnBrk="1" latinLnBrk="0" hangingPunct="1">
              <a:lnSpc>
                <a:spcPct val="150000"/>
              </a:lnSpc>
              <a:spcBef>
                <a:spcPts val="0"/>
              </a:spcBef>
              <a:spcAft>
                <a:spcPts val="1200"/>
              </a:spcAft>
              <a:buFont typeface="Arial" panose="020B0604020202020204" pitchFamily="34" charset="0"/>
              <a:buNone/>
              <a:defRPr lang="en-US" sz="2400" b="0" kern="1200" dirty="0" smtClean="0">
                <a:solidFill>
                  <a:schemeClr val="accent1"/>
                </a:solidFill>
                <a:latin typeface="+mj-lt"/>
                <a:ea typeface="+mn-ea"/>
                <a:cs typeface="+mn-cs"/>
              </a:defRPr>
            </a:lvl1pPr>
          </a:lstStyle>
          <a:p>
            <a:pPr lvl="0"/>
            <a:r>
              <a:rPr lang="en-US"/>
              <a:t>Quote text</a:t>
            </a:r>
          </a:p>
        </p:txBody>
      </p:sp>
      <p:sp>
        <p:nvSpPr>
          <p:cNvPr id="10" name="Text Placeholder 14">
            <a:extLst>
              <a:ext uri="{FF2B5EF4-FFF2-40B4-BE49-F238E27FC236}">
                <a16:creationId xmlns:a16="http://schemas.microsoft.com/office/drawing/2014/main" id="{F1E02FEE-528E-0CDD-0DB4-625A0D610B6A}"/>
              </a:ext>
            </a:extLst>
          </p:cNvPr>
          <p:cNvSpPr>
            <a:spLocks noGrp="1"/>
          </p:cNvSpPr>
          <p:nvPr>
            <p:ph type="body" sz="quarter" idx="15" hasCustomPrompt="1"/>
          </p:nvPr>
        </p:nvSpPr>
        <p:spPr>
          <a:xfrm>
            <a:off x="3526324" y="5494820"/>
            <a:ext cx="8108950" cy="423139"/>
          </a:xfrm>
        </p:spPr>
        <p:txBody>
          <a:bodyPr/>
          <a:lstStyle>
            <a:lvl1pPr marL="0" indent="0" algn="r" defTabSz="914377" rtl="0" eaLnBrk="1" latinLnBrk="0" hangingPunct="1">
              <a:lnSpc>
                <a:spcPct val="150000"/>
              </a:lnSpc>
              <a:spcBef>
                <a:spcPts val="0"/>
              </a:spcBef>
              <a:spcAft>
                <a:spcPts val="1200"/>
              </a:spcAft>
              <a:buFont typeface="Arial" panose="020B0604020202020204" pitchFamily="34" charset="0"/>
              <a:buNone/>
              <a:defRPr lang="en-US" sz="1800" b="0" kern="1200" dirty="0" smtClean="0">
                <a:solidFill>
                  <a:schemeClr val="accent1"/>
                </a:solidFill>
                <a:latin typeface="+mj-lt"/>
                <a:ea typeface="+mn-ea"/>
                <a:cs typeface="+mn-cs"/>
              </a:defRPr>
            </a:lvl1pPr>
          </a:lstStyle>
          <a:p>
            <a:pPr lvl="0"/>
            <a:r>
              <a:rPr lang="en-US"/>
              <a:t>– Author (</a:t>
            </a:r>
            <a:r>
              <a:rPr lang="en-US" err="1"/>
              <a:t>YYYY:page</a:t>
            </a:r>
            <a:r>
              <a:rPr lang="en-US"/>
              <a:t> number)</a:t>
            </a:r>
          </a:p>
        </p:txBody>
      </p:sp>
      <p:sp>
        <p:nvSpPr>
          <p:cNvPr id="11" name="Text Placeholder 14">
            <a:extLst>
              <a:ext uri="{FF2B5EF4-FFF2-40B4-BE49-F238E27FC236}">
                <a16:creationId xmlns:a16="http://schemas.microsoft.com/office/drawing/2014/main" id="{4727BE8E-6A1C-C35B-FE43-E4276FE9240C}"/>
              </a:ext>
            </a:extLst>
          </p:cNvPr>
          <p:cNvSpPr>
            <a:spLocks noGrp="1"/>
          </p:cNvSpPr>
          <p:nvPr>
            <p:ph type="body" sz="quarter" idx="16" hasCustomPrompt="1"/>
          </p:nvPr>
        </p:nvSpPr>
        <p:spPr>
          <a:xfrm>
            <a:off x="3526324" y="5912861"/>
            <a:ext cx="8108950" cy="423139"/>
          </a:xfrm>
        </p:spPr>
        <p:txBody>
          <a:bodyPr/>
          <a:lstStyle>
            <a:lvl1pPr marL="0" indent="0" algn="r" defTabSz="914377" rtl="0" eaLnBrk="1" latinLnBrk="0" hangingPunct="1">
              <a:lnSpc>
                <a:spcPct val="150000"/>
              </a:lnSpc>
              <a:spcBef>
                <a:spcPts val="0"/>
              </a:spcBef>
              <a:spcAft>
                <a:spcPts val="1200"/>
              </a:spcAft>
              <a:buFont typeface="Arial" panose="020B0604020202020204" pitchFamily="34" charset="0"/>
              <a:buNone/>
              <a:defRPr lang="en-US" sz="1200" b="0" kern="1200" dirty="0" smtClean="0">
                <a:solidFill>
                  <a:schemeClr val="tx1"/>
                </a:solidFill>
                <a:latin typeface="+mj-lt"/>
                <a:ea typeface="+mn-ea"/>
                <a:cs typeface="+mn-cs"/>
              </a:defRPr>
            </a:lvl1pPr>
          </a:lstStyle>
          <a:p>
            <a:pPr lvl="0"/>
            <a:r>
              <a:rPr lang="en-US"/>
              <a:t>Name of text</a:t>
            </a:r>
          </a:p>
        </p:txBody>
      </p:sp>
      <p:pic>
        <p:nvPicPr>
          <p:cNvPr id="13" name="Picture 12">
            <a:extLst>
              <a:ext uri="{FF2B5EF4-FFF2-40B4-BE49-F238E27FC236}">
                <a16:creationId xmlns:a16="http://schemas.microsoft.com/office/drawing/2014/main" id="{0527177B-E69E-4192-EE46-019AE8C241BF}"/>
              </a:ext>
              <a:ext uri="{C183D7F6-B498-43B3-948B-1728B52AA6E4}">
                <adec:decorative xmlns:adec="http://schemas.microsoft.com/office/drawing/2017/decorative" val="1"/>
              </a:ext>
            </a:extLst>
          </p:cNvPr>
          <p:cNvPicPr>
            <a:picLocks noChangeAspect="1"/>
          </p:cNvPicPr>
          <p:nvPr userDrawn="1"/>
        </p:nvPicPr>
        <p:blipFill rotWithShape="1">
          <a:blip r:embed="rId2" cstate="screen">
            <a:extLst>
              <a:ext uri="{28A0092B-C50C-407E-A947-70E740481C1C}">
                <a14:useLocalDpi xmlns:a14="http://schemas.microsoft.com/office/drawing/2010/main" val="0"/>
              </a:ext>
            </a:extLst>
          </a:blip>
          <a:srcRect/>
          <a:stretch/>
        </p:blipFill>
        <p:spPr>
          <a:xfrm>
            <a:off x="0" y="0"/>
            <a:ext cx="2669954" cy="6858000"/>
          </a:xfrm>
          <a:prstGeom prst="rect">
            <a:avLst/>
          </a:prstGeom>
        </p:spPr>
      </p:pic>
    </p:spTree>
    <p:extLst>
      <p:ext uri="{BB962C8B-B14F-4D97-AF65-F5344CB8AC3E}">
        <p14:creationId xmlns:p14="http://schemas.microsoft.com/office/powerpoint/2010/main" val="28794191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t highlight blue">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1"/>
            <a:ext cx="10080000" cy="548704"/>
          </a:xfrm>
        </p:spPr>
        <p:txBody>
          <a:bodyPr/>
          <a:lstStyle>
            <a:lvl1pPr>
              <a:defRPr>
                <a:solidFill>
                  <a:schemeClr val="accent1"/>
                </a:solidFill>
                <a:latin typeface="+mj-lt"/>
              </a:defRPr>
            </a:lvl1pPr>
          </a:lstStyle>
          <a:p>
            <a:r>
              <a:rPr lang="en-US"/>
              <a:t>Click to edit Master title style</a:t>
            </a:r>
          </a:p>
        </p:txBody>
      </p:sp>
      <p:sp>
        <p:nvSpPr>
          <p:cNvPr id="4" name="Rectangle 3">
            <a:extLst>
              <a:ext uri="{FF2B5EF4-FFF2-40B4-BE49-F238E27FC236}">
                <a16:creationId xmlns:a16="http://schemas.microsoft.com/office/drawing/2014/main" id="{1903A8E2-73B2-4BCE-A537-BD98BFA45482}"/>
              </a:ext>
              <a:ext uri="{C183D7F6-B498-43B3-948B-1728B52AA6E4}">
                <adec:decorative xmlns:adec="http://schemas.microsoft.com/office/drawing/2017/decorative" val="1"/>
              </a:ext>
            </a:extLst>
          </p:cNvPr>
          <p:cNvSpPr/>
          <p:nvPr userDrawn="1"/>
        </p:nvSpPr>
        <p:spPr>
          <a:xfrm>
            <a:off x="0" y="1549116"/>
            <a:ext cx="12192000" cy="5308884"/>
          </a:xfrm>
          <a:prstGeom prst="rect">
            <a:avLst/>
          </a:prstGeom>
          <a:solidFill>
            <a:srgbClr val="CBED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 name="Slide Number Placeholder 2">
            <a:extLst>
              <a:ext uri="{FF2B5EF4-FFF2-40B4-BE49-F238E27FC236}">
                <a16:creationId xmlns:a16="http://schemas.microsoft.com/office/drawing/2014/main" id="{50577C0E-B1B9-7F5F-3A8D-575B8D4B55BB}"/>
              </a:ext>
            </a:extLst>
          </p:cNvPr>
          <p:cNvSpPr>
            <a:spLocks noGrp="1"/>
          </p:cNvSpPr>
          <p:nvPr>
            <p:ph type="sldNum" sz="quarter" idx="14"/>
          </p:nvPr>
        </p:nvSpPr>
        <p:spPr/>
        <p:txBody>
          <a:bodyPr/>
          <a:lstStyle/>
          <a:p>
            <a:fld id="{10A01DC5-1685-4615-8240-15192985C6A2}" type="slidenum">
              <a:rPr lang="en-AU" smtClean="0"/>
              <a:pPr/>
              <a:t>‹#›</a:t>
            </a:fld>
            <a:endParaRPr lang="en-AU"/>
          </a:p>
        </p:txBody>
      </p:sp>
      <p:sp>
        <p:nvSpPr>
          <p:cNvPr id="9" name="Text Placeholder 10">
            <a:extLst>
              <a:ext uri="{FF2B5EF4-FFF2-40B4-BE49-F238E27FC236}">
                <a16:creationId xmlns:a16="http://schemas.microsoft.com/office/drawing/2014/main" id="{1879F4BE-E182-4B87-821C-1C8EF66674CD}"/>
              </a:ext>
            </a:extLst>
          </p:cNvPr>
          <p:cNvSpPr>
            <a:spLocks noGrp="1"/>
          </p:cNvSpPr>
          <p:nvPr>
            <p:ph type="body" sz="quarter" idx="18" hasCustomPrompt="1"/>
          </p:nvPr>
        </p:nvSpPr>
        <p:spPr>
          <a:xfrm>
            <a:off x="360000" y="98126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5" name="Text Placeholder 10">
            <a:extLst>
              <a:ext uri="{FF2B5EF4-FFF2-40B4-BE49-F238E27FC236}">
                <a16:creationId xmlns:a16="http://schemas.microsoft.com/office/drawing/2014/main" id="{14C244D9-DD08-66EB-5CE3-230309CC0031}"/>
              </a:ext>
            </a:extLst>
          </p:cNvPr>
          <p:cNvSpPr>
            <a:spLocks noGrp="1"/>
          </p:cNvSpPr>
          <p:nvPr>
            <p:ph type="body" sz="quarter" idx="19" hasCustomPrompt="1"/>
          </p:nvPr>
        </p:nvSpPr>
        <p:spPr>
          <a:xfrm>
            <a:off x="360000" y="1862942"/>
            <a:ext cx="11484000" cy="4491058"/>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a:t>Click to add text</a:t>
            </a:r>
          </a:p>
          <a:p>
            <a:pPr lvl="1"/>
            <a:r>
              <a:rPr lang="en-US"/>
              <a:t>Second level</a:t>
            </a:r>
          </a:p>
          <a:p>
            <a:pPr lvl="4"/>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00695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2">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0" y="0"/>
            <a:ext cx="12192001" cy="3924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156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2">
                  <a:lumMod val="40000"/>
                  <a:lumOff val="60000"/>
                </a:schemeClr>
              </a:solidFill>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4104000"/>
            <a:ext cx="85320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4104000"/>
            <a:ext cx="27720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5867118"/>
            <a:ext cx="4500000" cy="684882"/>
          </a:xfrm>
          <a:prstGeom prst="rect">
            <a:avLst/>
          </a:prstGeom>
        </p:spPr>
        <p:txBody>
          <a:bodyPr vert="horz" lIns="0" tIns="0" rIns="0" bIns="0" rtlCol="0" anchor="b" anchorCtr="0">
            <a:noAutofit/>
          </a:bodyPr>
          <a:lstStyle>
            <a:lvl1pPr algn="l">
              <a:defRPr sz="1400">
                <a:solidFill>
                  <a:schemeClr val="accent1"/>
                </a:solidFill>
                <a:latin typeface="+mn-lt"/>
              </a:defRPr>
            </a:lvl1pPr>
          </a:lstStyle>
          <a:p>
            <a:r>
              <a:rPr lang="en-US"/>
              <a:t>NSW Department of Education</a:t>
            </a:r>
            <a:endParaRPr lang="en-AU"/>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screen">
            <a:extLst>
              <a:ext uri="{28A0092B-C50C-407E-A947-70E740481C1C}">
                <a14:useLocalDpi xmlns:a14="http://schemas.microsoft.com/office/drawing/2010/main" val="0"/>
              </a:ext>
            </a:extLst>
          </a:blip>
          <a:srcRect/>
          <a:stretch/>
        </p:blipFill>
        <p:spPr>
          <a:xfrm>
            <a:off x="11214000" y="5867118"/>
            <a:ext cx="630000" cy="684882"/>
          </a:xfrm>
          <a:prstGeom prst="rect">
            <a:avLst/>
          </a:prstGeom>
        </p:spPr>
      </p:pic>
      <p:sp>
        <p:nvSpPr>
          <p:cNvPr id="2" name="Title 1">
            <a:extLst>
              <a:ext uri="{FF2B5EF4-FFF2-40B4-BE49-F238E27FC236}">
                <a16:creationId xmlns:a16="http://schemas.microsoft.com/office/drawing/2014/main" id="{88C7C230-6728-957B-B6ED-1DD9FE8060FF}"/>
              </a:ext>
            </a:extLst>
          </p:cNvPr>
          <p:cNvSpPr>
            <a:spLocks noGrp="1"/>
          </p:cNvSpPr>
          <p:nvPr>
            <p:ph type="ctrTitle"/>
          </p:nvPr>
        </p:nvSpPr>
        <p:spPr>
          <a:xfrm>
            <a:off x="359998" y="360000"/>
            <a:ext cx="11484001" cy="2520000"/>
          </a:xfrm>
          <a:ln>
            <a:noFill/>
          </a:ln>
        </p:spPr>
        <p:txBody>
          <a:bodyPr anchor="t">
            <a:noAutofit/>
          </a:bodyPr>
          <a:lstStyle>
            <a:lvl1pPr algn="l">
              <a:lnSpc>
                <a:spcPct val="90000"/>
              </a:lnSpc>
              <a:defRPr sz="4800">
                <a:solidFill>
                  <a:srgbClr val="00296C"/>
                </a:solidFill>
              </a:defRPr>
            </a:lvl1pPr>
          </a:lstStyle>
          <a:p>
            <a:r>
              <a:rPr lang="en-US"/>
              <a:t>Click to edit Master title style</a:t>
            </a:r>
          </a:p>
        </p:txBody>
      </p:sp>
      <p:sp>
        <p:nvSpPr>
          <p:cNvPr id="13" name="Text Placeholder 51">
            <a:extLst>
              <a:ext uri="{FF2B5EF4-FFF2-40B4-BE49-F238E27FC236}">
                <a16:creationId xmlns:a16="http://schemas.microsoft.com/office/drawing/2014/main" id="{ED72B8C4-8D7B-20BD-9B46-1BC97B97697A}"/>
              </a:ext>
            </a:extLst>
          </p:cNvPr>
          <p:cNvSpPr>
            <a:spLocks noGrp="1"/>
          </p:cNvSpPr>
          <p:nvPr>
            <p:ph type="body" sz="quarter" idx="12" hasCustomPrompt="1"/>
          </p:nvPr>
        </p:nvSpPr>
        <p:spPr>
          <a:xfrm>
            <a:off x="359998" y="4778427"/>
            <a:ext cx="8532000" cy="424497"/>
          </a:xfrm>
        </p:spPr>
        <p:txBody>
          <a:bodyPr/>
          <a:lstStyle>
            <a:lvl1pPr>
              <a:defRPr sz="1800">
                <a:solidFill>
                  <a:schemeClr val="bg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Presenter name, presenter title</a:t>
            </a:r>
            <a:endParaRPr lang="en-AU"/>
          </a:p>
        </p:txBody>
      </p:sp>
      <p:sp>
        <p:nvSpPr>
          <p:cNvPr id="15" name="Text Placeholder 51">
            <a:extLst>
              <a:ext uri="{FF2B5EF4-FFF2-40B4-BE49-F238E27FC236}">
                <a16:creationId xmlns:a16="http://schemas.microsoft.com/office/drawing/2014/main" id="{F75C817C-04B0-B672-91D9-B0DBB7B21B4D}"/>
              </a:ext>
            </a:extLst>
          </p:cNvPr>
          <p:cNvSpPr>
            <a:spLocks noGrp="1"/>
          </p:cNvSpPr>
          <p:nvPr>
            <p:ph type="body" sz="quarter" idx="13" hasCustomPrompt="1"/>
          </p:nvPr>
        </p:nvSpPr>
        <p:spPr>
          <a:xfrm>
            <a:off x="9071998" y="4273686"/>
            <a:ext cx="2772001" cy="424497"/>
          </a:xfrm>
        </p:spPr>
        <p:txBody>
          <a:bodyPr/>
          <a:lstStyle>
            <a:lvl1pPr>
              <a:defRPr sz="1800">
                <a:solidFill>
                  <a:schemeClr val="bg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00 Month YYYY</a:t>
            </a:r>
            <a:endParaRPr lang="en-AU"/>
          </a:p>
        </p:txBody>
      </p:sp>
      <p:sp>
        <p:nvSpPr>
          <p:cNvPr id="16" name="Text Placeholder 51">
            <a:extLst>
              <a:ext uri="{FF2B5EF4-FFF2-40B4-BE49-F238E27FC236}">
                <a16:creationId xmlns:a16="http://schemas.microsoft.com/office/drawing/2014/main" id="{08636096-4E7F-7255-5E0A-F76A98B8F543}"/>
              </a:ext>
            </a:extLst>
          </p:cNvPr>
          <p:cNvSpPr>
            <a:spLocks noGrp="1"/>
          </p:cNvSpPr>
          <p:nvPr>
            <p:ph type="body" sz="quarter" idx="14" hasCustomPrompt="1"/>
          </p:nvPr>
        </p:nvSpPr>
        <p:spPr>
          <a:xfrm>
            <a:off x="359998" y="4273686"/>
            <a:ext cx="8532000" cy="424497"/>
          </a:xfrm>
        </p:spPr>
        <p:txBody>
          <a:bodyPr/>
          <a:lstStyle>
            <a:lvl1pPr>
              <a:defRPr>
                <a:solidFill>
                  <a:schemeClr val="accent4"/>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Subtitle</a:t>
            </a:r>
            <a:endParaRPr lang="en-AU"/>
          </a:p>
        </p:txBody>
      </p:sp>
    </p:spTree>
    <p:extLst>
      <p:ext uri="{BB962C8B-B14F-4D97-AF65-F5344CB8AC3E}">
        <p14:creationId xmlns:p14="http://schemas.microsoft.com/office/powerpoint/2010/main" val="2090582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ntent highlight grey">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1"/>
            <a:ext cx="10080000" cy="548704"/>
          </a:xfrm>
        </p:spPr>
        <p:txBody>
          <a:bodyPr/>
          <a:lstStyle>
            <a:lvl1pPr>
              <a:defRPr>
                <a:solidFill>
                  <a:schemeClr val="accent1"/>
                </a:solidFill>
                <a:latin typeface="+mj-lt"/>
              </a:defRPr>
            </a:lvl1pPr>
          </a:lstStyle>
          <a:p>
            <a:r>
              <a:rPr lang="en-US"/>
              <a:t>Click to edit Master title style</a:t>
            </a:r>
          </a:p>
        </p:txBody>
      </p:sp>
      <p:sp>
        <p:nvSpPr>
          <p:cNvPr id="4" name="Rectangle 3">
            <a:extLst>
              <a:ext uri="{FF2B5EF4-FFF2-40B4-BE49-F238E27FC236}">
                <a16:creationId xmlns:a16="http://schemas.microsoft.com/office/drawing/2014/main" id="{1903A8E2-73B2-4BCE-A537-BD98BFA45482}"/>
              </a:ext>
              <a:ext uri="{C183D7F6-B498-43B3-948B-1728B52AA6E4}">
                <adec:decorative xmlns:adec="http://schemas.microsoft.com/office/drawing/2017/decorative" val="1"/>
              </a:ext>
            </a:extLst>
          </p:cNvPr>
          <p:cNvSpPr/>
          <p:nvPr userDrawn="1"/>
        </p:nvSpPr>
        <p:spPr>
          <a:xfrm>
            <a:off x="0" y="1549116"/>
            <a:ext cx="12192000" cy="530888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 name="Slide Number Placeholder 2">
            <a:extLst>
              <a:ext uri="{FF2B5EF4-FFF2-40B4-BE49-F238E27FC236}">
                <a16:creationId xmlns:a16="http://schemas.microsoft.com/office/drawing/2014/main" id="{50577C0E-B1B9-7F5F-3A8D-575B8D4B55BB}"/>
              </a:ext>
            </a:extLst>
          </p:cNvPr>
          <p:cNvSpPr>
            <a:spLocks noGrp="1"/>
          </p:cNvSpPr>
          <p:nvPr>
            <p:ph type="sldNum" sz="quarter" idx="14"/>
          </p:nvPr>
        </p:nvSpPr>
        <p:spPr/>
        <p:txBody>
          <a:bodyPr/>
          <a:lstStyle/>
          <a:p>
            <a:fld id="{10A01DC5-1685-4615-8240-15192985C6A2}" type="slidenum">
              <a:rPr lang="en-AU" smtClean="0"/>
              <a:pPr/>
              <a:t>‹#›</a:t>
            </a:fld>
            <a:endParaRPr lang="en-AU"/>
          </a:p>
        </p:txBody>
      </p:sp>
      <p:sp>
        <p:nvSpPr>
          <p:cNvPr id="9" name="Text Placeholder 10">
            <a:extLst>
              <a:ext uri="{FF2B5EF4-FFF2-40B4-BE49-F238E27FC236}">
                <a16:creationId xmlns:a16="http://schemas.microsoft.com/office/drawing/2014/main" id="{1879F4BE-E182-4B87-821C-1C8EF66674CD}"/>
              </a:ext>
            </a:extLst>
          </p:cNvPr>
          <p:cNvSpPr>
            <a:spLocks noGrp="1"/>
          </p:cNvSpPr>
          <p:nvPr>
            <p:ph type="body" sz="quarter" idx="18" hasCustomPrompt="1"/>
          </p:nvPr>
        </p:nvSpPr>
        <p:spPr>
          <a:xfrm>
            <a:off x="360000" y="98126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5" name="Text Placeholder 10">
            <a:extLst>
              <a:ext uri="{FF2B5EF4-FFF2-40B4-BE49-F238E27FC236}">
                <a16:creationId xmlns:a16="http://schemas.microsoft.com/office/drawing/2014/main" id="{14C244D9-DD08-66EB-5CE3-230309CC0031}"/>
              </a:ext>
            </a:extLst>
          </p:cNvPr>
          <p:cNvSpPr>
            <a:spLocks noGrp="1"/>
          </p:cNvSpPr>
          <p:nvPr>
            <p:ph type="body" sz="quarter" idx="19" hasCustomPrompt="1"/>
          </p:nvPr>
        </p:nvSpPr>
        <p:spPr>
          <a:xfrm>
            <a:off x="360000" y="1862942"/>
            <a:ext cx="11484000" cy="4491058"/>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a:t>Click to add text</a:t>
            </a:r>
          </a:p>
          <a:p>
            <a:pPr lvl="1"/>
            <a:r>
              <a:rPr lang="en-US"/>
              <a:t>Second level</a:t>
            </a:r>
          </a:p>
          <a:p>
            <a:pPr lvl="4"/>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496943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Feature column blu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A261189-1322-1FFF-97C5-10FB07056386}"/>
              </a:ext>
              <a:ext uri="{C183D7F6-B498-43B3-948B-1728B52AA6E4}">
                <adec:decorative xmlns:adec="http://schemas.microsoft.com/office/drawing/2017/decorative" val="1"/>
              </a:ext>
            </a:extLst>
          </p:cNvPr>
          <p:cNvSpPr/>
          <p:nvPr userDrawn="1"/>
        </p:nvSpPr>
        <p:spPr>
          <a:xfrm>
            <a:off x="7152001" y="0"/>
            <a:ext cx="5039999"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pic>
        <p:nvPicPr>
          <p:cNvPr id="6" name="Picture 5" descr="NSW Government logo">
            <a:extLst>
              <a:ext uri="{FF2B5EF4-FFF2-40B4-BE49-F238E27FC236}">
                <a16:creationId xmlns:a16="http://schemas.microsoft.com/office/drawing/2014/main" id="{B4244BC1-9C77-D2F1-9025-BA8B21E4D748}"/>
              </a:ext>
            </a:extLst>
          </p:cNvPr>
          <p:cNvPicPr>
            <a:picLocks noChangeAspect="1"/>
          </p:cNvPicPr>
          <p:nvPr userDrawn="1"/>
        </p:nvPicPr>
        <p:blipFill>
          <a:blip r:embed="rId2" cstate="screen">
            <a:extLst>
              <a:ext uri="{28A0092B-C50C-407E-A947-70E740481C1C}">
                <a14:useLocalDpi xmlns:a14="http://schemas.microsoft.com/office/drawing/2010/main" val="0"/>
              </a:ext>
            </a:extLst>
          </a:blip>
          <a:srcRect/>
          <a:stretch/>
        </p:blipFill>
        <p:spPr>
          <a:xfrm>
            <a:off x="11214000" y="360321"/>
            <a:ext cx="630000" cy="684882"/>
          </a:xfrm>
          <a:prstGeom prst="rect">
            <a:avLst/>
          </a:prstGeom>
        </p:spPr>
      </p:pic>
      <p:sp>
        <p:nvSpPr>
          <p:cNvPr id="7" name="Content Placeholder 3">
            <a:extLst>
              <a:ext uri="{FF2B5EF4-FFF2-40B4-BE49-F238E27FC236}">
                <a16:creationId xmlns:a16="http://schemas.microsoft.com/office/drawing/2014/main" id="{528F89D3-540D-0919-66BC-C469965FC474}"/>
              </a:ext>
            </a:extLst>
          </p:cNvPr>
          <p:cNvSpPr>
            <a:spLocks noGrp="1"/>
          </p:cNvSpPr>
          <p:nvPr>
            <p:ph sz="half" idx="2" hasCustomPrompt="1"/>
          </p:nvPr>
        </p:nvSpPr>
        <p:spPr>
          <a:xfrm>
            <a:off x="7417612" y="1800000"/>
            <a:ext cx="4426387" cy="4554000"/>
          </a:xfrm>
        </p:spPr>
        <p:txBody>
          <a:bodyPr/>
          <a:lstStyle>
            <a:lvl1pPr>
              <a:defRPr sz="1800"/>
            </a:lvl1pPr>
            <a:lvl2pPr>
              <a:defRPr sz="1800"/>
            </a:lvl2pPr>
            <a:lvl3pPr>
              <a:defRPr sz="1800"/>
            </a:lvl3pPr>
            <a:lvl4pPr>
              <a:defRPr sz="1800"/>
            </a:lvl4pPr>
            <a:lvl5pPr>
              <a:defRPr sz="1800"/>
            </a:lvl5pPr>
          </a:lstStyle>
          <a:p>
            <a:pPr lvl="0"/>
            <a:r>
              <a:rPr lang="en-US"/>
              <a:t>Click to add text</a:t>
            </a:r>
          </a:p>
          <a:p>
            <a:pPr lvl="1"/>
            <a:r>
              <a:rPr lang="en-US"/>
              <a:t>Second level</a:t>
            </a:r>
          </a:p>
          <a:p>
            <a:pPr lvl="4"/>
            <a:r>
              <a:rPr lang="en-US"/>
              <a:t>Third level</a:t>
            </a:r>
          </a:p>
          <a:p>
            <a:pPr lvl="3"/>
            <a:r>
              <a:rPr lang="en-US"/>
              <a:t>Fourth level</a:t>
            </a:r>
          </a:p>
          <a:p>
            <a:pPr lvl="4"/>
            <a:r>
              <a:rPr lang="en-US"/>
              <a:t>Fifth level</a:t>
            </a:r>
          </a:p>
        </p:txBody>
      </p:sp>
      <p:sp>
        <p:nvSpPr>
          <p:cNvPr id="8" name="Text Placeholder 4">
            <a:extLst>
              <a:ext uri="{FF2B5EF4-FFF2-40B4-BE49-F238E27FC236}">
                <a16:creationId xmlns:a16="http://schemas.microsoft.com/office/drawing/2014/main" id="{2CD69226-3048-02BD-1796-00C8D2EF344F}"/>
              </a:ext>
            </a:extLst>
          </p:cNvPr>
          <p:cNvSpPr>
            <a:spLocks noGrp="1"/>
          </p:cNvSpPr>
          <p:nvPr>
            <p:ph type="body" sz="quarter" idx="17" hasCustomPrompt="1"/>
          </p:nvPr>
        </p:nvSpPr>
        <p:spPr>
          <a:xfrm>
            <a:off x="360363" y="1800001"/>
            <a:ext cx="6443637" cy="4553999"/>
          </a:xfrm>
        </p:spPr>
        <p:txBody>
          <a:bodyPr/>
          <a:lstStyle>
            <a:lvl1pPr>
              <a:defRPr sz="1800"/>
            </a:lvl1pPr>
            <a:lvl2pPr>
              <a:defRPr sz="1800"/>
            </a:lvl2pPr>
            <a:lvl3pPr>
              <a:defRPr sz="1800"/>
            </a:lvl3pPr>
            <a:lvl4pPr>
              <a:defRPr sz="1800"/>
            </a:lvl4pPr>
            <a:lvl5pPr>
              <a:defRPr sz="1800"/>
            </a:lvl5pPr>
          </a:lstStyle>
          <a:p>
            <a:pPr lvl="0"/>
            <a:r>
              <a:rPr lang="en-US"/>
              <a:t>Click to add text</a:t>
            </a:r>
          </a:p>
          <a:p>
            <a:pPr lvl="1"/>
            <a:r>
              <a:rPr lang="en-US"/>
              <a:t>Second level</a:t>
            </a:r>
          </a:p>
          <a:p>
            <a:pPr lvl="4"/>
            <a:r>
              <a:rPr lang="en-US"/>
              <a:t>Third level</a:t>
            </a:r>
          </a:p>
          <a:p>
            <a:pPr lvl="3"/>
            <a:r>
              <a:rPr lang="en-US"/>
              <a:t>Fourth level</a:t>
            </a:r>
          </a:p>
          <a:p>
            <a:pPr lvl="4"/>
            <a:r>
              <a:rPr lang="en-US"/>
              <a:t>Fifth level</a:t>
            </a:r>
          </a:p>
        </p:txBody>
      </p:sp>
      <p:sp>
        <p:nvSpPr>
          <p:cNvPr id="10" name="Title 3">
            <a:extLst>
              <a:ext uri="{FF2B5EF4-FFF2-40B4-BE49-F238E27FC236}">
                <a16:creationId xmlns:a16="http://schemas.microsoft.com/office/drawing/2014/main" id="{62A2E60B-E3FC-EC87-D031-9325EBBDCDC0}"/>
              </a:ext>
            </a:extLst>
          </p:cNvPr>
          <p:cNvSpPr>
            <a:spLocks noGrp="1"/>
          </p:cNvSpPr>
          <p:nvPr>
            <p:ph type="title"/>
          </p:nvPr>
        </p:nvSpPr>
        <p:spPr>
          <a:xfrm>
            <a:off x="360000" y="360000"/>
            <a:ext cx="6444001" cy="545601"/>
          </a:xfrm>
        </p:spPr>
        <p:txBody>
          <a:bodyPr/>
          <a:lstStyle>
            <a:lvl1pPr>
              <a:defRPr>
                <a:solidFill>
                  <a:schemeClr val="accent1"/>
                </a:solidFill>
              </a:defRPr>
            </a:lvl1pPr>
          </a:lstStyle>
          <a:p>
            <a:r>
              <a:rPr lang="en-US"/>
              <a:t>Click to edit Master title style</a:t>
            </a:r>
            <a:endParaRPr lang="en-AU"/>
          </a:p>
        </p:txBody>
      </p:sp>
      <p:sp>
        <p:nvSpPr>
          <p:cNvPr id="15" name="Text Placeholder 10">
            <a:extLst>
              <a:ext uri="{FF2B5EF4-FFF2-40B4-BE49-F238E27FC236}">
                <a16:creationId xmlns:a16="http://schemas.microsoft.com/office/drawing/2014/main" id="{329D4781-7A62-0AEA-9923-4D79CDBAF475}"/>
              </a:ext>
            </a:extLst>
          </p:cNvPr>
          <p:cNvSpPr>
            <a:spLocks noGrp="1"/>
          </p:cNvSpPr>
          <p:nvPr>
            <p:ph type="body" sz="quarter" idx="18" hasCustomPrompt="1"/>
          </p:nvPr>
        </p:nvSpPr>
        <p:spPr>
          <a:xfrm>
            <a:off x="360000" y="980969"/>
            <a:ext cx="6444001"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16" name="Slide Number Placeholder 4">
            <a:extLst>
              <a:ext uri="{FF2B5EF4-FFF2-40B4-BE49-F238E27FC236}">
                <a16:creationId xmlns:a16="http://schemas.microsoft.com/office/drawing/2014/main" id="{F38829E2-5B70-1DB2-DC90-847F05173375}"/>
              </a:ext>
            </a:extLst>
          </p:cNvPr>
          <p:cNvSpPr txBox="1">
            <a:spLocks/>
          </p:cNvSpPr>
          <p:nvPr userDrawn="1"/>
        </p:nvSpPr>
        <p:spPr>
          <a:xfrm>
            <a:off x="11124000" y="6516000"/>
            <a:ext cx="720000" cy="180000"/>
          </a:xfrm>
          <a:prstGeom prst="rect">
            <a:avLst/>
          </a:prstGeom>
        </p:spPr>
        <p:txBody>
          <a:bodyPr vert="horz" lIns="0" tIns="0" rIns="0" bIns="0" rtlCol="0" anchor="t"/>
          <a:lstStyle>
            <a:defPPr>
              <a:defRPr lang="en-US"/>
            </a:defPPr>
            <a:lvl1pPr marL="0" algn="r" defTabSz="609585" rtl="0" eaLnBrk="1" latinLnBrk="0" hangingPunct="1">
              <a:defRPr sz="12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10A01DC5-1685-4615-8240-15192985C6A2}" type="slidenum">
              <a:rPr lang="en-AU" smtClean="0"/>
              <a:pPr/>
              <a:t>‹#›</a:t>
            </a:fld>
            <a:endParaRPr lang="en-AU"/>
          </a:p>
        </p:txBody>
      </p:sp>
    </p:spTree>
    <p:extLst>
      <p:ext uri="{BB962C8B-B14F-4D97-AF65-F5344CB8AC3E}">
        <p14:creationId xmlns:p14="http://schemas.microsoft.com/office/powerpoint/2010/main" val="34407188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Feature column grey">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A261189-1322-1FFF-97C5-10FB07056386}"/>
              </a:ext>
              <a:ext uri="{C183D7F6-B498-43B3-948B-1728B52AA6E4}">
                <adec:decorative xmlns:adec="http://schemas.microsoft.com/office/drawing/2017/decorative" val="1"/>
              </a:ext>
            </a:extLst>
          </p:cNvPr>
          <p:cNvSpPr/>
          <p:nvPr userDrawn="1"/>
        </p:nvSpPr>
        <p:spPr>
          <a:xfrm>
            <a:off x="7152001" y="0"/>
            <a:ext cx="503999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pic>
        <p:nvPicPr>
          <p:cNvPr id="6" name="Picture 5" descr="NSW Government logo">
            <a:extLst>
              <a:ext uri="{FF2B5EF4-FFF2-40B4-BE49-F238E27FC236}">
                <a16:creationId xmlns:a16="http://schemas.microsoft.com/office/drawing/2014/main" id="{B4244BC1-9C77-D2F1-9025-BA8B21E4D748}"/>
              </a:ext>
            </a:extLst>
          </p:cNvPr>
          <p:cNvPicPr>
            <a:picLocks noChangeAspect="1"/>
          </p:cNvPicPr>
          <p:nvPr userDrawn="1"/>
        </p:nvPicPr>
        <p:blipFill>
          <a:blip r:embed="rId2" cstate="screen">
            <a:extLst>
              <a:ext uri="{28A0092B-C50C-407E-A947-70E740481C1C}">
                <a14:useLocalDpi xmlns:a14="http://schemas.microsoft.com/office/drawing/2010/main" val="0"/>
              </a:ext>
            </a:extLst>
          </a:blip>
          <a:srcRect/>
          <a:stretch/>
        </p:blipFill>
        <p:spPr>
          <a:xfrm>
            <a:off x="11214000" y="360321"/>
            <a:ext cx="630000" cy="684882"/>
          </a:xfrm>
          <a:prstGeom prst="rect">
            <a:avLst/>
          </a:prstGeom>
        </p:spPr>
      </p:pic>
      <p:sp>
        <p:nvSpPr>
          <p:cNvPr id="7" name="Content Placeholder 3">
            <a:extLst>
              <a:ext uri="{FF2B5EF4-FFF2-40B4-BE49-F238E27FC236}">
                <a16:creationId xmlns:a16="http://schemas.microsoft.com/office/drawing/2014/main" id="{528F89D3-540D-0919-66BC-C469965FC474}"/>
              </a:ext>
            </a:extLst>
          </p:cNvPr>
          <p:cNvSpPr>
            <a:spLocks noGrp="1"/>
          </p:cNvSpPr>
          <p:nvPr>
            <p:ph sz="half" idx="2" hasCustomPrompt="1"/>
          </p:nvPr>
        </p:nvSpPr>
        <p:spPr>
          <a:xfrm>
            <a:off x="7417612" y="1800000"/>
            <a:ext cx="4426387" cy="4554000"/>
          </a:xfrm>
        </p:spPr>
        <p:txBody>
          <a:bodyPr/>
          <a:lstStyle>
            <a:lvl1pPr>
              <a:defRPr sz="1800"/>
            </a:lvl1pPr>
            <a:lvl2pPr>
              <a:defRPr sz="1800"/>
            </a:lvl2pPr>
            <a:lvl3pPr>
              <a:defRPr sz="1800"/>
            </a:lvl3pPr>
            <a:lvl4pPr>
              <a:defRPr sz="1800"/>
            </a:lvl4pPr>
            <a:lvl5pPr>
              <a:defRPr sz="1800"/>
            </a:lvl5pPr>
          </a:lstStyle>
          <a:p>
            <a:pPr lvl="0"/>
            <a:r>
              <a:rPr lang="en-US"/>
              <a:t>Click to add text</a:t>
            </a:r>
          </a:p>
          <a:p>
            <a:pPr lvl="1"/>
            <a:r>
              <a:rPr lang="en-US"/>
              <a:t>Second level</a:t>
            </a:r>
          </a:p>
          <a:p>
            <a:pPr lvl="4"/>
            <a:r>
              <a:rPr lang="en-US"/>
              <a:t>Third level</a:t>
            </a:r>
          </a:p>
          <a:p>
            <a:pPr lvl="3"/>
            <a:r>
              <a:rPr lang="en-US"/>
              <a:t>Fourth level</a:t>
            </a:r>
          </a:p>
          <a:p>
            <a:pPr lvl="4"/>
            <a:r>
              <a:rPr lang="en-US"/>
              <a:t>Fifth level</a:t>
            </a:r>
          </a:p>
        </p:txBody>
      </p:sp>
      <p:sp>
        <p:nvSpPr>
          <p:cNvPr id="8" name="Text Placeholder 4">
            <a:extLst>
              <a:ext uri="{FF2B5EF4-FFF2-40B4-BE49-F238E27FC236}">
                <a16:creationId xmlns:a16="http://schemas.microsoft.com/office/drawing/2014/main" id="{2CD69226-3048-02BD-1796-00C8D2EF344F}"/>
              </a:ext>
            </a:extLst>
          </p:cNvPr>
          <p:cNvSpPr>
            <a:spLocks noGrp="1"/>
          </p:cNvSpPr>
          <p:nvPr>
            <p:ph type="body" sz="quarter" idx="17" hasCustomPrompt="1"/>
          </p:nvPr>
        </p:nvSpPr>
        <p:spPr>
          <a:xfrm>
            <a:off x="360363" y="1800001"/>
            <a:ext cx="6443637" cy="4553999"/>
          </a:xfrm>
        </p:spPr>
        <p:txBody>
          <a:bodyPr/>
          <a:lstStyle>
            <a:lvl1pPr>
              <a:defRPr sz="1800"/>
            </a:lvl1pPr>
            <a:lvl2pPr>
              <a:defRPr sz="1800"/>
            </a:lvl2pPr>
            <a:lvl3pPr>
              <a:defRPr sz="1800"/>
            </a:lvl3pPr>
            <a:lvl4pPr>
              <a:defRPr sz="1800"/>
            </a:lvl4pPr>
            <a:lvl5pPr>
              <a:defRPr sz="1800"/>
            </a:lvl5pPr>
          </a:lstStyle>
          <a:p>
            <a:pPr lvl="0"/>
            <a:r>
              <a:rPr lang="en-US"/>
              <a:t>Click to add text</a:t>
            </a:r>
          </a:p>
          <a:p>
            <a:pPr lvl="1"/>
            <a:r>
              <a:rPr lang="en-US"/>
              <a:t>Second level</a:t>
            </a:r>
          </a:p>
          <a:p>
            <a:pPr lvl="4"/>
            <a:r>
              <a:rPr lang="en-US"/>
              <a:t>Third level</a:t>
            </a:r>
          </a:p>
          <a:p>
            <a:pPr lvl="3"/>
            <a:r>
              <a:rPr lang="en-US"/>
              <a:t>Fourth level</a:t>
            </a:r>
          </a:p>
          <a:p>
            <a:pPr lvl="4"/>
            <a:r>
              <a:rPr lang="en-US"/>
              <a:t>Fifth level</a:t>
            </a:r>
          </a:p>
        </p:txBody>
      </p:sp>
      <p:sp>
        <p:nvSpPr>
          <p:cNvPr id="10" name="Title 3">
            <a:extLst>
              <a:ext uri="{FF2B5EF4-FFF2-40B4-BE49-F238E27FC236}">
                <a16:creationId xmlns:a16="http://schemas.microsoft.com/office/drawing/2014/main" id="{62A2E60B-E3FC-EC87-D031-9325EBBDCDC0}"/>
              </a:ext>
            </a:extLst>
          </p:cNvPr>
          <p:cNvSpPr>
            <a:spLocks noGrp="1"/>
          </p:cNvSpPr>
          <p:nvPr>
            <p:ph type="title"/>
          </p:nvPr>
        </p:nvSpPr>
        <p:spPr>
          <a:xfrm>
            <a:off x="360000" y="360000"/>
            <a:ext cx="6444001" cy="545601"/>
          </a:xfrm>
        </p:spPr>
        <p:txBody>
          <a:bodyPr/>
          <a:lstStyle>
            <a:lvl1pPr>
              <a:defRPr>
                <a:solidFill>
                  <a:schemeClr val="accent1"/>
                </a:solidFill>
              </a:defRPr>
            </a:lvl1pPr>
          </a:lstStyle>
          <a:p>
            <a:r>
              <a:rPr lang="en-US"/>
              <a:t>Click to edit Master title style</a:t>
            </a:r>
            <a:endParaRPr lang="en-AU"/>
          </a:p>
        </p:txBody>
      </p:sp>
      <p:sp>
        <p:nvSpPr>
          <p:cNvPr id="15" name="Text Placeholder 10">
            <a:extLst>
              <a:ext uri="{FF2B5EF4-FFF2-40B4-BE49-F238E27FC236}">
                <a16:creationId xmlns:a16="http://schemas.microsoft.com/office/drawing/2014/main" id="{329D4781-7A62-0AEA-9923-4D79CDBAF475}"/>
              </a:ext>
            </a:extLst>
          </p:cNvPr>
          <p:cNvSpPr>
            <a:spLocks noGrp="1"/>
          </p:cNvSpPr>
          <p:nvPr>
            <p:ph type="body" sz="quarter" idx="18" hasCustomPrompt="1"/>
          </p:nvPr>
        </p:nvSpPr>
        <p:spPr>
          <a:xfrm>
            <a:off x="360000" y="980969"/>
            <a:ext cx="6444001"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16" name="Slide Number Placeholder 4">
            <a:extLst>
              <a:ext uri="{FF2B5EF4-FFF2-40B4-BE49-F238E27FC236}">
                <a16:creationId xmlns:a16="http://schemas.microsoft.com/office/drawing/2014/main" id="{F38829E2-5B70-1DB2-DC90-847F05173375}"/>
              </a:ext>
            </a:extLst>
          </p:cNvPr>
          <p:cNvSpPr txBox="1">
            <a:spLocks/>
          </p:cNvSpPr>
          <p:nvPr userDrawn="1"/>
        </p:nvSpPr>
        <p:spPr>
          <a:xfrm>
            <a:off x="11124000" y="6516000"/>
            <a:ext cx="720000" cy="180000"/>
          </a:xfrm>
          <a:prstGeom prst="rect">
            <a:avLst/>
          </a:prstGeom>
        </p:spPr>
        <p:txBody>
          <a:bodyPr vert="horz" lIns="0" tIns="0" rIns="0" bIns="0" rtlCol="0" anchor="t"/>
          <a:lstStyle>
            <a:defPPr>
              <a:defRPr lang="en-US"/>
            </a:defPPr>
            <a:lvl1pPr marL="0" algn="r" defTabSz="609585" rtl="0" eaLnBrk="1" latinLnBrk="0" hangingPunct="1">
              <a:defRPr sz="12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10A01DC5-1685-4615-8240-15192985C6A2}" type="slidenum">
              <a:rPr lang="en-AU" smtClean="0"/>
              <a:pPr/>
              <a:t>‹#›</a:t>
            </a:fld>
            <a:endParaRPr lang="en-AU"/>
          </a:p>
        </p:txBody>
      </p:sp>
    </p:spTree>
    <p:extLst>
      <p:ext uri="{BB962C8B-B14F-4D97-AF65-F5344CB8AC3E}">
        <p14:creationId xmlns:p14="http://schemas.microsoft.com/office/powerpoint/2010/main" val="1321397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Feature image blu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F422DE0-E1CC-D787-19FA-0F7B3D4EAA93}"/>
              </a:ext>
              <a:ext uri="{C183D7F6-B498-43B3-948B-1728B52AA6E4}">
                <adec:decorative xmlns:adec="http://schemas.microsoft.com/office/drawing/2017/decorative" val="1"/>
              </a:ext>
            </a:extLst>
          </p:cNvPr>
          <p:cNvSpPr/>
          <p:nvPr userDrawn="1"/>
        </p:nvSpPr>
        <p:spPr>
          <a:xfrm>
            <a:off x="0" y="0"/>
            <a:ext cx="5039999"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sp>
        <p:nvSpPr>
          <p:cNvPr id="5" name="Title 1">
            <a:extLst>
              <a:ext uri="{FF2B5EF4-FFF2-40B4-BE49-F238E27FC236}">
                <a16:creationId xmlns:a16="http://schemas.microsoft.com/office/drawing/2014/main" id="{20DE6D46-38D9-2F46-294E-8EAADBDD7D27}"/>
              </a:ext>
            </a:extLst>
          </p:cNvPr>
          <p:cNvSpPr>
            <a:spLocks noGrp="1"/>
          </p:cNvSpPr>
          <p:nvPr>
            <p:ph type="title"/>
          </p:nvPr>
        </p:nvSpPr>
        <p:spPr>
          <a:xfrm>
            <a:off x="5400000" y="360000"/>
            <a:ext cx="5400000" cy="554400"/>
          </a:xfrm>
        </p:spPr>
        <p:txBody>
          <a:bodyPr/>
          <a:lstStyle>
            <a:lvl1pPr>
              <a:defRPr>
                <a:solidFill>
                  <a:schemeClr val="accent1"/>
                </a:solidFill>
              </a:defRPr>
            </a:lvl1pPr>
          </a:lstStyle>
          <a:p>
            <a:r>
              <a:rPr lang="en-US"/>
              <a:t>Click to edit Master title style</a:t>
            </a:r>
          </a:p>
        </p:txBody>
      </p:sp>
      <p:sp>
        <p:nvSpPr>
          <p:cNvPr id="7" name="Slide Number Placeholder 1">
            <a:extLst>
              <a:ext uri="{FF2B5EF4-FFF2-40B4-BE49-F238E27FC236}">
                <a16:creationId xmlns:a16="http://schemas.microsoft.com/office/drawing/2014/main" id="{6EA5BE4F-B9DF-0C17-C0CB-C288DFF237CC}"/>
              </a:ext>
            </a:extLst>
          </p:cNvPr>
          <p:cNvSpPr>
            <a:spLocks noGrp="1"/>
          </p:cNvSpPr>
          <p:nvPr>
            <p:ph type="sldNum" sz="quarter" idx="16"/>
          </p:nvPr>
        </p:nvSpPr>
        <p:spPr>
          <a:xfrm>
            <a:off x="11124000" y="6516000"/>
            <a:ext cx="720000" cy="180000"/>
          </a:xfrm>
        </p:spPr>
        <p:txBody>
          <a:bodyPr/>
          <a:lstStyle/>
          <a:p>
            <a:fld id="{10A01DC5-1685-4615-8240-15192985C6A2}" type="slidenum">
              <a:rPr lang="en-AU" smtClean="0"/>
              <a:pPr/>
              <a:t>‹#›</a:t>
            </a:fld>
            <a:endParaRPr lang="en-AU"/>
          </a:p>
        </p:txBody>
      </p:sp>
      <p:sp>
        <p:nvSpPr>
          <p:cNvPr id="9" name="Text Placeholder 3">
            <a:extLst>
              <a:ext uri="{FF2B5EF4-FFF2-40B4-BE49-F238E27FC236}">
                <a16:creationId xmlns:a16="http://schemas.microsoft.com/office/drawing/2014/main" id="{92EF9271-D0D5-BFE6-1EE4-F10B54B37AF7}"/>
              </a:ext>
            </a:extLst>
          </p:cNvPr>
          <p:cNvSpPr>
            <a:spLocks noGrp="1"/>
          </p:cNvSpPr>
          <p:nvPr>
            <p:ph type="body" sz="quarter" idx="17" hasCustomPrompt="1"/>
          </p:nvPr>
        </p:nvSpPr>
        <p:spPr>
          <a:xfrm>
            <a:off x="5400675" y="1800000"/>
            <a:ext cx="6407150" cy="4536000"/>
          </a:xfrm>
        </p:spPr>
        <p:txBody>
          <a:bodyPr/>
          <a:lstStyle>
            <a:lvl1pPr>
              <a:defRPr/>
            </a:lvl1pPr>
          </a:lstStyle>
          <a:p>
            <a:pPr lvl="0"/>
            <a:r>
              <a:rPr lang="en-US"/>
              <a:t>Click to add text</a:t>
            </a:r>
          </a:p>
          <a:p>
            <a:pPr lvl="1"/>
            <a:r>
              <a:rPr lang="en-US"/>
              <a:t>Second level</a:t>
            </a:r>
          </a:p>
          <a:p>
            <a:pPr lvl="4"/>
            <a:r>
              <a:rPr lang="en-US"/>
              <a:t>Third level</a:t>
            </a:r>
          </a:p>
          <a:p>
            <a:pPr lvl="3"/>
            <a:r>
              <a:rPr lang="en-US"/>
              <a:t>Fourth level</a:t>
            </a:r>
          </a:p>
          <a:p>
            <a:pPr lvl="4"/>
            <a:r>
              <a:rPr lang="en-US"/>
              <a:t>Fifth level</a:t>
            </a:r>
          </a:p>
        </p:txBody>
      </p:sp>
      <p:sp>
        <p:nvSpPr>
          <p:cNvPr id="11" name="Text Placeholder 10">
            <a:extLst>
              <a:ext uri="{FF2B5EF4-FFF2-40B4-BE49-F238E27FC236}">
                <a16:creationId xmlns:a16="http://schemas.microsoft.com/office/drawing/2014/main" id="{A9FF9E72-9D06-B4C4-2E9F-51E8796A0239}"/>
              </a:ext>
            </a:extLst>
          </p:cNvPr>
          <p:cNvSpPr>
            <a:spLocks noGrp="1"/>
          </p:cNvSpPr>
          <p:nvPr>
            <p:ph type="body" sz="quarter" idx="18" hasCustomPrompt="1"/>
          </p:nvPr>
        </p:nvSpPr>
        <p:spPr>
          <a:xfrm>
            <a:off x="5399998" y="982520"/>
            <a:ext cx="5400000" cy="294189"/>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13" name="Picture Placeholder 8">
            <a:extLst>
              <a:ext uri="{FF2B5EF4-FFF2-40B4-BE49-F238E27FC236}">
                <a16:creationId xmlns:a16="http://schemas.microsoft.com/office/drawing/2014/main" id="{A2D38A9A-C242-2929-EF6C-F41B8AF9AAB4}"/>
              </a:ext>
              <a:ext uri="{C183D7F6-B498-43B3-948B-1728B52AA6E4}">
                <adec:decorative xmlns:adec="http://schemas.microsoft.com/office/drawing/2017/decorative" val="1"/>
              </a:ext>
            </a:extLst>
          </p:cNvPr>
          <p:cNvSpPr>
            <a:spLocks noGrp="1"/>
          </p:cNvSpPr>
          <p:nvPr>
            <p:ph type="pic" sz="quarter" idx="13"/>
          </p:nvPr>
        </p:nvSpPr>
        <p:spPr>
          <a:xfrm>
            <a:off x="306805" y="360000"/>
            <a:ext cx="4426388" cy="5976000"/>
          </a:xfrm>
        </p:spPr>
        <p:txBody>
          <a:bodyPr/>
          <a:lstStyle/>
          <a:p>
            <a:r>
              <a:rPr lang="en-US"/>
              <a:t>Click icon to add picture</a:t>
            </a:r>
            <a:endParaRPr lang="en-AU"/>
          </a:p>
        </p:txBody>
      </p:sp>
    </p:spTree>
    <p:extLst>
      <p:ext uri="{BB962C8B-B14F-4D97-AF65-F5344CB8AC3E}">
        <p14:creationId xmlns:p14="http://schemas.microsoft.com/office/powerpoint/2010/main" val="12622319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Feature image grey">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F422DE0-E1CC-D787-19FA-0F7B3D4EAA93}"/>
              </a:ext>
              <a:ext uri="{C183D7F6-B498-43B3-948B-1728B52AA6E4}">
                <adec:decorative xmlns:adec="http://schemas.microsoft.com/office/drawing/2017/decorative" val="1"/>
              </a:ext>
            </a:extLst>
          </p:cNvPr>
          <p:cNvSpPr/>
          <p:nvPr userDrawn="1"/>
        </p:nvSpPr>
        <p:spPr>
          <a:xfrm>
            <a:off x="0" y="0"/>
            <a:ext cx="503999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sp>
        <p:nvSpPr>
          <p:cNvPr id="5" name="Title 1">
            <a:extLst>
              <a:ext uri="{FF2B5EF4-FFF2-40B4-BE49-F238E27FC236}">
                <a16:creationId xmlns:a16="http://schemas.microsoft.com/office/drawing/2014/main" id="{20DE6D46-38D9-2F46-294E-8EAADBDD7D27}"/>
              </a:ext>
            </a:extLst>
          </p:cNvPr>
          <p:cNvSpPr>
            <a:spLocks noGrp="1"/>
          </p:cNvSpPr>
          <p:nvPr>
            <p:ph type="title"/>
          </p:nvPr>
        </p:nvSpPr>
        <p:spPr>
          <a:xfrm>
            <a:off x="5400000" y="360000"/>
            <a:ext cx="5400000" cy="554400"/>
          </a:xfrm>
        </p:spPr>
        <p:txBody>
          <a:bodyPr/>
          <a:lstStyle>
            <a:lvl1pPr>
              <a:defRPr>
                <a:solidFill>
                  <a:schemeClr val="accent1"/>
                </a:solidFill>
              </a:defRPr>
            </a:lvl1pPr>
          </a:lstStyle>
          <a:p>
            <a:r>
              <a:rPr lang="en-US"/>
              <a:t>Click to edit Master title style</a:t>
            </a:r>
          </a:p>
        </p:txBody>
      </p:sp>
      <p:sp>
        <p:nvSpPr>
          <p:cNvPr id="7" name="Slide Number Placeholder 1">
            <a:extLst>
              <a:ext uri="{FF2B5EF4-FFF2-40B4-BE49-F238E27FC236}">
                <a16:creationId xmlns:a16="http://schemas.microsoft.com/office/drawing/2014/main" id="{6EA5BE4F-B9DF-0C17-C0CB-C288DFF237CC}"/>
              </a:ext>
            </a:extLst>
          </p:cNvPr>
          <p:cNvSpPr>
            <a:spLocks noGrp="1"/>
          </p:cNvSpPr>
          <p:nvPr>
            <p:ph type="sldNum" sz="quarter" idx="16"/>
          </p:nvPr>
        </p:nvSpPr>
        <p:spPr>
          <a:xfrm>
            <a:off x="11124000" y="6516000"/>
            <a:ext cx="720000" cy="180000"/>
          </a:xfrm>
        </p:spPr>
        <p:txBody>
          <a:bodyPr/>
          <a:lstStyle/>
          <a:p>
            <a:fld id="{10A01DC5-1685-4615-8240-15192985C6A2}" type="slidenum">
              <a:rPr lang="en-AU" smtClean="0"/>
              <a:pPr/>
              <a:t>‹#›</a:t>
            </a:fld>
            <a:endParaRPr lang="en-AU"/>
          </a:p>
        </p:txBody>
      </p:sp>
      <p:sp>
        <p:nvSpPr>
          <p:cNvPr id="9" name="Text Placeholder 3">
            <a:extLst>
              <a:ext uri="{FF2B5EF4-FFF2-40B4-BE49-F238E27FC236}">
                <a16:creationId xmlns:a16="http://schemas.microsoft.com/office/drawing/2014/main" id="{92EF9271-D0D5-BFE6-1EE4-F10B54B37AF7}"/>
              </a:ext>
            </a:extLst>
          </p:cNvPr>
          <p:cNvSpPr>
            <a:spLocks noGrp="1"/>
          </p:cNvSpPr>
          <p:nvPr>
            <p:ph type="body" sz="quarter" idx="17" hasCustomPrompt="1"/>
          </p:nvPr>
        </p:nvSpPr>
        <p:spPr>
          <a:xfrm>
            <a:off x="5400675" y="1800000"/>
            <a:ext cx="6407150" cy="4536000"/>
          </a:xfrm>
        </p:spPr>
        <p:txBody>
          <a:bodyPr/>
          <a:lstStyle>
            <a:lvl1pPr>
              <a:defRPr/>
            </a:lvl1pPr>
          </a:lstStyle>
          <a:p>
            <a:pPr lvl="0"/>
            <a:r>
              <a:rPr lang="en-US"/>
              <a:t>Click to add text</a:t>
            </a:r>
          </a:p>
          <a:p>
            <a:pPr lvl="1"/>
            <a:r>
              <a:rPr lang="en-US"/>
              <a:t>Second level</a:t>
            </a:r>
          </a:p>
          <a:p>
            <a:pPr lvl="4"/>
            <a:r>
              <a:rPr lang="en-US"/>
              <a:t>Third level</a:t>
            </a:r>
          </a:p>
          <a:p>
            <a:pPr lvl="3"/>
            <a:r>
              <a:rPr lang="en-US"/>
              <a:t>Fourth level</a:t>
            </a:r>
          </a:p>
          <a:p>
            <a:pPr lvl="4"/>
            <a:r>
              <a:rPr lang="en-US"/>
              <a:t>Fifth level</a:t>
            </a:r>
          </a:p>
        </p:txBody>
      </p:sp>
      <p:sp>
        <p:nvSpPr>
          <p:cNvPr id="11" name="Text Placeholder 10">
            <a:extLst>
              <a:ext uri="{FF2B5EF4-FFF2-40B4-BE49-F238E27FC236}">
                <a16:creationId xmlns:a16="http://schemas.microsoft.com/office/drawing/2014/main" id="{A9FF9E72-9D06-B4C4-2E9F-51E8796A0239}"/>
              </a:ext>
            </a:extLst>
          </p:cNvPr>
          <p:cNvSpPr>
            <a:spLocks noGrp="1"/>
          </p:cNvSpPr>
          <p:nvPr>
            <p:ph type="body" sz="quarter" idx="18" hasCustomPrompt="1"/>
          </p:nvPr>
        </p:nvSpPr>
        <p:spPr>
          <a:xfrm>
            <a:off x="5399998" y="982520"/>
            <a:ext cx="5400000" cy="294189"/>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13" name="Picture Placeholder 8">
            <a:extLst>
              <a:ext uri="{FF2B5EF4-FFF2-40B4-BE49-F238E27FC236}">
                <a16:creationId xmlns:a16="http://schemas.microsoft.com/office/drawing/2014/main" id="{A2D38A9A-C242-2929-EF6C-F41B8AF9AAB4}"/>
              </a:ext>
              <a:ext uri="{C183D7F6-B498-43B3-948B-1728B52AA6E4}">
                <adec:decorative xmlns:adec="http://schemas.microsoft.com/office/drawing/2017/decorative" val="1"/>
              </a:ext>
            </a:extLst>
          </p:cNvPr>
          <p:cNvSpPr>
            <a:spLocks noGrp="1"/>
          </p:cNvSpPr>
          <p:nvPr>
            <p:ph type="pic" sz="quarter" idx="13"/>
          </p:nvPr>
        </p:nvSpPr>
        <p:spPr>
          <a:xfrm>
            <a:off x="306805" y="360000"/>
            <a:ext cx="4426388" cy="5976000"/>
          </a:xfrm>
        </p:spPr>
        <p:txBody>
          <a:bodyPr/>
          <a:lstStyle/>
          <a:p>
            <a:r>
              <a:rPr lang="en-US"/>
              <a:t>Click icon to add picture</a:t>
            </a:r>
            <a:endParaRPr lang="en-AU"/>
          </a:p>
        </p:txBody>
      </p:sp>
    </p:spTree>
    <p:extLst>
      <p:ext uri="{BB962C8B-B14F-4D97-AF65-F5344CB8AC3E}">
        <p14:creationId xmlns:p14="http://schemas.microsoft.com/office/powerpoint/2010/main" val="37397786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Feature image">
    <p:spTree>
      <p:nvGrpSpPr>
        <p:cNvPr id="1" name=""/>
        <p:cNvGrpSpPr/>
        <p:nvPr/>
      </p:nvGrpSpPr>
      <p:grpSpPr>
        <a:xfrm>
          <a:off x="0" y="0"/>
          <a:ext cx="0" cy="0"/>
          <a:chOff x="0" y="0"/>
          <a:chExt cx="0" cy="0"/>
        </a:xfrm>
      </p:grpSpPr>
      <p:sp>
        <p:nvSpPr>
          <p:cNvPr id="2" name="Picture Placeholder 8">
            <a:extLst>
              <a:ext uri="{FF2B5EF4-FFF2-40B4-BE49-F238E27FC236}">
                <a16:creationId xmlns:a16="http://schemas.microsoft.com/office/drawing/2014/main" id="{91FCC384-7450-516C-24D0-7D029ED3855A}"/>
              </a:ext>
              <a:ext uri="{C183D7F6-B498-43B3-948B-1728B52AA6E4}">
                <adec:decorative xmlns:adec="http://schemas.microsoft.com/office/drawing/2017/decorative" val="1"/>
              </a:ext>
            </a:extLst>
          </p:cNvPr>
          <p:cNvSpPr>
            <a:spLocks noGrp="1"/>
          </p:cNvSpPr>
          <p:nvPr>
            <p:ph type="pic" sz="quarter" idx="13"/>
          </p:nvPr>
        </p:nvSpPr>
        <p:spPr>
          <a:xfrm>
            <a:off x="0" y="0"/>
            <a:ext cx="5040000" cy="6858000"/>
          </a:xfrm>
        </p:spPr>
        <p:txBody>
          <a:bodyPr/>
          <a:lstStyle/>
          <a:p>
            <a:r>
              <a:rPr lang="en-US"/>
              <a:t>Click icon to add picture</a:t>
            </a:r>
            <a:endParaRPr lang="en-AU"/>
          </a:p>
        </p:txBody>
      </p:sp>
      <p:sp>
        <p:nvSpPr>
          <p:cNvPr id="4" name="Title 1">
            <a:extLst>
              <a:ext uri="{FF2B5EF4-FFF2-40B4-BE49-F238E27FC236}">
                <a16:creationId xmlns:a16="http://schemas.microsoft.com/office/drawing/2014/main" id="{46E61F09-1856-72E7-5C79-31B4A856E7AD}"/>
              </a:ext>
            </a:extLst>
          </p:cNvPr>
          <p:cNvSpPr>
            <a:spLocks noGrp="1"/>
          </p:cNvSpPr>
          <p:nvPr>
            <p:ph type="title"/>
          </p:nvPr>
        </p:nvSpPr>
        <p:spPr>
          <a:xfrm>
            <a:off x="5400000" y="360000"/>
            <a:ext cx="5400000" cy="554400"/>
          </a:xfrm>
        </p:spPr>
        <p:txBody>
          <a:bodyPr/>
          <a:lstStyle>
            <a:lvl1pPr>
              <a:defRPr>
                <a:solidFill>
                  <a:schemeClr val="accent1"/>
                </a:solidFill>
              </a:defRPr>
            </a:lvl1pPr>
          </a:lstStyle>
          <a:p>
            <a:r>
              <a:rPr lang="en-US"/>
              <a:t>Click to edit Master title style</a:t>
            </a:r>
          </a:p>
        </p:txBody>
      </p:sp>
      <p:cxnSp>
        <p:nvCxnSpPr>
          <p:cNvPr id="6" name="Straight Connector 5">
            <a:extLst>
              <a:ext uri="{FF2B5EF4-FFF2-40B4-BE49-F238E27FC236}">
                <a16:creationId xmlns:a16="http://schemas.microsoft.com/office/drawing/2014/main" id="{52576981-5B08-29E1-CBD0-60B20605F583}"/>
              </a:ext>
              <a:ext uri="{C183D7F6-B498-43B3-948B-1728B52AA6E4}">
                <adec:decorative xmlns:adec="http://schemas.microsoft.com/office/drawing/2017/decorative" val="1"/>
              </a:ext>
            </a:extLst>
          </p:cNvPr>
          <p:cNvCxnSpPr>
            <a:cxnSpLocks/>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Slide Number Placeholder 1">
            <a:extLst>
              <a:ext uri="{FF2B5EF4-FFF2-40B4-BE49-F238E27FC236}">
                <a16:creationId xmlns:a16="http://schemas.microsoft.com/office/drawing/2014/main" id="{AC754ADD-23A8-B626-EF2D-A89E9897C22E}"/>
              </a:ext>
            </a:extLst>
          </p:cNvPr>
          <p:cNvSpPr>
            <a:spLocks noGrp="1"/>
          </p:cNvSpPr>
          <p:nvPr>
            <p:ph type="sldNum" sz="quarter" idx="16"/>
          </p:nvPr>
        </p:nvSpPr>
        <p:spPr>
          <a:xfrm>
            <a:off x="11124000" y="6516000"/>
            <a:ext cx="720000" cy="180000"/>
          </a:xfrm>
        </p:spPr>
        <p:txBody>
          <a:bodyPr/>
          <a:lstStyle/>
          <a:p>
            <a:fld id="{10A01DC5-1685-4615-8240-15192985C6A2}" type="slidenum">
              <a:rPr lang="en-AU" smtClean="0"/>
              <a:pPr/>
              <a:t>‹#›</a:t>
            </a:fld>
            <a:endParaRPr lang="en-AU"/>
          </a:p>
        </p:txBody>
      </p:sp>
      <p:sp>
        <p:nvSpPr>
          <p:cNvPr id="10" name="Text Placeholder 3">
            <a:extLst>
              <a:ext uri="{FF2B5EF4-FFF2-40B4-BE49-F238E27FC236}">
                <a16:creationId xmlns:a16="http://schemas.microsoft.com/office/drawing/2014/main" id="{DE31FF8A-F945-2755-C01F-A984129CCFE4}"/>
              </a:ext>
            </a:extLst>
          </p:cNvPr>
          <p:cNvSpPr>
            <a:spLocks noGrp="1"/>
          </p:cNvSpPr>
          <p:nvPr>
            <p:ph type="body" sz="quarter" idx="17" hasCustomPrompt="1"/>
          </p:nvPr>
        </p:nvSpPr>
        <p:spPr>
          <a:xfrm>
            <a:off x="5400675" y="1800000"/>
            <a:ext cx="6407150" cy="4536000"/>
          </a:xfrm>
        </p:spPr>
        <p:txBody>
          <a:bodyPr/>
          <a:lstStyle>
            <a:lvl1pPr>
              <a:defRPr/>
            </a:lvl1pPr>
          </a:lstStyle>
          <a:p>
            <a:pPr lvl="0"/>
            <a:r>
              <a:rPr lang="en-US"/>
              <a:t>Click to add text</a:t>
            </a:r>
          </a:p>
          <a:p>
            <a:pPr lvl="1"/>
            <a:r>
              <a:rPr lang="en-US"/>
              <a:t>Second level</a:t>
            </a:r>
          </a:p>
          <a:p>
            <a:pPr lvl="4"/>
            <a:r>
              <a:rPr lang="en-US"/>
              <a:t>Third level</a:t>
            </a:r>
          </a:p>
          <a:p>
            <a:pPr lvl="3"/>
            <a:r>
              <a:rPr lang="en-US"/>
              <a:t>Fourth level</a:t>
            </a:r>
          </a:p>
          <a:p>
            <a:pPr lvl="4"/>
            <a:r>
              <a:rPr lang="en-US"/>
              <a:t>Fifth level</a:t>
            </a:r>
          </a:p>
        </p:txBody>
      </p:sp>
      <p:sp>
        <p:nvSpPr>
          <p:cNvPr id="13" name="Text Placeholder 10">
            <a:extLst>
              <a:ext uri="{FF2B5EF4-FFF2-40B4-BE49-F238E27FC236}">
                <a16:creationId xmlns:a16="http://schemas.microsoft.com/office/drawing/2014/main" id="{5222D209-0CF8-F581-20B2-402482319282}"/>
              </a:ext>
            </a:extLst>
          </p:cNvPr>
          <p:cNvSpPr>
            <a:spLocks noGrp="1"/>
          </p:cNvSpPr>
          <p:nvPr>
            <p:ph type="body" sz="quarter" idx="18" hasCustomPrompt="1"/>
          </p:nvPr>
        </p:nvSpPr>
        <p:spPr>
          <a:xfrm>
            <a:off x="5399998" y="982520"/>
            <a:ext cx="5400000" cy="294189"/>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18084121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and sub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
        <p:nvSpPr>
          <p:cNvPr id="4" name="Title 3">
            <a:extLst>
              <a:ext uri="{FF2B5EF4-FFF2-40B4-BE49-F238E27FC236}">
                <a16:creationId xmlns:a16="http://schemas.microsoft.com/office/drawing/2014/main" id="{7CF8C2E4-E0FA-4F11-9270-098EDFE8B41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sp>
        <p:nvSpPr>
          <p:cNvPr id="7" name="Text Placeholder 10">
            <a:extLst>
              <a:ext uri="{FF2B5EF4-FFF2-40B4-BE49-F238E27FC236}">
                <a16:creationId xmlns:a16="http://schemas.microsoft.com/office/drawing/2014/main" id="{C65DF8EF-3190-4490-9931-2111E9229317}"/>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13585556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solidFill>
              </a:defRPr>
            </a:lvl1pPr>
          </a:lstStyle>
          <a:p>
            <a:r>
              <a:rPr lang="en-US"/>
              <a:t>Click to edit Master title style</a:t>
            </a:r>
          </a:p>
        </p:txBody>
      </p:sp>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Tree>
    <p:extLst>
      <p:ext uri="{BB962C8B-B14F-4D97-AF65-F5344CB8AC3E}">
        <p14:creationId xmlns:p14="http://schemas.microsoft.com/office/powerpoint/2010/main" val="40701711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0A01DC5-1685-4615-8240-15192985C6A2}" type="slidenum">
              <a:rPr lang="en-AU" smtClean="0"/>
              <a:t>‹#›</a:t>
            </a:fld>
            <a:endParaRPr lang="en-AU"/>
          </a:p>
        </p:txBody>
      </p:sp>
    </p:spTree>
    <p:extLst>
      <p:ext uri="{BB962C8B-B14F-4D97-AF65-F5344CB8AC3E}">
        <p14:creationId xmlns:p14="http://schemas.microsoft.com/office/powerpoint/2010/main" val="4507547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References">
    <p:bg>
      <p:bgPr>
        <a:solidFill>
          <a:schemeClr val="accent4"/>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3C69E21-27A4-4448-A8A5-3DF6A41F3B28}"/>
              </a:ext>
            </a:extLst>
          </p:cNvPr>
          <p:cNvSpPr/>
          <p:nvPr userDrawn="1"/>
        </p:nvSpPr>
        <p:spPr>
          <a:xfrm>
            <a:off x="0" y="1265616"/>
            <a:ext cx="12192000" cy="1901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a:cxnSpLocks/>
          </p:cNvCxnSpPr>
          <p:nvPr userDrawn="1"/>
        </p:nvCxnSpPr>
        <p:spPr>
          <a:xfrm>
            <a:off x="0" y="1265616"/>
            <a:ext cx="121920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81B646BC-5BB3-E31B-1A9E-AD82558D7FE8}"/>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itle 3">
            <a:extLst>
              <a:ext uri="{FF2B5EF4-FFF2-40B4-BE49-F238E27FC236}">
                <a16:creationId xmlns:a16="http://schemas.microsoft.com/office/drawing/2014/main" id="{2245FC77-E959-4B3D-936D-71858DF4D065}"/>
              </a:ext>
            </a:extLst>
          </p:cNvPr>
          <p:cNvSpPr>
            <a:spLocks noGrp="1"/>
          </p:cNvSpPr>
          <p:nvPr>
            <p:ph type="title" hasCustomPrompt="1"/>
          </p:nvPr>
        </p:nvSpPr>
        <p:spPr>
          <a:xfrm>
            <a:off x="360000" y="360001"/>
            <a:ext cx="10080000" cy="521412"/>
          </a:xfrm>
        </p:spPr>
        <p:txBody>
          <a:bodyPr/>
          <a:lstStyle>
            <a:lvl1pPr>
              <a:defRPr>
                <a:solidFill>
                  <a:schemeClr val="accent1"/>
                </a:solidFill>
              </a:defRPr>
            </a:lvl1pPr>
          </a:lstStyle>
          <a:p>
            <a:r>
              <a:rPr lang="en-US"/>
              <a:t>References</a:t>
            </a:r>
            <a:endParaRPr lang="en-AU"/>
          </a:p>
        </p:txBody>
      </p:sp>
      <p:sp>
        <p:nvSpPr>
          <p:cNvPr id="2" name="Content Placeholder 2">
            <a:extLst>
              <a:ext uri="{FF2B5EF4-FFF2-40B4-BE49-F238E27FC236}">
                <a16:creationId xmlns:a16="http://schemas.microsoft.com/office/drawing/2014/main" id="{27905181-B8A1-3C65-36D9-EB3FF362FF6C}"/>
              </a:ext>
            </a:extLst>
          </p:cNvPr>
          <p:cNvSpPr>
            <a:spLocks noGrp="1"/>
          </p:cNvSpPr>
          <p:nvPr>
            <p:ph idx="1" hasCustomPrompt="1"/>
          </p:nvPr>
        </p:nvSpPr>
        <p:spPr>
          <a:xfrm>
            <a:off x="360000" y="3428999"/>
            <a:ext cx="11484000" cy="2927351"/>
          </a:xfrm>
        </p:spPr>
        <p:txBody>
          <a:bodyPr/>
          <a:lstStyle>
            <a:lvl1pPr>
              <a:lnSpc>
                <a:spcPct val="150000"/>
              </a:lnSpc>
              <a:defRPr sz="1200">
                <a:latin typeface="+mn-lt"/>
              </a:defRPr>
            </a:lvl1pPr>
            <a:lvl2pPr>
              <a:lnSpc>
                <a:spcPct val="150000"/>
              </a:lnSpc>
              <a:defRPr sz="1200"/>
            </a:lvl2pPr>
            <a:lvl3pPr>
              <a:lnSpc>
                <a:spcPct val="150000"/>
              </a:lnSpc>
              <a:defRPr/>
            </a:lvl3pPr>
            <a:lvl4pPr>
              <a:lnSpc>
                <a:spcPct val="150000"/>
              </a:lnSpc>
              <a:defRPr sz="1200"/>
            </a:lvl4pPr>
            <a:lvl5pPr>
              <a:lnSpc>
                <a:spcPct val="150000"/>
              </a:lnSpc>
              <a:defRPr sz="1200"/>
            </a:lvl5pPr>
          </a:lstStyle>
          <a:p>
            <a:pPr lvl="0"/>
            <a:r>
              <a:rPr lang="en-US"/>
              <a:t>Click to add text</a:t>
            </a:r>
          </a:p>
          <a:p>
            <a:pPr lvl="1"/>
            <a:r>
              <a:rPr lang="en-US"/>
              <a:t>Second level</a:t>
            </a:r>
          </a:p>
          <a:p>
            <a:pPr lvl="4"/>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584461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ver 3">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1" y="0"/>
            <a:ext cx="12192001" cy="3924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6" name="Rectangle 5">
            <a:extLst>
              <a:ext uri="{FF2B5EF4-FFF2-40B4-BE49-F238E27FC236}">
                <a16:creationId xmlns:a16="http://schemas.microsoft.com/office/drawing/2014/main" id="{8B441F1C-5173-8DB5-B1C6-8E93B9C835DC}"/>
              </a:ext>
              <a:ext uri="{C183D7F6-B498-43B3-948B-1728B52AA6E4}">
                <adec:decorative xmlns:adec="http://schemas.microsoft.com/office/drawing/2017/decorative" val="1"/>
              </a:ext>
            </a:extLst>
          </p:cNvPr>
          <p:cNvSpPr/>
          <p:nvPr userDrawn="1"/>
        </p:nvSpPr>
        <p:spPr>
          <a:xfrm>
            <a:off x="-2" y="-5532"/>
            <a:ext cx="12192001" cy="22201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2" name="Title 1"/>
          <p:cNvSpPr>
            <a:spLocks noGrp="1"/>
          </p:cNvSpPr>
          <p:nvPr>
            <p:ph type="ctrTitle"/>
          </p:nvPr>
        </p:nvSpPr>
        <p:spPr>
          <a:xfrm>
            <a:off x="359998" y="360000"/>
            <a:ext cx="11484001" cy="1648741"/>
          </a:xfrm>
          <a:ln>
            <a:noFill/>
          </a:ln>
        </p:spPr>
        <p:txBody>
          <a:bodyPr anchor="t">
            <a:noAutofit/>
          </a:bodyPr>
          <a:lstStyle>
            <a:lvl1pPr algn="l">
              <a:lnSpc>
                <a:spcPct val="90000"/>
              </a:lnSpc>
              <a:defRPr sz="4800">
                <a:solidFill>
                  <a:schemeClr val="bg1"/>
                </a:solidFill>
              </a:defRPr>
            </a:lvl1pPr>
          </a:lstStyle>
          <a:p>
            <a:r>
              <a:rPr lang="en-US"/>
              <a:t>Click to edit Master title style</a:t>
            </a: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2934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2205288"/>
            <a:ext cx="853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2205288"/>
            <a:ext cx="277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3428999"/>
            <a:ext cx="4500000" cy="298457"/>
          </a:xfrm>
          <a:prstGeom prst="rect">
            <a:avLst/>
          </a:prstGeom>
        </p:spPr>
        <p:txBody>
          <a:bodyPr vert="horz" lIns="0" tIns="0" rIns="0" bIns="0" rtlCol="0" anchor="b" anchorCtr="0">
            <a:noAutofit/>
          </a:bodyPr>
          <a:lstStyle>
            <a:lvl1pPr algn="l">
              <a:defRPr sz="1400">
                <a:solidFill>
                  <a:schemeClr val="accent1"/>
                </a:solidFill>
                <a:latin typeface="+mn-lt"/>
              </a:defRPr>
            </a:lvl1pPr>
          </a:lstStyle>
          <a:p>
            <a:r>
              <a:rPr lang="en-US"/>
              <a:t>NSW Department of Education</a:t>
            </a:r>
            <a:endParaRPr lang="en-AU"/>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screen">
            <a:extLst>
              <a:ext uri="{28A0092B-C50C-407E-A947-70E740481C1C}">
                <a14:useLocalDpi xmlns:a14="http://schemas.microsoft.com/office/drawing/2010/main" val="0"/>
              </a:ext>
            </a:extLst>
          </a:blip>
          <a:srcRect/>
          <a:stretch/>
        </p:blipFill>
        <p:spPr>
          <a:xfrm>
            <a:off x="11214000" y="3059119"/>
            <a:ext cx="630000" cy="684882"/>
          </a:xfrm>
          <a:prstGeom prst="rect">
            <a:avLst/>
          </a:prstGeom>
        </p:spPr>
      </p:pic>
      <p:sp>
        <p:nvSpPr>
          <p:cNvPr id="3" name="Picture Placeholder 4">
            <a:extLst>
              <a:ext uri="{FF2B5EF4-FFF2-40B4-BE49-F238E27FC236}">
                <a16:creationId xmlns:a16="http://schemas.microsoft.com/office/drawing/2014/main" id="{CE3745DC-AC8E-A131-2A57-EFBCFFD5CE06}"/>
              </a:ext>
              <a:ext uri="{C183D7F6-B498-43B3-948B-1728B52AA6E4}">
                <adec:decorative xmlns:adec="http://schemas.microsoft.com/office/drawing/2017/decorative" val="1"/>
              </a:ext>
            </a:extLst>
          </p:cNvPr>
          <p:cNvSpPr>
            <a:spLocks noGrp="1"/>
          </p:cNvSpPr>
          <p:nvPr>
            <p:ph type="pic" sz="quarter" idx="13"/>
          </p:nvPr>
        </p:nvSpPr>
        <p:spPr>
          <a:xfrm>
            <a:off x="0" y="3924000"/>
            <a:ext cx="12192000" cy="2934000"/>
          </a:xfrm>
        </p:spPr>
        <p:txBody>
          <a:bodyPr/>
          <a:lstStyle/>
          <a:p>
            <a:r>
              <a:rPr lang="en-US"/>
              <a:t>Click icon to add picture</a:t>
            </a:r>
            <a:endParaRPr lang="en-AU"/>
          </a:p>
        </p:txBody>
      </p:sp>
      <p:sp>
        <p:nvSpPr>
          <p:cNvPr id="9" name="Text Placeholder 51">
            <a:extLst>
              <a:ext uri="{FF2B5EF4-FFF2-40B4-BE49-F238E27FC236}">
                <a16:creationId xmlns:a16="http://schemas.microsoft.com/office/drawing/2014/main" id="{8539577E-818D-2906-641C-DBDD3A298498}"/>
              </a:ext>
            </a:extLst>
          </p:cNvPr>
          <p:cNvSpPr>
            <a:spLocks noGrp="1"/>
          </p:cNvSpPr>
          <p:nvPr>
            <p:ph type="body" sz="quarter" idx="12" hasCustomPrompt="1"/>
          </p:nvPr>
        </p:nvSpPr>
        <p:spPr>
          <a:xfrm>
            <a:off x="4195118" y="2787773"/>
            <a:ext cx="4500001" cy="424497"/>
          </a:xfrm>
        </p:spPr>
        <p:txBody>
          <a:bodyPr/>
          <a:lstStyle>
            <a:lvl1pPr>
              <a:defRPr sz="1800">
                <a:solidFill>
                  <a:schemeClr val="accent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Presenter title</a:t>
            </a:r>
            <a:endParaRPr lang="en-AU"/>
          </a:p>
        </p:txBody>
      </p:sp>
      <p:sp>
        <p:nvSpPr>
          <p:cNvPr id="10" name="Text Placeholder 51">
            <a:extLst>
              <a:ext uri="{FF2B5EF4-FFF2-40B4-BE49-F238E27FC236}">
                <a16:creationId xmlns:a16="http://schemas.microsoft.com/office/drawing/2014/main" id="{66A72753-E648-3DEC-E37B-76D131698DC4}"/>
              </a:ext>
            </a:extLst>
          </p:cNvPr>
          <p:cNvSpPr>
            <a:spLocks noGrp="1"/>
          </p:cNvSpPr>
          <p:nvPr>
            <p:ph type="body" sz="quarter" idx="14" hasCustomPrompt="1"/>
          </p:nvPr>
        </p:nvSpPr>
        <p:spPr>
          <a:xfrm>
            <a:off x="9071998" y="2357168"/>
            <a:ext cx="2772001" cy="424497"/>
          </a:xfrm>
        </p:spPr>
        <p:txBody>
          <a:bodyPr/>
          <a:lstStyle>
            <a:lvl1pPr>
              <a:defRPr sz="1800">
                <a:solidFill>
                  <a:schemeClr val="accent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00 Month YYYY</a:t>
            </a:r>
            <a:endParaRPr lang="en-AU"/>
          </a:p>
        </p:txBody>
      </p:sp>
      <p:sp>
        <p:nvSpPr>
          <p:cNvPr id="12" name="Text Placeholder 51">
            <a:extLst>
              <a:ext uri="{FF2B5EF4-FFF2-40B4-BE49-F238E27FC236}">
                <a16:creationId xmlns:a16="http://schemas.microsoft.com/office/drawing/2014/main" id="{CC2E7161-226A-E92E-A156-32EFBA600856}"/>
              </a:ext>
            </a:extLst>
          </p:cNvPr>
          <p:cNvSpPr>
            <a:spLocks noGrp="1"/>
          </p:cNvSpPr>
          <p:nvPr>
            <p:ph type="body" sz="quarter" idx="15" hasCustomPrompt="1"/>
          </p:nvPr>
        </p:nvSpPr>
        <p:spPr>
          <a:xfrm>
            <a:off x="359998" y="2357168"/>
            <a:ext cx="3458240" cy="855102"/>
          </a:xfrm>
        </p:spPr>
        <p:txBody>
          <a:bodyPr/>
          <a:lstStyle>
            <a:lvl1pPr>
              <a:defRPr sz="2000">
                <a:solidFill>
                  <a:schemeClr val="accent2"/>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Subtitle</a:t>
            </a:r>
            <a:endParaRPr lang="en-AU"/>
          </a:p>
        </p:txBody>
      </p:sp>
      <p:sp>
        <p:nvSpPr>
          <p:cNvPr id="13" name="Text Placeholder 51">
            <a:extLst>
              <a:ext uri="{FF2B5EF4-FFF2-40B4-BE49-F238E27FC236}">
                <a16:creationId xmlns:a16="http://schemas.microsoft.com/office/drawing/2014/main" id="{B1069058-209B-FFBB-2663-876FCDF3127A}"/>
              </a:ext>
            </a:extLst>
          </p:cNvPr>
          <p:cNvSpPr>
            <a:spLocks noGrp="1"/>
          </p:cNvSpPr>
          <p:nvPr>
            <p:ph type="body" sz="quarter" idx="16" hasCustomPrompt="1"/>
          </p:nvPr>
        </p:nvSpPr>
        <p:spPr>
          <a:xfrm>
            <a:off x="4195118" y="2353833"/>
            <a:ext cx="4500001" cy="424497"/>
          </a:xfrm>
        </p:spPr>
        <p:txBody>
          <a:bodyPr/>
          <a:lstStyle>
            <a:lvl1pPr>
              <a:defRPr sz="1800" b="1">
                <a:solidFill>
                  <a:schemeClr val="accent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Presenter name</a:t>
            </a:r>
            <a:endParaRPr lang="en-AU"/>
          </a:p>
        </p:txBody>
      </p:sp>
    </p:spTree>
    <p:extLst>
      <p:ext uri="{BB962C8B-B14F-4D97-AF65-F5344CB8AC3E}">
        <p14:creationId xmlns:p14="http://schemas.microsoft.com/office/powerpoint/2010/main" val="8900944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opyright">
    <p:bg>
      <p:bgPr>
        <a:solidFill>
          <a:schemeClr val="accent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a:solidFill>
                  <a:schemeClr val="bg1"/>
                </a:solidFill>
              </a:defRPr>
            </a:lvl1pPr>
          </a:lstStyle>
          <a:p>
            <a:fld id="{10A01DC5-1685-4615-8240-15192985C6A2}" type="slidenum">
              <a:rPr lang="en-AU" smtClean="0"/>
              <a:pPr/>
              <a:t>‹#›</a:t>
            </a:fld>
            <a:endParaRPr lang="en-AU"/>
          </a:p>
        </p:txBody>
      </p:sp>
      <p:sp>
        <p:nvSpPr>
          <p:cNvPr id="2" name="Title 1">
            <a:extLst>
              <a:ext uri="{FF2B5EF4-FFF2-40B4-BE49-F238E27FC236}">
                <a16:creationId xmlns:a16="http://schemas.microsoft.com/office/drawing/2014/main" id="{34BE5FFA-C863-5F63-2574-4F650BA4588D}"/>
              </a:ext>
            </a:extLst>
          </p:cNvPr>
          <p:cNvSpPr>
            <a:spLocks noGrp="1"/>
          </p:cNvSpPr>
          <p:nvPr>
            <p:ph type="title" hasCustomPrompt="1"/>
          </p:nvPr>
        </p:nvSpPr>
        <p:spPr>
          <a:xfrm>
            <a:off x="360000" y="360000"/>
            <a:ext cx="10080000" cy="537467"/>
          </a:xfrm>
        </p:spPr>
        <p:txBody>
          <a:bodyPr/>
          <a:lstStyle>
            <a:lvl1pPr>
              <a:defRPr>
                <a:solidFill>
                  <a:schemeClr val="bg1"/>
                </a:solidFill>
              </a:defRPr>
            </a:lvl1pPr>
          </a:lstStyle>
          <a:p>
            <a:r>
              <a:rPr lang="en-US"/>
              <a:t>Copyright</a:t>
            </a:r>
          </a:p>
        </p:txBody>
      </p:sp>
      <p:sp>
        <p:nvSpPr>
          <p:cNvPr id="3" name="Slide Number Placeholder 4">
            <a:extLst>
              <a:ext uri="{FF2B5EF4-FFF2-40B4-BE49-F238E27FC236}">
                <a16:creationId xmlns:a16="http://schemas.microsoft.com/office/drawing/2014/main" id="{CAF241D3-718F-F3B9-95BA-7ED78B1B5BDD}"/>
              </a:ext>
            </a:extLst>
          </p:cNvPr>
          <p:cNvSpPr txBox="1">
            <a:spLocks/>
          </p:cNvSpPr>
          <p:nvPr userDrawn="1"/>
        </p:nvSpPr>
        <p:spPr>
          <a:xfrm>
            <a:off x="11124000" y="6516000"/>
            <a:ext cx="720000" cy="180000"/>
          </a:xfrm>
          <a:prstGeom prst="rect">
            <a:avLst/>
          </a:prstGeom>
        </p:spPr>
        <p:txBody>
          <a:bodyPr vert="horz" lIns="0" tIns="0" rIns="0" bIns="0" rtlCol="0" anchor="t"/>
          <a:lstStyle>
            <a:defPPr>
              <a:defRPr lang="en-US"/>
            </a:defPPr>
            <a:lvl1pPr marL="0" algn="r" defTabSz="609585" rtl="0" eaLnBrk="1" latinLnBrk="0" hangingPunct="1">
              <a:defRPr sz="1200" kern="1200">
                <a:solidFill>
                  <a:schemeClr val="bg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10A01DC5-1685-4615-8240-15192985C6A2}" type="slidenum">
              <a:rPr lang="en-AU" smtClean="0"/>
              <a:pPr/>
              <a:t>‹#›</a:t>
            </a:fld>
            <a:endParaRPr lang="en-AU"/>
          </a:p>
        </p:txBody>
      </p:sp>
      <p:sp>
        <p:nvSpPr>
          <p:cNvPr id="5" name="Rectangle 4">
            <a:extLst>
              <a:ext uri="{FF2B5EF4-FFF2-40B4-BE49-F238E27FC236}">
                <a16:creationId xmlns:a16="http://schemas.microsoft.com/office/drawing/2014/main" id="{147A10EB-69B5-E036-369C-033BAFE6DB18}"/>
              </a:ext>
            </a:extLst>
          </p:cNvPr>
          <p:cNvSpPr/>
          <p:nvPr userDrawn="1"/>
        </p:nvSpPr>
        <p:spPr>
          <a:xfrm>
            <a:off x="10915048" y="231006"/>
            <a:ext cx="1039529" cy="110099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6" name="Picture 5" descr="A red flower with white text&#10;&#10;Description automatically generated with low confidence">
            <a:extLst>
              <a:ext uri="{FF2B5EF4-FFF2-40B4-BE49-F238E27FC236}">
                <a16:creationId xmlns:a16="http://schemas.microsoft.com/office/drawing/2014/main" id="{F5F3CD7E-F06C-6B47-6A3E-198A7C0DC313}"/>
              </a:ext>
            </a:extLst>
          </p:cNvPr>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11195216" y="360000"/>
            <a:ext cx="660785" cy="717587"/>
          </a:xfrm>
          <a:prstGeom prst="rect">
            <a:avLst/>
          </a:prstGeom>
        </p:spPr>
      </p:pic>
      <p:pic>
        <p:nvPicPr>
          <p:cNvPr id="7" name="Picture 12" descr="Creative Commons Attribution licence logo">
            <a:extLst>
              <a:ext uri="{FF2B5EF4-FFF2-40B4-BE49-F238E27FC236}">
                <a16:creationId xmlns:a16="http://schemas.microsoft.com/office/drawing/2014/main" id="{7948A98C-F758-2F9B-44F6-E4FEA77CAA7A}"/>
              </a:ext>
            </a:extLst>
          </p:cNvPr>
          <p:cNvPicPr>
            <a:picLocks noChangeAspect="1" noChangeArrowheads="1"/>
          </p:cNvPicPr>
          <p:nvPr userDrawn="1"/>
        </p:nvPicPr>
        <p:blipFill>
          <a:blip r:embed="rId3" cstate="screen">
            <a:extLst>
              <a:ext uri="{28A0092B-C50C-407E-A947-70E740481C1C}">
                <a14:useLocalDpi xmlns:a14="http://schemas.microsoft.com/office/drawing/2010/main" val="0"/>
              </a:ext>
            </a:extLst>
          </a:blip>
          <a:srcRect/>
          <a:stretch>
            <a:fillRect/>
          </a:stretch>
        </p:blipFill>
        <p:spPr bwMode="auto">
          <a:xfrm>
            <a:off x="10244972" y="2967486"/>
            <a:ext cx="1406523" cy="489432"/>
          </a:xfrm>
          <a:prstGeom prst="rect">
            <a:avLst/>
          </a:prstGeom>
          <a:noFill/>
          <a:extLst>
            <a:ext uri="{909E8E84-426E-40DD-AFC4-6F175D3DCCD1}">
              <a14:hiddenFill xmlns:a14="http://schemas.microsoft.com/office/drawing/2010/main">
                <a:solidFill>
                  <a:srgbClr val="FFFFFF"/>
                </a:solidFill>
              </a14:hiddenFill>
            </a:ext>
          </a:extLst>
        </p:spPr>
      </p:pic>
      <p:sp>
        <p:nvSpPr>
          <p:cNvPr id="8" name="Text Placeholder 10">
            <a:extLst>
              <a:ext uri="{FF2B5EF4-FFF2-40B4-BE49-F238E27FC236}">
                <a16:creationId xmlns:a16="http://schemas.microsoft.com/office/drawing/2014/main" id="{CD8E711E-20C4-EB65-95D8-4E4BB3686546}"/>
              </a:ext>
            </a:extLst>
          </p:cNvPr>
          <p:cNvSpPr>
            <a:spLocks noGrp="1"/>
          </p:cNvSpPr>
          <p:nvPr>
            <p:ph type="body" sz="quarter" idx="18" hasCustomPrompt="1"/>
          </p:nvPr>
        </p:nvSpPr>
        <p:spPr>
          <a:xfrm>
            <a:off x="360000" y="981264"/>
            <a:ext cx="10080000" cy="310015"/>
          </a:xfrm>
        </p:spPr>
        <p:txBody>
          <a:bodyPr anchor="b">
            <a:noAutofit/>
          </a:bodyPr>
          <a:lstStyle>
            <a:lvl1pPr>
              <a:defRPr sz="2000">
                <a:solidFill>
                  <a:schemeClr val="accent4"/>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7206827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ver 4">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EA17B1F9-1883-FB0F-19DA-8B4A4053535B}"/>
              </a:ext>
            </a:extLst>
          </p:cNvPr>
          <p:cNvSpPr/>
          <p:nvPr userDrawn="1"/>
        </p:nvSpPr>
        <p:spPr>
          <a:xfrm>
            <a:off x="7128000" y="0"/>
            <a:ext cx="5064000" cy="68580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Rectangle 5">
            <a:extLst>
              <a:ext uri="{FF2B5EF4-FFF2-40B4-BE49-F238E27FC236}">
                <a16:creationId xmlns:a16="http://schemas.microsoft.com/office/drawing/2014/main" id="{6E6ACE4A-E374-4533-BE29-9C2AA078581F}"/>
              </a:ext>
              <a:ext uri="{C183D7F6-B498-43B3-948B-1728B52AA6E4}">
                <adec:decorative xmlns:adec="http://schemas.microsoft.com/office/drawing/2017/decorative" val="1"/>
              </a:ext>
            </a:extLst>
          </p:cNvPr>
          <p:cNvSpPr/>
          <p:nvPr userDrawn="1"/>
        </p:nvSpPr>
        <p:spPr>
          <a:xfrm>
            <a:off x="0" y="0"/>
            <a:ext cx="7128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mn-lt"/>
            </a:endParaRPr>
          </a:p>
        </p:txBody>
      </p:sp>
      <p:cxnSp>
        <p:nvCxnSpPr>
          <p:cNvPr id="8" name="Straight Connector 7">
            <a:extLst>
              <a:ext uri="{FF2B5EF4-FFF2-40B4-BE49-F238E27FC236}">
                <a16:creationId xmlns:a16="http://schemas.microsoft.com/office/drawing/2014/main" id="{1379E5D7-4594-7BEA-DCDE-7C07259A2A00}"/>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9" name="Footer Placeholder 4">
            <a:extLst>
              <a:ext uri="{FF2B5EF4-FFF2-40B4-BE49-F238E27FC236}">
                <a16:creationId xmlns:a16="http://schemas.microsoft.com/office/drawing/2014/main" id="{62363672-DC22-A630-C46A-3AA31F386989}"/>
              </a:ext>
              <a:ext uri="{C183D7F6-B498-43B3-948B-1728B52AA6E4}">
                <adec:decorative xmlns:adec="http://schemas.microsoft.com/office/drawing/2017/decorative" val="1"/>
              </a:ext>
            </a:extLst>
          </p:cNvPr>
          <p:cNvSpPr>
            <a:spLocks noGrp="1"/>
          </p:cNvSpPr>
          <p:nvPr>
            <p:ph type="ftr" sz="quarter" idx="3"/>
          </p:nvPr>
        </p:nvSpPr>
        <p:spPr>
          <a:xfrm>
            <a:off x="539999" y="359998"/>
            <a:ext cx="2576581" cy="252004"/>
          </a:xfrm>
          <a:prstGeom prst="rect">
            <a:avLst/>
          </a:prstGeom>
        </p:spPr>
        <p:txBody>
          <a:bodyPr vert="horz" lIns="0" tIns="0" rIns="0" bIns="0" rtlCol="0" anchor="t">
            <a:noAutofit/>
          </a:bodyPr>
          <a:lstStyle>
            <a:lvl1pPr algn="l">
              <a:defRPr sz="1400">
                <a:solidFill>
                  <a:schemeClr val="bg1"/>
                </a:solidFill>
                <a:latin typeface="Public Sans" pitchFamily="2" charset="0"/>
              </a:defRPr>
            </a:lvl1pPr>
          </a:lstStyle>
          <a:p>
            <a:r>
              <a:rPr lang="en-US"/>
              <a:t>NSW Department of Education</a:t>
            </a:r>
            <a:endParaRPr lang="en-AU"/>
          </a:p>
        </p:txBody>
      </p:sp>
      <p:sp>
        <p:nvSpPr>
          <p:cNvPr id="10" name="Title 1">
            <a:extLst>
              <a:ext uri="{FF2B5EF4-FFF2-40B4-BE49-F238E27FC236}">
                <a16:creationId xmlns:a16="http://schemas.microsoft.com/office/drawing/2014/main" id="{06313123-38FC-0AA8-8313-B587FAEA9FAB}"/>
              </a:ext>
            </a:extLst>
          </p:cNvPr>
          <p:cNvSpPr>
            <a:spLocks noGrp="1"/>
          </p:cNvSpPr>
          <p:nvPr>
            <p:ph type="ctrTitle" hasCustomPrompt="1"/>
          </p:nvPr>
        </p:nvSpPr>
        <p:spPr>
          <a:xfrm>
            <a:off x="539999" y="1530002"/>
            <a:ext cx="6255979" cy="2033997"/>
          </a:xfrm>
          <a:ln>
            <a:noFill/>
          </a:ln>
        </p:spPr>
        <p:txBody>
          <a:bodyPr anchor="b">
            <a:noAutofit/>
          </a:bodyPr>
          <a:lstStyle>
            <a:lvl1pPr algn="l">
              <a:lnSpc>
                <a:spcPct val="100000"/>
              </a:lnSpc>
              <a:defRPr sz="4800">
                <a:solidFill>
                  <a:schemeClr val="bg1"/>
                </a:solidFill>
                <a:latin typeface="+mj-lt"/>
              </a:defRPr>
            </a:lvl1pPr>
          </a:lstStyle>
          <a:p>
            <a:r>
              <a:rPr lang="en-US"/>
              <a:t>Presentation </a:t>
            </a:r>
            <a:br>
              <a:rPr lang="en-US"/>
            </a:br>
            <a:r>
              <a:rPr lang="en-US"/>
              <a:t>title</a:t>
            </a:r>
          </a:p>
        </p:txBody>
      </p:sp>
      <p:sp>
        <p:nvSpPr>
          <p:cNvPr id="11" name="Text Placeholder 10">
            <a:extLst>
              <a:ext uri="{FF2B5EF4-FFF2-40B4-BE49-F238E27FC236}">
                <a16:creationId xmlns:a16="http://schemas.microsoft.com/office/drawing/2014/main" id="{1ECD7A7F-13F8-9E9F-94FF-03D42EEEF0A8}"/>
              </a:ext>
            </a:extLst>
          </p:cNvPr>
          <p:cNvSpPr>
            <a:spLocks noGrp="1"/>
          </p:cNvSpPr>
          <p:nvPr>
            <p:ph type="body" sz="quarter" idx="10" hasCustomPrompt="1"/>
          </p:nvPr>
        </p:nvSpPr>
        <p:spPr>
          <a:xfrm>
            <a:off x="539999" y="3624180"/>
            <a:ext cx="6255977" cy="1188000"/>
          </a:xfrm>
        </p:spPr>
        <p:txBody>
          <a:bodyPr anchor="t">
            <a:noAutofit/>
          </a:bodyPr>
          <a:lstStyle>
            <a:lvl1pPr>
              <a:defRPr sz="2000">
                <a:solidFill>
                  <a:schemeClr val="accent4"/>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12" name="Text Placeholder 14">
            <a:extLst>
              <a:ext uri="{FF2B5EF4-FFF2-40B4-BE49-F238E27FC236}">
                <a16:creationId xmlns:a16="http://schemas.microsoft.com/office/drawing/2014/main" id="{1F1B4A2E-693D-413E-6506-E51D3453E154}"/>
              </a:ext>
            </a:extLst>
          </p:cNvPr>
          <p:cNvSpPr>
            <a:spLocks noGrp="1"/>
          </p:cNvSpPr>
          <p:nvPr>
            <p:ph type="body" sz="quarter" idx="16" hasCustomPrompt="1"/>
          </p:nvPr>
        </p:nvSpPr>
        <p:spPr>
          <a:xfrm>
            <a:off x="540000" y="4925698"/>
            <a:ext cx="6255975" cy="360000"/>
          </a:xfrm>
        </p:spPr>
        <p:txBody>
          <a:bodyPr>
            <a:noAutofit/>
          </a:bodyPr>
          <a:lstStyle>
            <a:lvl1pPr>
              <a:spcAft>
                <a:spcPts val="0"/>
              </a:spcAft>
              <a:defRPr sz="1800" b="1">
                <a:solidFill>
                  <a:schemeClr val="bg1"/>
                </a:solidFill>
                <a:latin typeface="+mj-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13" name="Text Placeholder 7">
            <a:extLst>
              <a:ext uri="{FF2B5EF4-FFF2-40B4-BE49-F238E27FC236}">
                <a16:creationId xmlns:a16="http://schemas.microsoft.com/office/drawing/2014/main" id="{0C245AE8-A9B0-AE21-616C-11D22901313C}"/>
              </a:ext>
            </a:extLst>
          </p:cNvPr>
          <p:cNvSpPr>
            <a:spLocks noGrp="1"/>
          </p:cNvSpPr>
          <p:nvPr>
            <p:ph type="body" sz="quarter" idx="14" hasCustomPrompt="1"/>
          </p:nvPr>
        </p:nvSpPr>
        <p:spPr>
          <a:xfrm>
            <a:off x="540000" y="5327998"/>
            <a:ext cx="6255971" cy="792000"/>
          </a:xfrm>
        </p:spPr>
        <p:txBody>
          <a:bodyPr/>
          <a:lstStyle>
            <a:lvl1pPr>
              <a:defRPr sz="1800">
                <a:solidFill>
                  <a:schemeClr val="bg1"/>
                </a:solidFill>
                <a:latin typeface="+mj-lt"/>
              </a:defRPr>
            </a:lvl1pPr>
          </a:lstStyle>
          <a:p>
            <a:pPr lvl="0"/>
            <a:r>
              <a:rPr lang="en-US"/>
              <a:t>Presenter title</a:t>
            </a:r>
            <a:endParaRPr lang="en-AU"/>
          </a:p>
        </p:txBody>
      </p:sp>
      <p:sp>
        <p:nvSpPr>
          <p:cNvPr id="15" name="Text Placeholder 14">
            <a:extLst>
              <a:ext uri="{FF2B5EF4-FFF2-40B4-BE49-F238E27FC236}">
                <a16:creationId xmlns:a16="http://schemas.microsoft.com/office/drawing/2014/main" id="{5C2AC99F-F6FA-4B77-DD09-207FFF07B242}"/>
              </a:ext>
            </a:extLst>
          </p:cNvPr>
          <p:cNvSpPr>
            <a:spLocks noGrp="1"/>
          </p:cNvSpPr>
          <p:nvPr>
            <p:ph type="body" sz="quarter" idx="15" hasCustomPrompt="1"/>
          </p:nvPr>
        </p:nvSpPr>
        <p:spPr>
          <a:xfrm>
            <a:off x="540000" y="6192000"/>
            <a:ext cx="6255975" cy="360000"/>
          </a:xfrm>
        </p:spPr>
        <p:txBody>
          <a:bodyPr anchor="b" anchorCtr="0">
            <a:noAutofit/>
          </a:bodyPr>
          <a:lstStyle>
            <a:lvl1pPr algn="l">
              <a:defRPr sz="1800" b="0">
                <a:solidFill>
                  <a:schemeClr val="bg1"/>
                </a:solidFill>
                <a:latin typeface="+mj-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00 Month YYYY</a:t>
            </a:r>
          </a:p>
        </p:txBody>
      </p:sp>
      <p:pic>
        <p:nvPicPr>
          <p:cNvPr id="17" name="Picture 16">
            <a:extLst>
              <a:ext uri="{FF2B5EF4-FFF2-40B4-BE49-F238E27FC236}">
                <a16:creationId xmlns:a16="http://schemas.microsoft.com/office/drawing/2014/main" id="{1B2918F2-2A15-B218-B84D-C469AD3B60DA}"/>
              </a:ext>
            </a:extLst>
          </p:cNvPr>
          <p:cNvPicPr>
            <a:picLocks noChangeAspect="1"/>
          </p:cNvPicPr>
          <p:nvPr userDrawn="1"/>
        </p:nvPicPr>
        <p:blipFill>
          <a:blip r:embed="rId2" cstate="screen">
            <a:extLst>
              <a:ext uri="{28A0092B-C50C-407E-A947-70E740481C1C}">
                <a14:useLocalDpi xmlns:a14="http://schemas.microsoft.com/office/drawing/2010/main" val="0"/>
              </a:ext>
            </a:extLst>
          </a:blip>
          <a:srcRect/>
          <a:stretch/>
        </p:blipFill>
        <p:spPr>
          <a:xfrm>
            <a:off x="6135329" y="360000"/>
            <a:ext cx="660650" cy="715199"/>
          </a:xfrm>
          <a:prstGeom prst="rect">
            <a:avLst/>
          </a:prstGeom>
        </p:spPr>
      </p:pic>
      <p:sp>
        <p:nvSpPr>
          <p:cNvPr id="2" name="Picture Placeholder 4">
            <a:extLst>
              <a:ext uri="{FF2B5EF4-FFF2-40B4-BE49-F238E27FC236}">
                <a16:creationId xmlns:a16="http://schemas.microsoft.com/office/drawing/2014/main" id="{206B55C3-1914-D3B1-73B3-69F5509A4B69}"/>
              </a:ext>
              <a:ext uri="{C183D7F6-B498-43B3-948B-1728B52AA6E4}">
                <adec:decorative xmlns:adec="http://schemas.microsoft.com/office/drawing/2017/decorative" val="1"/>
              </a:ext>
            </a:extLst>
          </p:cNvPr>
          <p:cNvSpPr>
            <a:spLocks noGrp="1"/>
          </p:cNvSpPr>
          <p:nvPr>
            <p:ph type="pic" sz="quarter" idx="13"/>
          </p:nvPr>
        </p:nvSpPr>
        <p:spPr>
          <a:xfrm>
            <a:off x="7128000" y="0"/>
            <a:ext cx="5064000" cy="6858000"/>
          </a:xfrm>
        </p:spPr>
        <p:txBody>
          <a:bodyPr/>
          <a:lstStyle/>
          <a:p>
            <a:r>
              <a:rPr lang="en-US"/>
              <a:t>Click icon to add picture</a:t>
            </a:r>
            <a:endParaRPr lang="en-AU"/>
          </a:p>
        </p:txBody>
      </p:sp>
    </p:spTree>
    <p:extLst>
      <p:ext uri="{BB962C8B-B14F-4D97-AF65-F5344CB8AC3E}">
        <p14:creationId xmlns:p14="http://schemas.microsoft.com/office/powerpoint/2010/main" val="34134982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ver 5">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EA17B1F9-1883-FB0F-19DA-8B4A4053535B}"/>
              </a:ext>
            </a:extLst>
          </p:cNvPr>
          <p:cNvSpPr/>
          <p:nvPr userDrawn="1"/>
        </p:nvSpPr>
        <p:spPr>
          <a:xfrm>
            <a:off x="7128000" y="0"/>
            <a:ext cx="5064000" cy="68580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Rectangle 5">
            <a:extLst>
              <a:ext uri="{FF2B5EF4-FFF2-40B4-BE49-F238E27FC236}">
                <a16:creationId xmlns:a16="http://schemas.microsoft.com/office/drawing/2014/main" id="{6E6ACE4A-E374-4533-BE29-9C2AA078581F}"/>
              </a:ext>
              <a:ext uri="{C183D7F6-B498-43B3-948B-1728B52AA6E4}">
                <adec:decorative xmlns:adec="http://schemas.microsoft.com/office/drawing/2017/decorative" val="1"/>
              </a:ext>
            </a:extLst>
          </p:cNvPr>
          <p:cNvSpPr/>
          <p:nvPr userDrawn="1"/>
        </p:nvSpPr>
        <p:spPr>
          <a:xfrm>
            <a:off x="0" y="0"/>
            <a:ext cx="7128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cxnSp>
        <p:nvCxnSpPr>
          <p:cNvPr id="8" name="Straight Connector 7">
            <a:extLst>
              <a:ext uri="{FF2B5EF4-FFF2-40B4-BE49-F238E27FC236}">
                <a16:creationId xmlns:a16="http://schemas.microsoft.com/office/drawing/2014/main" id="{1379E5D7-4594-7BEA-DCDE-7C07259A2A00}"/>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Footer Placeholder 4">
            <a:extLst>
              <a:ext uri="{FF2B5EF4-FFF2-40B4-BE49-F238E27FC236}">
                <a16:creationId xmlns:a16="http://schemas.microsoft.com/office/drawing/2014/main" id="{62363672-DC22-A630-C46A-3AA31F386989}"/>
              </a:ext>
              <a:ext uri="{C183D7F6-B498-43B3-948B-1728B52AA6E4}">
                <adec:decorative xmlns:adec="http://schemas.microsoft.com/office/drawing/2017/decorative" val="1"/>
              </a:ext>
            </a:extLst>
          </p:cNvPr>
          <p:cNvSpPr>
            <a:spLocks noGrp="1"/>
          </p:cNvSpPr>
          <p:nvPr>
            <p:ph type="ftr" sz="quarter" idx="3"/>
          </p:nvPr>
        </p:nvSpPr>
        <p:spPr>
          <a:xfrm>
            <a:off x="539999" y="359998"/>
            <a:ext cx="2576581" cy="252004"/>
          </a:xfrm>
          <a:prstGeom prst="rect">
            <a:avLst/>
          </a:prstGeom>
        </p:spPr>
        <p:txBody>
          <a:bodyPr vert="horz" lIns="0" tIns="0" rIns="0" bIns="0" rtlCol="0" anchor="t">
            <a:noAutofit/>
          </a:bodyPr>
          <a:lstStyle>
            <a:lvl1pPr algn="l">
              <a:defRPr sz="1400">
                <a:solidFill>
                  <a:schemeClr val="accent1"/>
                </a:solidFill>
                <a:latin typeface="+mn-lt"/>
              </a:defRPr>
            </a:lvl1pPr>
          </a:lstStyle>
          <a:p>
            <a:r>
              <a:rPr lang="en-US"/>
              <a:t>NSW Department of Education</a:t>
            </a:r>
            <a:endParaRPr lang="en-AU"/>
          </a:p>
        </p:txBody>
      </p:sp>
      <p:sp>
        <p:nvSpPr>
          <p:cNvPr id="10" name="Title 1">
            <a:extLst>
              <a:ext uri="{FF2B5EF4-FFF2-40B4-BE49-F238E27FC236}">
                <a16:creationId xmlns:a16="http://schemas.microsoft.com/office/drawing/2014/main" id="{06313123-38FC-0AA8-8313-B587FAEA9FAB}"/>
              </a:ext>
            </a:extLst>
          </p:cNvPr>
          <p:cNvSpPr>
            <a:spLocks noGrp="1"/>
          </p:cNvSpPr>
          <p:nvPr>
            <p:ph type="ctrTitle" hasCustomPrompt="1"/>
          </p:nvPr>
        </p:nvSpPr>
        <p:spPr>
          <a:xfrm>
            <a:off x="539999" y="1530002"/>
            <a:ext cx="6255979" cy="2033997"/>
          </a:xfrm>
          <a:ln>
            <a:noFill/>
          </a:ln>
        </p:spPr>
        <p:txBody>
          <a:bodyPr anchor="b">
            <a:noAutofit/>
          </a:bodyPr>
          <a:lstStyle>
            <a:lvl1pPr algn="l">
              <a:lnSpc>
                <a:spcPct val="100000"/>
              </a:lnSpc>
              <a:defRPr sz="4800">
                <a:solidFill>
                  <a:schemeClr val="accent1"/>
                </a:solidFill>
                <a:latin typeface="+mj-lt"/>
              </a:defRPr>
            </a:lvl1pPr>
          </a:lstStyle>
          <a:p>
            <a:r>
              <a:rPr lang="en-US"/>
              <a:t>Presentation </a:t>
            </a:r>
            <a:br>
              <a:rPr lang="en-US"/>
            </a:br>
            <a:r>
              <a:rPr lang="en-US"/>
              <a:t>title</a:t>
            </a:r>
          </a:p>
        </p:txBody>
      </p:sp>
      <p:sp>
        <p:nvSpPr>
          <p:cNvPr id="11" name="Text Placeholder 10">
            <a:extLst>
              <a:ext uri="{FF2B5EF4-FFF2-40B4-BE49-F238E27FC236}">
                <a16:creationId xmlns:a16="http://schemas.microsoft.com/office/drawing/2014/main" id="{1ECD7A7F-13F8-9E9F-94FF-03D42EEEF0A8}"/>
              </a:ext>
            </a:extLst>
          </p:cNvPr>
          <p:cNvSpPr>
            <a:spLocks noGrp="1"/>
          </p:cNvSpPr>
          <p:nvPr>
            <p:ph type="body" sz="quarter" idx="10" hasCustomPrompt="1"/>
          </p:nvPr>
        </p:nvSpPr>
        <p:spPr>
          <a:xfrm>
            <a:off x="539999" y="3624180"/>
            <a:ext cx="6255977" cy="1188000"/>
          </a:xfrm>
        </p:spPr>
        <p:txBody>
          <a:bodyPr anchor="t">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12" name="Text Placeholder 14">
            <a:extLst>
              <a:ext uri="{FF2B5EF4-FFF2-40B4-BE49-F238E27FC236}">
                <a16:creationId xmlns:a16="http://schemas.microsoft.com/office/drawing/2014/main" id="{1F1B4A2E-693D-413E-6506-E51D3453E154}"/>
              </a:ext>
            </a:extLst>
          </p:cNvPr>
          <p:cNvSpPr>
            <a:spLocks noGrp="1"/>
          </p:cNvSpPr>
          <p:nvPr>
            <p:ph type="body" sz="quarter" idx="16" hasCustomPrompt="1"/>
          </p:nvPr>
        </p:nvSpPr>
        <p:spPr>
          <a:xfrm>
            <a:off x="540000" y="4925698"/>
            <a:ext cx="6255975" cy="360000"/>
          </a:xfrm>
        </p:spPr>
        <p:txBody>
          <a:bodyPr>
            <a:noAutofit/>
          </a:bodyPr>
          <a:lstStyle>
            <a:lvl1pPr>
              <a:spcAft>
                <a:spcPts val="0"/>
              </a:spcAft>
              <a:defRPr sz="1800" b="1">
                <a:solidFill>
                  <a:schemeClr val="accent1"/>
                </a:solidFill>
                <a:latin typeface="+mj-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13" name="Text Placeholder 7">
            <a:extLst>
              <a:ext uri="{FF2B5EF4-FFF2-40B4-BE49-F238E27FC236}">
                <a16:creationId xmlns:a16="http://schemas.microsoft.com/office/drawing/2014/main" id="{0C245AE8-A9B0-AE21-616C-11D22901313C}"/>
              </a:ext>
            </a:extLst>
          </p:cNvPr>
          <p:cNvSpPr>
            <a:spLocks noGrp="1"/>
          </p:cNvSpPr>
          <p:nvPr>
            <p:ph type="body" sz="quarter" idx="14" hasCustomPrompt="1"/>
          </p:nvPr>
        </p:nvSpPr>
        <p:spPr>
          <a:xfrm>
            <a:off x="540000" y="5327998"/>
            <a:ext cx="6255971" cy="792000"/>
          </a:xfrm>
        </p:spPr>
        <p:txBody>
          <a:bodyPr/>
          <a:lstStyle>
            <a:lvl1pPr>
              <a:defRPr sz="1800">
                <a:solidFill>
                  <a:schemeClr val="accent1"/>
                </a:solidFill>
                <a:latin typeface="+mj-lt"/>
              </a:defRPr>
            </a:lvl1pPr>
          </a:lstStyle>
          <a:p>
            <a:pPr lvl="0"/>
            <a:r>
              <a:rPr lang="en-US"/>
              <a:t>Presenter title</a:t>
            </a:r>
            <a:endParaRPr lang="en-AU"/>
          </a:p>
        </p:txBody>
      </p:sp>
      <p:sp>
        <p:nvSpPr>
          <p:cNvPr id="15" name="Text Placeholder 14">
            <a:extLst>
              <a:ext uri="{FF2B5EF4-FFF2-40B4-BE49-F238E27FC236}">
                <a16:creationId xmlns:a16="http://schemas.microsoft.com/office/drawing/2014/main" id="{5C2AC99F-F6FA-4B77-DD09-207FFF07B242}"/>
              </a:ext>
            </a:extLst>
          </p:cNvPr>
          <p:cNvSpPr>
            <a:spLocks noGrp="1"/>
          </p:cNvSpPr>
          <p:nvPr>
            <p:ph type="body" sz="quarter" idx="15" hasCustomPrompt="1"/>
          </p:nvPr>
        </p:nvSpPr>
        <p:spPr>
          <a:xfrm>
            <a:off x="540000" y="6192000"/>
            <a:ext cx="6255975" cy="360000"/>
          </a:xfrm>
        </p:spPr>
        <p:txBody>
          <a:bodyPr anchor="b" anchorCtr="0">
            <a:noAutofit/>
          </a:bodyPr>
          <a:lstStyle>
            <a:lvl1pPr algn="l">
              <a:defRPr sz="1800" b="0">
                <a:solidFill>
                  <a:schemeClr val="accent1"/>
                </a:solidFill>
                <a:latin typeface="+mj-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00 Month YYYY</a:t>
            </a:r>
          </a:p>
        </p:txBody>
      </p:sp>
      <p:sp>
        <p:nvSpPr>
          <p:cNvPr id="2" name="Picture Placeholder 4">
            <a:extLst>
              <a:ext uri="{FF2B5EF4-FFF2-40B4-BE49-F238E27FC236}">
                <a16:creationId xmlns:a16="http://schemas.microsoft.com/office/drawing/2014/main" id="{206B55C3-1914-D3B1-73B3-69F5509A4B69}"/>
              </a:ext>
              <a:ext uri="{C183D7F6-B498-43B3-948B-1728B52AA6E4}">
                <adec:decorative xmlns:adec="http://schemas.microsoft.com/office/drawing/2017/decorative" val="1"/>
              </a:ext>
            </a:extLst>
          </p:cNvPr>
          <p:cNvSpPr>
            <a:spLocks noGrp="1"/>
          </p:cNvSpPr>
          <p:nvPr>
            <p:ph type="pic" sz="quarter" idx="13"/>
          </p:nvPr>
        </p:nvSpPr>
        <p:spPr>
          <a:xfrm>
            <a:off x="7128000" y="0"/>
            <a:ext cx="5064000" cy="6858000"/>
          </a:xfrm>
        </p:spPr>
        <p:txBody>
          <a:bodyPr/>
          <a:lstStyle/>
          <a:p>
            <a:r>
              <a:rPr lang="en-US"/>
              <a:t>Click icon to add picture</a:t>
            </a:r>
            <a:endParaRPr lang="en-AU"/>
          </a:p>
        </p:txBody>
      </p:sp>
      <p:pic>
        <p:nvPicPr>
          <p:cNvPr id="3" name="Picture 2">
            <a:extLst>
              <a:ext uri="{FF2B5EF4-FFF2-40B4-BE49-F238E27FC236}">
                <a16:creationId xmlns:a16="http://schemas.microsoft.com/office/drawing/2014/main" id="{454040E8-663F-9D55-A412-CF6E1BABF208}"/>
              </a:ext>
            </a:extLst>
          </p:cNvPr>
          <p:cNvPicPr>
            <a:picLocks noChangeAspect="1"/>
          </p:cNvPicPr>
          <p:nvPr userDrawn="1"/>
        </p:nvPicPr>
        <p:blipFill rotWithShape="1">
          <a:blip r:embed="rId2" cstate="screen">
            <a:extLst>
              <a:ext uri="{28A0092B-C50C-407E-A947-70E740481C1C}">
                <a14:useLocalDpi xmlns:a14="http://schemas.microsoft.com/office/drawing/2010/main" val="0"/>
              </a:ext>
            </a:extLst>
          </a:blip>
          <a:srcRect/>
          <a:stretch/>
        </p:blipFill>
        <p:spPr>
          <a:xfrm>
            <a:off x="6134780" y="359998"/>
            <a:ext cx="661191" cy="723198"/>
          </a:xfrm>
          <a:prstGeom prst="rect">
            <a:avLst/>
          </a:prstGeom>
        </p:spPr>
      </p:pic>
    </p:spTree>
    <p:extLst>
      <p:ext uri="{BB962C8B-B14F-4D97-AF65-F5344CB8AC3E}">
        <p14:creationId xmlns:p14="http://schemas.microsoft.com/office/powerpoint/2010/main" val="8425720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vider 1">
    <p:bg>
      <p:bgPr>
        <a:solidFill>
          <a:schemeClr val="accent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bg1"/>
                </a:solidFill>
                <a:latin typeface="+mn-lt"/>
              </a:defRPr>
            </a:lvl1pPr>
          </a:lstStyle>
          <a:p>
            <a:r>
              <a:rPr lang="en-AU"/>
              <a:t>NSW Department of Education</a:t>
            </a:r>
          </a:p>
          <a:p>
            <a:endParaRPr lang="en-AU"/>
          </a:p>
        </p:txBody>
      </p:sp>
      <p:sp>
        <p:nvSpPr>
          <p:cNvPr id="3" name="Title 1">
            <a:extLst>
              <a:ext uri="{FF2B5EF4-FFF2-40B4-BE49-F238E27FC236}">
                <a16:creationId xmlns:a16="http://schemas.microsoft.com/office/drawing/2014/main" id="{8AD8A72A-7327-BEF4-2507-0522B8614AE9}"/>
              </a:ext>
            </a:extLst>
          </p:cNvPr>
          <p:cNvSpPr>
            <a:spLocks noGrp="1"/>
          </p:cNvSpPr>
          <p:nvPr>
            <p:ph type="ctrTitle" hasCustomPrompt="1"/>
          </p:nvPr>
        </p:nvSpPr>
        <p:spPr>
          <a:xfrm>
            <a:off x="540000" y="4067881"/>
            <a:ext cx="11291998" cy="800681"/>
          </a:xfrm>
          <a:ln>
            <a:noFill/>
          </a:ln>
        </p:spPr>
        <p:txBody>
          <a:bodyPr anchor="t">
            <a:noAutofit/>
          </a:bodyPr>
          <a:lstStyle>
            <a:lvl1pPr algn="l">
              <a:lnSpc>
                <a:spcPct val="110000"/>
              </a:lnSpc>
              <a:defRPr sz="4800">
                <a:solidFill>
                  <a:schemeClr val="bg1"/>
                </a:solidFill>
                <a:latin typeface="+mj-lt"/>
              </a:defRPr>
            </a:lvl1pPr>
          </a:lstStyle>
          <a:p>
            <a:pPr>
              <a:lnSpc>
                <a:spcPct val="100000"/>
              </a:lnSpc>
            </a:pPr>
            <a:r>
              <a:rPr lang="en-AU"/>
              <a:t>Divider title</a:t>
            </a:r>
          </a:p>
        </p:txBody>
      </p:sp>
      <p:sp>
        <p:nvSpPr>
          <p:cNvPr id="4" name="Text Placeholder 4">
            <a:extLst>
              <a:ext uri="{FF2B5EF4-FFF2-40B4-BE49-F238E27FC236}">
                <a16:creationId xmlns:a16="http://schemas.microsoft.com/office/drawing/2014/main" id="{E0BFD460-00F6-C078-F72E-C89E7A3AE862}"/>
              </a:ext>
              <a:ext uri="{C183D7F6-B498-43B3-948B-1728B52AA6E4}">
                <adec:decorative xmlns:adec="http://schemas.microsoft.com/office/drawing/2017/decorative" val="0"/>
              </a:ext>
            </a:extLst>
          </p:cNvPr>
          <p:cNvSpPr>
            <a:spLocks noGrp="1"/>
          </p:cNvSpPr>
          <p:nvPr>
            <p:ph type="body" sz="quarter" idx="11" hasCustomPrompt="1"/>
          </p:nvPr>
        </p:nvSpPr>
        <p:spPr>
          <a:xfrm>
            <a:off x="540000" y="2162845"/>
            <a:ext cx="2880000" cy="1638301"/>
          </a:xfrm>
        </p:spPr>
        <p:txBody>
          <a:bodyPr anchor="t">
            <a:noAutofit/>
          </a:bodyPr>
          <a:lstStyle>
            <a:lvl1pPr algn="l">
              <a:lnSpc>
                <a:spcPct val="80000"/>
              </a:lnSpc>
              <a:spcAft>
                <a:spcPts val="0"/>
              </a:spcAft>
              <a:defRPr sz="15000">
                <a:solidFill>
                  <a:schemeClr val="accent4"/>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a:t>
            </a:r>
          </a:p>
        </p:txBody>
      </p:sp>
      <p:sp>
        <p:nvSpPr>
          <p:cNvPr id="6" name="Oval 5">
            <a:extLst>
              <a:ext uri="{FF2B5EF4-FFF2-40B4-BE49-F238E27FC236}">
                <a16:creationId xmlns:a16="http://schemas.microsoft.com/office/drawing/2014/main" id="{5EBAE78F-1A35-0A2C-DBF4-48477CA8F3A7}"/>
              </a:ext>
            </a:extLst>
          </p:cNvPr>
          <p:cNvSpPr>
            <a:spLocks noGrp="1" noRot="1" noMove="1" noResize="1" noEditPoints="1" noAdjustHandles="1" noChangeArrowheads="1" noChangeShapeType="1"/>
          </p:cNvSpPr>
          <p:nvPr userDrawn="1"/>
        </p:nvSpPr>
        <p:spPr>
          <a:xfrm>
            <a:off x="11056620" y="289560"/>
            <a:ext cx="906780" cy="800681"/>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2" name="Picture 1">
            <a:extLst>
              <a:ext uri="{FF2B5EF4-FFF2-40B4-BE49-F238E27FC236}">
                <a16:creationId xmlns:a16="http://schemas.microsoft.com/office/drawing/2014/main" id="{1DE675F6-B3E6-7651-8B0E-50E39CE29B9F}"/>
              </a:ext>
            </a:extLst>
          </p:cNvPr>
          <p:cNvPicPr>
            <a:picLocks noChangeAspect="1"/>
          </p:cNvPicPr>
          <p:nvPr userDrawn="1"/>
        </p:nvPicPr>
        <p:blipFill>
          <a:blip r:embed="rId2" cstate="screen">
            <a:extLst>
              <a:ext uri="{28A0092B-C50C-407E-A947-70E740481C1C}">
                <a14:useLocalDpi xmlns:a14="http://schemas.microsoft.com/office/drawing/2010/main" val="0"/>
              </a:ext>
            </a:extLst>
          </a:blip>
          <a:srcRect/>
          <a:stretch/>
        </p:blipFill>
        <p:spPr>
          <a:xfrm>
            <a:off x="11171348" y="360000"/>
            <a:ext cx="660650" cy="715199"/>
          </a:xfrm>
          <a:prstGeom prst="rect">
            <a:avLst/>
          </a:prstGeom>
        </p:spPr>
      </p:pic>
    </p:spTree>
    <p:extLst>
      <p:ext uri="{BB962C8B-B14F-4D97-AF65-F5344CB8AC3E}">
        <p14:creationId xmlns:p14="http://schemas.microsoft.com/office/powerpoint/2010/main" val="17326910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vider 2">
    <p:bg>
      <p:bgPr>
        <a:solidFill>
          <a:schemeClr val="accent4"/>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accent1"/>
                </a:solidFill>
                <a:latin typeface="+mn-lt"/>
              </a:defRPr>
            </a:lvl1pPr>
          </a:lstStyle>
          <a:p>
            <a:r>
              <a:rPr lang="en-AU"/>
              <a:t>NSW Department of Education</a:t>
            </a:r>
          </a:p>
          <a:p>
            <a:endParaRPr lang="en-AU"/>
          </a:p>
        </p:txBody>
      </p:sp>
      <p:sp>
        <p:nvSpPr>
          <p:cNvPr id="3" name="Title 1">
            <a:extLst>
              <a:ext uri="{FF2B5EF4-FFF2-40B4-BE49-F238E27FC236}">
                <a16:creationId xmlns:a16="http://schemas.microsoft.com/office/drawing/2014/main" id="{8AD8A72A-7327-BEF4-2507-0522B8614AE9}"/>
              </a:ext>
            </a:extLst>
          </p:cNvPr>
          <p:cNvSpPr>
            <a:spLocks noGrp="1"/>
          </p:cNvSpPr>
          <p:nvPr>
            <p:ph type="ctrTitle" hasCustomPrompt="1"/>
          </p:nvPr>
        </p:nvSpPr>
        <p:spPr>
          <a:xfrm>
            <a:off x="540000" y="4067881"/>
            <a:ext cx="11291998" cy="800681"/>
          </a:xfrm>
          <a:ln>
            <a:noFill/>
          </a:ln>
        </p:spPr>
        <p:txBody>
          <a:bodyPr anchor="t">
            <a:noAutofit/>
          </a:bodyPr>
          <a:lstStyle>
            <a:lvl1pPr algn="l">
              <a:lnSpc>
                <a:spcPct val="110000"/>
              </a:lnSpc>
              <a:defRPr sz="4800">
                <a:solidFill>
                  <a:schemeClr val="accent1"/>
                </a:solidFill>
                <a:latin typeface="+mj-lt"/>
              </a:defRPr>
            </a:lvl1pPr>
          </a:lstStyle>
          <a:p>
            <a:pPr>
              <a:lnSpc>
                <a:spcPct val="100000"/>
              </a:lnSpc>
            </a:pPr>
            <a:r>
              <a:rPr lang="en-AU"/>
              <a:t>Divider title</a:t>
            </a:r>
          </a:p>
        </p:txBody>
      </p:sp>
      <p:sp>
        <p:nvSpPr>
          <p:cNvPr id="4" name="Text Placeholder 4">
            <a:extLst>
              <a:ext uri="{FF2B5EF4-FFF2-40B4-BE49-F238E27FC236}">
                <a16:creationId xmlns:a16="http://schemas.microsoft.com/office/drawing/2014/main" id="{E0BFD460-00F6-C078-F72E-C89E7A3AE862}"/>
              </a:ext>
              <a:ext uri="{C183D7F6-B498-43B3-948B-1728B52AA6E4}">
                <adec:decorative xmlns:adec="http://schemas.microsoft.com/office/drawing/2017/decorative" val="0"/>
              </a:ext>
            </a:extLst>
          </p:cNvPr>
          <p:cNvSpPr>
            <a:spLocks noGrp="1"/>
          </p:cNvSpPr>
          <p:nvPr>
            <p:ph type="body" sz="quarter" idx="11" hasCustomPrompt="1"/>
          </p:nvPr>
        </p:nvSpPr>
        <p:spPr>
          <a:xfrm>
            <a:off x="540000" y="2162845"/>
            <a:ext cx="2880000" cy="1638301"/>
          </a:xfrm>
        </p:spPr>
        <p:txBody>
          <a:bodyPr anchor="t">
            <a:noAutofit/>
          </a:bodyPr>
          <a:lstStyle>
            <a:lvl1pPr algn="l">
              <a:lnSpc>
                <a:spcPct val="80000"/>
              </a:lnSpc>
              <a:spcAft>
                <a:spcPts val="0"/>
              </a:spcAft>
              <a:defRPr sz="15000">
                <a:solidFill>
                  <a:schemeClr val="accent2"/>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a:t>
            </a:r>
          </a:p>
        </p:txBody>
      </p:sp>
    </p:spTree>
    <p:extLst>
      <p:ext uri="{BB962C8B-B14F-4D97-AF65-F5344CB8AC3E}">
        <p14:creationId xmlns:p14="http://schemas.microsoft.com/office/powerpoint/2010/main" val="4065138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vider 3">
    <p:bg>
      <p:bgPr>
        <a:solidFill>
          <a:schemeClr val="accent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B8FB9B9-103C-CE96-6233-29AE6002CCE6}"/>
              </a:ext>
            </a:extLst>
          </p:cNvPr>
          <p:cNvSpPr/>
          <p:nvPr userDrawn="1"/>
        </p:nvSpPr>
        <p:spPr>
          <a:xfrm>
            <a:off x="11027664" y="210312"/>
            <a:ext cx="950975" cy="10332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bg1"/>
                </a:solidFill>
                <a:latin typeface="+mn-lt"/>
              </a:defRPr>
            </a:lvl1pPr>
          </a:lstStyle>
          <a:p>
            <a:r>
              <a:rPr lang="en-AU"/>
              <a:t>NSW Department of Education</a:t>
            </a:r>
          </a:p>
          <a:p>
            <a:endParaRPr lang="en-AU"/>
          </a:p>
        </p:txBody>
      </p:sp>
      <p:sp>
        <p:nvSpPr>
          <p:cNvPr id="2" name="Title 1"/>
          <p:cNvSpPr>
            <a:spLocks noGrp="1"/>
          </p:cNvSpPr>
          <p:nvPr>
            <p:ph type="ctrTitle" hasCustomPrompt="1"/>
          </p:nvPr>
        </p:nvSpPr>
        <p:spPr>
          <a:xfrm>
            <a:off x="540000" y="4152935"/>
            <a:ext cx="6217187" cy="1224000"/>
          </a:xfrm>
          <a:ln>
            <a:noFill/>
          </a:ln>
        </p:spPr>
        <p:txBody>
          <a:bodyPr anchor="t">
            <a:noAutofit/>
          </a:bodyPr>
          <a:lstStyle>
            <a:lvl1pPr algn="l">
              <a:lnSpc>
                <a:spcPct val="110000"/>
              </a:lnSpc>
              <a:defRPr sz="4800">
                <a:solidFill>
                  <a:schemeClr val="bg1"/>
                </a:solidFill>
                <a:latin typeface="+mj-lt"/>
              </a:defRPr>
            </a:lvl1pPr>
          </a:lstStyle>
          <a:p>
            <a:pPr>
              <a:lnSpc>
                <a:spcPct val="100000"/>
              </a:lnSpc>
            </a:pPr>
            <a:r>
              <a:rPr lang="en-AU"/>
              <a:t>Divider title</a:t>
            </a:r>
          </a:p>
        </p:txBody>
      </p:sp>
      <p:sp>
        <p:nvSpPr>
          <p:cNvPr id="3" name="Picture Placeholder 4">
            <a:extLst>
              <a:ext uri="{FF2B5EF4-FFF2-40B4-BE49-F238E27FC236}">
                <a16:creationId xmlns:a16="http://schemas.microsoft.com/office/drawing/2014/main" id="{CD048189-D626-F31B-A3F0-9BF80BDFD40C}"/>
              </a:ext>
              <a:ext uri="{C183D7F6-B498-43B3-948B-1728B52AA6E4}">
                <adec:decorative xmlns:adec="http://schemas.microsoft.com/office/drawing/2017/decorative" val="1"/>
              </a:ext>
            </a:extLst>
          </p:cNvPr>
          <p:cNvSpPr>
            <a:spLocks noGrp="1"/>
          </p:cNvSpPr>
          <p:nvPr>
            <p:ph type="pic" sz="quarter" idx="13"/>
          </p:nvPr>
        </p:nvSpPr>
        <p:spPr>
          <a:xfrm>
            <a:off x="7128001" y="0"/>
            <a:ext cx="5063999" cy="6858000"/>
          </a:xfrm>
        </p:spPr>
        <p:txBody>
          <a:bodyPr/>
          <a:lstStyle>
            <a:lvl1pPr>
              <a:defRPr>
                <a:solidFill>
                  <a:schemeClr val="bg1"/>
                </a:solidFill>
              </a:defRPr>
            </a:lvl1pPr>
          </a:lstStyle>
          <a:p>
            <a:r>
              <a:rPr lang="en-US"/>
              <a:t>Click icon to add picture</a:t>
            </a:r>
            <a:endParaRPr lang="en-AU"/>
          </a:p>
        </p:txBody>
      </p:sp>
      <p:sp>
        <p:nvSpPr>
          <p:cNvPr id="10" name="Text Placeholder 4">
            <a:extLst>
              <a:ext uri="{FF2B5EF4-FFF2-40B4-BE49-F238E27FC236}">
                <a16:creationId xmlns:a16="http://schemas.microsoft.com/office/drawing/2014/main" id="{DA50952E-99C6-4BA0-A8E1-7EE82E8084D5}"/>
              </a:ext>
              <a:ext uri="{C183D7F6-B498-43B3-948B-1728B52AA6E4}">
                <adec:decorative xmlns:adec="http://schemas.microsoft.com/office/drawing/2017/decorative" val="0"/>
              </a:ext>
            </a:extLst>
          </p:cNvPr>
          <p:cNvSpPr>
            <a:spLocks noGrp="1"/>
          </p:cNvSpPr>
          <p:nvPr>
            <p:ph type="body" sz="quarter" idx="11" hasCustomPrompt="1"/>
          </p:nvPr>
        </p:nvSpPr>
        <p:spPr>
          <a:xfrm>
            <a:off x="540000" y="2247899"/>
            <a:ext cx="2880000" cy="1638301"/>
          </a:xfrm>
        </p:spPr>
        <p:txBody>
          <a:bodyPr anchor="t">
            <a:noAutofit/>
          </a:bodyPr>
          <a:lstStyle>
            <a:lvl1pPr algn="l">
              <a:lnSpc>
                <a:spcPct val="80000"/>
              </a:lnSpc>
              <a:spcAft>
                <a:spcPts val="0"/>
              </a:spcAft>
              <a:defRPr sz="15000">
                <a:solidFill>
                  <a:schemeClr val="accent4"/>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a:t>
            </a:r>
          </a:p>
        </p:txBody>
      </p:sp>
      <p:pic>
        <p:nvPicPr>
          <p:cNvPr id="7" name="Picture 6">
            <a:extLst>
              <a:ext uri="{FF2B5EF4-FFF2-40B4-BE49-F238E27FC236}">
                <a16:creationId xmlns:a16="http://schemas.microsoft.com/office/drawing/2014/main" id="{E1E50149-E853-8C5B-AA8D-D4A37E17848B}"/>
              </a:ext>
            </a:extLst>
          </p:cNvPr>
          <p:cNvPicPr>
            <a:picLocks noChangeAspect="1"/>
          </p:cNvPicPr>
          <p:nvPr userDrawn="1"/>
        </p:nvPicPr>
        <p:blipFill>
          <a:blip r:embed="rId2" cstate="screen">
            <a:extLst>
              <a:ext uri="{28A0092B-C50C-407E-A947-70E740481C1C}">
                <a14:useLocalDpi xmlns:a14="http://schemas.microsoft.com/office/drawing/2010/main" val="0"/>
              </a:ext>
            </a:extLst>
          </a:blip>
          <a:srcRect/>
          <a:stretch/>
        </p:blipFill>
        <p:spPr>
          <a:xfrm>
            <a:off x="6135329" y="360000"/>
            <a:ext cx="660650" cy="715199"/>
          </a:xfrm>
          <a:prstGeom prst="rect">
            <a:avLst/>
          </a:prstGeom>
        </p:spPr>
      </p:pic>
    </p:spTree>
    <p:extLst>
      <p:ext uri="{BB962C8B-B14F-4D97-AF65-F5344CB8AC3E}">
        <p14:creationId xmlns:p14="http://schemas.microsoft.com/office/powerpoint/2010/main" val="1725391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vider 4">
    <p:bg>
      <p:bgPr>
        <a:solidFill>
          <a:schemeClr val="accent4"/>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B8FB9B9-103C-CE96-6233-29AE6002CCE6}"/>
              </a:ext>
            </a:extLst>
          </p:cNvPr>
          <p:cNvSpPr/>
          <p:nvPr userDrawn="1"/>
        </p:nvSpPr>
        <p:spPr>
          <a:xfrm>
            <a:off x="11027664" y="210312"/>
            <a:ext cx="950975" cy="103327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accent1"/>
                </a:solidFill>
                <a:latin typeface="+mn-lt"/>
              </a:defRPr>
            </a:lvl1pPr>
          </a:lstStyle>
          <a:p>
            <a:r>
              <a:rPr lang="en-AU"/>
              <a:t>NSW Department of Education</a:t>
            </a:r>
          </a:p>
          <a:p>
            <a:endParaRPr lang="en-AU"/>
          </a:p>
        </p:txBody>
      </p:sp>
      <p:sp>
        <p:nvSpPr>
          <p:cNvPr id="2" name="Title 1"/>
          <p:cNvSpPr>
            <a:spLocks noGrp="1"/>
          </p:cNvSpPr>
          <p:nvPr>
            <p:ph type="ctrTitle" hasCustomPrompt="1"/>
          </p:nvPr>
        </p:nvSpPr>
        <p:spPr>
          <a:xfrm>
            <a:off x="540000" y="4152935"/>
            <a:ext cx="6217187" cy="1224000"/>
          </a:xfrm>
          <a:ln>
            <a:noFill/>
          </a:ln>
        </p:spPr>
        <p:txBody>
          <a:bodyPr anchor="t">
            <a:noAutofit/>
          </a:bodyPr>
          <a:lstStyle>
            <a:lvl1pPr algn="l">
              <a:lnSpc>
                <a:spcPct val="110000"/>
              </a:lnSpc>
              <a:defRPr sz="4800">
                <a:solidFill>
                  <a:schemeClr val="accent1"/>
                </a:solidFill>
                <a:latin typeface="+mj-lt"/>
              </a:defRPr>
            </a:lvl1pPr>
          </a:lstStyle>
          <a:p>
            <a:pPr>
              <a:lnSpc>
                <a:spcPct val="100000"/>
              </a:lnSpc>
            </a:pPr>
            <a:r>
              <a:rPr lang="en-AU"/>
              <a:t>Divider title</a:t>
            </a:r>
          </a:p>
        </p:txBody>
      </p:sp>
      <p:sp>
        <p:nvSpPr>
          <p:cNvPr id="3" name="Picture Placeholder 4">
            <a:extLst>
              <a:ext uri="{FF2B5EF4-FFF2-40B4-BE49-F238E27FC236}">
                <a16:creationId xmlns:a16="http://schemas.microsoft.com/office/drawing/2014/main" id="{CD048189-D626-F31B-A3F0-9BF80BDFD40C}"/>
              </a:ext>
              <a:ext uri="{C183D7F6-B498-43B3-948B-1728B52AA6E4}">
                <adec:decorative xmlns:adec="http://schemas.microsoft.com/office/drawing/2017/decorative" val="1"/>
              </a:ext>
            </a:extLst>
          </p:cNvPr>
          <p:cNvSpPr>
            <a:spLocks noGrp="1"/>
          </p:cNvSpPr>
          <p:nvPr>
            <p:ph type="pic" sz="quarter" idx="13"/>
          </p:nvPr>
        </p:nvSpPr>
        <p:spPr>
          <a:xfrm>
            <a:off x="7128001" y="0"/>
            <a:ext cx="5063999" cy="6858000"/>
          </a:xfrm>
        </p:spPr>
        <p:txBody>
          <a:bodyPr/>
          <a:lstStyle>
            <a:lvl1pPr>
              <a:defRPr>
                <a:solidFill>
                  <a:schemeClr val="accent2"/>
                </a:solidFill>
              </a:defRPr>
            </a:lvl1pPr>
          </a:lstStyle>
          <a:p>
            <a:r>
              <a:rPr lang="en-US"/>
              <a:t>Click icon to add picture</a:t>
            </a:r>
            <a:endParaRPr lang="en-AU"/>
          </a:p>
        </p:txBody>
      </p:sp>
      <p:sp>
        <p:nvSpPr>
          <p:cNvPr id="10" name="Text Placeholder 4">
            <a:extLst>
              <a:ext uri="{FF2B5EF4-FFF2-40B4-BE49-F238E27FC236}">
                <a16:creationId xmlns:a16="http://schemas.microsoft.com/office/drawing/2014/main" id="{DA50952E-99C6-4BA0-A8E1-7EE82E8084D5}"/>
              </a:ext>
              <a:ext uri="{C183D7F6-B498-43B3-948B-1728B52AA6E4}">
                <adec:decorative xmlns:adec="http://schemas.microsoft.com/office/drawing/2017/decorative" val="0"/>
              </a:ext>
            </a:extLst>
          </p:cNvPr>
          <p:cNvSpPr>
            <a:spLocks noGrp="1"/>
          </p:cNvSpPr>
          <p:nvPr>
            <p:ph type="body" sz="quarter" idx="11" hasCustomPrompt="1"/>
          </p:nvPr>
        </p:nvSpPr>
        <p:spPr>
          <a:xfrm>
            <a:off x="540000" y="2247899"/>
            <a:ext cx="2880000" cy="1638301"/>
          </a:xfrm>
        </p:spPr>
        <p:txBody>
          <a:bodyPr anchor="t">
            <a:noAutofit/>
          </a:bodyPr>
          <a:lstStyle>
            <a:lvl1pPr algn="l">
              <a:lnSpc>
                <a:spcPct val="80000"/>
              </a:lnSpc>
              <a:spcAft>
                <a:spcPts val="0"/>
              </a:spcAft>
              <a:defRPr sz="15000">
                <a:solidFill>
                  <a:schemeClr val="accent2"/>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a:t>
            </a:r>
          </a:p>
        </p:txBody>
      </p:sp>
      <p:pic>
        <p:nvPicPr>
          <p:cNvPr id="5" name="Picture 4">
            <a:extLst>
              <a:ext uri="{FF2B5EF4-FFF2-40B4-BE49-F238E27FC236}">
                <a16:creationId xmlns:a16="http://schemas.microsoft.com/office/drawing/2014/main" id="{BE67997B-1EF6-0F8C-A7CA-C69549ADFDAA}"/>
              </a:ext>
            </a:extLst>
          </p:cNvPr>
          <p:cNvPicPr>
            <a:picLocks noChangeAspect="1"/>
          </p:cNvPicPr>
          <p:nvPr userDrawn="1"/>
        </p:nvPicPr>
        <p:blipFill rotWithShape="1">
          <a:blip r:embed="rId2" cstate="screen">
            <a:extLst>
              <a:ext uri="{28A0092B-C50C-407E-A947-70E740481C1C}">
                <a14:useLocalDpi xmlns:a14="http://schemas.microsoft.com/office/drawing/2010/main" val="0"/>
              </a:ext>
            </a:extLst>
          </a:blip>
          <a:srcRect/>
          <a:stretch/>
        </p:blipFill>
        <p:spPr>
          <a:xfrm>
            <a:off x="6134780" y="359998"/>
            <a:ext cx="661191" cy="723198"/>
          </a:xfrm>
          <a:prstGeom prst="rect">
            <a:avLst/>
          </a:prstGeom>
        </p:spPr>
      </p:pic>
    </p:spTree>
    <p:extLst>
      <p:ext uri="{BB962C8B-B14F-4D97-AF65-F5344CB8AC3E}">
        <p14:creationId xmlns:p14="http://schemas.microsoft.com/office/powerpoint/2010/main" val="18046304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360000"/>
            <a:ext cx="10080000" cy="1008000"/>
          </a:xfrm>
          <a:prstGeom prst="rect">
            <a:avLst/>
          </a:prstGeom>
        </p:spPr>
        <p:txBody>
          <a:bodyPr vert="horz" lIns="0" tIns="0" rIns="0" bIns="0" rtlCol="0" anchor="t">
            <a:noAutofit/>
          </a:bodyPr>
          <a:lstStyle/>
          <a:p>
            <a:r>
              <a:rPr lang="en-US"/>
              <a:t>Click to edit Master title style</a:t>
            </a:r>
          </a:p>
        </p:txBody>
      </p:sp>
      <p:pic>
        <p:nvPicPr>
          <p:cNvPr id="8" name="Picture 7" descr="NSW Government logo">
            <a:extLst>
              <a:ext uri="{FF2B5EF4-FFF2-40B4-BE49-F238E27FC236}">
                <a16:creationId xmlns:a16="http://schemas.microsoft.com/office/drawing/2014/main" id="{CCBF5FED-71CD-4122-8BE4-CA4C03A99224}"/>
              </a:ext>
            </a:extLst>
          </p:cNvPr>
          <p:cNvPicPr>
            <a:picLocks noChangeAspect="1"/>
          </p:cNvPicPr>
          <p:nvPr userDrawn="1"/>
        </p:nvPicPr>
        <p:blipFill>
          <a:blip r:embed="rId32" cstate="screen">
            <a:extLst>
              <a:ext uri="{28A0092B-C50C-407E-A947-70E740481C1C}">
                <a14:useLocalDpi xmlns:a14="http://schemas.microsoft.com/office/drawing/2010/main" val="0"/>
              </a:ext>
            </a:extLst>
          </a:blip>
          <a:srcRect/>
          <a:stretch/>
        </p:blipFill>
        <p:spPr>
          <a:xfrm>
            <a:off x="11214000" y="360321"/>
            <a:ext cx="630000" cy="684882"/>
          </a:xfrm>
          <a:prstGeom prst="rect">
            <a:avLst/>
          </a:prstGeom>
        </p:spPr>
      </p:pic>
      <p:sp>
        <p:nvSpPr>
          <p:cNvPr id="3" name="Text Placeholder 2"/>
          <p:cNvSpPr>
            <a:spLocks noGrp="1"/>
          </p:cNvSpPr>
          <p:nvPr>
            <p:ph type="body" idx="1"/>
          </p:nvPr>
        </p:nvSpPr>
        <p:spPr>
          <a:xfrm>
            <a:off x="360000" y="1620000"/>
            <a:ext cx="11484000" cy="4536000"/>
          </a:xfrm>
          <a:prstGeom prst="rect">
            <a:avLst/>
          </a:prstGeom>
        </p:spPr>
        <p:txBody>
          <a:bodyPr vert="horz" lIns="0" tIns="0" rIns="0" bIns="0" rtlCol="0">
            <a:noAutofit/>
          </a:bodyPr>
          <a:lstStyle/>
          <a:p>
            <a:pPr marL="0" marR="0" lvl="0" indent="0" algn="l" defTabSz="914377" rtl="0" eaLnBrk="1" fontAlgn="auto" latinLnBrk="0" hangingPunct="1">
              <a:lnSpc>
                <a:spcPct val="150000"/>
              </a:lnSpc>
              <a:spcBef>
                <a:spcPts val="0"/>
              </a:spcBef>
              <a:spcAft>
                <a:spcPts val="1200"/>
              </a:spcAft>
              <a:buClrTx/>
              <a:buSzTx/>
              <a:buFont typeface="Arial" panose="020B0604020202020204" pitchFamily="34" charset="0"/>
              <a:buNone/>
              <a:tabLst/>
              <a:defRPr/>
            </a:pPr>
            <a:r>
              <a:rPr kumimoji="0" lang="en-US" sz="1800" b="0" i="0" u="none" strike="noStrike" kern="1200" cap="none" spc="0" normalizeH="0" baseline="0" noProof="0">
                <a:ln>
                  <a:noFill/>
                </a:ln>
                <a:solidFill>
                  <a:srgbClr val="22272B"/>
                </a:solidFill>
                <a:effectLst/>
                <a:uLnTx/>
                <a:uFillTx/>
                <a:latin typeface="Public Sans Light"/>
                <a:ea typeface="+mn-ea"/>
                <a:cs typeface="+mn-cs"/>
              </a:rPr>
              <a:t>Click to edit Master text styles</a:t>
            </a:r>
          </a:p>
          <a:p>
            <a:pPr marL="0" marR="0" lvl="1" indent="0" algn="l" defTabSz="914377" rtl="0" eaLnBrk="1" fontAlgn="auto" latinLnBrk="0" hangingPunct="1">
              <a:lnSpc>
                <a:spcPct val="150000"/>
              </a:lnSpc>
              <a:spcBef>
                <a:spcPts val="0"/>
              </a:spcBef>
              <a:spcAft>
                <a:spcPts val="1200"/>
              </a:spcAft>
              <a:buClrTx/>
              <a:buSzTx/>
              <a:buFont typeface="Arial" panose="020B0604020202020204" pitchFamily="34" charset="0"/>
              <a:buNone/>
              <a:tabLst/>
              <a:defRPr/>
            </a:pPr>
            <a:r>
              <a:rPr kumimoji="0" lang="en-US" sz="1800" b="0" i="0" u="none" strike="noStrike" kern="1200" cap="none" spc="0" normalizeH="0" baseline="0" noProof="0">
                <a:ln>
                  <a:noFill/>
                </a:ln>
                <a:solidFill>
                  <a:srgbClr val="22272B"/>
                </a:solidFill>
                <a:effectLst/>
                <a:uLnTx/>
                <a:uFillTx/>
                <a:latin typeface="Public Sans Light"/>
                <a:ea typeface="+mn-ea"/>
                <a:cs typeface="+mn-cs"/>
              </a:rPr>
              <a:t>Second level</a:t>
            </a:r>
          </a:p>
          <a:p>
            <a:pPr marL="0" marR="0" lvl="2" indent="0" algn="l" defTabSz="914377" rtl="0" eaLnBrk="1" fontAlgn="auto" latinLnBrk="0" hangingPunct="1">
              <a:lnSpc>
                <a:spcPct val="150000"/>
              </a:lnSpc>
              <a:spcBef>
                <a:spcPts val="0"/>
              </a:spcBef>
              <a:spcAft>
                <a:spcPts val="1200"/>
              </a:spcAft>
              <a:buClrTx/>
              <a:buSzTx/>
              <a:buFont typeface="Arial" panose="020B0604020202020204" pitchFamily="34" charset="0"/>
              <a:buNone/>
              <a:tabLst/>
              <a:defRPr/>
            </a:pPr>
            <a:r>
              <a:rPr kumimoji="0" lang="en-US" sz="1800" b="0" i="0" u="none" strike="noStrike" kern="1200" cap="none" spc="0" normalizeH="0" baseline="0" noProof="0">
                <a:ln>
                  <a:noFill/>
                </a:ln>
                <a:solidFill>
                  <a:srgbClr val="22272B"/>
                </a:solidFill>
                <a:effectLst/>
                <a:uLnTx/>
                <a:uFillTx/>
                <a:latin typeface="Public Sans Light"/>
                <a:ea typeface="+mn-ea"/>
                <a:cs typeface="+mn-cs"/>
              </a:rPr>
              <a:t>Third level</a:t>
            </a:r>
          </a:p>
          <a:p>
            <a:pPr marL="0" marR="0" lvl="3" indent="0" algn="l" defTabSz="914377" rtl="0" eaLnBrk="1" fontAlgn="auto" latinLnBrk="0" hangingPunct="1">
              <a:lnSpc>
                <a:spcPct val="150000"/>
              </a:lnSpc>
              <a:spcBef>
                <a:spcPts val="0"/>
              </a:spcBef>
              <a:spcAft>
                <a:spcPts val="1200"/>
              </a:spcAft>
              <a:buClrTx/>
              <a:buSzTx/>
              <a:buFont typeface="Arial" panose="020B0604020202020204" pitchFamily="34" charset="0"/>
              <a:buNone/>
              <a:tabLst/>
              <a:defRPr/>
            </a:pPr>
            <a:r>
              <a:rPr kumimoji="0" lang="en-US" sz="1800" b="0" i="0" u="none" strike="noStrike" kern="1200" cap="none" spc="0" normalizeH="0" baseline="0" noProof="0">
                <a:ln>
                  <a:noFill/>
                </a:ln>
                <a:solidFill>
                  <a:srgbClr val="22272B"/>
                </a:solidFill>
                <a:effectLst/>
                <a:uLnTx/>
                <a:uFillTx/>
                <a:latin typeface="Public Sans Light"/>
                <a:ea typeface="+mn-ea"/>
                <a:cs typeface="+mn-cs"/>
              </a:rPr>
              <a:t>Fourth level</a:t>
            </a:r>
          </a:p>
          <a:p>
            <a:pPr marL="0" marR="0" lvl="4" indent="0" algn="l" defTabSz="914377" rtl="0" eaLnBrk="1" fontAlgn="auto" latinLnBrk="0" hangingPunct="1">
              <a:lnSpc>
                <a:spcPct val="150000"/>
              </a:lnSpc>
              <a:spcBef>
                <a:spcPts val="0"/>
              </a:spcBef>
              <a:spcAft>
                <a:spcPts val="1200"/>
              </a:spcAft>
              <a:buClrTx/>
              <a:buSzTx/>
              <a:buFont typeface="Arial" panose="020B0604020202020204" pitchFamily="34" charset="0"/>
              <a:buNone/>
              <a:tabLst/>
              <a:defRPr/>
            </a:pPr>
            <a:r>
              <a:rPr kumimoji="0" lang="en-US" sz="1800" b="0" i="0" u="none" strike="noStrike" kern="1200" cap="none" spc="0" normalizeH="0" baseline="0" noProof="0">
                <a:ln>
                  <a:noFill/>
                </a:ln>
                <a:solidFill>
                  <a:srgbClr val="22272B"/>
                </a:solidFill>
                <a:effectLst/>
                <a:uLnTx/>
                <a:uFillTx/>
                <a:latin typeface="Public Sans Light"/>
                <a:ea typeface="+mn-ea"/>
                <a:cs typeface="+mn-cs"/>
              </a:rPr>
              <a:t>Fifth level</a:t>
            </a:r>
          </a:p>
        </p:txBody>
      </p:sp>
      <p:sp>
        <p:nvSpPr>
          <p:cNvPr id="6" name="Slide Number Placeholder 5"/>
          <p:cNvSpPr>
            <a:spLocks noGrp="1"/>
          </p:cNvSpPr>
          <p:nvPr>
            <p:ph type="sldNum" sz="quarter" idx="4"/>
          </p:nvPr>
        </p:nvSpPr>
        <p:spPr>
          <a:xfrm>
            <a:off x="11124000" y="6516000"/>
            <a:ext cx="720000" cy="180000"/>
          </a:xfrm>
          <a:prstGeom prst="rect">
            <a:avLst/>
          </a:prstGeom>
        </p:spPr>
        <p:txBody>
          <a:bodyPr vert="horz" lIns="0" tIns="0" rIns="0" bIns="0" rtlCol="0" anchor="t"/>
          <a:lstStyle>
            <a:lvl1pPr algn="r">
              <a:defRPr sz="1200">
                <a:solidFill>
                  <a:schemeClr val="tx1"/>
                </a:solidFill>
                <a:latin typeface="+mn-lt"/>
              </a:defRPr>
            </a:lvl1pPr>
          </a:lstStyle>
          <a:p>
            <a:fld id="{10A01DC5-1685-4615-8240-15192985C6A2}" type="slidenum">
              <a:rPr lang="en-AU" smtClean="0"/>
              <a:pPr/>
              <a:t>‹#›</a:t>
            </a:fld>
            <a:endParaRPr lang="en-AU"/>
          </a:p>
        </p:txBody>
      </p:sp>
    </p:spTree>
    <p:extLst>
      <p:ext uri="{BB962C8B-B14F-4D97-AF65-F5344CB8AC3E}">
        <p14:creationId xmlns:p14="http://schemas.microsoft.com/office/powerpoint/2010/main" val="4183946791"/>
      </p:ext>
    </p:extLst>
  </p:cSld>
  <p:clrMap bg1="lt1" tx1="dk1" bg2="lt2" tx2="dk2" accent1="accent1" accent2="accent2" accent3="accent3" accent4="accent4" accent5="accent5" accent6="accent6" hlink="hlink" folHlink="folHlink"/>
  <p:sldLayoutIdLst>
    <p:sldLayoutId id="2147483809" r:id="rId1"/>
    <p:sldLayoutId id="2147483810" r:id="rId2"/>
    <p:sldLayoutId id="2147483811" r:id="rId3"/>
    <p:sldLayoutId id="2147483812" r:id="rId4"/>
    <p:sldLayoutId id="2147483813" r:id="rId5"/>
    <p:sldLayoutId id="2147483814" r:id="rId6"/>
    <p:sldLayoutId id="2147483815" r:id="rId7"/>
    <p:sldLayoutId id="2147483816" r:id="rId8"/>
    <p:sldLayoutId id="2147483817" r:id="rId9"/>
    <p:sldLayoutId id="2147483818" r:id="rId10"/>
    <p:sldLayoutId id="2147483819" r:id="rId11"/>
    <p:sldLayoutId id="2147483820" r:id="rId12"/>
    <p:sldLayoutId id="2147483821" r:id="rId13"/>
    <p:sldLayoutId id="2147483822" r:id="rId14"/>
    <p:sldLayoutId id="2147483823" r:id="rId15"/>
    <p:sldLayoutId id="2147483824" r:id="rId16"/>
    <p:sldLayoutId id="2147483825" r:id="rId17"/>
    <p:sldLayoutId id="2147483826" r:id="rId18"/>
    <p:sldLayoutId id="2147483827" r:id="rId19"/>
    <p:sldLayoutId id="2147483828" r:id="rId20"/>
    <p:sldLayoutId id="2147483829" r:id="rId21"/>
    <p:sldLayoutId id="2147483830" r:id="rId22"/>
    <p:sldLayoutId id="2147483831" r:id="rId23"/>
    <p:sldLayoutId id="2147483832" r:id="rId24"/>
    <p:sldLayoutId id="2147483833" r:id="rId25"/>
    <p:sldLayoutId id="2147483834" r:id="rId26"/>
    <p:sldLayoutId id="2147483835" r:id="rId27"/>
    <p:sldLayoutId id="2147483836" r:id="rId28"/>
    <p:sldLayoutId id="2147483837" r:id="rId29"/>
    <p:sldLayoutId id="2147483838" r:id="rId3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377"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0" indent="0" algn="l" defTabSz="914377" rtl="0" eaLnBrk="1" latinLnBrk="0" hangingPunct="1">
        <a:lnSpc>
          <a:spcPct val="150000"/>
        </a:lnSpc>
        <a:spcBef>
          <a:spcPts val="0"/>
        </a:spcBef>
        <a:spcAft>
          <a:spcPts val="1200"/>
        </a:spcAft>
        <a:buFont typeface="Arial" panose="020B0604020202020204" pitchFamily="34" charset="0"/>
        <a:buNone/>
        <a:defRPr sz="2000" b="0" kern="1200">
          <a:solidFill>
            <a:schemeClr val="tx1"/>
          </a:solidFill>
          <a:latin typeface="+mn-lt"/>
          <a:ea typeface="+mn-ea"/>
          <a:cs typeface="+mn-cs"/>
        </a:defRPr>
      </a:lvl1pPr>
      <a:lvl2pPr marL="0" indent="0" algn="l" defTabSz="914377" rtl="0" eaLnBrk="1" latinLnBrk="0" hangingPunct="1">
        <a:lnSpc>
          <a:spcPct val="150000"/>
        </a:lnSpc>
        <a:spcBef>
          <a:spcPts val="0"/>
        </a:spcBef>
        <a:spcAft>
          <a:spcPts val="600"/>
        </a:spcAft>
        <a:buFont typeface="Arial" panose="020B0604020202020204" pitchFamily="34" charset="0"/>
        <a:buNone/>
        <a:defRPr sz="1800" b="0" kern="1200">
          <a:solidFill>
            <a:schemeClr val="tx1"/>
          </a:solidFill>
          <a:latin typeface="+mn-lt"/>
          <a:ea typeface="+mn-ea"/>
          <a:cs typeface="+mn-cs"/>
        </a:defRPr>
      </a:lvl2pPr>
      <a:lvl3pPr marL="0" indent="0" algn="l" defTabSz="914377" rtl="0" eaLnBrk="1" latinLnBrk="0" hangingPunct="1">
        <a:lnSpc>
          <a:spcPct val="15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0" indent="-180000" algn="l" defTabSz="914377" rtl="0" eaLnBrk="1" latinLnBrk="0" hangingPunct="1">
        <a:lnSpc>
          <a:spcPct val="150000"/>
        </a:lnSpc>
        <a:spcBef>
          <a:spcPts val="0"/>
        </a:spcBef>
        <a:spcAft>
          <a:spcPts val="600"/>
        </a:spcAft>
        <a:buFont typeface="Arial" panose="020B0604020202020204" pitchFamily="34" charset="0"/>
        <a:buChar char="•"/>
        <a:defRPr sz="1800" kern="1200">
          <a:solidFill>
            <a:schemeClr val="tx1"/>
          </a:solidFill>
          <a:latin typeface="+mn-lt"/>
          <a:ea typeface="+mn-ea"/>
          <a:cs typeface="+mn-cs"/>
        </a:defRPr>
      </a:lvl4pPr>
      <a:lvl5pPr marL="360000" indent="-180000" algn="l" defTabSz="914377" rtl="0" eaLnBrk="1" latinLnBrk="0" hangingPunct="1">
        <a:lnSpc>
          <a:spcPct val="150000"/>
        </a:lnSpc>
        <a:spcBef>
          <a:spcPts val="0"/>
        </a:spcBef>
        <a:spcAft>
          <a:spcPts val="600"/>
        </a:spcAft>
        <a:buFont typeface="Times New Roman" panose="02020603050405020304" pitchFamily="18"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7.xml"/></Relationships>
</file>

<file path=ppt/slides/_rels/slide4.xml.rels><?xml version="1.0" encoding="UTF-8" standalone="yes"?>
<Relationships xmlns="http://schemas.openxmlformats.org/package/2006/relationships"><Relationship Id="rId3" Type="http://schemas.openxmlformats.org/officeDocument/2006/relationships/hyperlink" Target="https://education.nsw.gov.au/rights-and-accountability/copyright" TargetMode="External"/><Relationship Id="rId2" Type="http://schemas.openxmlformats.org/officeDocument/2006/relationships/notesSlide" Target="../notesSlides/notesSlide4.xml"/><Relationship Id="rId1" Type="http://schemas.openxmlformats.org/officeDocument/2006/relationships/slideLayout" Target="../slideLayouts/slideLayout30.xml"/><Relationship Id="rId4" Type="http://schemas.openxmlformats.org/officeDocument/2006/relationships/hyperlink" Target="https://creativecommons.org/licenses/by/4.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F6E314C-54E1-134A-9BA5-C47E8026D3E4}"/>
              </a:ext>
            </a:extLst>
          </p:cNvPr>
          <p:cNvSpPr>
            <a:spLocks noGrp="1"/>
          </p:cNvSpPr>
          <p:nvPr>
            <p:ph type="ctrTitle"/>
          </p:nvPr>
        </p:nvSpPr>
        <p:spPr/>
        <p:txBody>
          <a:bodyPr/>
          <a:lstStyle/>
          <a:p>
            <a:r>
              <a:rPr lang="en-US" dirty="0"/>
              <a:t>Bargaining guided conversation</a:t>
            </a:r>
          </a:p>
        </p:txBody>
      </p:sp>
    </p:spTree>
    <p:extLst>
      <p:ext uri="{BB962C8B-B14F-4D97-AF65-F5344CB8AC3E}">
        <p14:creationId xmlns:p14="http://schemas.microsoft.com/office/powerpoint/2010/main" val="16499608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CA7724B7-C27D-4E8B-CA5D-A0A08542706C}"/>
              </a:ext>
            </a:extLst>
          </p:cNvPr>
          <p:cNvSpPr>
            <a:spLocks noGrp="1"/>
          </p:cNvSpPr>
          <p:nvPr>
            <p:ph type="title"/>
          </p:nvPr>
        </p:nvSpPr>
        <p:spPr/>
        <p:txBody>
          <a:bodyPr/>
          <a:lstStyle/>
          <a:p>
            <a:r>
              <a:rPr lang="en-AU" dirty="0"/>
              <a:t>Guided conversation instructions</a:t>
            </a:r>
            <a:endParaRPr lang="en-AU" i="1" dirty="0"/>
          </a:p>
        </p:txBody>
      </p:sp>
      <p:sp>
        <p:nvSpPr>
          <p:cNvPr id="13" name="Text Placeholder 12">
            <a:extLst>
              <a:ext uri="{FF2B5EF4-FFF2-40B4-BE49-F238E27FC236}">
                <a16:creationId xmlns:a16="http://schemas.microsoft.com/office/drawing/2014/main" id="{4C538677-C9D1-E7AA-830B-57070CC8926A}"/>
              </a:ext>
            </a:extLst>
          </p:cNvPr>
          <p:cNvSpPr>
            <a:spLocks noGrp="1"/>
          </p:cNvSpPr>
          <p:nvPr>
            <p:ph type="body" sz="quarter" idx="19"/>
          </p:nvPr>
        </p:nvSpPr>
        <p:spPr/>
        <p:txBody>
          <a:bodyPr/>
          <a:lstStyle/>
          <a:p>
            <a:pPr marL="342900" indent="-342900">
              <a:buFont typeface="Arial" panose="020B0604020202020204" pitchFamily="34" charset="0"/>
              <a:buChar char="•"/>
            </a:pPr>
            <a:r>
              <a:rPr lang="en-AU" sz="1800" dirty="0"/>
              <a:t>You will work with a partner, as person A and person B.</a:t>
            </a:r>
          </a:p>
          <a:p>
            <a:pPr marL="342900" indent="-342900">
              <a:buFont typeface="Arial" panose="020B0604020202020204" pitchFamily="34" charset="0"/>
              <a:buChar char="•"/>
            </a:pPr>
            <a:r>
              <a:rPr lang="en-AU" sz="1800" dirty="0"/>
              <a:t>Look at the guided conversation on the next slide.</a:t>
            </a:r>
          </a:p>
          <a:p>
            <a:pPr marL="342900" indent="-342900">
              <a:buFont typeface="Arial" panose="020B0604020202020204" pitchFamily="34" charset="0"/>
              <a:buChar char="•"/>
            </a:pPr>
            <a:r>
              <a:rPr lang="en-AU" sz="1800" dirty="0"/>
              <a:t>This conversation is an opportunity to ‘choose your own adventure’. As you read across each row of the conversation, you can choose the option(s) that you want to say. </a:t>
            </a:r>
          </a:p>
          <a:p>
            <a:pPr marL="342900" indent="-342900">
              <a:buFont typeface="Arial" panose="020B0604020202020204" pitchFamily="34" charset="0"/>
              <a:buChar char="•"/>
            </a:pPr>
            <a:r>
              <a:rPr lang="en-AU" sz="1800" dirty="0"/>
              <a:t>However, you need to make sure that the rest of the conversation flows logically afterwards. For example, if you say early on that you want to buy a necklace, make sure you don’t contradict yourself later!</a:t>
            </a:r>
          </a:p>
          <a:p>
            <a:pPr marL="342900" indent="-342900">
              <a:buFont typeface="Arial" panose="020B0604020202020204" pitchFamily="34" charset="0"/>
              <a:buChar char="•"/>
            </a:pPr>
            <a:r>
              <a:rPr lang="en-AU" sz="1800" dirty="0"/>
              <a:t>Once you have made your choices, practise saying your conversation together.</a:t>
            </a:r>
          </a:p>
          <a:p>
            <a:pPr marL="342900" indent="-342900">
              <a:buFont typeface="Arial" panose="020B0604020202020204" pitchFamily="34" charset="0"/>
              <a:buChar char="•"/>
            </a:pPr>
            <a:r>
              <a:rPr lang="en-AU" sz="1800" dirty="0"/>
              <a:t>After practising, you will present your conversation to another pair and give feedback to each other.</a:t>
            </a:r>
          </a:p>
        </p:txBody>
      </p:sp>
      <p:pic>
        <p:nvPicPr>
          <p:cNvPr id="16" name="Picture 15" descr="Two people having a conversation.">
            <a:extLst>
              <a:ext uri="{FF2B5EF4-FFF2-40B4-BE49-F238E27FC236}">
                <a16:creationId xmlns:a16="http://schemas.microsoft.com/office/drawing/2014/main" id="{55C411E6-899F-8872-AE57-703A7B9313D2}"/>
              </a:ext>
            </a:extLst>
          </p:cNvPr>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8496461" y="103102"/>
            <a:ext cx="1943539" cy="1282722"/>
          </a:xfrm>
          <a:prstGeom prst="rect">
            <a:avLst/>
          </a:prstGeom>
        </p:spPr>
      </p:pic>
      <p:sp>
        <p:nvSpPr>
          <p:cNvPr id="3" name="Slide Number Placeholder 2">
            <a:extLst>
              <a:ext uri="{FF2B5EF4-FFF2-40B4-BE49-F238E27FC236}">
                <a16:creationId xmlns:a16="http://schemas.microsoft.com/office/drawing/2014/main" id="{10FC5410-57DA-1514-7BA2-55C069CDA795}"/>
              </a:ext>
              <a:ext uri="{C183D7F6-B498-43B3-948B-1728B52AA6E4}">
                <adec:decorative xmlns:adec="http://schemas.microsoft.com/office/drawing/2017/decorative" val="1"/>
              </a:ext>
            </a:extLst>
          </p:cNvPr>
          <p:cNvSpPr>
            <a:spLocks noGrp="1"/>
          </p:cNvSpPr>
          <p:nvPr>
            <p:ph type="sldNum" sz="quarter" idx="14"/>
          </p:nvPr>
        </p:nvSpPr>
        <p:spPr/>
        <p:txBody>
          <a:bodyPr/>
          <a:lstStyle/>
          <a:p>
            <a:fld id="{10A01DC5-1685-4615-8240-15192985C6A2}" type="slidenum">
              <a:rPr lang="en-AU" smtClean="0"/>
              <a:pPr/>
              <a:t>2</a:t>
            </a:fld>
            <a:endParaRPr lang="en-AU"/>
          </a:p>
        </p:txBody>
      </p:sp>
    </p:spTree>
    <p:extLst>
      <p:ext uri="{BB962C8B-B14F-4D97-AF65-F5344CB8AC3E}">
        <p14:creationId xmlns:p14="http://schemas.microsoft.com/office/powerpoint/2010/main" val="36511301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0EC4D-2AED-7A0F-EFB3-216D62452A53}"/>
              </a:ext>
            </a:extLst>
          </p:cNvPr>
          <p:cNvSpPr>
            <a:spLocks noGrp="1"/>
          </p:cNvSpPr>
          <p:nvPr>
            <p:ph type="title"/>
          </p:nvPr>
        </p:nvSpPr>
        <p:spPr/>
        <p:txBody>
          <a:bodyPr/>
          <a:lstStyle/>
          <a:p>
            <a:r>
              <a:rPr lang="en-AU" dirty="0"/>
              <a:t>Guided conversation</a:t>
            </a:r>
          </a:p>
        </p:txBody>
      </p:sp>
      <p:graphicFrame>
        <p:nvGraphicFramePr>
          <p:cNvPr id="4" name="Table 3" descr="Guided conversation for students A and B, in Indonesian.">
            <a:extLst>
              <a:ext uri="{FF2B5EF4-FFF2-40B4-BE49-F238E27FC236}">
                <a16:creationId xmlns:a16="http://schemas.microsoft.com/office/drawing/2014/main" id="{503567FE-FDDE-1735-DD2D-583C550EC178}"/>
              </a:ext>
            </a:extLst>
          </p:cNvPr>
          <p:cNvGraphicFramePr>
            <a:graphicFrameLocks noGrp="1"/>
          </p:cNvGraphicFramePr>
          <p:nvPr>
            <p:extLst>
              <p:ext uri="{D42A27DB-BD31-4B8C-83A1-F6EECF244321}">
                <p14:modId xmlns:p14="http://schemas.microsoft.com/office/powerpoint/2010/main" val="930392837"/>
              </p:ext>
            </p:extLst>
          </p:nvPr>
        </p:nvGraphicFramePr>
        <p:xfrm>
          <a:off x="2312516" y="983971"/>
          <a:ext cx="7566967" cy="5766809"/>
        </p:xfrm>
        <a:graphic>
          <a:graphicData uri="http://schemas.openxmlformats.org/drawingml/2006/table">
            <a:tbl>
              <a:tblPr firstRow="1" bandRow="1">
                <a:tableStyleId>{5940675A-B579-460E-94D1-54222C63F5DA}</a:tableStyleId>
              </a:tblPr>
              <a:tblGrid>
                <a:gridCol w="555148">
                  <a:extLst>
                    <a:ext uri="{9D8B030D-6E8A-4147-A177-3AD203B41FA5}">
                      <a16:colId xmlns:a16="http://schemas.microsoft.com/office/drawing/2014/main" val="1580336238"/>
                    </a:ext>
                  </a:extLst>
                </a:gridCol>
                <a:gridCol w="1727822">
                  <a:extLst>
                    <a:ext uri="{9D8B030D-6E8A-4147-A177-3AD203B41FA5}">
                      <a16:colId xmlns:a16="http://schemas.microsoft.com/office/drawing/2014/main" val="4271453561"/>
                    </a:ext>
                  </a:extLst>
                </a:gridCol>
                <a:gridCol w="1960971">
                  <a:extLst>
                    <a:ext uri="{9D8B030D-6E8A-4147-A177-3AD203B41FA5}">
                      <a16:colId xmlns:a16="http://schemas.microsoft.com/office/drawing/2014/main" val="4266879523"/>
                    </a:ext>
                  </a:extLst>
                </a:gridCol>
                <a:gridCol w="1845052">
                  <a:extLst>
                    <a:ext uri="{9D8B030D-6E8A-4147-A177-3AD203B41FA5}">
                      <a16:colId xmlns:a16="http://schemas.microsoft.com/office/drawing/2014/main" val="4015553104"/>
                    </a:ext>
                  </a:extLst>
                </a:gridCol>
                <a:gridCol w="1477974">
                  <a:extLst>
                    <a:ext uri="{9D8B030D-6E8A-4147-A177-3AD203B41FA5}">
                      <a16:colId xmlns:a16="http://schemas.microsoft.com/office/drawing/2014/main" val="3714109020"/>
                    </a:ext>
                  </a:extLst>
                </a:gridCol>
              </a:tblGrid>
              <a:tr h="661975">
                <a:tc>
                  <a:txBody>
                    <a:bodyPr/>
                    <a:lstStyle/>
                    <a:p>
                      <a:r>
                        <a:rPr lang="en-AU" sz="1150" b="1" dirty="0">
                          <a:solidFill>
                            <a:schemeClr val="bg1"/>
                          </a:solidFill>
                        </a:rPr>
                        <a:t>A</a:t>
                      </a:r>
                    </a:p>
                  </a:txBody>
                  <a:tcPr>
                    <a:solidFill>
                      <a:schemeClr val="accent1"/>
                    </a:solidFill>
                  </a:tcPr>
                </a:tc>
                <a:tc>
                  <a:txBody>
                    <a:bodyPr/>
                    <a:lstStyle/>
                    <a:p>
                      <a:r>
                        <a:rPr lang="id-ID" sz="1150" i="1" noProof="0" dirty="0"/>
                        <a:t>Hai Pak.</a:t>
                      </a:r>
                    </a:p>
                    <a:p>
                      <a:r>
                        <a:rPr lang="id-ID" sz="1150" i="1" noProof="0" dirty="0"/>
                        <a:t>Selamat pagi, Bu.</a:t>
                      </a:r>
                    </a:p>
                  </a:txBody>
                  <a:tcPr/>
                </a:tc>
                <a:tc>
                  <a:txBody>
                    <a:bodyPr/>
                    <a:lstStyle/>
                    <a:p>
                      <a:r>
                        <a:rPr lang="id-ID" sz="1150" i="1" noProof="0" dirty="0"/>
                        <a:t>Berapa harga</a:t>
                      </a:r>
                    </a:p>
                  </a:txBody>
                  <a:tcPr/>
                </a:tc>
                <a:tc>
                  <a:txBody>
                    <a:bodyPr/>
                    <a:lstStyle/>
                    <a:p>
                      <a:r>
                        <a:rPr lang="id-ID" sz="1150" i="1" noProof="0" dirty="0"/>
                        <a:t>pisang</a:t>
                      </a:r>
                    </a:p>
                    <a:p>
                      <a:r>
                        <a:rPr lang="id-ID" sz="1150" i="1" noProof="0" dirty="0"/>
                        <a:t>nanas</a:t>
                      </a:r>
                    </a:p>
                    <a:p>
                      <a:r>
                        <a:rPr lang="id-ID" sz="1150" i="1" noProof="0" dirty="0"/>
                        <a:t>kalung</a:t>
                      </a:r>
                    </a:p>
                  </a:txBody>
                  <a:tcPr/>
                </a:tc>
                <a:tc>
                  <a:txBody>
                    <a:bodyPr/>
                    <a:lstStyle/>
                    <a:p>
                      <a:r>
                        <a:rPr lang="id-ID" sz="1150" i="1" noProof="0" dirty="0"/>
                        <a:t>yang hijau ini?</a:t>
                      </a:r>
                    </a:p>
                    <a:p>
                      <a:r>
                        <a:rPr lang="id-ID" sz="1150" i="1" noProof="0" dirty="0"/>
                        <a:t>yang enak ini?</a:t>
                      </a:r>
                    </a:p>
                    <a:p>
                      <a:r>
                        <a:rPr lang="id-ID" sz="1150" i="1" noProof="0" dirty="0"/>
                        <a:t>yang keren ini?</a:t>
                      </a:r>
                    </a:p>
                  </a:txBody>
                  <a:tcPr/>
                </a:tc>
                <a:extLst>
                  <a:ext uri="{0D108BD9-81ED-4DB2-BD59-A6C34878D82A}">
                    <a16:rowId xmlns:a16="http://schemas.microsoft.com/office/drawing/2014/main" val="1016088364"/>
                  </a:ext>
                </a:extLst>
              </a:tr>
              <a:tr h="661975">
                <a:tc>
                  <a:txBody>
                    <a:bodyPr/>
                    <a:lstStyle/>
                    <a:p>
                      <a:r>
                        <a:rPr lang="en-AU" sz="1150" b="1" dirty="0">
                          <a:solidFill>
                            <a:schemeClr val="bg1"/>
                          </a:solidFill>
                        </a:rPr>
                        <a:t>B</a:t>
                      </a:r>
                    </a:p>
                  </a:txBody>
                  <a:tcPr>
                    <a:solidFill>
                      <a:schemeClr val="accent1"/>
                    </a:solidFill>
                  </a:tcPr>
                </a:tc>
                <a:tc>
                  <a:txBody>
                    <a:bodyPr/>
                    <a:lstStyle/>
                    <a:p>
                      <a:r>
                        <a:rPr lang="id-ID" sz="1150" i="1" noProof="0" dirty="0"/>
                        <a:t>Harga</a:t>
                      </a:r>
                    </a:p>
                  </a:txBody>
                  <a:tcPr/>
                </a:tc>
                <a:tc>
                  <a:txBody>
                    <a:bodyPr/>
                    <a:lstStyle/>
                    <a:p>
                      <a:r>
                        <a:rPr lang="id-ID" sz="1150" i="1" noProof="0" dirty="0"/>
                        <a:t>pisang</a:t>
                      </a:r>
                    </a:p>
                    <a:p>
                      <a:r>
                        <a:rPr lang="id-ID" sz="1150" i="1" noProof="0" dirty="0"/>
                        <a:t>nanas</a:t>
                      </a:r>
                    </a:p>
                    <a:p>
                      <a:r>
                        <a:rPr lang="id-ID" sz="1150" i="1" noProof="0" dirty="0"/>
                        <a:t>kalung</a:t>
                      </a:r>
                    </a:p>
                  </a:txBody>
                  <a:tcPr/>
                </a:tc>
                <a:tc>
                  <a:txBody>
                    <a:bodyPr/>
                    <a:lstStyle/>
                    <a:p>
                      <a:r>
                        <a:rPr lang="id-ID" sz="1150" i="1" noProof="0" dirty="0"/>
                        <a:t>dua puluh ribu rupiah</a:t>
                      </a:r>
                    </a:p>
                    <a:p>
                      <a:r>
                        <a:rPr lang="id-ID" sz="1150" i="1" noProof="0" dirty="0"/>
                        <a:t>tujuh puluh ribu rupiah</a:t>
                      </a:r>
                    </a:p>
                    <a:p>
                      <a:r>
                        <a:rPr lang="id-ID" sz="1150" i="1" noProof="0" dirty="0"/>
                        <a:t>tiga puluh ribu rupiah</a:t>
                      </a:r>
                    </a:p>
                  </a:txBody>
                  <a:tcPr/>
                </a:tc>
                <a:tc>
                  <a:txBody>
                    <a:bodyPr/>
                    <a:lstStyle/>
                    <a:p>
                      <a:r>
                        <a:rPr lang="id-ID" sz="1150" i="1" noProof="0" dirty="0"/>
                        <a:t>sekilo.</a:t>
                      </a:r>
                    </a:p>
                    <a:p>
                      <a:r>
                        <a:rPr lang="id-ID" sz="1150" i="1" noProof="0" dirty="0"/>
                        <a:t>untuk satu.</a:t>
                      </a:r>
                    </a:p>
                    <a:p>
                      <a:r>
                        <a:rPr lang="id-ID" sz="1150" i="1" noProof="0" dirty="0"/>
                        <a:t>untuk dua.</a:t>
                      </a:r>
                    </a:p>
                  </a:txBody>
                  <a:tcPr/>
                </a:tc>
                <a:extLst>
                  <a:ext uri="{0D108BD9-81ED-4DB2-BD59-A6C34878D82A}">
                    <a16:rowId xmlns:a16="http://schemas.microsoft.com/office/drawing/2014/main" val="3947565347"/>
                  </a:ext>
                </a:extLst>
              </a:tr>
              <a:tr h="472839">
                <a:tc>
                  <a:txBody>
                    <a:bodyPr/>
                    <a:lstStyle/>
                    <a:p>
                      <a:r>
                        <a:rPr lang="en-AU" sz="1150" b="1" dirty="0">
                          <a:solidFill>
                            <a:schemeClr val="bg1"/>
                          </a:solidFill>
                        </a:rPr>
                        <a:t>A</a:t>
                      </a:r>
                    </a:p>
                  </a:txBody>
                  <a:tcPr>
                    <a:solidFill>
                      <a:schemeClr val="accent1"/>
                    </a:solidFill>
                  </a:tcPr>
                </a:tc>
                <a:tc>
                  <a:txBody>
                    <a:bodyPr/>
                    <a:lstStyle/>
                    <a:p>
                      <a:r>
                        <a:rPr lang="id-ID" sz="1150" i="1" noProof="0" dirty="0"/>
                        <a:t>Wah! Mahal sekali,</a:t>
                      </a:r>
                    </a:p>
                    <a:p>
                      <a:r>
                        <a:rPr lang="id-ID" sz="1150" i="1" noProof="0" dirty="0"/>
                        <a:t>Wah! Terlalu mahal,</a:t>
                      </a:r>
                    </a:p>
                  </a:txBody>
                  <a:tcPr/>
                </a:tc>
                <a:tc>
                  <a:txBody>
                    <a:bodyPr/>
                    <a:lstStyle/>
                    <a:p>
                      <a:r>
                        <a:rPr lang="id-ID" sz="1150" i="1" noProof="0" dirty="0"/>
                        <a:t>Pak.</a:t>
                      </a:r>
                    </a:p>
                    <a:p>
                      <a:r>
                        <a:rPr lang="id-ID" sz="1150" i="1" noProof="0" dirty="0"/>
                        <a:t>Bu.</a:t>
                      </a:r>
                    </a:p>
                  </a:txBody>
                  <a:tcPr/>
                </a:tc>
                <a:tc>
                  <a:txBody>
                    <a:bodyPr/>
                    <a:lstStyle/>
                    <a:p>
                      <a:r>
                        <a:rPr lang="id-ID" sz="1150" i="1" noProof="0" dirty="0"/>
                        <a:t>Bisa</a:t>
                      </a:r>
                    </a:p>
                  </a:txBody>
                  <a:tcPr/>
                </a:tc>
                <a:tc>
                  <a:txBody>
                    <a:bodyPr/>
                    <a:lstStyle/>
                    <a:p>
                      <a:r>
                        <a:rPr lang="id-ID" sz="1150" i="1" noProof="0" dirty="0"/>
                        <a:t>tawar-menawar?</a:t>
                      </a:r>
                    </a:p>
                    <a:p>
                      <a:r>
                        <a:rPr lang="id-ID" sz="1150" i="1" noProof="0" dirty="0"/>
                        <a:t>kurang?</a:t>
                      </a:r>
                    </a:p>
                  </a:txBody>
                  <a:tcPr/>
                </a:tc>
                <a:extLst>
                  <a:ext uri="{0D108BD9-81ED-4DB2-BD59-A6C34878D82A}">
                    <a16:rowId xmlns:a16="http://schemas.microsoft.com/office/drawing/2014/main" val="1077003632"/>
                  </a:ext>
                </a:extLst>
              </a:tr>
              <a:tr h="383525">
                <a:tc>
                  <a:txBody>
                    <a:bodyPr/>
                    <a:lstStyle/>
                    <a:p>
                      <a:r>
                        <a:rPr lang="en-AU" sz="1150" b="1" dirty="0">
                          <a:solidFill>
                            <a:schemeClr val="bg1"/>
                          </a:solidFill>
                        </a:rPr>
                        <a:t>B</a:t>
                      </a:r>
                    </a:p>
                  </a:txBody>
                  <a:tcPr>
                    <a:solidFill>
                      <a:schemeClr val="accent1"/>
                    </a:solidFill>
                  </a:tcPr>
                </a:tc>
                <a:tc>
                  <a:txBody>
                    <a:bodyPr/>
                    <a:lstStyle/>
                    <a:p>
                      <a:r>
                        <a:rPr lang="id-ID" sz="1150" i="1" noProof="0" dirty="0"/>
                        <a:t>Ya, bisa.</a:t>
                      </a:r>
                    </a:p>
                  </a:txBody>
                  <a:tcPr/>
                </a:tc>
                <a:tc>
                  <a:txBody>
                    <a:bodyPr/>
                    <a:lstStyle/>
                    <a:p>
                      <a:r>
                        <a:rPr lang="id-ID" sz="1150" i="1" noProof="0" dirty="0"/>
                        <a:t>Mau beli berapa</a:t>
                      </a:r>
                    </a:p>
                  </a:txBody>
                  <a:tcPr/>
                </a:tc>
                <a:tc>
                  <a:txBody>
                    <a:bodyPr/>
                    <a:lstStyle/>
                    <a:p>
                      <a:r>
                        <a:rPr lang="id-ID" sz="1150" i="1" noProof="0" dirty="0"/>
                        <a:t>pisang?</a:t>
                      </a:r>
                    </a:p>
                    <a:p>
                      <a:r>
                        <a:rPr lang="id-ID" sz="1150" i="1" noProof="0" dirty="0"/>
                        <a:t>nanas?</a:t>
                      </a:r>
                    </a:p>
                    <a:p>
                      <a:r>
                        <a:rPr lang="id-ID" sz="1150" i="1" noProof="0" dirty="0"/>
                        <a:t>kalung?</a:t>
                      </a:r>
                    </a:p>
                  </a:txBody>
                  <a:tcPr/>
                </a:tc>
                <a:tc>
                  <a:txBody>
                    <a:bodyPr/>
                    <a:lstStyle/>
                    <a:p>
                      <a:endParaRPr lang="id-ID" sz="1150" i="1" noProof="0" dirty="0"/>
                    </a:p>
                  </a:txBody>
                  <a:tcPr/>
                </a:tc>
                <a:extLst>
                  <a:ext uri="{0D108BD9-81ED-4DB2-BD59-A6C34878D82A}">
                    <a16:rowId xmlns:a16="http://schemas.microsoft.com/office/drawing/2014/main" val="3842036056"/>
                  </a:ext>
                </a:extLst>
              </a:tr>
              <a:tr h="383525">
                <a:tc>
                  <a:txBody>
                    <a:bodyPr/>
                    <a:lstStyle/>
                    <a:p>
                      <a:r>
                        <a:rPr lang="en-AU" sz="1150" b="1" dirty="0">
                          <a:solidFill>
                            <a:schemeClr val="bg1"/>
                          </a:solidFill>
                        </a:rPr>
                        <a:t>A</a:t>
                      </a:r>
                    </a:p>
                  </a:txBody>
                  <a:tcPr>
                    <a:solidFill>
                      <a:schemeClr val="accent1"/>
                    </a:solidFill>
                  </a:tcPr>
                </a:tc>
                <a:tc>
                  <a:txBody>
                    <a:bodyPr/>
                    <a:lstStyle/>
                    <a:p>
                      <a:r>
                        <a:rPr lang="id-ID" sz="1150" i="1" noProof="0" dirty="0"/>
                        <a:t>Saya mau beli</a:t>
                      </a:r>
                    </a:p>
                  </a:txBody>
                  <a:tcPr/>
                </a:tc>
                <a:tc>
                  <a:txBody>
                    <a:bodyPr/>
                    <a:lstStyle/>
                    <a:p>
                      <a:r>
                        <a:rPr lang="id-ID" sz="1150" i="1" noProof="0" dirty="0"/>
                        <a:t>dua</a:t>
                      </a:r>
                    </a:p>
                    <a:p>
                      <a:r>
                        <a:rPr lang="id-ID" sz="1150" i="1" noProof="0" dirty="0"/>
                        <a:t>sekilo</a:t>
                      </a:r>
                    </a:p>
                    <a:p>
                      <a:r>
                        <a:rPr lang="id-ID" sz="1150" i="1" noProof="0" dirty="0"/>
                        <a:t>satu</a:t>
                      </a:r>
                    </a:p>
                  </a:txBody>
                  <a:tcPr/>
                </a:tc>
                <a:tc>
                  <a:txBody>
                    <a:bodyPr/>
                    <a:lstStyle/>
                    <a:p>
                      <a:r>
                        <a:rPr lang="id-ID" sz="1150" i="1" noProof="0" dirty="0"/>
                        <a:t>pisang.</a:t>
                      </a:r>
                    </a:p>
                    <a:p>
                      <a:r>
                        <a:rPr lang="id-ID" sz="1150" i="1" noProof="0" dirty="0"/>
                        <a:t>nanas.</a:t>
                      </a:r>
                    </a:p>
                    <a:p>
                      <a:r>
                        <a:rPr lang="id-ID" sz="1150" i="1" noProof="0" dirty="0"/>
                        <a:t>kalung.</a:t>
                      </a:r>
                    </a:p>
                  </a:txBody>
                  <a:tcPr/>
                </a:tc>
                <a:tc>
                  <a:txBody>
                    <a:bodyPr/>
                    <a:lstStyle/>
                    <a:p>
                      <a:endParaRPr lang="id-ID" sz="1150" i="1" noProof="0" dirty="0"/>
                    </a:p>
                  </a:txBody>
                  <a:tcPr/>
                </a:tc>
                <a:extLst>
                  <a:ext uri="{0D108BD9-81ED-4DB2-BD59-A6C34878D82A}">
                    <a16:rowId xmlns:a16="http://schemas.microsoft.com/office/drawing/2014/main" val="3168414964"/>
                  </a:ext>
                </a:extLst>
              </a:tr>
              <a:tr h="383525">
                <a:tc>
                  <a:txBody>
                    <a:bodyPr/>
                    <a:lstStyle/>
                    <a:p>
                      <a:r>
                        <a:rPr lang="en-AU" sz="1150" b="1" dirty="0">
                          <a:solidFill>
                            <a:schemeClr val="bg1"/>
                          </a:solidFill>
                        </a:rPr>
                        <a:t>B</a:t>
                      </a:r>
                    </a:p>
                  </a:txBody>
                  <a:tcPr>
                    <a:solidFill>
                      <a:schemeClr val="accent1"/>
                    </a:solidFill>
                  </a:tcPr>
                </a:tc>
                <a:tc>
                  <a:txBody>
                    <a:bodyPr/>
                    <a:lstStyle/>
                    <a:p>
                      <a:r>
                        <a:rPr lang="id-ID" sz="1150" i="1" noProof="0" dirty="0"/>
                        <a:t>Harganya</a:t>
                      </a:r>
                    </a:p>
                  </a:txBody>
                  <a:tcPr/>
                </a:tc>
                <a:tc>
                  <a:txBody>
                    <a:bodyPr/>
                    <a:lstStyle/>
                    <a:p>
                      <a:r>
                        <a:rPr lang="id-ID" sz="1150" i="1" noProof="0" dirty="0"/>
                        <a:t>lima belas ribu rupiah</a:t>
                      </a:r>
                    </a:p>
                    <a:p>
                      <a:r>
                        <a:rPr lang="id-ID" sz="1150" i="1" noProof="0" dirty="0"/>
                        <a:t>lima puluh ribu rupiah</a:t>
                      </a:r>
                    </a:p>
                    <a:p>
                      <a:r>
                        <a:rPr lang="id-ID" sz="1150" i="1" noProof="0" dirty="0"/>
                        <a:t>dua puluh ribu rupiah</a:t>
                      </a:r>
                    </a:p>
                  </a:txBody>
                  <a:tcPr/>
                </a:tc>
                <a:tc>
                  <a:txBody>
                    <a:bodyPr/>
                    <a:lstStyle/>
                    <a:p>
                      <a:r>
                        <a:rPr lang="id-ID" sz="1150" i="1" noProof="0" dirty="0"/>
                        <a:t>untuk dua</a:t>
                      </a:r>
                    </a:p>
                    <a:p>
                      <a:r>
                        <a:rPr lang="id-ID" sz="1150" i="1" noProof="0" dirty="0"/>
                        <a:t>untuk sekilo</a:t>
                      </a:r>
                    </a:p>
                    <a:p>
                      <a:r>
                        <a:rPr lang="id-ID" sz="1150" i="1" noProof="0" dirty="0"/>
                        <a:t>untuk satu</a:t>
                      </a:r>
                    </a:p>
                  </a:txBody>
                  <a:tcPr/>
                </a:tc>
                <a:tc>
                  <a:txBody>
                    <a:bodyPr/>
                    <a:lstStyle/>
                    <a:p>
                      <a:r>
                        <a:rPr lang="id-ID" sz="1150" i="1" noProof="0" dirty="0"/>
                        <a:t>pisang.</a:t>
                      </a:r>
                    </a:p>
                    <a:p>
                      <a:r>
                        <a:rPr lang="id-ID" sz="1150" i="1" noProof="0" dirty="0"/>
                        <a:t>nanas.</a:t>
                      </a:r>
                    </a:p>
                    <a:p>
                      <a:r>
                        <a:rPr lang="id-ID" sz="1150" i="1" noProof="0" dirty="0"/>
                        <a:t>kalung.</a:t>
                      </a:r>
                    </a:p>
                  </a:txBody>
                  <a:tcPr/>
                </a:tc>
                <a:extLst>
                  <a:ext uri="{0D108BD9-81ED-4DB2-BD59-A6C34878D82A}">
                    <a16:rowId xmlns:a16="http://schemas.microsoft.com/office/drawing/2014/main" val="1228893070"/>
                  </a:ext>
                </a:extLst>
              </a:tr>
              <a:tr h="383525">
                <a:tc>
                  <a:txBody>
                    <a:bodyPr/>
                    <a:lstStyle/>
                    <a:p>
                      <a:r>
                        <a:rPr lang="en-AU" sz="1150" b="1" dirty="0">
                          <a:solidFill>
                            <a:schemeClr val="bg1"/>
                          </a:solidFill>
                        </a:rPr>
                        <a:t>A</a:t>
                      </a:r>
                    </a:p>
                  </a:txBody>
                  <a:tcPr>
                    <a:solidFill>
                      <a:schemeClr val="accent1"/>
                    </a:solidFill>
                  </a:tcPr>
                </a:tc>
                <a:tc>
                  <a:txBody>
                    <a:bodyPr/>
                    <a:lstStyle/>
                    <a:p>
                      <a:r>
                        <a:rPr lang="id-ID" sz="1150" i="1" noProof="0" dirty="0"/>
                        <a:t>Bagaimana</a:t>
                      </a:r>
                    </a:p>
                  </a:txBody>
                  <a:tcPr/>
                </a:tc>
                <a:tc>
                  <a:txBody>
                    <a:bodyPr/>
                    <a:lstStyle/>
                    <a:p>
                      <a:r>
                        <a:rPr lang="id-ID" sz="1150" i="1" noProof="0" dirty="0"/>
                        <a:t>dua belas ribu rupiah?</a:t>
                      </a:r>
                    </a:p>
                    <a:p>
                      <a:r>
                        <a:rPr lang="id-ID" sz="1150" i="1" noProof="0" dirty="0"/>
                        <a:t>empat puluh ribu rupiah?</a:t>
                      </a:r>
                    </a:p>
                    <a:p>
                      <a:r>
                        <a:rPr lang="id-ID" sz="1150" i="1" noProof="0" dirty="0"/>
                        <a:t>tujuh belas ribu rupiah?</a:t>
                      </a:r>
                    </a:p>
                  </a:txBody>
                  <a:tcPr/>
                </a:tc>
                <a:tc>
                  <a:txBody>
                    <a:bodyPr/>
                    <a:lstStyle/>
                    <a:p>
                      <a:endParaRPr lang="id-ID" sz="1150" i="1" noProof="0" dirty="0"/>
                    </a:p>
                  </a:txBody>
                  <a:tcPr/>
                </a:tc>
                <a:tc>
                  <a:txBody>
                    <a:bodyPr/>
                    <a:lstStyle/>
                    <a:p>
                      <a:endParaRPr lang="id-ID" sz="1150" i="1" noProof="0" dirty="0"/>
                    </a:p>
                  </a:txBody>
                  <a:tcPr/>
                </a:tc>
                <a:extLst>
                  <a:ext uri="{0D108BD9-81ED-4DB2-BD59-A6C34878D82A}">
                    <a16:rowId xmlns:a16="http://schemas.microsoft.com/office/drawing/2014/main" val="3481892441"/>
                  </a:ext>
                </a:extLst>
              </a:tr>
              <a:tr h="383525">
                <a:tc>
                  <a:txBody>
                    <a:bodyPr/>
                    <a:lstStyle/>
                    <a:p>
                      <a:r>
                        <a:rPr lang="en-AU" sz="1150" b="1" dirty="0">
                          <a:solidFill>
                            <a:schemeClr val="bg1"/>
                          </a:solidFill>
                        </a:rPr>
                        <a:t>B</a:t>
                      </a:r>
                    </a:p>
                  </a:txBody>
                  <a:tcPr>
                    <a:solidFill>
                      <a:schemeClr val="accent1"/>
                    </a:solidFill>
                  </a:tcPr>
                </a:tc>
                <a:tc>
                  <a:txBody>
                    <a:bodyPr/>
                    <a:lstStyle/>
                    <a:p>
                      <a:r>
                        <a:rPr lang="id-ID" sz="1150" i="1" noProof="0" dirty="0"/>
                        <a:t>Oke,</a:t>
                      </a:r>
                    </a:p>
                  </a:txBody>
                  <a:tcPr/>
                </a:tc>
                <a:tc>
                  <a:txBody>
                    <a:bodyPr/>
                    <a:lstStyle/>
                    <a:p>
                      <a:r>
                        <a:rPr lang="id-ID" sz="1150" i="1" noProof="0" dirty="0"/>
                        <a:t>dua belas ribu rupiah.</a:t>
                      </a:r>
                    </a:p>
                    <a:p>
                      <a:r>
                        <a:rPr lang="id-ID" sz="1150" i="1" noProof="0" dirty="0"/>
                        <a:t>empat puluh ribu rupiah.</a:t>
                      </a:r>
                    </a:p>
                    <a:p>
                      <a:r>
                        <a:rPr lang="id-ID" sz="1150" i="1" noProof="0" dirty="0"/>
                        <a:t>tujuh belas ribu rupiah.</a:t>
                      </a:r>
                    </a:p>
                  </a:txBody>
                  <a:tcPr/>
                </a:tc>
                <a:tc>
                  <a:txBody>
                    <a:bodyPr/>
                    <a:lstStyle/>
                    <a:p>
                      <a:r>
                        <a:rPr lang="id-ID" sz="1150" i="1" noProof="0" dirty="0"/>
                        <a:t>Pisang ini</a:t>
                      </a:r>
                    </a:p>
                    <a:p>
                      <a:r>
                        <a:rPr lang="id-ID" sz="1150" i="1" noProof="0" dirty="0"/>
                        <a:t>Nanas ini</a:t>
                      </a:r>
                    </a:p>
                    <a:p>
                      <a:r>
                        <a:rPr lang="id-ID" sz="1150" i="1" noProof="0" dirty="0"/>
                        <a:t>Kalung ini</a:t>
                      </a:r>
                    </a:p>
                  </a:txBody>
                  <a:tcPr/>
                </a:tc>
                <a:tc>
                  <a:txBody>
                    <a:bodyPr/>
                    <a:lstStyle/>
                    <a:p>
                      <a:r>
                        <a:rPr lang="id-ID" sz="1150" i="1" noProof="0" dirty="0"/>
                        <a:t>enak sekali.</a:t>
                      </a:r>
                    </a:p>
                    <a:p>
                      <a:r>
                        <a:rPr lang="id-ID" sz="1150" i="1" noProof="0" dirty="0"/>
                        <a:t>trendi sekali.</a:t>
                      </a:r>
                    </a:p>
                    <a:p>
                      <a:r>
                        <a:rPr lang="id-ID" sz="1150" i="1" noProof="0" dirty="0"/>
                        <a:t>segar sekali.</a:t>
                      </a:r>
                    </a:p>
                  </a:txBody>
                  <a:tcPr/>
                </a:tc>
                <a:extLst>
                  <a:ext uri="{0D108BD9-81ED-4DB2-BD59-A6C34878D82A}">
                    <a16:rowId xmlns:a16="http://schemas.microsoft.com/office/drawing/2014/main" val="1997147403"/>
                  </a:ext>
                </a:extLst>
              </a:tr>
              <a:tr h="383525">
                <a:tc>
                  <a:txBody>
                    <a:bodyPr/>
                    <a:lstStyle/>
                    <a:p>
                      <a:r>
                        <a:rPr lang="en-AU" sz="1150" b="1" dirty="0">
                          <a:solidFill>
                            <a:schemeClr val="bg1"/>
                          </a:solidFill>
                        </a:rPr>
                        <a:t>A</a:t>
                      </a:r>
                    </a:p>
                  </a:txBody>
                  <a:tcPr>
                    <a:solidFill>
                      <a:schemeClr val="accent1"/>
                    </a:solidFill>
                  </a:tcPr>
                </a:tc>
                <a:tc>
                  <a:txBody>
                    <a:bodyPr/>
                    <a:lstStyle/>
                    <a:p>
                      <a:r>
                        <a:rPr lang="id-ID" sz="1150" i="1" noProof="0" dirty="0"/>
                        <a:t>Terima kasih,</a:t>
                      </a:r>
                    </a:p>
                  </a:txBody>
                  <a:tcPr/>
                </a:tc>
                <a:tc>
                  <a:txBody>
                    <a:bodyPr/>
                    <a:lstStyle/>
                    <a:p>
                      <a:r>
                        <a:rPr lang="id-ID" sz="1150" i="1" noProof="0" dirty="0"/>
                        <a:t>Pak.</a:t>
                      </a:r>
                    </a:p>
                    <a:p>
                      <a:r>
                        <a:rPr lang="id-ID" sz="1150" i="1" noProof="0" dirty="0"/>
                        <a:t>Bu.</a:t>
                      </a:r>
                    </a:p>
                  </a:txBody>
                  <a:tcPr/>
                </a:tc>
                <a:tc>
                  <a:txBody>
                    <a:bodyPr/>
                    <a:lstStyle/>
                    <a:p>
                      <a:r>
                        <a:rPr lang="id-ID" sz="1150" i="1" noProof="0" dirty="0"/>
                        <a:t>Ini uangnya.</a:t>
                      </a:r>
                    </a:p>
                  </a:txBody>
                  <a:tcPr/>
                </a:tc>
                <a:tc>
                  <a:txBody>
                    <a:bodyPr/>
                    <a:lstStyle/>
                    <a:p>
                      <a:endParaRPr lang="id-ID" sz="1150" i="1" noProof="0" dirty="0"/>
                    </a:p>
                  </a:txBody>
                  <a:tcPr/>
                </a:tc>
                <a:extLst>
                  <a:ext uri="{0D108BD9-81ED-4DB2-BD59-A6C34878D82A}">
                    <a16:rowId xmlns:a16="http://schemas.microsoft.com/office/drawing/2014/main" val="1762737524"/>
                  </a:ext>
                </a:extLst>
              </a:tr>
              <a:tr h="383525">
                <a:tc>
                  <a:txBody>
                    <a:bodyPr/>
                    <a:lstStyle/>
                    <a:p>
                      <a:r>
                        <a:rPr lang="en-AU" sz="1150" b="1" dirty="0">
                          <a:solidFill>
                            <a:schemeClr val="bg1"/>
                          </a:solidFill>
                        </a:rPr>
                        <a:t>B</a:t>
                      </a:r>
                    </a:p>
                  </a:txBody>
                  <a:tcPr>
                    <a:solidFill>
                      <a:schemeClr val="accent1"/>
                    </a:solidFill>
                  </a:tcPr>
                </a:tc>
                <a:tc>
                  <a:txBody>
                    <a:bodyPr/>
                    <a:lstStyle/>
                    <a:p>
                      <a:r>
                        <a:rPr lang="id-ID" sz="1150" i="1" noProof="0" dirty="0"/>
                        <a:t>Kembali!</a:t>
                      </a:r>
                    </a:p>
                    <a:p>
                      <a:r>
                        <a:rPr lang="id-ID" sz="1150" i="1" noProof="0" dirty="0"/>
                        <a:t>Sama-sama!</a:t>
                      </a:r>
                    </a:p>
                  </a:txBody>
                  <a:tcPr/>
                </a:tc>
                <a:tc>
                  <a:txBody>
                    <a:bodyPr/>
                    <a:lstStyle/>
                    <a:p>
                      <a:endParaRPr lang="id-ID" sz="1150" i="1" noProof="0" dirty="0"/>
                    </a:p>
                  </a:txBody>
                  <a:tcPr/>
                </a:tc>
                <a:tc>
                  <a:txBody>
                    <a:bodyPr/>
                    <a:lstStyle/>
                    <a:p>
                      <a:endParaRPr lang="id-ID" sz="1150" i="1" noProof="0" dirty="0"/>
                    </a:p>
                  </a:txBody>
                  <a:tcPr/>
                </a:tc>
                <a:tc>
                  <a:txBody>
                    <a:bodyPr/>
                    <a:lstStyle/>
                    <a:p>
                      <a:endParaRPr lang="id-ID" sz="1150" i="1" noProof="0" dirty="0"/>
                    </a:p>
                  </a:txBody>
                  <a:tcPr/>
                </a:tc>
                <a:extLst>
                  <a:ext uri="{0D108BD9-81ED-4DB2-BD59-A6C34878D82A}">
                    <a16:rowId xmlns:a16="http://schemas.microsoft.com/office/drawing/2014/main" val="1125466326"/>
                  </a:ext>
                </a:extLst>
              </a:tr>
            </a:tbl>
          </a:graphicData>
        </a:graphic>
      </p:graphicFrame>
      <p:sp>
        <p:nvSpPr>
          <p:cNvPr id="3" name="Slide Number Placeholder 2">
            <a:extLst>
              <a:ext uri="{FF2B5EF4-FFF2-40B4-BE49-F238E27FC236}">
                <a16:creationId xmlns:a16="http://schemas.microsoft.com/office/drawing/2014/main" id="{B40E164E-F709-FC72-EB02-24EB8AB5D4EE}"/>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t>3</a:t>
            </a:fld>
            <a:endParaRPr lang="en-AU"/>
          </a:p>
        </p:txBody>
      </p:sp>
    </p:spTree>
    <p:extLst>
      <p:ext uri="{BB962C8B-B14F-4D97-AF65-F5344CB8AC3E}">
        <p14:creationId xmlns:p14="http://schemas.microsoft.com/office/powerpoint/2010/main" val="1456216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F3FCC-D5F4-2A9E-D546-4CFD56D3A43D}"/>
              </a:ext>
            </a:extLst>
          </p:cNvPr>
          <p:cNvSpPr>
            <a:spLocks noGrp="1"/>
          </p:cNvSpPr>
          <p:nvPr>
            <p:ph type="title"/>
          </p:nvPr>
        </p:nvSpPr>
        <p:spPr/>
        <p:txBody>
          <a:bodyPr/>
          <a:lstStyle/>
          <a:p>
            <a:r>
              <a:rPr lang="en-AU" dirty="0">
                <a:solidFill>
                  <a:schemeClr val="bg1"/>
                </a:solidFill>
              </a:rPr>
              <a:t>Copyright</a:t>
            </a:r>
          </a:p>
        </p:txBody>
      </p:sp>
      <p:sp>
        <p:nvSpPr>
          <p:cNvPr id="5" name="Text Placeholder 4">
            <a:extLst>
              <a:ext uri="{FF2B5EF4-FFF2-40B4-BE49-F238E27FC236}">
                <a16:creationId xmlns:a16="http://schemas.microsoft.com/office/drawing/2014/main" id="{D474E811-4B36-F17B-4C02-2091063AF943}"/>
              </a:ext>
            </a:extLst>
          </p:cNvPr>
          <p:cNvSpPr>
            <a:spLocks noGrp="1"/>
          </p:cNvSpPr>
          <p:nvPr>
            <p:ph type="body" sz="quarter" idx="18"/>
          </p:nvPr>
        </p:nvSpPr>
        <p:spPr/>
        <p:txBody>
          <a:bodyPr/>
          <a:lstStyle/>
          <a:p>
            <a:r>
              <a:rPr lang="en-AU" dirty="0">
                <a:hlinkClick r:id="rId3">
                  <a:extLst>
                    <a:ext uri="{A12FA001-AC4F-418D-AE19-62706E023703}">
                      <ahyp:hlinkClr xmlns:ahyp="http://schemas.microsoft.com/office/drawing/2018/hyperlinkcolor" val="tx"/>
                    </a:ext>
                  </a:extLst>
                </a:hlinkClick>
              </a:rPr>
              <a:t>© State of New South Wales (Department of Education), 2024 </a:t>
            </a:r>
            <a:endParaRPr lang="en-AU" dirty="0"/>
          </a:p>
        </p:txBody>
      </p:sp>
      <p:sp>
        <p:nvSpPr>
          <p:cNvPr id="4" name="TextBox 3">
            <a:extLst>
              <a:ext uri="{FF2B5EF4-FFF2-40B4-BE49-F238E27FC236}">
                <a16:creationId xmlns:a16="http://schemas.microsoft.com/office/drawing/2014/main" id="{40894D74-5D85-F76E-67D6-D961585B67CF}"/>
              </a:ext>
            </a:extLst>
          </p:cNvPr>
          <p:cNvSpPr txBox="1"/>
          <p:nvPr/>
        </p:nvSpPr>
        <p:spPr>
          <a:xfrm>
            <a:off x="360000" y="1453575"/>
            <a:ext cx="11484338" cy="5067724"/>
          </a:xfrm>
          <a:prstGeom prst="rect">
            <a:avLst/>
          </a:prstGeom>
          <a:noFill/>
        </p:spPr>
        <p:txBody>
          <a:bodyPr wrap="square" lIns="0" tIns="0" rIns="0" bIns="0" rtlCol="0">
            <a:noAutofit/>
          </a:bodyPr>
          <a:lstStyle/>
          <a:p>
            <a:pPr algn="l">
              <a:lnSpc>
                <a:spcPct val="150000"/>
              </a:lnSpc>
              <a:spcAft>
                <a:spcPts val="600"/>
              </a:spcAft>
            </a:pPr>
            <a:r>
              <a:rPr lang="en-AU" sz="1200" dirty="0">
                <a:solidFill>
                  <a:schemeClr val="bg1"/>
                </a:solidFill>
              </a:rPr>
              <a:t>The copyright material published in this resource is subject to the </a:t>
            </a:r>
            <a:r>
              <a:rPr lang="en-AU" sz="1200" i="1" dirty="0">
                <a:solidFill>
                  <a:schemeClr val="bg1"/>
                </a:solidFill>
              </a:rPr>
              <a:t>Copyright Act 1968</a:t>
            </a:r>
            <a:r>
              <a:rPr lang="en-AU" sz="1200" dirty="0">
                <a:solidFill>
                  <a:schemeClr val="bg1"/>
                </a:solidFill>
              </a:rPr>
              <a:t> (</a:t>
            </a:r>
            <a:r>
              <a:rPr lang="en-AU" sz="1200" dirty="0" err="1">
                <a:solidFill>
                  <a:schemeClr val="bg1"/>
                </a:solidFill>
              </a:rPr>
              <a:t>Cth</a:t>
            </a:r>
            <a:r>
              <a:rPr lang="en-AU" sz="1200" dirty="0">
                <a:solidFill>
                  <a:schemeClr val="bg1"/>
                </a:solidFill>
              </a:rPr>
              <a:t>) and is owned by the NSW Department of Education or, where indicated, by a party other than the NSW Department of Education (third-party material).</a:t>
            </a:r>
          </a:p>
          <a:p>
            <a:pPr algn="l">
              <a:lnSpc>
                <a:spcPct val="150000"/>
              </a:lnSpc>
              <a:spcAft>
                <a:spcPts val="600"/>
              </a:spcAft>
            </a:pPr>
            <a:r>
              <a:rPr lang="en-AU" sz="1200" dirty="0">
                <a:solidFill>
                  <a:schemeClr val="bg1"/>
                </a:solidFill>
              </a:rPr>
              <a:t>Copyright material available in this resource and owned by the NSW Department of Education is licensed under a </a:t>
            </a:r>
            <a:r>
              <a:rPr lang="en-AU" sz="1200" dirty="0">
                <a:solidFill>
                  <a:schemeClr val="accent4"/>
                </a:solidFill>
                <a:hlinkClick r:id="rId4">
                  <a:extLst>
                    <a:ext uri="{A12FA001-AC4F-418D-AE19-62706E023703}">
                      <ahyp:hlinkClr xmlns:ahyp="http://schemas.microsoft.com/office/drawing/2018/hyperlinkcolor" val="tx"/>
                    </a:ext>
                  </a:extLst>
                </a:hlinkClick>
              </a:rPr>
              <a:t>Creative Commons Attribution 4.0 International (CC BY 4.0) license</a:t>
            </a:r>
            <a:r>
              <a:rPr lang="en-AU" sz="1200" dirty="0">
                <a:solidFill>
                  <a:schemeClr val="bg1"/>
                </a:solidFill>
              </a:rPr>
              <a:t>.</a:t>
            </a:r>
          </a:p>
          <a:p>
            <a:pPr algn="l">
              <a:lnSpc>
                <a:spcPct val="150000"/>
              </a:lnSpc>
              <a:spcAft>
                <a:spcPts val="600"/>
              </a:spcAft>
            </a:pPr>
            <a:r>
              <a:rPr lang="en-AU" sz="1200" dirty="0">
                <a:solidFill>
                  <a:schemeClr val="bg1"/>
                </a:solidFill>
              </a:rPr>
              <a:t>This license allows you to share and adapt the material for any purpose, even commercially.</a:t>
            </a:r>
          </a:p>
          <a:p>
            <a:pPr algn="l">
              <a:lnSpc>
                <a:spcPct val="150000"/>
              </a:lnSpc>
              <a:spcAft>
                <a:spcPts val="600"/>
              </a:spcAft>
            </a:pPr>
            <a:r>
              <a:rPr lang="en-AU" sz="1200" dirty="0">
                <a:solidFill>
                  <a:schemeClr val="bg1"/>
                </a:solidFill>
              </a:rPr>
              <a:t>Attribution should be given to © State of New South Wales (Department of Education), 2024.</a:t>
            </a:r>
          </a:p>
          <a:p>
            <a:pPr algn="l">
              <a:lnSpc>
                <a:spcPct val="150000"/>
              </a:lnSpc>
            </a:pPr>
            <a:r>
              <a:rPr lang="en-AU" sz="1200" dirty="0">
                <a:solidFill>
                  <a:schemeClr val="bg1"/>
                </a:solidFill>
              </a:rPr>
              <a:t>Material in this resource not available under a Creative Commons license:</a:t>
            </a:r>
          </a:p>
          <a:p>
            <a:pPr marL="171450" indent="-171450" algn="l">
              <a:lnSpc>
                <a:spcPct val="150000"/>
              </a:lnSpc>
              <a:buFont typeface="Arial" panose="020B0604020202020204" pitchFamily="34" charset="0"/>
              <a:buChar char="•"/>
            </a:pPr>
            <a:r>
              <a:rPr lang="en-AU" sz="1200" dirty="0">
                <a:solidFill>
                  <a:schemeClr val="bg1"/>
                </a:solidFill>
              </a:rPr>
              <a:t>the NSW Department of Education logo, other logos and trademark-protected material</a:t>
            </a:r>
          </a:p>
          <a:p>
            <a:pPr marL="171450" indent="-171450" algn="l">
              <a:lnSpc>
                <a:spcPct val="150000"/>
              </a:lnSpc>
              <a:buFont typeface="Arial" panose="020B0604020202020204" pitchFamily="34" charset="0"/>
              <a:buChar char="•"/>
            </a:pPr>
            <a:r>
              <a:rPr lang="en-AU" sz="1200" dirty="0">
                <a:solidFill>
                  <a:schemeClr val="bg1"/>
                </a:solidFill>
              </a:rPr>
              <a:t>Material owned by a third party that has been reproduced with permission. You will need to obtain permission from the third party to reuse its material. </a:t>
            </a:r>
          </a:p>
          <a:p>
            <a:pPr algn="l">
              <a:lnSpc>
                <a:spcPct val="150000"/>
              </a:lnSpc>
              <a:spcBef>
                <a:spcPts val="1200"/>
              </a:spcBef>
              <a:spcAft>
                <a:spcPts val="600"/>
              </a:spcAft>
            </a:pPr>
            <a:r>
              <a:rPr lang="en-AU" sz="1200" b="1" dirty="0">
                <a:solidFill>
                  <a:schemeClr val="bg1"/>
                </a:solidFill>
                <a:latin typeface="+mj-lt"/>
              </a:rPr>
              <a:t>Links to third-party material and websites</a:t>
            </a:r>
          </a:p>
          <a:p>
            <a:pPr marL="171450" indent="-171450" algn="l">
              <a:lnSpc>
                <a:spcPct val="150000"/>
              </a:lnSpc>
              <a:spcAft>
                <a:spcPts val="600"/>
              </a:spcAft>
              <a:buFont typeface="Arial" panose="020B0604020202020204" pitchFamily="34" charset="0"/>
              <a:buChar char="•"/>
            </a:pPr>
            <a:r>
              <a:rPr lang="en-AU" sz="1200" dirty="0">
                <a:solidFill>
                  <a:schemeClr val="bg1"/>
                </a:solidFill>
              </a:rPr>
              <a:t>Please note that the provided (reading/viewing material/list/links/texts) are a suggestion only and implies no endorsement, by the New South Wales Department of Education, of any author, publisher, or book title. School principals and teachers are best placed to assess the suitability of resources that would complement the curriculum and reflect the needs and interests of their students.</a:t>
            </a:r>
          </a:p>
          <a:p>
            <a:pPr marL="171450" indent="-171450" algn="l">
              <a:lnSpc>
                <a:spcPct val="150000"/>
              </a:lnSpc>
              <a:spcAft>
                <a:spcPts val="600"/>
              </a:spcAft>
              <a:buFont typeface="Arial" panose="020B0604020202020204" pitchFamily="34" charset="0"/>
              <a:buChar char="•"/>
            </a:pPr>
            <a:r>
              <a:rPr lang="en-AU" sz="1200" dirty="0">
                <a:solidFill>
                  <a:schemeClr val="bg1"/>
                </a:solidFill>
              </a:rPr>
              <a:t>If you use the links provided in this document to access a third party’s website, you acknowledge that the terms of use, including licence terms set out on the third-party’s website apply to the use which may be made of the materials on that third-party website or where permitted by the </a:t>
            </a:r>
            <a:r>
              <a:rPr lang="en-AU" sz="1200" i="1" dirty="0">
                <a:solidFill>
                  <a:schemeClr val="bg1"/>
                </a:solidFill>
              </a:rPr>
              <a:t>Copyright Act 1968 </a:t>
            </a:r>
            <a:r>
              <a:rPr lang="en-AU" sz="1200" dirty="0">
                <a:solidFill>
                  <a:schemeClr val="bg1"/>
                </a:solidFill>
              </a:rPr>
              <a:t>(</a:t>
            </a:r>
            <a:r>
              <a:rPr lang="en-AU" sz="1200" dirty="0" err="1">
                <a:solidFill>
                  <a:schemeClr val="bg1"/>
                </a:solidFill>
              </a:rPr>
              <a:t>Cth</a:t>
            </a:r>
            <a:r>
              <a:rPr lang="en-AU" sz="1200" dirty="0">
                <a:solidFill>
                  <a:schemeClr val="bg1"/>
                </a:solidFill>
              </a:rPr>
              <a:t>). The department accepts no responsibility for content on third-party websites. </a:t>
            </a:r>
          </a:p>
        </p:txBody>
      </p:sp>
    </p:spTree>
    <p:extLst>
      <p:ext uri="{BB962C8B-B14F-4D97-AF65-F5344CB8AC3E}">
        <p14:creationId xmlns:p14="http://schemas.microsoft.com/office/powerpoint/2010/main" val="13151124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3_NSWG Corporate">
  <a:themeElements>
    <a:clrScheme name="Custom 14">
      <a:dk1>
        <a:srgbClr val="22272B"/>
      </a:dk1>
      <a:lt1>
        <a:srgbClr val="FFFFFF"/>
      </a:lt1>
      <a:dk2>
        <a:srgbClr val="D7153A"/>
      </a:dk2>
      <a:lt2>
        <a:srgbClr val="EBEBEB"/>
      </a:lt2>
      <a:accent1>
        <a:srgbClr val="002664"/>
      </a:accent1>
      <a:accent2>
        <a:srgbClr val="146CFD"/>
      </a:accent2>
      <a:accent3>
        <a:srgbClr val="8CE0FF"/>
      </a:accent3>
      <a:accent4>
        <a:srgbClr val="CBEDFD"/>
      </a:accent4>
      <a:accent5>
        <a:srgbClr val="495054"/>
      </a:accent5>
      <a:accent6>
        <a:srgbClr val="FFE6EA"/>
      </a:accent6>
      <a:hlink>
        <a:srgbClr val="146CFD"/>
      </a:hlink>
      <a:folHlink>
        <a:srgbClr val="146CFD"/>
      </a:folHlink>
    </a:clrScheme>
    <a:fontScheme name="NSW Gov PPT">
      <a:majorFont>
        <a:latin typeface="Public Sans"/>
        <a:ea typeface=""/>
        <a:cs typeface=""/>
      </a:majorFont>
      <a:minorFont>
        <a:latin typeface="Public Sans Ligh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noAutofit/>
      </a:bodyPr>
      <a:lstStyle>
        <a:defPPr algn="l">
          <a:defRPr sz="1800" dirty="0"/>
        </a:defPPr>
      </a:lstStyle>
    </a:txDef>
  </a:objectDefaults>
  <a:extraClrSchemeLst/>
  <a:extLst>
    <a:ext uri="{05A4C25C-085E-4340-85A3-A5531E510DB2}">
      <thm15:themeFamily xmlns:thm15="http://schemas.microsoft.com/office/thememl/2012/main" name="curriculum-reform-template-2023" id="{FFE7B814-862F-4F0A-8C67-F76A1D8691FF}" vid="{8C10FAA1-8129-4E43-B462-F460E41862D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6BC20BCFB223D4189F17F47419ECBA2" ma:contentTypeVersion="14" ma:contentTypeDescription="Create a new document." ma:contentTypeScope="" ma:versionID="50d881a561cc97d82f472489063dc881">
  <xsd:schema xmlns:xsd="http://www.w3.org/2001/XMLSchema" xmlns:xs="http://www.w3.org/2001/XMLSchema" xmlns:p="http://schemas.microsoft.com/office/2006/metadata/properties" xmlns:ns2="98740c54-966f-451d-a76c-e38eb7fddd55" xmlns:ns3="094ce8ca-8c20-4eb0-bb23-b47a1c76b753" targetNamespace="http://schemas.microsoft.com/office/2006/metadata/properties" ma:root="true" ma:fieldsID="daf5a95862ef58113abcb680b016f55c" ns2:_="" ns3:_="">
    <xsd:import namespace="98740c54-966f-451d-a76c-e38eb7fddd55"/>
    <xsd:import namespace="094ce8ca-8c20-4eb0-bb23-b47a1c76b753"/>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2:MediaServiceDateTaken" minOccurs="0"/>
                <xsd:element ref="ns2:MediaServiceGenerationTime" minOccurs="0"/>
                <xsd:element ref="ns2:MediaServiceEventHashCode" minOccurs="0"/>
                <xsd:element ref="ns2:MediaServiceLocation" minOccurs="0"/>
                <xsd:element ref="ns2:MediaServiceOCR"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740c54-966f-451d-a76c-e38eb7fddd5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51f47cd6-212f-4ea2-b6af-f1d1e47bdbaf" ma:termSetId="09814cd3-568e-fe90-9814-8d621ff8fb84" ma:anchorId="fba54fb3-c3e1-fe81-a776-ca4b69148c4d" ma:open="true" ma:isKeyword="false">
      <xsd:complexType>
        <xsd:sequence>
          <xsd:element ref="pc:Terms" minOccurs="0" maxOccurs="1"/>
        </xsd:sequence>
      </xsd:complex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LengthInSeconds" ma:index="19"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94ce8ca-8c20-4eb0-bb23-b47a1c76b753" elementFormDefault="qualified">
    <xsd:import namespace="http://schemas.microsoft.com/office/2006/documentManagement/types"/>
    <xsd:import namespace="http://schemas.microsoft.com/office/infopath/2007/PartnerControls"/>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98740c54-966f-451d-a76c-e38eb7fddd55">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BE708A7-3374-40CC-9056-F91BE63FCC1E}"/>
</file>

<file path=customXml/itemProps2.xml><?xml version="1.0" encoding="utf-8"?>
<ds:datastoreItem xmlns:ds="http://schemas.openxmlformats.org/officeDocument/2006/customXml" ds:itemID="{B22ADED3-EE37-4513-A007-095636AC9D46}">
  <ds:schemaRefs>
    <ds:schemaRef ds:uri="http://purl.org/dc/terms/"/>
    <ds:schemaRef ds:uri="http://purl.org/dc/dcmitype/"/>
    <ds:schemaRef ds:uri="71c5a270-2cab-4081-bd60-6681928412a9"/>
    <ds:schemaRef ds:uri="654a006b-cedf-4f35-a676-59854467968c"/>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http://purl.org/dc/elements/1.1/"/>
  </ds:schemaRefs>
</ds:datastoreItem>
</file>

<file path=customXml/itemProps3.xml><?xml version="1.0" encoding="utf-8"?>
<ds:datastoreItem xmlns:ds="http://schemas.openxmlformats.org/officeDocument/2006/customXml" ds:itemID="{977C7475-6463-4B11-829B-7233FB5A3C3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540</TotalTime>
  <Words>766</Words>
  <Application>Microsoft Office PowerPoint</Application>
  <PresentationFormat>Widescreen</PresentationFormat>
  <Paragraphs>108</Paragraphs>
  <Slides>4</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Public Sans Light</vt:lpstr>
      <vt:lpstr>Public Sans</vt:lpstr>
      <vt:lpstr>Calibri</vt:lpstr>
      <vt:lpstr>Times New Roman</vt:lpstr>
      <vt:lpstr>3_NSWG Corporate</vt:lpstr>
      <vt:lpstr>Bargaining guided conversation</vt:lpstr>
      <vt:lpstr>Guided conversation instructions</vt:lpstr>
      <vt:lpstr>Guided conversation</vt:lpstr>
      <vt:lpstr>Copyright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Bargaining guided conversation</dc:title>
  <dc:subject>modern languages; indonesian</dc:subject>
  <dc:creator>NSW Department of Education</dc:creator>
  <cp:keywords>modern languages; indonesian; conversation</cp:keywords>
  <dcterms:created xsi:type="dcterms:W3CDTF">2024-03-11T23:07:59Z</dcterms:created>
  <dcterms:modified xsi:type="dcterms:W3CDTF">2024-05-31T04:18:22Z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603dfd7-d93a-4381-a340-2995d8282205_Enabled">
    <vt:lpwstr>true</vt:lpwstr>
  </property>
  <property fmtid="{D5CDD505-2E9C-101B-9397-08002B2CF9AE}" pid="3" name="MSIP_Label_b603dfd7-d93a-4381-a340-2995d8282205_SetDate">
    <vt:lpwstr>2024-03-11T23:08:15Z</vt:lpwstr>
  </property>
  <property fmtid="{D5CDD505-2E9C-101B-9397-08002B2CF9AE}" pid="4" name="MSIP_Label_b603dfd7-d93a-4381-a340-2995d8282205_Method">
    <vt:lpwstr>Standard</vt:lpwstr>
  </property>
  <property fmtid="{D5CDD505-2E9C-101B-9397-08002B2CF9AE}" pid="5" name="MSIP_Label_b603dfd7-d93a-4381-a340-2995d8282205_Name">
    <vt:lpwstr>OFFICIAL</vt:lpwstr>
  </property>
  <property fmtid="{D5CDD505-2E9C-101B-9397-08002B2CF9AE}" pid="6" name="MSIP_Label_b603dfd7-d93a-4381-a340-2995d8282205_SiteId">
    <vt:lpwstr>05a0e69a-418a-47c1-9c25-9387261bf991</vt:lpwstr>
  </property>
  <property fmtid="{D5CDD505-2E9C-101B-9397-08002B2CF9AE}" pid="7" name="MSIP_Label_b603dfd7-d93a-4381-a340-2995d8282205_ActionId">
    <vt:lpwstr>b5e1f364-a8cb-4c7a-b4e8-d504e46a006e</vt:lpwstr>
  </property>
  <property fmtid="{D5CDD505-2E9C-101B-9397-08002B2CF9AE}" pid="8" name="MSIP_Label_b603dfd7-d93a-4381-a340-2995d8282205_ContentBits">
    <vt:lpwstr>0</vt:lpwstr>
  </property>
  <property fmtid="{D5CDD505-2E9C-101B-9397-08002B2CF9AE}" pid="9" name="ContentTypeId">
    <vt:lpwstr>0x010100C6BC20BCFB223D4189F17F47419ECBA2</vt:lpwstr>
  </property>
  <property fmtid="{D5CDD505-2E9C-101B-9397-08002B2CF9AE}" pid="10" name="MediaServiceImageTags">
    <vt:lpwstr/>
  </property>
</Properties>
</file>