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08" r:id="rId4"/>
  </p:sldMasterIdLst>
  <p:notesMasterIdLst>
    <p:notesMasterId r:id="rId23"/>
  </p:notesMasterIdLst>
  <p:handoutMasterIdLst>
    <p:handoutMasterId r:id="rId24"/>
  </p:handoutMasterIdLst>
  <p:sldIdLst>
    <p:sldId id="485" r:id="rId5"/>
    <p:sldId id="2141411601" r:id="rId6"/>
    <p:sldId id="2141411583" r:id="rId7"/>
    <p:sldId id="2141411580" r:id="rId8"/>
    <p:sldId id="26194" r:id="rId9"/>
    <p:sldId id="2141411581" r:id="rId10"/>
    <p:sldId id="2141411578" r:id="rId11"/>
    <p:sldId id="2141411596" r:id="rId12"/>
    <p:sldId id="2141411593" r:id="rId13"/>
    <p:sldId id="2141411589" r:id="rId14"/>
    <p:sldId id="2141411588" r:id="rId15"/>
    <p:sldId id="2141411585" r:id="rId16"/>
    <p:sldId id="2141411587" r:id="rId17"/>
    <p:sldId id="2141411594" r:id="rId18"/>
    <p:sldId id="2141411599" r:id="rId19"/>
    <p:sldId id="2141411597" r:id="rId20"/>
    <p:sldId id="2141411600" r:id="rId21"/>
    <p:sldId id="2141411556" r:id="rId22"/>
  </p:sldIdLst>
  <p:sldSz cx="12192000" cy="6858000"/>
  <p:notesSz cx="6858000" cy="9144000"/>
  <p:embeddedFontLst>
    <p:embeddedFont>
      <p:font typeface="Yu Mincho" panose="02020400000000000000" pitchFamily="18" charset="-128"/>
      <p:regular r:id="rId25"/>
    </p:embeddedFont>
    <p:embeddedFont>
      <p:font typeface="Public Sans" pitchFamily="2" charset="77"/>
      <p:regular r:id="rId26"/>
      <p:bold r:id="rId27"/>
      <p:italic r:id="rId28"/>
      <p:boldItalic r:id="rId29"/>
    </p:embeddedFont>
    <p:embeddedFont>
      <p:font typeface="Public Sans Light" pitchFamily="2" charset="77"/>
      <p:regular r:id="rId30"/>
      <p:italic r:id="rId31"/>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BC51E306-C864-BE52-4810-54E32EA62899}" name="Elisabeth Robertson" initials="ER" userId="S::ELISABETH.ROBERTSON@det.nsw.edu.au::934283df-babb-43cb-92a9-0704b938bf61" providerId="AD"/>
  <p188:author id="{9E900F56-96F0-A2C5-2EC5-4A5CA6B1A37B}" name="Nadine Cannings" initials="NC" userId="S::Nadine.Cannings@det.nsw.edu.au::edc68fe4-7015-48b6-a6c0-a33df6c27bb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96C"/>
    <a:srgbClr val="CBEDFD"/>
    <a:srgbClr val="CDD3D6"/>
    <a:srgbClr val="EBEBEB"/>
    <a:srgbClr val="146CFD"/>
    <a:srgbClr val="0070C0"/>
    <a:srgbClr val="002664"/>
    <a:srgbClr val="0046B8"/>
    <a:srgbClr val="FFFFFF"/>
    <a:srgbClr val="F6AC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4BDB5B-E1FB-45AA-9932-A9299FEA8541}" v="20" dt="2024-05-30T02:21:34.616"/>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104" d="100"/>
          <a:sy n="104" d="100"/>
        </p:scale>
        <p:origin x="232" y="568"/>
      </p:cViewPr>
      <p:guideLst>
        <p:guide orient="horz" pos="2160"/>
        <p:guide pos="3863"/>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dine Cannings" userId="edc68fe4-7015-48b6-a6c0-a33df6c27bb6" providerId="ADAL" clId="{C00B6F6D-AECF-4663-B9D2-3887DC8B4AEC}"/>
    <pc:docChg chg="undo custSel modSld sldOrd">
      <pc:chgData name="Nadine Cannings" userId="edc68fe4-7015-48b6-a6c0-a33df6c27bb6" providerId="ADAL" clId="{C00B6F6D-AECF-4663-B9D2-3887DC8B4AEC}" dt="2024-05-23T06:16:16.026" v="61"/>
      <pc:docMkLst>
        <pc:docMk/>
      </pc:docMkLst>
      <pc:sldChg chg="modSp mod ord">
        <pc:chgData name="Nadine Cannings" userId="edc68fe4-7015-48b6-a6c0-a33df6c27bb6" providerId="ADAL" clId="{C00B6F6D-AECF-4663-B9D2-3887DC8B4AEC}" dt="2024-05-23T06:08:26.710" v="7" actId="790"/>
        <pc:sldMkLst>
          <pc:docMk/>
          <pc:sldMk cId="3239374774" sldId="26194"/>
        </pc:sldMkLst>
        <pc:spChg chg="mod">
          <ac:chgData name="Nadine Cannings" userId="edc68fe4-7015-48b6-a6c0-a33df6c27bb6" providerId="ADAL" clId="{C00B6F6D-AECF-4663-B9D2-3887DC8B4AEC}" dt="2024-05-23T06:08:26.710" v="7" actId="790"/>
          <ac:spMkLst>
            <pc:docMk/>
            <pc:sldMk cId="3239374774" sldId="26194"/>
            <ac:spMk id="7" creationId="{887E878D-9618-52C7-8B9B-CCD97189ED2E}"/>
          </ac:spMkLst>
        </pc:spChg>
        <pc:picChg chg="mod">
          <ac:chgData name="Nadine Cannings" userId="edc68fe4-7015-48b6-a6c0-a33df6c27bb6" providerId="ADAL" clId="{C00B6F6D-AECF-4663-B9D2-3887DC8B4AEC}" dt="2024-05-23T06:08:18.780" v="6" actId="962"/>
          <ac:picMkLst>
            <pc:docMk/>
            <pc:sldMk cId="3239374774" sldId="26194"/>
            <ac:picMk id="4" creationId="{0E26C69E-F6C1-982B-69E2-B06A554A1F42}"/>
          </ac:picMkLst>
        </pc:picChg>
      </pc:sldChg>
      <pc:sldChg chg="modSp mod addCm">
        <pc:chgData name="Nadine Cannings" userId="edc68fe4-7015-48b6-a6c0-a33df6c27bb6" providerId="ADAL" clId="{C00B6F6D-AECF-4663-B9D2-3887DC8B4AEC}" dt="2024-05-23T06:16:16.026" v="61"/>
        <pc:sldMkLst>
          <pc:docMk/>
          <pc:sldMk cId="1315112476" sldId="2141411556"/>
        </pc:sldMkLst>
        <pc:spChg chg="mod">
          <ac:chgData name="Nadine Cannings" userId="edc68fe4-7015-48b6-a6c0-a33df6c27bb6" providerId="ADAL" clId="{C00B6F6D-AECF-4663-B9D2-3887DC8B4AEC}" dt="2024-05-23T06:15:38.603" v="60" actId="20577"/>
          <ac:spMkLst>
            <pc:docMk/>
            <pc:sldMk cId="1315112476" sldId="2141411556"/>
            <ac:spMk id="3" creationId="{7EAA4023-2429-765F-D84F-564DD266806A}"/>
          </ac:spMkLst>
        </pc:spChg>
        <pc:extLst>
          <p:ext xmlns:p="http://schemas.openxmlformats.org/presentationml/2006/main" uri="{D6D511B9-2390-475A-947B-AFAB55BFBCF1}">
            <pc226:cmChg xmlns:pc226="http://schemas.microsoft.com/office/powerpoint/2022/06/main/command" chg="add">
              <pc226:chgData name="Nadine Cannings" userId="edc68fe4-7015-48b6-a6c0-a33df6c27bb6" providerId="ADAL" clId="{C00B6F6D-AECF-4663-B9D2-3887DC8B4AEC}" dt="2024-05-23T06:16:16.026" v="61"/>
              <pc2:cmMkLst xmlns:pc2="http://schemas.microsoft.com/office/powerpoint/2019/9/main/command">
                <pc:docMk/>
                <pc:sldMk cId="1315112476" sldId="2141411556"/>
                <pc2:cmMk id="{160CE13A-D18D-43AD-85E8-042E1373BAA6}"/>
              </pc2:cmMkLst>
            </pc226:cmChg>
          </p:ext>
        </pc:extLst>
      </pc:sldChg>
      <pc:sldChg chg="modSp mod addCm">
        <pc:chgData name="Nadine Cannings" userId="edc68fe4-7015-48b6-a6c0-a33df6c27bb6" providerId="ADAL" clId="{C00B6F6D-AECF-4663-B9D2-3887DC8B4AEC}" dt="2024-05-23T06:10:14.595" v="18"/>
        <pc:sldMkLst>
          <pc:docMk/>
          <pc:sldMk cId="2342640048" sldId="2141411578"/>
        </pc:sldMkLst>
        <pc:spChg chg="mod">
          <ac:chgData name="Nadine Cannings" userId="edc68fe4-7015-48b6-a6c0-a33df6c27bb6" providerId="ADAL" clId="{C00B6F6D-AECF-4663-B9D2-3887DC8B4AEC}" dt="2024-05-23T06:09:39.640" v="17" actId="790"/>
          <ac:spMkLst>
            <pc:docMk/>
            <pc:sldMk cId="2342640048" sldId="2141411578"/>
            <ac:spMk id="4" creationId="{7890CFAF-B4A7-B907-47DA-5E0DC994D41D}"/>
          </ac:spMkLst>
        </pc:spChg>
        <pc:picChg chg="mod">
          <ac:chgData name="Nadine Cannings" userId="edc68fe4-7015-48b6-a6c0-a33df6c27bb6" providerId="ADAL" clId="{C00B6F6D-AECF-4663-B9D2-3887DC8B4AEC}" dt="2024-05-23T06:09:24.777" v="16" actId="962"/>
          <ac:picMkLst>
            <pc:docMk/>
            <pc:sldMk cId="2342640048" sldId="2141411578"/>
            <ac:picMk id="8" creationId="{5E24300C-18E7-2B6A-709E-0A35BB11D441}"/>
          </ac:picMkLst>
        </pc:picChg>
        <pc:extLst>
          <p:ext xmlns:p="http://schemas.openxmlformats.org/presentationml/2006/main" uri="{D6D511B9-2390-475A-947B-AFAB55BFBCF1}">
            <pc226:cmChg xmlns:pc226="http://schemas.microsoft.com/office/powerpoint/2022/06/main/command" chg="add">
              <pc226:chgData name="Nadine Cannings" userId="edc68fe4-7015-48b6-a6c0-a33df6c27bb6" providerId="ADAL" clId="{C00B6F6D-AECF-4663-B9D2-3887DC8B4AEC}" dt="2024-05-23T06:10:14.595" v="18"/>
              <pc2:cmMkLst xmlns:pc2="http://schemas.microsoft.com/office/powerpoint/2019/9/main/command">
                <pc:docMk/>
                <pc:sldMk cId="2342640048" sldId="2141411578"/>
                <pc2:cmMk id="{3F656889-C3DE-4AE3-A39E-28E6561413A0}"/>
              </pc2:cmMkLst>
            </pc226:cmChg>
          </p:ext>
        </pc:extLst>
      </pc:sldChg>
      <pc:sldChg chg="modSp mod">
        <pc:chgData name="Nadine Cannings" userId="edc68fe4-7015-48b6-a6c0-a33df6c27bb6" providerId="ADAL" clId="{C00B6F6D-AECF-4663-B9D2-3887DC8B4AEC}" dt="2024-05-23T06:08:39.668" v="10" actId="962"/>
        <pc:sldMkLst>
          <pc:docMk/>
          <pc:sldMk cId="2046995629" sldId="2141411580"/>
        </pc:sldMkLst>
        <pc:spChg chg="mod">
          <ac:chgData name="Nadine Cannings" userId="edc68fe4-7015-48b6-a6c0-a33df6c27bb6" providerId="ADAL" clId="{C00B6F6D-AECF-4663-B9D2-3887DC8B4AEC}" dt="2024-05-23T06:08:36.781" v="8" actId="790"/>
          <ac:spMkLst>
            <pc:docMk/>
            <pc:sldMk cId="2046995629" sldId="2141411580"/>
            <ac:spMk id="4" creationId="{216364BC-3943-20DE-C759-76A64053AFBD}"/>
          </ac:spMkLst>
        </pc:spChg>
        <pc:picChg chg="mod">
          <ac:chgData name="Nadine Cannings" userId="edc68fe4-7015-48b6-a6c0-a33df6c27bb6" providerId="ADAL" clId="{C00B6F6D-AECF-4663-B9D2-3887DC8B4AEC}" dt="2024-05-23T06:08:39.668" v="10" actId="962"/>
          <ac:picMkLst>
            <pc:docMk/>
            <pc:sldMk cId="2046995629" sldId="2141411580"/>
            <ac:picMk id="6" creationId="{6D3EC8B0-8725-FC4E-A382-EAADB7BB8DC3}"/>
          </ac:picMkLst>
        </pc:picChg>
      </pc:sldChg>
      <pc:sldChg chg="modSp mod addCm">
        <pc:chgData name="Nadine Cannings" userId="edc68fe4-7015-48b6-a6c0-a33df6c27bb6" providerId="ADAL" clId="{C00B6F6D-AECF-4663-B9D2-3887DC8B4AEC}" dt="2024-05-23T06:09:17.997" v="14"/>
        <pc:sldMkLst>
          <pc:docMk/>
          <pc:sldMk cId="3196367249" sldId="2141411581"/>
        </pc:sldMkLst>
        <pc:spChg chg="mod">
          <ac:chgData name="Nadine Cannings" userId="edc68fe4-7015-48b6-a6c0-a33df6c27bb6" providerId="ADAL" clId="{C00B6F6D-AECF-4663-B9D2-3887DC8B4AEC}" dt="2024-05-23T06:08:56.356" v="13" actId="790"/>
          <ac:spMkLst>
            <pc:docMk/>
            <pc:sldMk cId="3196367249" sldId="2141411581"/>
            <ac:spMk id="4" creationId="{62F4F1CE-051E-DDA4-7F2F-7DDD10B6748D}"/>
          </ac:spMkLst>
        </pc:spChg>
        <pc:picChg chg="mod">
          <ac:chgData name="Nadine Cannings" userId="edc68fe4-7015-48b6-a6c0-a33df6c27bb6" providerId="ADAL" clId="{C00B6F6D-AECF-4663-B9D2-3887DC8B4AEC}" dt="2024-05-23T06:08:48.985" v="12" actId="962"/>
          <ac:picMkLst>
            <pc:docMk/>
            <pc:sldMk cId="3196367249" sldId="2141411581"/>
            <ac:picMk id="5" creationId="{AAF00AA0-334F-D27F-21B4-6895B67859DD}"/>
          </ac:picMkLst>
        </pc:picChg>
        <pc:extLst>
          <p:ext xmlns:p="http://schemas.openxmlformats.org/presentationml/2006/main" uri="{D6D511B9-2390-475A-947B-AFAB55BFBCF1}">
            <pc226:cmChg xmlns:pc226="http://schemas.microsoft.com/office/powerpoint/2022/06/main/command" chg="add">
              <pc226:chgData name="Nadine Cannings" userId="edc68fe4-7015-48b6-a6c0-a33df6c27bb6" providerId="ADAL" clId="{C00B6F6D-AECF-4663-B9D2-3887DC8B4AEC}" dt="2024-05-23T06:09:17.997" v="14"/>
              <pc2:cmMkLst xmlns:pc2="http://schemas.microsoft.com/office/powerpoint/2019/9/main/command">
                <pc:docMk/>
                <pc:sldMk cId="3196367249" sldId="2141411581"/>
                <pc2:cmMk id="{9AA6D1DC-89EC-4C43-AC74-3AA8B72C6C54}"/>
              </pc2:cmMkLst>
            </pc226:cmChg>
          </p:ext>
        </pc:extLst>
      </pc:sldChg>
      <pc:sldChg chg="modSp mod">
        <pc:chgData name="Nadine Cannings" userId="edc68fe4-7015-48b6-a6c0-a33df6c27bb6" providerId="ADAL" clId="{C00B6F6D-AECF-4663-B9D2-3887DC8B4AEC}" dt="2024-05-23T06:08:11.284" v="2" actId="790"/>
        <pc:sldMkLst>
          <pc:docMk/>
          <pc:sldMk cId="3496846010" sldId="2141411583"/>
        </pc:sldMkLst>
        <pc:spChg chg="mod">
          <ac:chgData name="Nadine Cannings" userId="edc68fe4-7015-48b6-a6c0-a33df6c27bb6" providerId="ADAL" clId="{C00B6F6D-AECF-4663-B9D2-3887DC8B4AEC}" dt="2024-05-23T06:08:11.284" v="2" actId="790"/>
          <ac:spMkLst>
            <pc:docMk/>
            <pc:sldMk cId="3496846010" sldId="2141411583"/>
            <ac:spMk id="4" creationId="{801CC059-AF22-2EEB-CF50-A1ACCD0EABD9}"/>
          </ac:spMkLst>
        </pc:spChg>
        <pc:picChg chg="mod">
          <ac:chgData name="Nadine Cannings" userId="edc68fe4-7015-48b6-a6c0-a33df6c27bb6" providerId="ADAL" clId="{C00B6F6D-AECF-4663-B9D2-3887DC8B4AEC}" dt="2024-05-23T06:07:56.527" v="1" actId="962"/>
          <ac:picMkLst>
            <pc:docMk/>
            <pc:sldMk cId="3496846010" sldId="2141411583"/>
            <ac:picMk id="5" creationId="{7DD5AC0D-7AB3-6585-5858-517CEECC400B}"/>
          </ac:picMkLst>
        </pc:picChg>
      </pc:sldChg>
      <pc:sldChg chg="modSp mod">
        <pc:chgData name="Nadine Cannings" userId="edc68fe4-7015-48b6-a6c0-a33df6c27bb6" providerId="ADAL" clId="{C00B6F6D-AECF-4663-B9D2-3887DC8B4AEC}" dt="2024-05-23T06:11:07.463" v="30" actId="962"/>
        <pc:sldMkLst>
          <pc:docMk/>
          <pc:sldMk cId="2945602003" sldId="2141411585"/>
        </pc:sldMkLst>
        <pc:spChg chg="mod">
          <ac:chgData name="Nadine Cannings" userId="edc68fe4-7015-48b6-a6c0-a33df6c27bb6" providerId="ADAL" clId="{C00B6F6D-AECF-4663-B9D2-3887DC8B4AEC}" dt="2024-05-23T06:11:04.459" v="28" actId="790"/>
          <ac:spMkLst>
            <pc:docMk/>
            <pc:sldMk cId="2945602003" sldId="2141411585"/>
            <ac:spMk id="4" creationId="{E37A78D5-4D5A-98BB-0512-8DDBB56B77BA}"/>
          </ac:spMkLst>
        </pc:spChg>
        <pc:picChg chg="mod">
          <ac:chgData name="Nadine Cannings" userId="edc68fe4-7015-48b6-a6c0-a33df6c27bb6" providerId="ADAL" clId="{C00B6F6D-AECF-4663-B9D2-3887DC8B4AEC}" dt="2024-05-23T06:11:07.463" v="30" actId="962"/>
          <ac:picMkLst>
            <pc:docMk/>
            <pc:sldMk cId="2945602003" sldId="2141411585"/>
            <ac:picMk id="5" creationId="{15DA636F-2823-78DD-1DB1-FFC8BD82B827}"/>
          </ac:picMkLst>
        </pc:picChg>
      </pc:sldChg>
      <pc:sldChg chg="modSp mod">
        <pc:chgData name="Nadine Cannings" userId="edc68fe4-7015-48b6-a6c0-a33df6c27bb6" providerId="ADAL" clId="{C00B6F6D-AECF-4663-B9D2-3887DC8B4AEC}" dt="2024-05-23T06:11:22.090" v="33" actId="790"/>
        <pc:sldMkLst>
          <pc:docMk/>
          <pc:sldMk cId="2639555821" sldId="2141411587"/>
        </pc:sldMkLst>
        <pc:spChg chg="mod">
          <ac:chgData name="Nadine Cannings" userId="edc68fe4-7015-48b6-a6c0-a33df6c27bb6" providerId="ADAL" clId="{C00B6F6D-AECF-4663-B9D2-3887DC8B4AEC}" dt="2024-05-23T06:11:22.090" v="33" actId="790"/>
          <ac:spMkLst>
            <pc:docMk/>
            <pc:sldMk cId="2639555821" sldId="2141411587"/>
            <ac:spMk id="4" creationId="{7BDE70C6-7E72-0634-023C-15F2C42CE684}"/>
          </ac:spMkLst>
        </pc:spChg>
        <pc:picChg chg="mod">
          <ac:chgData name="Nadine Cannings" userId="edc68fe4-7015-48b6-a6c0-a33df6c27bb6" providerId="ADAL" clId="{C00B6F6D-AECF-4663-B9D2-3887DC8B4AEC}" dt="2024-05-23T06:11:14.488" v="32" actId="962"/>
          <ac:picMkLst>
            <pc:docMk/>
            <pc:sldMk cId="2639555821" sldId="2141411587"/>
            <ac:picMk id="5" creationId="{3E696515-BEFA-7BAF-A6D3-A528C277A1CB}"/>
          </ac:picMkLst>
        </pc:picChg>
      </pc:sldChg>
      <pc:sldChg chg="modSp mod">
        <pc:chgData name="Nadine Cannings" userId="edc68fe4-7015-48b6-a6c0-a33df6c27bb6" providerId="ADAL" clId="{C00B6F6D-AECF-4663-B9D2-3887DC8B4AEC}" dt="2024-05-23T06:10:54.615" v="27" actId="790"/>
        <pc:sldMkLst>
          <pc:docMk/>
          <pc:sldMk cId="341748775" sldId="2141411588"/>
        </pc:sldMkLst>
        <pc:spChg chg="mod">
          <ac:chgData name="Nadine Cannings" userId="edc68fe4-7015-48b6-a6c0-a33df6c27bb6" providerId="ADAL" clId="{C00B6F6D-AECF-4663-B9D2-3887DC8B4AEC}" dt="2024-05-23T06:10:54.615" v="27" actId="790"/>
          <ac:spMkLst>
            <pc:docMk/>
            <pc:sldMk cId="341748775" sldId="2141411588"/>
            <ac:spMk id="4" creationId="{C687A685-0E12-B498-502F-071ABB467E51}"/>
          </ac:spMkLst>
        </pc:spChg>
        <pc:picChg chg="mod">
          <ac:chgData name="Nadine Cannings" userId="edc68fe4-7015-48b6-a6c0-a33df6c27bb6" providerId="ADAL" clId="{C00B6F6D-AECF-4663-B9D2-3887DC8B4AEC}" dt="2024-05-23T06:10:46.825" v="26" actId="962"/>
          <ac:picMkLst>
            <pc:docMk/>
            <pc:sldMk cId="341748775" sldId="2141411588"/>
            <ac:picMk id="5" creationId="{81965BEF-21F8-1589-8A04-1C485998B22E}"/>
          </ac:picMkLst>
        </pc:picChg>
      </pc:sldChg>
      <pc:sldChg chg="modSp mod">
        <pc:chgData name="Nadine Cannings" userId="edc68fe4-7015-48b6-a6c0-a33df6c27bb6" providerId="ADAL" clId="{C00B6F6D-AECF-4663-B9D2-3887DC8B4AEC}" dt="2024-05-23T06:10:42.451" v="24" actId="962"/>
        <pc:sldMkLst>
          <pc:docMk/>
          <pc:sldMk cId="3165469047" sldId="2141411589"/>
        </pc:sldMkLst>
        <pc:spChg chg="mod">
          <ac:chgData name="Nadine Cannings" userId="edc68fe4-7015-48b6-a6c0-a33df6c27bb6" providerId="ADAL" clId="{C00B6F6D-AECF-4663-B9D2-3887DC8B4AEC}" dt="2024-05-23T06:10:38.971" v="22" actId="790"/>
          <ac:spMkLst>
            <pc:docMk/>
            <pc:sldMk cId="3165469047" sldId="2141411589"/>
            <ac:spMk id="5" creationId="{81346DB4-D1EE-7AFA-0ADC-729A3DAC2FAB}"/>
          </ac:spMkLst>
        </pc:spChg>
        <pc:picChg chg="mod">
          <ac:chgData name="Nadine Cannings" userId="edc68fe4-7015-48b6-a6c0-a33df6c27bb6" providerId="ADAL" clId="{C00B6F6D-AECF-4663-B9D2-3887DC8B4AEC}" dt="2024-05-23T06:10:42.451" v="24" actId="962"/>
          <ac:picMkLst>
            <pc:docMk/>
            <pc:sldMk cId="3165469047" sldId="2141411589"/>
            <ac:picMk id="4" creationId="{61956870-C386-3574-475B-864740B2FF17}"/>
          </ac:picMkLst>
        </pc:picChg>
      </pc:sldChg>
      <pc:sldChg chg="modSp mod">
        <pc:chgData name="Nadine Cannings" userId="edc68fe4-7015-48b6-a6c0-a33df6c27bb6" providerId="ADAL" clId="{C00B6F6D-AECF-4663-B9D2-3887DC8B4AEC}" dt="2024-05-23T06:10:29.547" v="21" actId="790"/>
        <pc:sldMkLst>
          <pc:docMk/>
          <pc:sldMk cId="1622358919" sldId="2141411593"/>
        </pc:sldMkLst>
        <pc:spChg chg="mod">
          <ac:chgData name="Nadine Cannings" userId="edc68fe4-7015-48b6-a6c0-a33df6c27bb6" providerId="ADAL" clId="{C00B6F6D-AECF-4663-B9D2-3887DC8B4AEC}" dt="2024-05-23T06:10:29.547" v="21" actId="790"/>
          <ac:spMkLst>
            <pc:docMk/>
            <pc:sldMk cId="1622358919" sldId="2141411593"/>
            <ac:spMk id="4" creationId="{41FEF179-2EB2-5EA8-DC9B-4F3ACE5484B1}"/>
          </ac:spMkLst>
        </pc:spChg>
        <pc:picChg chg="mod">
          <ac:chgData name="Nadine Cannings" userId="edc68fe4-7015-48b6-a6c0-a33df6c27bb6" providerId="ADAL" clId="{C00B6F6D-AECF-4663-B9D2-3887DC8B4AEC}" dt="2024-05-23T06:10:22.109" v="20" actId="962"/>
          <ac:picMkLst>
            <pc:docMk/>
            <pc:sldMk cId="1622358919" sldId="2141411593"/>
            <ac:picMk id="5" creationId="{2AF81BFF-96D9-DAA1-19AE-D291E3ED9DBA}"/>
          </ac:picMkLst>
        </pc:picChg>
      </pc:sldChg>
      <pc:sldChg chg="modSp mod">
        <pc:chgData name="Nadine Cannings" userId="edc68fe4-7015-48b6-a6c0-a33df6c27bb6" providerId="ADAL" clId="{C00B6F6D-AECF-4663-B9D2-3887DC8B4AEC}" dt="2024-05-23T06:11:32.216" v="36" actId="962"/>
        <pc:sldMkLst>
          <pc:docMk/>
          <pc:sldMk cId="489968161" sldId="2141411594"/>
        </pc:sldMkLst>
        <pc:spChg chg="mod">
          <ac:chgData name="Nadine Cannings" userId="edc68fe4-7015-48b6-a6c0-a33df6c27bb6" providerId="ADAL" clId="{C00B6F6D-AECF-4663-B9D2-3887DC8B4AEC}" dt="2024-05-23T06:11:29.242" v="34" actId="790"/>
          <ac:spMkLst>
            <pc:docMk/>
            <pc:sldMk cId="489968161" sldId="2141411594"/>
            <ac:spMk id="5" creationId="{857E7FD7-9A28-0474-1C8F-A6A3CBFB8CF7}"/>
          </ac:spMkLst>
        </pc:spChg>
        <pc:picChg chg="mod">
          <ac:chgData name="Nadine Cannings" userId="edc68fe4-7015-48b6-a6c0-a33df6c27bb6" providerId="ADAL" clId="{C00B6F6D-AECF-4663-B9D2-3887DC8B4AEC}" dt="2024-05-23T06:11:32.216" v="36" actId="962"/>
          <ac:picMkLst>
            <pc:docMk/>
            <pc:sldMk cId="489968161" sldId="2141411594"/>
            <ac:picMk id="4" creationId="{D5A7C147-DFC8-392F-F3A6-C7C0EA142D34}"/>
          </ac:picMkLst>
        </pc:picChg>
      </pc:sldChg>
      <pc:sldChg chg="modSp mod addCm">
        <pc:chgData name="Nadine Cannings" userId="edc68fe4-7015-48b6-a6c0-a33df6c27bb6" providerId="ADAL" clId="{C00B6F6D-AECF-4663-B9D2-3887DC8B4AEC}" dt="2024-05-23T06:12:33.243" v="44" actId="962"/>
        <pc:sldMkLst>
          <pc:docMk/>
          <pc:sldMk cId="775308602" sldId="2141411597"/>
        </pc:sldMkLst>
        <pc:spChg chg="mod">
          <ac:chgData name="Nadine Cannings" userId="edc68fe4-7015-48b6-a6c0-a33df6c27bb6" providerId="ADAL" clId="{C00B6F6D-AECF-4663-B9D2-3887DC8B4AEC}" dt="2024-05-23T06:12:25.691" v="42" actId="790"/>
          <ac:spMkLst>
            <pc:docMk/>
            <pc:sldMk cId="775308602" sldId="2141411597"/>
            <ac:spMk id="4" creationId="{7BDE70C6-7E72-0634-023C-15F2C42CE684}"/>
          </ac:spMkLst>
        </pc:spChg>
        <pc:picChg chg="mod">
          <ac:chgData name="Nadine Cannings" userId="edc68fe4-7015-48b6-a6c0-a33df6c27bb6" providerId="ADAL" clId="{C00B6F6D-AECF-4663-B9D2-3887DC8B4AEC}" dt="2024-05-23T06:12:33.243" v="44" actId="962"/>
          <ac:picMkLst>
            <pc:docMk/>
            <pc:sldMk cId="775308602" sldId="2141411597"/>
            <ac:picMk id="5" creationId="{BDF09515-F58E-2D22-2A81-B42192859CF4}"/>
          </ac:picMkLst>
        </pc:picChg>
        <pc:extLst>
          <p:ext xmlns:p="http://schemas.openxmlformats.org/presentationml/2006/main" uri="{D6D511B9-2390-475A-947B-AFAB55BFBCF1}">
            <pc226:cmChg xmlns:pc226="http://schemas.microsoft.com/office/powerpoint/2022/06/main/command" chg="add">
              <pc226:chgData name="Nadine Cannings" userId="edc68fe4-7015-48b6-a6c0-a33df6c27bb6" providerId="ADAL" clId="{C00B6F6D-AECF-4663-B9D2-3887DC8B4AEC}" dt="2024-05-23T06:12:18.422" v="41"/>
              <pc2:cmMkLst xmlns:pc2="http://schemas.microsoft.com/office/powerpoint/2019/9/main/command">
                <pc:docMk/>
                <pc:sldMk cId="775308602" sldId="2141411597"/>
                <pc2:cmMk id="{F2FD6B7D-4D84-4102-9033-6054FB1F476E}"/>
              </pc2:cmMkLst>
            </pc226:cmChg>
          </p:ext>
        </pc:extLst>
      </pc:sldChg>
      <pc:sldChg chg="modSp mod addCm">
        <pc:chgData name="Nadine Cannings" userId="edc68fe4-7015-48b6-a6c0-a33df6c27bb6" providerId="ADAL" clId="{C00B6F6D-AECF-4663-B9D2-3887DC8B4AEC}" dt="2024-05-23T06:12:13.689" v="40"/>
        <pc:sldMkLst>
          <pc:docMk/>
          <pc:sldMk cId="1048104148" sldId="2141411599"/>
        </pc:sldMkLst>
        <pc:spChg chg="mod">
          <ac:chgData name="Nadine Cannings" userId="edc68fe4-7015-48b6-a6c0-a33df6c27bb6" providerId="ADAL" clId="{C00B6F6D-AECF-4663-B9D2-3887DC8B4AEC}" dt="2024-05-23T06:11:47.720" v="39" actId="790"/>
          <ac:spMkLst>
            <pc:docMk/>
            <pc:sldMk cId="1048104148" sldId="2141411599"/>
            <ac:spMk id="4" creationId="{7BDE70C6-7E72-0634-023C-15F2C42CE684}"/>
          </ac:spMkLst>
        </pc:spChg>
        <pc:picChg chg="mod">
          <ac:chgData name="Nadine Cannings" userId="edc68fe4-7015-48b6-a6c0-a33df6c27bb6" providerId="ADAL" clId="{C00B6F6D-AECF-4663-B9D2-3887DC8B4AEC}" dt="2024-05-23T06:11:37.469" v="38" actId="962"/>
          <ac:picMkLst>
            <pc:docMk/>
            <pc:sldMk cId="1048104148" sldId="2141411599"/>
            <ac:picMk id="9" creationId="{3A1C5848-583C-BF99-AAEE-34BCC29AF5C5}"/>
          </ac:picMkLst>
        </pc:picChg>
        <pc:extLst>
          <p:ext xmlns:p="http://schemas.openxmlformats.org/presentationml/2006/main" uri="{D6D511B9-2390-475A-947B-AFAB55BFBCF1}">
            <pc226:cmChg xmlns:pc226="http://schemas.microsoft.com/office/powerpoint/2022/06/main/command" chg="add">
              <pc226:chgData name="Nadine Cannings" userId="edc68fe4-7015-48b6-a6c0-a33df6c27bb6" providerId="ADAL" clId="{C00B6F6D-AECF-4663-B9D2-3887DC8B4AEC}" dt="2024-05-23T06:12:13.689" v="40"/>
              <pc2:cmMkLst xmlns:pc2="http://schemas.microsoft.com/office/powerpoint/2019/9/main/command">
                <pc:docMk/>
                <pc:sldMk cId="1048104148" sldId="2141411599"/>
                <pc2:cmMk id="{050C53FF-71B6-4533-92FD-FCB93EDF3217}"/>
              </pc2:cmMkLst>
            </pc226:cmChg>
          </p:ext>
        </pc:extLst>
      </pc:sldChg>
      <pc:sldChg chg="modSp mod addCm">
        <pc:chgData name="Nadine Cannings" userId="edc68fe4-7015-48b6-a6c0-a33df6c27bb6" providerId="ADAL" clId="{C00B6F6D-AECF-4663-B9D2-3887DC8B4AEC}" dt="2024-05-23T06:15:22.702" v="54" actId="14100"/>
        <pc:sldMkLst>
          <pc:docMk/>
          <pc:sldMk cId="3790824202" sldId="2141411600"/>
        </pc:sldMkLst>
        <pc:spChg chg="mod">
          <ac:chgData name="Nadine Cannings" userId="edc68fe4-7015-48b6-a6c0-a33df6c27bb6" providerId="ADAL" clId="{C00B6F6D-AECF-4663-B9D2-3887DC8B4AEC}" dt="2024-05-23T06:15:22.702" v="54" actId="14100"/>
          <ac:spMkLst>
            <pc:docMk/>
            <pc:sldMk cId="3790824202" sldId="2141411600"/>
            <ac:spMk id="8" creationId="{D5BDC769-DFED-DBB2-A9F5-9320A88EDB78}"/>
          </ac:spMkLst>
        </pc:spChg>
        <pc:extLst>
          <p:ext xmlns:p="http://schemas.openxmlformats.org/presentationml/2006/main" uri="{D6D511B9-2390-475A-947B-AFAB55BFBCF1}">
            <pc226:cmChg xmlns:pc226="http://schemas.microsoft.com/office/powerpoint/2022/06/main/command" chg="add">
              <pc226:chgData name="Nadine Cannings" userId="edc68fe4-7015-48b6-a6c0-a33df6c27bb6" providerId="ADAL" clId="{C00B6F6D-AECF-4663-B9D2-3887DC8B4AEC}" dt="2024-05-23T06:14:39.444" v="50"/>
              <pc2:cmMkLst xmlns:pc2="http://schemas.microsoft.com/office/powerpoint/2019/9/main/command">
                <pc:docMk/>
                <pc:sldMk cId="3790824202" sldId="2141411600"/>
                <pc2:cmMk id="{B7FEF52F-7262-4C1B-8363-71FC0110D579}"/>
              </pc2:cmMkLst>
            </pc226:cmChg>
            <pc226:cmChg xmlns:pc226="http://schemas.microsoft.com/office/powerpoint/2022/06/main/command" chg="add">
              <pc226:chgData name="Nadine Cannings" userId="edc68fe4-7015-48b6-a6c0-a33df6c27bb6" providerId="ADAL" clId="{C00B6F6D-AECF-4663-B9D2-3887DC8B4AEC}" dt="2024-05-23T06:15:12.624" v="51"/>
              <pc2:cmMkLst xmlns:pc2="http://schemas.microsoft.com/office/powerpoint/2019/9/main/command">
                <pc:docMk/>
                <pc:sldMk cId="3790824202" sldId="2141411600"/>
                <pc2:cmMk id="{719F41F9-6C83-46B0-A356-4C91AF600951}"/>
              </pc2:cmMkLst>
            </pc226:cmChg>
          </p:ext>
        </pc:extLst>
      </pc:sldChg>
    </pc:docChg>
  </pc:docChgLst>
  <pc:docChgLst>
    <pc:chgData name="Caitlin Gomez" userId="45b48bc0-dd90-485f-846b-c9880ccc9375" providerId="ADAL" clId="{69E6C47D-D222-4266-9FE6-AB6902DBCBE0}"/>
    <pc:docChg chg="">
      <pc:chgData name="Caitlin Gomez" userId="45b48bc0-dd90-485f-846b-c9880ccc9375" providerId="ADAL" clId="{69E6C47D-D222-4266-9FE6-AB6902DBCBE0}" dt="2024-05-26T23:57:49.168" v="0"/>
      <pc:docMkLst>
        <pc:docMk/>
      </pc:docMkLst>
      <pc:sldChg chg="delCm">
        <pc:chgData name="Caitlin Gomez" userId="45b48bc0-dd90-485f-846b-c9880ccc9375" providerId="ADAL" clId="{69E6C47D-D222-4266-9FE6-AB6902DBCBE0}" dt="2024-05-26T23:57:49.168" v="0"/>
        <pc:sldMkLst>
          <pc:docMk/>
          <pc:sldMk cId="3196367249" sldId="2141411581"/>
        </pc:sldMkLst>
        <pc:extLst>
          <p:ext xmlns:p="http://schemas.openxmlformats.org/presentationml/2006/main" uri="{D6D511B9-2390-475A-947B-AFAB55BFBCF1}">
            <pc226:cmChg xmlns:pc226="http://schemas.microsoft.com/office/powerpoint/2022/06/main/command" chg="del">
              <pc226:chgData name="Caitlin Gomez" userId="45b48bc0-dd90-485f-846b-c9880ccc9375" providerId="ADAL" clId="{69E6C47D-D222-4266-9FE6-AB6902DBCBE0}" dt="2024-05-26T23:57:49.168" v="0"/>
              <pc2:cmMkLst xmlns:pc2="http://schemas.microsoft.com/office/powerpoint/2019/9/main/command">
                <pc:docMk/>
                <pc:sldMk cId="3196367249" sldId="2141411581"/>
                <pc2:cmMk id="{9AA6D1DC-89EC-4C43-AC74-3AA8B72C6C54}"/>
              </pc2:cmMkLst>
            </pc226:cmChg>
          </p:ext>
        </pc:extLst>
      </pc:sldChg>
    </pc:docChg>
  </pc:docChgLst>
  <pc:docChgLst>
    <pc:chgData name="Elisabeth Robertson" userId="934283df-babb-43cb-92a9-0704b938bf61" providerId="ADAL" clId="{FA4BDB5B-E1FB-45AA-9932-A9299FEA8541}"/>
    <pc:docChg chg="modSld">
      <pc:chgData name="Elisabeth Robertson" userId="934283df-babb-43cb-92a9-0704b938bf61" providerId="ADAL" clId="{FA4BDB5B-E1FB-45AA-9932-A9299FEA8541}" dt="2024-05-30T02:21:34.616" v="19"/>
      <pc:docMkLst>
        <pc:docMk/>
      </pc:docMkLst>
      <pc:sldChg chg="delCm">
        <pc:chgData name="Elisabeth Robertson" userId="934283df-babb-43cb-92a9-0704b938bf61" providerId="ADAL" clId="{FA4BDB5B-E1FB-45AA-9932-A9299FEA8541}" dt="2024-05-30T02:21:34.616" v="19"/>
        <pc:sldMkLst>
          <pc:docMk/>
          <pc:sldMk cId="1315112476" sldId="2141411556"/>
        </pc:sldMkLst>
        <pc:extLst>
          <p:ext xmlns:p="http://schemas.openxmlformats.org/presentationml/2006/main" uri="{D6D511B9-2390-475A-947B-AFAB55BFBCF1}">
            <pc226:cmChg xmlns:pc226="http://schemas.microsoft.com/office/powerpoint/2022/06/main/command" chg="del">
              <pc226:chgData name="Elisabeth Robertson" userId="934283df-babb-43cb-92a9-0704b938bf61" providerId="ADAL" clId="{FA4BDB5B-E1FB-45AA-9932-A9299FEA8541}" dt="2024-05-30T02:21:34.616" v="19"/>
              <pc2:cmMkLst xmlns:pc2="http://schemas.microsoft.com/office/powerpoint/2019/9/main/command">
                <pc:docMk/>
                <pc:sldMk cId="1315112476" sldId="2141411556"/>
                <pc2:cmMk id="{160CE13A-D18D-43AD-85E8-042E1373BAA6}"/>
              </pc2:cmMkLst>
            </pc226:cmChg>
          </p:ext>
        </pc:extLst>
      </pc:sldChg>
      <pc:sldChg chg="modSp mod delCm modCm">
        <pc:chgData name="Elisabeth Robertson" userId="934283df-babb-43cb-92a9-0704b938bf61" providerId="ADAL" clId="{FA4BDB5B-E1FB-45AA-9932-A9299FEA8541}" dt="2024-05-30T02:20:09.879" v="3"/>
        <pc:sldMkLst>
          <pc:docMk/>
          <pc:sldMk cId="2342640048" sldId="2141411578"/>
        </pc:sldMkLst>
        <pc:spChg chg="mod">
          <ac:chgData name="Elisabeth Robertson" userId="934283df-babb-43cb-92a9-0704b938bf61" providerId="ADAL" clId="{FA4BDB5B-E1FB-45AA-9932-A9299FEA8541}" dt="2024-05-30T02:20:06.590" v="2" actId="20577"/>
          <ac:spMkLst>
            <pc:docMk/>
            <pc:sldMk cId="2342640048" sldId="2141411578"/>
            <ac:spMk id="4" creationId="{7890CFAF-B4A7-B907-47DA-5E0DC994D41D}"/>
          </ac:spMkLst>
        </pc:spChg>
        <pc:extLst>
          <p:ext xmlns:p="http://schemas.openxmlformats.org/presentationml/2006/main" uri="{D6D511B9-2390-475A-947B-AFAB55BFBCF1}">
            <pc226:cmChg xmlns:pc226="http://schemas.microsoft.com/office/powerpoint/2022/06/main/command" chg="del">
              <pc226:chgData name="Elisabeth Robertson" userId="934283df-babb-43cb-92a9-0704b938bf61" providerId="ADAL" clId="{FA4BDB5B-E1FB-45AA-9932-A9299FEA8541}" dt="2024-05-30T02:20:09.879" v="3"/>
              <pc2:cmMkLst xmlns:pc2="http://schemas.microsoft.com/office/powerpoint/2019/9/main/command">
                <pc:docMk/>
                <pc:sldMk cId="2342640048" sldId="2141411578"/>
                <pc2:cmMk id="{3F656889-C3DE-4AE3-A39E-28E6561413A0}"/>
              </pc2:cmMkLst>
              <pc226:cmRplyChg chg="add">
                <pc226:chgData name="Elisabeth Robertson" userId="934283df-babb-43cb-92a9-0704b938bf61" providerId="ADAL" clId="{FA4BDB5B-E1FB-45AA-9932-A9299FEA8541}" dt="2024-05-30T02:19:39.669" v="0"/>
                <pc2:cmRplyMkLst xmlns:pc2="http://schemas.microsoft.com/office/powerpoint/2019/9/main/command">
                  <pc:docMk/>
                  <pc:sldMk cId="2342640048" sldId="2141411578"/>
                  <pc2:cmMk id="{3F656889-C3DE-4AE3-A39E-28E6561413A0}"/>
                  <pc2:cmRplyMk id="{7424742B-1776-4FF1-86F7-7435A13C43AF}"/>
                </pc2:cmRplyMkLst>
              </pc226:cmRplyChg>
            </pc226:cmChg>
          </p:ext>
        </pc:extLst>
      </pc:sldChg>
      <pc:sldChg chg="modSp mod delCm">
        <pc:chgData name="Elisabeth Robertson" userId="934283df-babb-43cb-92a9-0704b938bf61" providerId="ADAL" clId="{FA4BDB5B-E1FB-45AA-9932-A9299FEA8541}" dt="2024-05-30T02:20:33.405" v="7"/>
        <pc:sldMkLst>
          <pc:docMk/>
          <pc:sldMk cId="775308602" sldId="2141411597"/>
        </pc:sldMkLst>
        <pc:spChg chg="mod">
          <ac:chgData name="Elisabeth Robertson" userId="934283df-babb-43cb-92a9-0704b938bf61" providerId="ADAL" clId="{FA4BDB5B-E1FB-45AA-9932-A9299FEA8541}" dt="2024-05-30T02:20:31.195" v="6" actId="20577"/>
          <ac:spMkLst>
            <pc:docMk/>
            <pc:sldMk cId="775308602" sldId="2141411597"/>
            <ac:spMk id="4" creationId="{7BDE70C6-7E72-0634-023C-15F2C42CE684}"/>
          </ac:spMkLst>
        </pc:spChg>
        <pc:extLst>
          <p:ext xmlns:p="http://schemas.openxmlformats.org/presentationml/2006/main" uri="{D6D511B9-2390-475A-947B-AFAB55BFBCF1}">
            <pc226:cmChg xmlns:pc226="http://schemas.microsoft.com/office/powerpoint/2022/06/main/command" chg="del">
              <pc226:chgData name="Elisabeth Robertson" userId="934283df-babb-43cb-92a9-0704b938bf61" providerId="ADAL" clId="{FA4BDB5B-E1FB-45AA-9932-A9299FEA8541}" dt="2024-05-30T02:20:33.405" v="7"/>
              <pc2:cmMkLst xmlns:pc2="http://schemas.microsoft.com/office/powerpoint/2019/9/main/command">
                <pc:docMk/>
                <pc:sldMk cId="775308602" sldId="2141411597"/>
                <pc2:cmMk id="{F2FD6B7D-4D84-4102-9033-6054FB1F476E}"/>
              </pc2:cmMkLst>
            </pc226:cmChg>
          </p:ext>
        </pc:extLst>
      </pc:sldChg>
      <pc:sldChg chg="modSp mod delCm modCm">
        <pc:chgData name="Elisabeth Robertson" userId="934283df-babb-43cb-92a9-0704b938bf61" providerId="ADAL" clId="{FA4BDB5B-E1FB-45AA-9932-A9299FEA8541}" dt="2024-05-30T02:20:27.265" v="5" actId="20577"/>
        <pc:sldMkLst>
          <pc:docMk/>
          <pc:sldMk cId="1048104148" sldId="2141411599"/>
        </pc:sldMkLst>
        <pc:spChg chg="mod">
          <ac:chgData name="Elisabeth Robertson" userId="934283df-babb-43cb-92a9-0704b938bf61" providerId="ADAL" clId="{FA4BDB5B-E1FB-45AA-9932-A9299FEA8541}" dt="2024-05-30T02:20:27.265" v="5" actId="20577"/>
          <ac:spMkLst>
            <pc:docMk/>
            <pc:sldMk cId="1048104148" sldId="2141411599"/>
            <ac:spMk id="4" creationId="{7BDE70C6-7E72-0634-023C-15F2C42CE684}"/>
          </ac:spMkLst>
        </pc:spChg>
        <pc:extLst>
          <p:ext xmlns:p="http://schemas.openxmlformats.org/presentationml/2006/main" uri="{D6D511B9-2390-475A-947B-AFAB55BFBCF1}">
            <pc226:cmChg xmlns:pc226="http://schemas.microsoft.com/office/powerpoint/2022/06/main/command" chg="del">
              <pc226:chgData name="Elisabeth Robertson" userId="934283df-babb-43cb-92a9-0704b938bf61" providerId="ADAL" clId="{FA4BDB5B-E1FB-45AA-9932-A9299FEA8541}" dt="2024-05-30T02:20:25.906" v="4"/>
              <pc2:cmMkLst xmlns:pc2="http://schemas.microsoft.com/office/powerpoint/2019/9/main/command">
                <pc:docMk/>
                <pc:sldMk cId="1048104148" sldId="2141411599"/>
                <pc2:cmMk id="{050C53FF-71B6-4533-92FD-FCB93EDF3217}"/>
              </pc2:cmMkLst>
              <pc226:cmRplyChg chg="add">
                <pc226:chgData name="Elisabeth Robertson" userId="934283df-babb-43cb-92a9-0704b938bf61" providerId="ADAL" clId="{FA4BDB5B-E1FB-45AA-9932-A9299FEA8541}" dt="2024-05-30T02:19:52.561" v="1"/>
                <pc2:cmRplyMkLst xmlns:pc2="http://schemas.microsoft.com/office/powerpoint/2019/9/main/command">
                  <pc:docMk/>
                  <pc:sldMk cId="1048104148" sldId="2141411599"/>
                  <pc2:cmMk id="{050C53FF-71B6-4533-92FD-FCB93EDF3217}"/>
                  <pc2:cmRplyMk id="{A0717574-16E7-4F55-BB88-CF0785590506}"/>
                </pc2:cmRplyMkLst>
              </pc226:cmRplyChg>
            </pc226:cmChg>
          </p:ext>
        </pc:extLst>
      </pc:sldChg>
      <pc:sldChg chg="modSp mod delCm modCm">
        <pc:chgData name="Elisabeth Robertson" userId="934283df-babb-43cb-92a9-0704b938bf61" providerId="ADAL" clId="{FA4BDB5B-E1FB-45AA-9932-A9299FEA8541}" dt="2024-05-30T02:21:18.109" v="18" actId="20577"/>
        <pc:sldMkLst>
          <pc:docMk/>
          <pc:sldMk cId="3790824202" sldId="2141411600"/>
        </pc:sldMkLst>
        <pc:spChg chg="mod">
          <ac:chgData name="Elisabeth Robertson" userId="934283df-babb-43cb-92a9-0704b938bf61" providerId="ADAL" clId="{FA4BDB5B-E1FB-45AA-9932-A9299FEA8541}" dt="2024-05-30T02:21:18.109" v="18" actId="20577"/>
          <ac:spMkLst>
            <pc:docMk/>
            <pc:sldMk cId="3790824202" sldId="2141411600"/>
            <ac:spMk id="8" creationId="{D5BDC769-DFED-DBB2-A9F5-9320A88EDB78}"/>
          </ac:spMkLst>
        </pc:spChg>
        <pc:extLst>
          <p:ext xmlns:p="http://schemas.openxmlformats.org/presentationml/2006/main" uri="{D6D511B9-2390-475A-947B-AFAB55BFBCF1}">
            <pc226:cmChg xmlns:pc226="http://schemas.microsoft.com/office/powerpoint/2022/06/main/command" chg="del mod">
              <pc226:chgData name="Elisabeth Robertson" userId="934283df-babb-43cb-92a9-0704b938bf61" providerId="ADAL" clId="{FA4BDB5B-E1FB-45AA-9932-A9299FEA8541}" dt="2024-05-30T02:20:58.261" v="14"/>
              <pc2:cmMkLst xmlns:pc2="http://schemas.microsoft.com/office/powerpoint/2019/9/main/command">
                <pc:docMk/>
                <pc:sldMk cId="3790824202" sldId="2141411600"/>
                <pc2:cmMk id="{B7FEF52F-7262-4C1B-8363-71FC0110D579}"/>
              </pc2:cmMkLst>
            </pc226:cmChg>
            <pc226:cmChg xmlns:pc226="http://schemas.microsoft.com/office/powerpoint/2022/06/main/command" chg="del mod">
              <pc226:chgData name="Elisabeth Robertson" userId="934283df-babb-43cb-92a9-0704b938bf61" providerId="ADAL" clId="{FA4BDB5B-E1FB-45AA-9932-A9299FEA8541}" dt="2024-05-30T02:21:00.230" v="15"/>
              <pc2:cmMkLst xmlns:pc2="http://schemas.microsoft.com/office/powerpoint/2019/9/main/command">
                <pc:docMk/>
                <pc:sldMk cId="3790824202" sldId="2141411600"/>
                <pc2:cmMk id="{719F41F9-6C83-46B0-A356-4C91AF600951}"/>
              </pc2:cmMkLst>
            </pc226:cmChg>
          </p:ext>
        </pc:ext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3/6/2024</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3/6/2024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1">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7213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b="0" i="1">
                <a:solidFill>
                  <a:srgbClr val="242424"/>
                </a:solidFill>
                <a:effectLst/>
                <a:latin typeface="Calibri" panose="020F0502020204030204" pitchFamily="34" charset="0"/>
                <a:ea typeface="Yu Mincho" panose="02020400000000000000" pitchFamily="18" charset="-128"/>
              </a:rPr>
              <a:t>Bisa </a:t>
            </a:r>
            <a:r>
              <a:rPr lang="en-AU" sz="1600" b="0" i="1" err="1">
                <a:solidFill>
                  <a:srgbClr val="242424"/>
                </a:solidFill>
                <a:effectLst/>
                <a:latin typeface="Calibri" panose="020F0502020204030204" pitchFamily="34" charset="0"/>
                <a:ea typeface="Yu Mincho" panose="02020400000000000000" pitchFamily="18" charset="-128"/>
              </a:rPr>
              <a:t>tambah</a:t>
            </a:r>
            <a:r>
              <a:rPr lang="en-AU" sz="1600" b="0" i="1">
                <a:solidFill>
                  <a:srgbClr val="242424"/>
                </a:solidFill>
                <a:effectLst/>
                <a:latin typeface="Calibri" panose="020F0502020204030204" pitchFamily="34" charset="0"/>
                <a:ea typeface="Yu Mincho" panose="02020400000000000000" pitchFamily="18" charset="-128"/>
              </a:rPr>
              <a:t> </a:t>
            </a:r>
            <a:r>
              <a:rPr lang="en-AU" sz="1600" b="0" i="1" err="1">
                <a:solidFill>
                  <a:srgbClr val="242424"/>
                </a:solidFill>
                <a:effectLst/>
                <a:latin typeface="Calibri" panose="020F0502020204030204" pitchFamily="34" charset="0"/>
                <a:ea typeface="Yu Mincho" panose="02020400000000000000" pitchFamily="18" charset="-128"/>
              </a:rPr>
              <a:t>lagi</a:t>
            </a:r>
            <a:r>
              <a:rPr lang="en-AU" sz="1600" b="0" i="1">
                <a:solidFill>
                  <a:srgbClr val="242424"/>
                </a:solidFill>
                <a:effectLst/>
                <a:latin typeface="Calibri" panose="020F0502020204030204" pitchFamily="34" charset="0"/>
                <a:ea typeface="Yu Mincho" panose="02020400000000000000" pitchFamily="18" charset="-128"/>
              </a:rPr>
              <a:t>? </a:t>
            </a:r>
            <a:r>
              <a:rPr lang="en-AU" sz="1600" b="0" i="0">
                <a:solidFill>
                  <a:srgbClr val="242424"/>
                </a:solidFill>
                <a:effectLst/>
                <a:latin typeface="Calibri" panose="020F0502020204030204" pitchFamily="34" charset="0"/>
                <a:ea typeface="Yu Mincho" panose="02020400000000000000" pitchFamily="18" charset="-128"/>
              </a:rPr>
              <a:t>means ‘Can you increase it more?’</a:t>
            </a:r>
            <a:endParaRPr lang="en-AU" b="0" i="0"/>
          </a:p>
        </p:txBody>
      </p:sp>
      <p:sp>
        <p:nvSpPr>
          <p:cNvPr id="4" name="Slide Number Placeholder 3"/>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4138313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b="0" i="1" err="1">
                <a:solidFill>
                  <a:srgbClr val="242424"/>
                </a:solidFill>
                <a:effectLst/>
                <a:latin typeface="Calibri" panose="020F0502020204030204" pitchFamily="34" charset="0"/>
                <a:ea typeface="Yu Mincho" panose="02020400000000000000" pitchFamily="18" charset="-128"/>
              </a:rPr>
              <a:t>Kualitasnya</a:t>
            </a:r>
            <a:r>
              <a:rPr lang="en-AU" sz="1600" b="0" i="1">
                <a:solidFill>
                  <a:srgbClr val="242424"/>
                </a:solidFill>
                <a:effectLst/>
                <a:latin typeface="Calibri" panose="020F0502020204030204" pitchFamily="34" charset="0"/>
                <a:ea typeface="Yu Mincho" panose="02020400000000000000" pitchFamily="18" charset="-128"/>
              </a:rPr>
              <a:t> </a:t>
            </a:r>
            <a:r>
              <a:rPr lang="en-AU" sz="1600" b="0" i="1" err="1">
                <a:solidFill>
                  <a:srgbClr val="242424"/>
                </a:solidFill>
                <a:effectLst/>
                <a:latin typeface="Calibri" panose="020F0502020204030204" pitchFamily="34" charset="0"/>
                <a:ea typeface="Yu Mincho" panose="02020400000000000000" pitchFamily="18" charset="-128"/>
              </a:rPr>
              <a:t>baik</a:t>
            </a:r>
            <a:r>
              <a:rPr lang="en-AU" sz="1600" b="0" i="1">
                <a:solidFill>
                  <a:srgbClr val="242424"/>
                </a:solidFill>
                <a:effectLst/>
                <a:latin typeface="Calibri" panose="020F0502020204030204" pitchFamily="34" charset="0"/>
                <a:ea typeface="Yu Mincho" panose="02020400000000000000" pitchFamily="18" charset="-128"/>
              </a:rPr>
              <a:t>! </a:t>
            </a:r>
            <a:r>
              <a:rPr lang="en-AU" sz="1600" b="0" i="0">
                <a:solidFill>
                  <a:srgbClr val="242424"/>
                </a:solidFill>
                <a:effectLst/>
                <a:latin typeface="Calibri" panose="020F0502020204030204" pitchFamily="34" charset="0"/>
                <a:ea typeface="Yu Mincho" panose="02020400000000000000" pitchFamily="18" charset="-128"/>
              </a:rPr>
              <a:t>means ‘It is good quality!’</a:t>
            </a:r>
            <a:endParaRPr lang="en-AU" b="0" i="0"/>
          </a:p>
        </p:txBody>
      </p:sp>
      <p:sp>
        <p:nvSpPr>
          <p:cNvPr id="4" name="Slide Number Placeholder 3"/>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2461426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b="0" i="1">
                <a:solidFill>
                  <a:srgbClr val="242424"/>
                </a:solidFill>
                <a:effectLst/>
                <a:latin typeface="Calibri" panose="020F0502020204030204" pitchFamily="34" charset="0"/>
                <a:ea typeface="Yu Mincho" panose="02020400000000000000" pitchFamily="18" charset="-128"/>
              </a:rPr>
              <a:t>Kamu </a:t>
            </a:r>
            <a:r>
              <a:rPr lang="en-AU" sz="1800" b="0" i="1" err="1">
                <a:solidFill>
                  <a:srgbClr val="242424"/>
                </a:solidFill>
                <a:effectLst/>
                <a:latin typeface="Calibri" panose="020F0502020204030204" pitchFamily="34" charset="0"/>
                <a:ea typeface="Yu Mincho" panose="02020400000000000000" pitchFamily="18" charset="-128"/>
              </a:rPr>
              <a:t>pandai</a:t>
            </a:r>
            <a:r>
              <a:rPr lang="en-AU" sz="1800" b="0" i="1">
                <a:solidFill>
                  <a:srgbClr val="242424"/>
                </a:solidFill>
                <a:effectLst/>
                <a:latin typeface="Calibri" panose="020F0502020204030204" pitchFamily="34" charset="0"/>
                <a:ea typeface="Yu Mincho" panose="02020400000000000000" pitchFamily="18" charset="-128"/>
              </a:rPr>
              <a:t> </a:t>
            </a:r>
            <a:r>
              <a:rPr lang="en-AU" sz="1800" b="0" i="1" err="1">
                <a:solidFill>
                  <a:srgbClr val="242424"/>
                </a:solidFill>
                <a:effectLst/>
                <a:latin typeface="Calibri" panose="020F0502020204030204" pitchFamily="34" charset="0"/>
                <a:ea typeface="Yu Mincho" panose="02020400000000000000" pitchFamily="18" charset="-128"/>
              </a:rPr>
              <a:t>tawar-menawar</a:t>
            </a:r>
            <a:r>
              <a:rPr lang="en-AU" sz="1800" b="0" i="1">
                <a:solidFill>
                  <a:srgbClr val="242424"/>
                </a:solidFill>
                <a:effectLst/>
                <a:latin typeface="Calibri" panose="020F0502020204030204" pitchFamily="34" charset="0"/>
                <a:ea typeface="Yu Mincho" panose="02020400000000000000" pitchFamily="18" charset="-128"/>
              </a:rPr>
              <a:t>! </a:t>
            </a:r>
            <a:r>
              <a:rPr lang="en-AU" sz="1800" b="0" i="0">
                <a:solidFill>
                  <a:srgbClr val="242424"/>
                </a:solidFill>
                <a:effectLst/>
                <a:latin typeface="Calibri" panose="020F0502020204030204" pitchFamily="34" charset="0"/>
                <a:ea typeface="Yu Mincho" panose="02020400000000000000" pitchFamily="18" charset="-128"/>
              </a:rPr>
              <a:t>means ‘You are good at bargaining!’</a:t>
            </a:r>
            <a:endParaRPr lang="en-AU" sz="1800" b="0" i="0"/>
          </a:p>
        </p:txBody>
      </p:sp>
      <p:sp>
        <p:nvSpPr>
          <p:cNvPr id="4" name="Slide Number Placeholder 3"/>
          <p:cNvSpPr>
            <a:spLocks noGrp="1"/>
          </p:cNvSpPr>
          <p:nvPr>
            <p:ph type="sldNum" sz="quarter" idx="5"/>
          </p:nvPr>
        </p:nvSpPr>
        <p:spPr/>
        <p:txBody>
          <a:bodyPr/>
          <a:lstStyle/>
          <a:p>
            <a:fld id="{B07158C4-A119-4B78-9DE8-A50001BC31DC}" type="slidenum">
              <a:rPr lang="en-AU" smtClean="0"/>
              <a:pPr/>
              <a:t>14</a:t>
            </a:fld>
            <a:endParaRPr lang="en-AU"/>
          </a:p>
        </p:txBody>
      </p:sp>
    </p:spTree>
    <p:extLst>
      <p:ext uri="{BB962C8B-B14F-4D97-AF65-F5344CB8AC3E}">
        <p14:creationId xmlns:p14="http://schemas.microsoft.com/office/powerpoint/2010/main" val="588055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b="0" i="1" err="1">
                <a:solidFill>
                  <a:srgbClr val="242424"/>
                </a:solidFill>
                <a:effectLst/>
                <a:latin typeface="Calibri" panose="020F0502020204030204" pitchFamily="34" charset="0"/>
                <a:ea typeface="Yu Mincho" panose="02020400000000000000" pitchFamily="18" charset="-128"/>
              </a:rPr>
              <a:t>Ini</a:t>
            </a:r>
            <a:r>
              <a:rPr lang="en-AU" sz="1600" b="0" i="1">
                <a:solidFill>
                  <a:srgbClr val="242424"/>
                </a:solidFill>
                <a:effectLst/>
                <a:latin typeface="Calibri" panose="020F0502020204030204" pitchFamily="34" charset="0"/>
                <a:ea typeface="Yu Mincho" panose="02020400000000000000" pitchFamily="18" charset="-128"/>
              </a:rPr>
              <a:t> uang </a:t>
            </a:r>
            <a:r>
              <a:rPr lang="en-AU" sz="1600" b="0" i="1" err="1">
                <a:solidFill>
                  <a:srgbClr val="242424"/>
                </a:solidFill>
                <a:effectLst/>
                <a:latin typeface="Calibri" panose="020F0502020204030204" pitchFamily="34" charset="0"/>
                <a:ea typeface="Yu Mincho" panose="02020400000000000000" pitchFamily="18" charset="-128"/>
              </a:rPr>
              <a:t>kembalinya</a:t>
            </a:r>
            <a:r>
              <a:rPr lang="en-AU" sz="1600" b="0" i="1">
                <a:solidFill>
                  <a:srgbClr val="242424"/>
                </a:solidFill>
                <a:effectLst/>
                <a:latin typeface="Calibri" panose="020F0502020204030204" pitchFamily="34" charset="0"/>
                <a:ea typeface="Yu Mincho" panose="02020400000000000000" pitchFamily="18" charset="-128"/>
              </a:rPr>
              <a:t> </a:t>
            </a:r>
            <a:r>
              <a:rPr lang="en-AU" sz="1600" b="0" i="0">
                <a:solidFill>
                  <a:srgbClr val="242424"/>
                </a:solidFill>
                <a:effectLst/>
                <a:latin typeface="Calibri" panose="020F0502020204030204" pitchFamily="34" charset="0"/>
                <a:ea typeface="Yu Mincho" panose="02020400000000000000" pitchFamily="18" charset="-128"/>
              </a:rPr>
              <a:t>means ‘Here is the change’</a:t>
            </a:r>
            <a:endParaRPr lang="en-AU" b="0" i="0"/>
          </a:p>
        </p:txBody>
      </p:sp>
      <p:sp>
        <p:nvSpPr>
          <p:cNvPr id="4" name="Slide Number Placeholder 3"/>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482653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b="0" i="1" err="1">
                <a:solidFill>
                  <a:srgbClr val="242424"/>
                </a:solidFill>
                <a:effectLst/>
                <a:latin typeface="Calibri" panose="020F0502020204030204" pitchFamily="34" charset="0"/>
                <a:ea typeface="Yu Mincho" panose="02020400000000000000" pitchFamily="18" charset="-128"/>
              </a:rPr>
              <a:t>Maaf</a:t>
            </a:r>
            <a:r>
              <a:rPr lang="en-AU" sz="1600" b="0" i="1">
                <a:solidFill>
                  <a:srgbClr val="242424"/>
                </a:solidFill>
                <a:effectLst/>
                <a:latin typeface="Calibri" panose="020F0502020204030204" pitchFamily="34" charset="0"/>
                <a:ea typeface="Yu Mincho" panose="02020400000000000000" pitchFamily="18" charset="-128"/>
              </a:rPr>
              <a:t>, </a:t>
            </a:r>
            <a:r>
              <a:rPr lang="en-AU" sz="1600" b="0" i="1" err="1">
                <a:solidFill>
                  <a:srgbClr val="242424"/>
                </a:solidFill>
                <a:effectLst/>
                <a:latin typeface="Calibri" panose="020F0502020204030204" pitchFamily="34" charset="0"/>
                <a:ea typeface="Yu Mincho" panose="02020400000000000000" pitchFamily="18" charset="-128"/>
              </a:rPr>
              <a:t>harga</a:t>
            </a:r>
            <a:r>
              <a:rPr lang="en-AU" sz="1600" b="0" i="1">
                <a:solidFill>
                  <a:srgbClr val="242424"/>
                </a:solidFill>
                <a:effectLst/>
                <a:latin typeface="Calibri" panose="020F0502020204030204" pitchFamily="34" charset="0"/>
                <a:ea typeface="Yu Mincho" panose="02020400000000000000" pitchFamily="18" charset="-128"/>
              </a:rPr>
              <a:t> pas </a:t>
            </a:r>
            <a:r>
              <a:rPr lang="en-AU" sz="1600" b="0" i="0">
                <a:solidFill>
                  <a:srgbClr val="242424"/>
                </a:solidFill>
                <a:effectLst/>
                <a:latin typeface="Calibri" panose="020F0502020204030204" pitchFamily="34" charset="0"/>
                <a:ea typeface="Yu Mincho" panose="02020400000000000000" pitchFamily="18" charset="-128"/>
              </a:rPr>
              <a:t>means ‘Sorry, it’s fixed price’</a:t>
            </a:r>
            <a:endParaRPr lang="en-AU" b="0" i="0"/>
          </a:p>
        </p:txBody>
      </p:sp>
      <p:sp>
        <p:nvSpPr>
          <p:cNvPr id="4" name="Slide Number Placeholder 3"/>
          <p:cNvSpPr>
            <a:spLocks noGrp="1"/>
          </p:cNvSpPr>
          <p:nvPr>
            <p:ph type="sldNum" sz="quarter" idx="5"/>
          </p:nvPr>
        </p:nvSpPr>
        <p:spPr/>
        <p:txBody>
          <a:bodyPr/>
          <a:lstStyle/>
          <a:p>
            <a:fld id="{B07158C4-A119-4B78-9DE8-A50001BC31DC}" type="slidenum">
              <a:rPr lang="en-AU" smtClean="0"/>
              <a:pPr/>
              <a:t>16</a:t>
            </a:fld>
            <a:endParaRPr lang="en-AU"/>
          </a:p>
        </p:txBody>
      </p:sp>
    </p:spTree>
    <p:extLst>
      <p:ext uri="{BB962C8B-B14F-4D97-AF65-F5344CB8AC3E}">
        <p14:creationId xmlns:p14="http://schemas.microsoft.com/office/powerpoint/2010/main" val="40872878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Slide not shared</a:t>
            </a:r>
          </a:p>
        </p:txBody>
      </p:sp>
      <p:sp>
        <p:nvSpPr>
          <p:cNvPr id="4" name="Slide Number Placeholder 3"/>
          <p:cNvSpPr>
            <a:spLocks noGrp="1"/>
          </p:cNvSpPr>
          <p:nvPr>
            <p:ph type="sldNum" sz="quarter" idx="5"/>
          </p:nvPr>
        </p:nvSpPr>
        <p:spPr/>
        <p:txBody>
          <a:bodyPr/>
          <a:lstStyle/>
          <a:p>
            <a:fld id="{B07158C4-A119-4B78-9DE8-A50001BC31DC}" type="slidenum">
              <a:rPr lang="en-AU" smtClean="0"/>
              <a:pPr/>
              <a:t>18</a:t>
            </a:fld>
            <a:endParaRPr lang="en-AU"/>
          </a:p>
        </p:txBody>
      </p:sp>
    </p:spTree>
    <p:extLst>
      <p:ext uri="{BB962C8B-B14F-4D97-AF65-F5344CB8AC3E}">
        <p14:creationId xmlns:p14="http://schemas.microsoft.com/office/powerpoint/2010/main" val="4052191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b="0" i="1" err="1">
                <a:solidFill>
                  <a:srgbClr val="242424"/>
                </a:solidFill>
                <a:effectLst/>
                <a:latin typeface="Calibri" panose="020F0502020204030204" pitchFamily="34" charset="0"/>
                <a:ea typeface="Yu Mincho" panose="02020400000000000000" pitchFamily="18" charset="-128"/>
              </a:rPr>
              <a:t>Berapa</a:t>
            </a:r>
            <a:r>
              <a:rPr lang="en-AU" sz="1800" b="0" i="1">
                <a:solidFill>
                  <a:srgbClr val="242424"/>
                </a:solidFill>
                <a:effectLst/>
                <a:latin typeface="Calibri" panose="020F0502020204030204" pitchFamily="34" charset="0"/>
                <a:ea typeface="Yu Mincho" panose="02020400000000000000" pitchFamily="18" charset="-128"/>
              </a:rPr>
              <a:t> </a:t>
            </a:r>
            <a:r>
              <a:rPr lang="en-AU" sz="1800" b="0" i="1" err="1">
                <a:solidFill>
                  <a:srgbClr val="242424"/>
                </a:solidFill>
                <a:effectLst/>
                <a:latin typeface="Calibri" panose="020F0502020204030204" pitchFamily="34" charset="0"/>
                <a:ea typeface="Yu Mincho" panose="02020400000000000000" pitchFamily="18" charset="-128"/>
              </a:rPr>
              <a:t>harganya</a:t>
            </a:r>
            <a:r>
              <a:rPr lang="en-AU" sz="1800" b="0" i="1">
                <a:solidFill>
                  <a:srgbClr val="242424"/>
                </a:solidFill>
                <a:effectLst/>
                <a:latin typeface="Calibri" panose="020F0502020204030204" pitchFamily="34" charset="0"/>
                <a:ea typeface="Yu Mincho" panose="02020400000000000000" pitchFamily="18" charset="-128"/>
              </a:rPr>
              <a:t>? </a:t>
            </a:r>
            <a:r>
              <a:rPr lang="en-AU" sz="1800" b="0" i="0">
                <a:solidFill>
                  <a:srgbClr val="242424"/>
                </a:solidFill>
                <a:effectLst/>
                <a:latin typeface="Calibri" panose="020F0502020204030204" pitchFamily="34" charset="0"/>
                <a:ea typeface="Yu Mincho" panose="02020400000000000000" pitchFamily="18" charset="-128"/>
              </a:rPr>
              <a:t>means ‘How much is it?’</a:t>
            </a:r>
            <a:endParaRPr lang="en-AU" b="0" i="0"/>
          </a:p>
        </p:txBody>
      </p:sp>
      <p:sp>
        <p:nvSpPr>
          <p:cNvPr id="4" name="Slide Number Placeholder 3"/>
          <p:cNvSpPr>
            <a:spLocks noGrp="1"/>
          </p:cNvSpPr>
          <p:nvPr>
            <p:ph type="sldNum" sz="quarter" idx="5"/>
          </p:nvPr>
        </p:nvSpPr>
        <p:spPr/>
        <p:txBody>
          <a:bodyPr/>
          <a:lstStyle/>
          <a:p>
            <a:fld id="{B07158C4-A119-4B78-9DE8-A50001BC31DC}" type="slidenum">
              <a:rPr lang="en-AU" smtClean="0"/>
              <a:pPr/>
              <a:t>3</a:t>
            </a:fld>
            <a:endParaRPr lang="en-AU"/>
          </a:p>
        </p:txBody>
      </p:sp>
    </p:spTree>
    <p:extLst>
      <p:ext uri="{BB962C8B-B14F-4D97-AF65-F5344CB8AC3E}">
        <p14:creationId xmlns:p14="http://schemas.microsoft.com/office/powerpoint/2010/main" val="978232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b="0" i="1">
                <a:solidFill>
                  <a:srgbClr val="242424"/>
                </a:solidFill>
                <a:effectLst/>
                <a:latin typeface="Calibri" panose="020F0502020204030204" pitchFamily="34" charset="0"/>
                <a:ea typeface="Yu Mincho" panose="02020400000000000000" pitchFamily="18" charset="-128"/>
              </a:rPr>
              <a:t>Wah, </a:t>
            </a:r>
            <a:r>
              <a:rPr lang="en-AU" sz="1600" b="0" i="1" err="1">
                <a:solidFill>
                  <a:srgbClr val="242424"/>
                </a:solidFill>
                <a:effectLst/>
                <a:latin typeface="Calibri" panose="020F0502020204030204" pitchFamily="34" charset="0"/>
                <a:ea typeface="Yu Mincho" panose="02020400000000000000" pitchFamily="18" charset="-128"/>
              </a:rPr>
              <a:t>terlalu</a:t>
            </a:r>
            <a:r>
              <a:rPr lang="en-AU" sz="1600" b="0" i="1">
                <a:solidFill>
                  <a:srgbClr val="242424"/>
                </a:solidFill>
                <a:effectLst/>
                <a:latin typeface="Calibri" panose="020F0502020204030204" pitchFamily="34" charset="0"/>
                <a:ea typeface="Yu Mincho" panose="02020400000000000000" pitchFamily="18" charset="-128"/>
              </a:rPr>
              <a:t> mahal! </a:t>
            </a:r>
            <a:r>
              <a:rPr lang="en-AU" sz="1600" b="0" i="0">
                <a:solidFill>
                  <a:srgbClr val="242424"/>
                </a:solidFill>
                <a:effectLst/>
                <a:latin typeface="Calibri" panose="020F0502020204030204" pitchFamily="34" charset="0"/>
                <a:ea typeface="Yu Mincho" panose="02020400000000000000" pitchFamily="18" charset="-128"/>
              </a:rPr>
              <a:t>means ‘Wow, it’s too expensive!’</a:t>
            </a:r>
            <a:endParaRPr lang="en-AU" b="0" i="0"/>
          </a:p>
        </p:txBody>
      </p:sp>
      <p:sp>
        <p:nvSpPr>
          <p:cNvPr id="4" name="Slide Number Placeholder 3"/>
          <p:cNvSpPr>
            <a:spLocks noGrp="1"/>
          </p:cNvSpPr>
          <p:nvPr>
            <p:ph type="sldNum" sz="quarter" idx="5"/>
          </p:nvPr>
        </p:nvSpPr>
        <p:spPr/>
        <p:txBody>
          <a:bodyPr/>
          <a:lstStyle/>
          <a:p>
            <a:fld id="{B07158C4-A119-4B78-9DE8-A50001BC31DC}" type="slidenum">
              <a:rPr lang="en-AU" smtClean="0"/>
              <a:pPr/>
              <a:t>4</a:t>
            </a:fld>
            <a:endParaRPr lang="en-AU"/>
          </a:p>
        </p:txBody>
      </p:sp>
    </p:spTree>
    <p:extLst>
      <p:ext uri="{BB962C8B-B14F-4D97-AF65-F5344CB8AC3E}">
        <p14:creationId xmlns:p14="http://schemas.microsoft.com/office/powerpoint/2010/main" val="22861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i="1">
                <a:solidFill>
                  <a:srgbClr val="242424"/>
                </a:solidFill>
                <a:effectLst/>
                <a:latin typeface="Calibri" panose="020F0502020204030204" pitchFamily="34" charset="0"/>
                <a:ea typeface="Yu Mincho" panose="02020400000000000000" pitchFamily="18" charset="-128"/>
              </a:rPr>
              <a:t>Bisa </a:t>
            </a:r>
            <a:r>
              <a:rPr lang="en-AU" sz="1600" b="0" i="1" err="1">
                <a:solidFill>
                  <a:srgbClr val="242424"/>
                </a:solidFill>
                <a:effectLst/>
                <a:latin typeface="Calibri" panose="020F0502020204030204" pitchFamily="34" charset="0"/>
                <a:ea typeface="Yu Mincho" panose="02020400000000000000" pitchFamily="18" charset="-128"/>
              </a:rPr>
              <a:t>tawar-menawar</a:t>
            </a:r>
            <a:r>
              <a:rPr lang="en-AU" sz="1600" b="0" i="1">
                <a:solidFill>
                  <a:srgbClr val="242424"/>
                </a:solidFill>
                <a:effectLst/>
                <a:latin typeface="Calibri" panose="020F0502020204030204" pitchFamily="34" charset="0"/>
                <a:ea typeface="Yu Mincho" panose="02020400000000000000" pitchFamily="18" charset="-128"/>
              </a:rPr>
              <a:t>? </a:t>
            </a:r>
            <a:r>
              <a:rPr lang="en-AU" sz="1600" b="0" i="0">
                <a:solidFill>
                  <a:srgbClr val="242424"/>
                </a:solidFill>
                <a:effectLst/>
                <a:latin typeface="Calibri" panose="020F0502020204030204" pitchFamily="34" charset="0"/>
                <a:ea typeface="Yu Mincho" panose="02020400000000000000" pitchFamily="18" charset="-128"/>
              </a:rPr>
              <a:t>means ‘Can I bargain?’</a:t>
            </a:r>
          </a:p>
        </p:txBody>
      </p:sp>
      <p:sp>
        <p:nvSpPr>
          <p:cNvPr id="4" name="Slide Number Placeholder 3"/>
          <p:cNvSpPr>
            <a:spLocks noGrp="1"/>
          </p:cNvSpPr>
          <p:nvPr>
            <p:ph type="sldNum" sz="quarter" idx="5"/>
          </p:nvPr>
        </p:nvSpPr>
        <p:spPr/>
        <p:txBody>
          <a:bodyPr/>
          <a:lstStyle/>
          <a:p>
            <a:fld id="{B07158C4-A119-4B78-9DE8-A50001BC31DC}" type="slidenum">
              <a:rPr lang="en-AU" smtClean="0"/>
              <a:pPr/>
              <a:t>5</a:t>
            </a:fld>
            <a:endParaRPr lang="en-AU"/>
          </a:p>
        </p:txBody>
      </p:sp>
    </p:spTree>
    <p:extLst>
      <p:ext uri="{BB962C8B-B14F-4D97-AF65-F5344CB8AC3E}">
        <p14:creationId xmlns:p14="http://schemas.microsoft.com/office/powerpoint/2010/main" val="4059768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b="0" i="1">
                <a:solidFill>
                  <a:srgbClr val="242424"/>
                </a:solidFill>
                <a:effectLst/>
                <a:latin typeface="Calibri" panose="020F0502020204030204" pitchFamily="34" charset="0"/>
                <a:ea typeface="Yu Mincho" panose="02020400000000000000" pitchFamily="18" charset="-128"/>
              </a:rPr>
              <a:t>Bisa </a:t>
            </a:r>
            <a:r>
              <a:rPr lang="en-AU" sz="1600" b="0" i="1" err="1">
                <a:solidFill>
                  <a:srgbClr val="242424"/>
                </a:solidFill>
                <a:effectLst/>
                <a:latin typeface="Calibri" panose="020F0502020204030204" pitchFamily="34" charset="0"/>
                <a:ea typeface="Yu Mincho" panose="02020400000000000000" pitchFamily="18" charset="-128"/>
              </a:rPr>
              <a:t>kurang</a:t>
            </a:r>
            <a:r>
              <a:rPr lang="en-AU" sz="1600" b="0" i="1">
                <a:solidFill>
                  <a:srgbClr val="242424"/>
                </a:solidFill>
                <a:effectLst/>
                <a:latin typeface="Calibri" panose="020F0502020204030204" pitchFamily="34" charset="0"/>
                <a:ea typeface="Yu Mincho" panose="02020400000000000000" pitchFamily="18" charset="-128"/>
              </a:rPr>
              <a:t>? </a:t>
            </a:r>
            <a:r>
              <a:rPr lang="en-AU" sz="1600" b="0" i="0">
                <a:solidFill>
                  <a:srgbClr val="242424"/>
                </a:solidFill>
                <a:effectLst/>
                <a:latin typeface="Calibri" panose="020F0502020204030204" pitchFamily="34" charset="0"/>
                <a:ea typeface="Yu Mincho" panose="02020400000000000000" pitchFamily="18" charset="-128"/>
              </a:rPr>
              <a:t>means ‘Can you reduce it?’</a:t>
            </a:r>
            <a:endParaRPr lang="en-AU" b="0" i="0"/>
          </a:p>
        </p:txBody>
      </p:sp>
      <p:sp>
        <p:nvSpPr>
          <p:cNvPr id="4" name="Slide Number Placeholder 3"/>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1876840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b="0" i="1" err="1">
                <a:solidFill>
                  <a:srgbClr val="242424"/>
                </a:solidFill>
                <a:effectLst/>
                <a:latin typeface="Calibri" panose="020F0502020204030204" pitchFamily="34" charset="0"/>
                <a:ea typeface="Yu Mincho" panose="02020400000000000000" pitchFamily="18" charset="-128"/>
              </a:rPr>
              <a:t>Ini</a:t>
            </a:r>
            <a:r>
              <a:rPr lang="en-AU" sz="1600" b="0" i="1">
                <a:solidFill>
                  <a:srgbClr val="242424"/>
                </a:solidFill>
                <a:effectLst/>
                <a:latin typeface="Calibri" panose="020F0502020204030204" pitchFamily="34" charset="0"/>
                <a:ea typeface="Yu Mincho" panose="02020400000000000000" pitchFamily="18" charset="-128"/>
              </a:rPr>
              <a:t> </a:t>
            </a:r>
            <a:r>
              <a:rPr lang="en-AU" sz="1600" b="0" i="1" err="1">
                <a:solidFill>
                  <a:srgbClr val="242424"/>
                </a:solidFill>
                <a:effectLst/>
                <a:latin typeface="Calibri" panose="020F0502020204030204" pitchFamily="34" charset="0"/>
                <a:ea typeface="Yu Mincho" panose="02020400000000000000" pitchFamily="18" charset="-128"/>
              </a:rPr>
              <a:t>uangnya</a:t>
            </a:r>
            <a:r>
              <a:rPr lang="en-AU" sz="1600" b="0" i="1">
                <a:solidFill>
                  <a:srgbClr val="242424"/>
                </a:solidFill>
                <a:effectLst/>
                <a:latin typeface="Calibri" panose="020F0502020204030204" pitchFamily="34" charset="0"/>
                <a:ea typeface="Yu Mincho" panose="02020400000000000000" pitchFamily="18" charset="-128"/>
              </a:rPr>
              <a:t> </a:t>
            </a:r>
            <a:r>
              <a:rPr lang="en-AU" sz="1600" b="0" i="0">
                <a:solidFill>
                  <a:srgbClr val="242424"/>
                </a:solidFill>
                <a:effectLst/>
                <a:latin typeface="Calibri" panose="020F0502020204030204" pitchFamily="34" charset="0"/>
                <a:ea typeface="Yu Mincho" panose="02020400000000000000" pitchFamily="18" charset="-128"/>
              </a:rPr>
              <a:t>means ‘Here is the money’.</a:t>
            </a:r>
            <a:endParaRPr lang="en-AU" b="0" i="0"/>
          </a:p>
        </p:txBody>
      </p:sp>
      <p:sp>
        <p:nvSpPr>
          <p:cNvPr id="4" name="Slide Number Placeholder 3"/>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428533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b="0" i="1">
                <a:solidFill>
                  <a:srgbClr val="242424"/>
                </a:solidFill>
                <a:effectLst/>
                <a:latin typeface="Calibri" panose="020F0502020204030204" pitchFamily="34" charset="0"/>
                <a:ea typeface="Yu Mincho" panose="02020400000000000000" pitchFamily="18" charset="-128"/>
              </a:rPr>
              <a:t>Mau </a:t>
            </a:r>
            <a:r>
              <a:rPr lang="en-AU" sz="1600" b="0" i="1" err="1">
                <a:solidFill>
                  <a:srgbClr val="242424"/>
                </a:solidFill>
                <a:effectLst/>
                <a:latin typeface="Calibri" panose="020F0502020204030204" pitchFamily="34" charset="0"/>
                <a:ea typeface="Yu Mincho" panose="02020400000000000000" pitchFamily="18" charset="-128"/>
              </a:rPr>
              <a:t>beli</a:t>
            </a:r>
            <a:r>
              <a:rPr lang="en-AU" sz="1600" b="0" i="1">
                <a:solidFill>
                  <a:srgbClr val="242424"/>
                </a:solidFill>
                <a:effectLst/>
                <a:latin typeface="Calibri" panose="020F0502020204030204" pitchFamily="34" charset="0"/>
                <a:ea typeface="Yu Mincho" panose="02020400000000000000" pitchFamily="18" charset="-128"/>
              </a:rPr>
              <a:t> </a:t>
            </a:r>
            <a:r>
              <a:rPr lang="en-AU" sz="1600" b="0" i="1" err="1">
                <a:solidFill>
                  <a:srgbClr val="242424"/>
                </a:solidFill>
                <a:effectLst/>
                <a:latin typeface="Calibri" panose="020F0502020204030204" pitchFamily="34" charset="0"/>
                <a:ea typeface="Yu Mincho" panose="02020400000000000000" pitchFamily="18" charset="-128"/>
              </a:rPr>
              <a:t>apa</a:t>
            </a:r>
            <a:r>
              <a:rPr lang="en-AU" sz="1600" b="0" i="1">
                <a:solidFill>
                  <a:srgbClr val="242424"/>
                </a:solidFill>
                <a:effectLst/>
                <a:latin typeface="Calibri" panose="020F0502020204030204" pitchFamily="34" charset="0"/>
                <a:ea typeface="Yu Mincho" panose="02020400000000000000" pitchFamily="18" charset="-128"/>
              </a:rPr>
              <a:t>? </a:t>
            </a:r>
            <a:r>
              <a:rPr lang="en-AU" sz="1600" b="0" i="0">
                <a:solidFill>
                  <a:srgbClr val="242424"/>
                </a:solidFill>
                <a:effectLst/>
                <a:latin typeface="Calibri" panose="020F0502020204030204" pitchFamily="34" charset="0"/>
                <a:ea typeface="Yu Mincho" panose="02020400000000000000" pitchFamily="18" charset="-128"/>
              </a:rPr>
              <a:t>means ‘What do you want to buy?’</a:t>
            </a:r>
            <a:endParaRPr lang="en-AU" b="0" i="0"/>
          </a:p>
        </p:txBody>
      </p:sp>
      <p:sp>
        <p:nvSpPr>
          <p:cNvPr id="4" name="Slide Number Placeholder 3"/>
          <p:cNvSpPr>
            <a:spLocks noGrp="1"/>
          </p:cNvSpPr>
          <p:nvPr>
            <p:ph type="sldNum" sz="quarter" idx="5"/>
          </p:nvPr>
        </p:nvSpPr>
        <p:spPr/>
        <p:txBody>
          <a:bodyPr/>
          <a:lstStyle/>
          <a:p>
            <a:fld id="{B07158C4-A119-4B78-9DE8-A50001BC31DC}" type="slidenum">
              <a:rPr lang="en-AU" smtClean="0"/>
              <a:pPr/>
              <a:t>9</a:t>
            </a:fld>
            <a:endParaRPr lang="en-AU"/>
          </a:p>
        </p:txBody>
      </p:sp>
    </p:spTree>
    <p:extLst>
      <p:ext uri="{BB962C8B-B14F-4D97-AF65-F5344CB8AC3E}">
        <p14:creationId xmlns:p14="http://schemas.microsoft.com/office/powerpoint/2010/main" val="4284884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b="0" i="1">
                <a:solidFill>
                  <a:srgbClr val="242424"/>
                </a:solidFill>
                <a:effectLst/>
                <a:latin typeface="Calibri" panose="020F0502020204030204" pitchFamily="34" charset="0"/>
                <a:ea typeface="Yu Mincho" panose="02020400000000000000" pitchFamily="18" charset="-128"/>
              </a:rPr>
              <a:t>Yang mana? </a:t>
            </a:r>
            <a:r>
              <a:rPr lang="en-AU" sz="1800" b="0" i="0">
                <a:solidFill>
                  <a:srgbClr val="242424"/>
                </a:solidFill>
                <a:effectLst/>
                <a:latin typeface="Calibri" panose="020F0502020204030204" pitchFamily="34" charset="0"/>
                <a:ea typeface="Yu Mincho" panose="02020400000000000000" pitchFamily="18" charset="-128"/>
              </a:rPr>
              <a:t>means ‘Which one?’</a:t>
            </a:r>
            <a:endParaRPr lang="en-AU" sz="1800" b="0" i="0"/>
          </a:p>
        </p:txBody>
      </p:sp>
      <p:sp>
        <p:nvSpPr>
          <p:cNvPr id="4" name="Slide Number Placeholder 3"/>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3470009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b="0" i="1">
                <a:solidFill>
                  <a:srgbClr val="242424"/>
                </a:solidFill>
                <a:effectLst/>
                <a:latin typeface="Calibri" panose="020F0502020204030204" pitchFamily="34" charset="0"/>
                <a:ea typeface="Yu Mincho" panose="02020400000000000000" pitchFamily="18" charset="-128"/>
              </a:rPr>
              <a:t>Saya </a:t>
            </a:r>
            <a:r>
              <a:rPr lang="en-AU" sz="1600" b="0" i="1" err="1">
                <a:solidFill>
                  <a:srgbClr val="242424"/>
                </a:solidFill>
                <a:effectLst/>
                <a:latin typeface="Calibri" panose="020F0502020204030204" pitchFamily="34" charset="0"/>
                <a:ea typeface="Yu Mincho" panose="02020400000000000000" pitchFamily="18" charset="-128"/>
              </a:rPr>
              <a:t>rugi</a:t>
            </a:r>
            <a:r>
              <a:rPr lang="en-AU" sz="1600" b="0" i="1">
                <a:solidFill>
                  <a:srgbClr val="242424"/>
                </a:solidFill>
                <a:effectLst/>
                <a:latin typeface="Calibri" panose="020F0502020204030204" pitchFamily="34" charset="0"/>
                <a:ea typeface="Yu Mincho" panose="02020400000000000000" pitchFamily="18" charset="-128"/>
              </a:rPr>
              <a:t>! </a:t>
            </a:r>
            <a:r>
              <a:rPr lang="en-AU" sz="1600" b="0" i="0">
                <a:solidFill>
                  <a:srgbClr val="242424"/>
                </a:solidFill>
                <a:effectLst/>
                <a:latin typeface="Calibri" panose="020F0502020204030204" pitchFamily="34" charset="0"/>
                <a:ea typeface="Yu Mincho" panose="02020400000000000000" pitchFamily="18" charset="-128"/>
              </a:rPr>
              <a:t>means ‘I will lose!’ (implying, ‘I will lose out financially!’)</a:t>
            </a:r>
            <a:endParaRPr lang="en-AU" b="0" i="0"/>
          </a:p>
        </p:txBody>
      </p:sp>
      <p:sp>
        <p:nvSpPr>
          <p:cNvPr id="4" name="Slide Number Placeholder 3"/>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26825106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7"/>
            <a:ext cx="8532000"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8" y="4273686"/>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6"/>
            <a:ext cx="8532000" cy="424497"/>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3113336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2897805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7"/>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3"/>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4" y="640918"/>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3"/>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2" y="1527043"/>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3"/>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3"/>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4"/>
            <a:ext cx="6658020" cy="545601"/>
          </a:xfrm>
        </p:spPr>
        <p:txBody>
          <a:bodyPr/>
          <a:lstStyle>
            <a:lvl1pPr>
              <a:defRPr>
                <a:solidFill>
                  <a:schemeClr val="bg1"/>
                </a:solidFill>
              </a:defRPr>
            </a:lvl1pPr>
          </a:lstStyle>
          <a:p>
            <a:r>
              <a:rPr lang="en-US"/>
              <a:t>Meet the [KLA] team</a:t>
            </a:r>
            <a:endParaRPr lang="en-AU"/>
          </a:p>
        </p:txBody>
      </p:sp>
    </p:spTree>
    <p:extLst>
      <p:ext uri="{BB962C8B-B14F-4D97-AF65-F5344CB8AC3E}">
        <p14:creationId xmlns:p14="http://schemas.microsoft.com/office/powerpoint/2010/main" val="1454133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0"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1"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6"/>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0"/>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a:t>[KLA] Curriculum team</a:t>
            </a:r>
            <a:endParaRPr lang="en-AU"/>
          </a:p>
        </p:txBody>
      </p:sp>
    </p:spTree>
    <p:extLst>
      <p:ext uri="{BB962C8B-B14F-4D97-AF65-F5344CB8AC3E}">
        <p14:creationId xmlns:p14="http://schemas.microsoft.com/office/powerpoint/2010/main" val="191984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0"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6"/>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627909" y="3220557"/>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2"/>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a:t>[KLA] Curriculum team</a:t>
            </a:r>
            <a:endParaRPr lang="en-AU"/>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1"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Tree>
    <p:extLst>
      <p:ext uri="{BB962C8B-B14F-4D97-AF65-F5344CB8AC3E}">
        <p14:creationId xmlns:p14="http://schemas.microsoft.com/office/powerpoint/2010/main" val="2954914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249288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0"/>
            <a:ext cx="5676900" cy="4535997"/>
          </a:xfrm>
        </p:spPr>
        <p:txBody>
          <a:bodyPr/>
          <a:lstStyle/>
          <a:p>
            <a:r>
              <a:rPr lang="en-US"/>
              <a:t>Click icon to add picture</a:t>
            </a:r>
            <a:endParaRPr lang="en-AU"/>
          </a:p>
        </p:txBody>
      </p:sp>
    </p:spTree>
    <p:extLst>
      <p:ext uri="{BB962C8B-B14F-4D97-AF65-F5344CB8AC3E}">
        <p14:creationId xmlns:p14="http://schemas.microsoft.com/office/powerpoint/2010/main" val="1064475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09"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4" y="1966625"/>
            <a:ext cx="2548889" cy="3635736"/>
          </a:xfrm>
        </p:spPr>
        <p:txBody>
          <a:bodyPr/>
          <a:lstStyle>
            <a:lvl1pPr>
              <a:defRPr/>
            </a:lvl1pPr>
          </a:lstStyle>
          <a:p>
            <a:r>
              <a:rPr lang="en-AU"/>
              <a:t>Document image</a:t>
            </a:r>
          </a:p>
        </p:txBody>
      </p:sp>
    </p:spTree>
    <p:extLst>
      <p:ext uri="{BB962C8B-B14F-4D97-AF65-F5344CB8AC3E}">
        <p14:creationId xmlns:p14="http://schemas.microsoft.com/office/powerpoint/2010/main" val="2772586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839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4" y="-263449"/>
            <a:ext cx="1963103" cy="2827973"/>
          </a:xfrm>
          <a:prstGeom prst="rect">
            <a:avLst/>
          </a:prstGeom>
          <a:noFill/>
        </p:spPr>
        <p:txBody>
          <a:bodyPr wrap="square" lIns="0" tIns="0" rIns="0" bIns="0" rtlCol="0">
            <a:noAutofit/>
          </a:bodyPr>
          <a:lstStyle/>
          <a:p>
            <a:pPr algn="l"/>
            <a:r>
              <a:rPr lang="en-AU" sz="35000">
                <a:solidFill>
                  <a:srgbClr val="CDD3D6"/>
                </a:solidFill>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0" y="2036762"/>
            <a:ext cx="8108950" cy="3458057"/>
          </a:xfr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mj-lt"/>
                <a:ea typeface="+mn-ea"/>
                <a:cs typeface="+mn-cs"/>
              </a:defRPr>
            </a:lvl1pPr>
          </a:lstStyle>
          <a:p>
            <a:pPr lvl="0"/>
            <a:r>
              <a:rPr lang="en-US"/>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0"/>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mj-lt"/>
                <a:ea typeface="+mn-ea"/>
                <a:cs typeface="+mn-cs"/>
              </a:defRPr>
            </a:lvl1pPr>
          </a:lstStyle>
          <a:p>
            <a:pPr lvl="0"/>
            <a:r>
              <a:rPr lang="en-US"/>
              <a:t>– Author (</a:t>
            </a:r>
            <a:r>
              <a:rPr lang="en-US" err="1"/>
              <a:t>YYYY:page</a:t>
            </a:r>
            <a:r>
              <a:rPr lang="en-US"/>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1"/>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mj-lt"/>
                <a:ea typeface="+mn-ea"/>
                <a:cs typeface="+mn-cs"/>
              </a:defRPr>
            </a:lvl1pPr>
          </a:lstStyle>
          <a:p>
            <a:pPr lvl="0"/>
            <a:r>
              <a:rPr lang="en-US"/>
              <a:t>Name of text</a:t>
            </a:r>
          </a:p>
        </p:txBody>
      </p:sp>
      <p:pic>
        <p:nvPicPr>
          <p:cNvPr id="13" name="Picture 12">
            <a:extLst>
              <a:ext uri="{FF2B5EF4-FFF2-40B4-BE49-F238E27FC236}">
                <a16:creationId xmlns:a16="http://schemas.microsoft.com/office/drawing/2014/main" id="{0527177B-E69E-4192-EE46-019AE8C241BF}"/>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2669954" cy="6858000"/>
          </a:xfrm>
          <a:prstGeom prst="rect">
            <a:avLst/>
          </a:prstGeom>
        </p:spPr>
      </p:pic>
    </p:spTree>
    <p:extLst>
      <p:ext uri="{BB962C8B-B14F-4D97-AF65-F5344CB8AC3E}">
        <p14:creationId xmlns:p14="http://schemas.microsoft.com/office/powerpoint/2010/main" val="924462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7006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rgbClr val="00296C"/>
                </a:solidFill>
              </a:defRPr>
            </a:lvl1pPr>
          </a:lstStyle>
          <a:p>
            <a:r>
              <a:rPr lang="en-US"/>
              <a:t>Click to edit Master title style</a:t>
            </a:r>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7"/>
            <a:ext cx="8532000"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8" y="4273686"/>
            <a:ext cx="2772001"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6"/>
            <a:ext cx="8532000" cy="424497"/>
          </a:xfrm>
        </p:spPr>
        <p:txBody>
          <a:bodyPr/>
          <a:lstStyle>
            <a:lvl1pPr>
              <a:defRPr>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1430230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2762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543766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2266044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833964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930425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205846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4259889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3648864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091660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mn-lt"/>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8063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a:t>Click icon to add picture</a:t>
            </a:r>
            <a:endParaRPr lang="en-AU"/>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8" y="2787773"/>
            <a:ext cx="4500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title</a:t>
            </a:r>
            <a:endParaRPr lang="en-AU"/>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8" y="2357168"/>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8" y="2353833"/>
            <a:ext cx="4500001" cy="424497"/>
          </a:xfrm>
        </p:spPr>
        <p:txBody>
          <a:bodyPr/>
          <a:lstStyle>
            <a:lvl1pPr>
              <a:defRPr sz="1800" b="1">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a:t>
            </a:r>
            <a:endParaRPr lang="en-AU"/>
          </a:p>
        </p:txBody>
      </p:sp>
    </p:spTree>
    <p:extLst>
      <p:ext uri="{BB962C8B-B14F-4D97-AF65-F5344CB8AC3E}">
        <p14:creationId xmlns:p14="http://schemas.microsoft.com/office/powerpoint/2010/main" val="369703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07221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mn-lt"/>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2372383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accent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accent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accent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accent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620879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328956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Tree>
    <p:extLst>
      <p:ext uri="{BB962C8B-B14F-4D97-AF65-F5344CB8AC3E}">
        <p14:creationId xmlns:p14="http://schemas.microsoft.com/office/powerpoint/2010/main" val="3946258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bg1"/>
                </a:solidFill>
              </a:defRPr>
            </a:lvl1pPr>
          </a:lstStyle>
          <a:p>
            <a:r>
              <a:rPr lang="en-US"/>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135329" y="360000"/>
            <a:ext cx="660650" cy="715199"/>
          </a:xfrm>
          <a:prstGeom prst="rect">
            <a:avLst/>
          </a:prstGeom>
        </p:spPr>
      </p:pic>
    </p:spTree>
    <p:extLst>
      <p:ext uri="{BB962C8B-B14F-4D97-AF65-F5344CB8AC3E}">
        <p14:creationId xmlns:p14="http://schemas.microsoft.com/office/powerpoint/2010/main" val="4163254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US"/>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1332948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2" cstate="email">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1537526069"/>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 id="2147483827" r:id="rId19"/>
    <p:sldLayoutId id="2147483828" r:id="rId20"/>
    <p:sldLayoutId id="2147483829" r:id="rId21"/>
    <p:sldLayoutId id="2147483830" r:id="rId22"/>
    <p:sldLayoutId id="2147483831" r:id="rId23"/>
    <p:sldLayoutId id="2147483832" r:id="rId24"/>
    <p:sldLayoutId id="2147483833" r:id="rId25"/>
    <p:sldLayoutId id="2147483834" r:id="rId26"/>
    <p:sldLayoutId id="2147483835" r:id="rId27"/>
    <p:sldLayoutId id="2147483836" r:id="rId28"/>
    <p:sldLayoutId id="2147483837" r:id="rId29"/>
    <p:sldLayoutId id="2147483838"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hyperlink" Target="https://education.nsw.gov.au/rights-and-accountability/copyright" TargetMode="External"/><Relationship Id="rId2" Type="http://schemas.openxmlformats.org/officeDocument/2006/relationships/notesSlide" Target="../notesSlides/notesSlide15.xml"/><Relationship Id="rId1" Type="http://schemas.openxmlformats.org/officeDocument/2006/relationships/slideLayout" Target="../slideLayouts/slideLayout30.xml"/><Relationship Id="rId4" Type="http://schemas.openxmlformats.org/officeDocument/2006/relationships/hyperlink" Target="https://creativecommons.org/licenses/by/4.0/"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6E314C-54E1-134A-9BA5-C47E8026D3E4}"/>
              </a:ext>
            </a:extLst>
          </p:cNvPr>
          <p:cNvSpPr>
            <a:spLocks noGrp="1"/>
          </p:cNvSpPr>
          <p:nvPr>
            <p:ph type="ctrTitle"/>
          </p:nvPr>
        </p:nvSpPr>
        <p:spPr/>
        <p:txBody>
          <a:bodyPr/>
          <a:lstStyle/>
          <a:p>
            <a:r>
              <a:rPr lang="en-US" dirty="0"/>
              <a:t>Bargaining strategies</a:t>
            </a:r>
          </a:p>
        </p:txBody>
      </p:sp>
    </p:spTree>
    <p:extLst>
      <p:ext uri="{BB962C8B-B14F-4D97-AF65-F5344CB8AC3E}">
        <p14:creationId xmlns:p14="http://schemas.microsoft.com/office/powerpoint/2010/main" val="1649960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346DB4-D1EE-7AFA-0ADC-729A3DAC2FAB}"/>
              </a:ext>
            </a:extLst>
          </p:cNvPr>
          <p:cNvSpPr txBox="1">
            <a:spLocks noGrp="1"/>
          </p:cNvSpPr>
          <p:nvPr>
            <p:ph type="title"/>
          </p:nvPr>
        </p:nvSpPr>
        <p:spPr>
          <a:xfrm>
            <a:off x="360000" y="360000"/>
            <a:ext cx="10080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609585" rtl="0" eaLnBrk="1" fontAlgn="auto" latinLnBrk="0" hangingPunct="1">
              <a:lnSpc>
                <a:spcPct val="100000"/>
              </a:lnSpc>
              <a:spcBef>
                <a:spcPts val="0"/>
              </a:spcBef>
              <a:spcAft>
                <a:spcPts val="0"/>
              </a:spcAft>
              <a:buClrTx/>
              <a:buSzTx/>
              <a:buFontTx/>
              <a:buNone/>
              <a:tabLst/>
              <a:defRPr/>
            </a:pPr>
            <a:r>
              <a:rPr kumimoji="0" lang="id-ID" b="0" i="1" u="none" strike="noStrike" kern="1200" cap="none" spc="0" normalizeH="0" baseline="0" dirty="0">
                <a:ln>
                  <a:noFill/>
                </a:ln>
                <a:effectLst/>
                <a:uLnTx/>
                <a:uFillTx/>
                <a:ea typeface="+mn-ea"/>
                <a:cs typeface="+mn-cs"/>
              </a:rPr>
              <a:t>Yang mana?</a:t>
            </a:r>
            <a:endParaRPr lang="id-ID" b="0" i="1" u="none" strike="noStrike" kern="1200" cap="none" spc="0" normalizeH="0" baseline="0" dirty="0">
              <a:ln>
                <a:noFill/>
              </a:ln>
              <a:effectLst/>
              <a:uLnTx/>
              <a:uFillTx/>
              <a:ea typeface="+mn-ea"/>
              <a:cs typeface="+mn-cs"/>
            </a:endParaRPr>
          </a:p>
        </p:txBody>
      </p:sp>
      <p:pic>
        <p:nvPicPr>
          <p:cNvPr id="4" name="Picture 3" descr="A person holding their hands up to display something.">
            <a:extLst>
              <a:ext uri="{FF2B5EF4-FFF2-40B4-BE49-F238E27FC236}">
                <a16:creationId xmlns:a16="http://schemas.microsoft.com/office/drawing/2014/main" id="{61956870-C386-3574-475B-864740B2FF1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7995"/>
          <a:stretch/>
        </p:blipFill>
        <p:spPr>
          <a:xfrm>
            <a:off x="729399" y="1013877"/>
            <a:ext cx="10080000" cy="5844124"/>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165469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87A685-0E12-B498-502F-071ABB467E51}"/>
              </a:ext>
            </a:extLst>
          </p:cNvPr>
          <p:cNvSpPr txBox="1">
            <a:spLocks noGrp="1"/>
          </p:cNvSpPr>
          <p:nvPr>
            <p:ph type="title"/>
          </p:nvPr>
        </p:nvSpPr>
        <p:spPr>
          <a:xfrm>
            <a:off x="360000" y="360000"/>
            <a:ext cx="10080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609585" rtl="0" eaLnBrk="1" fontAlgn="auto" latinLnBrk="0" hangingPunct="1">
              <a:lnSpc>
                <a:spcPct val="100000"/>
              </a:lnSpc>
              <a:spcBef>
                <a:spcPts val="0"/>
              </a:spcBef>
              <a:spcAft>
                <a:spcPts val="0"/>
              </a:spcAft>
              <a:buClrTx/>
              <a:buSzTx/>
              <a:buFontTx/>
              <a:buNone/>
              <a:tabLst/>
              <a:defRPr/>
            </a:pPr>
            <a:r>
              <a:rPr kumimoji="0" lang="id-ID" b="0" i="1" u="none" strike="noStrike" kern="1200" cap="none" spc="0" normalizeH="0" baseline="0" dirty="0">
                <a:ln>
                  <a:noFill/>
                </a:ln>
                <a:effectLst/>
                <a:uLnTx/>
                <a:uFillTx/>
                <a:ea typeface="+mn-ea"/>
                <a:cs typeface="+mn-cs"/>
              </a:rPr>
              <a:t>Saya rugi!</a:t>
            </a:r>
            <a:endParaRPr lang="id-ID" b="0" i="1" u="none" strike="noStrike" kern="1200" cap="none" spc="0" normalizeH="0" baseline="0" dirty="0">
              <a:ln>
                <a:noFill/>
              </a:ln>
              <a:effectLst/>
              <a:uLnTx/>
              <a:uFillTx/>
              <a:ea typeface="+mn-ea"/>
              <a:cs typeface="+mn-cs"/>
            </a:endParaRPr>
          </a:p>
        </p:txBody>
      </p:sp>
      <p:pic>
        <p:nvPicPr>
          <p:cNvPr id="5" name="Picture 4" descr="A person looking upset with their hand on their head.">
            <a:extLst>
              <a:ext uri="{FF2B5EF4-FFF2-40B4-BE49-F238E27FC236}">
                <a16:creationId xmlns:a16="http://schemas.microsoft.com/office/drawing/2014/main" id="{81965BEF-21F8-1589-8A04-1C485998B22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3626"/>
          <a:stretch/>
        </p:blipFill>
        <p:spPr>
          <a:xfrm>
            <a:off x="1469446" y="1346885"/>
            <a:ext cx="9024829" cy="5511115"/>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11</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41748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7A78D5-4D5A-98BB-0512-8DDBB56B77BA}"/>
              </a:ext>
            </a:extLst>
          </p:cNvPr>
          <p:cNvSpPr txBox="1">
            <a:spLocks noGrp="1"/>
          </p:cNvSpPr>
          <p:nvPr>
            <p:ph type="title"/>
          </p:nvPr>
        </p:nvSpPr>
        <p:spPr>
          <a:xfrm>
            <a:off x="360000" y="360000"/>
            <a:ext cx="10080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609585" rtl="0" eaLnBrk="1" fontAlgn="auto" latinLnBrk="0" hangingPunct="1">
              <a:lnSpc>
                <a:spcPct val="100000"/>
              </a:lnSpc>
              <a:spcBef>
                <a:spcPts val="0"/>
              </a:spcBef>
              <a:spcAft>
                <a:spcPts val="0"/>
              </a:spcAft>
              <a:buClrTx/>
              <a:buSzTx/>
              <a:buFontTx/>
              <a:buNone/>
              <a:tabLst/>
              <a:defRPr/>
            </a:pPr>
            <a:r>
              <a:rPr lang="id-ID" i="1" dirty="0">
                <a:ea typeface="+mn-ea"/>
                <a:cs typeface="+mn-cs"/>
              </a:rPr>
              <a:t>Bisa tambah lagi?</a:t>
            </a:r>
            <a:endParaRPr lang="id-ID" b="0" i="1" u="none" strike="noStrike" kern="1200" cap="none" spc="0" normalizeH="0" baseline="0" dirty="0">
              <a:ln>
                <a:noFill/>
              </a:ln>
              <a:effectLst/>
              <a:uLnTx/>
              <a:uFillTx/>
              <a:ea typeface="+mn-ea"/>
              <a:cs typeface="+mn-cs"/>
            </a:endParaRPr>
          </a:p>
        </p:txBody>
      </p:sp>
      <p:pic>
        <p:nvPicPr>
          <p:cNvPr id="5" name="Picture 4" descr="A person pointing up with their hands.">
            <a:extLst>
              <a:ext uri="{FF2B5EF4-FFF2-40B4-BE49-F238E27FC236}">
                <a16:creationId xmlns:a16="http://schemas.microsoft.com/office/drawing/2014/main" id="{15DA636F-2823-78DD-1DB1-FFC8BD82B8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9341"/>
          <a:stretch/>
        </p:blipFill>
        <p:spPr>
          <a:xfrm>
            <a:off x="865793" y="1109764"/>
            <a:ext cx="10080000" cy="5748237"/>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12</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945602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DE70C6-7E72-0634-023C-15F2C42CE684}"/>
              </a:ext>
            </a:extLst>
          </p:cNvPr>
          <p:cNvSpPr txBox="1">
            <a:spLocks noGrp="1"/>
          </p:cNvSpPr>
          <p:nvPr>
            <p:ph type="title"/>
          </p:nvPr>
        </p:nvSpPr>
        <p:spPr>
          <a:xfrm>
            <a:off x="360000" y="360000"/>
            <a:ext cx="10080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609585" rtl="0" eaLnBrk="1" fontAlgn="auto" latinLnBrk="0" hangingPunct="1">
              <a:lnSpc>
                <a:spcPct val="100000"/>
              </a:lnSpc>
              <a:spcBef>
                <a:spcPts val="0"/>
              </a:spcBef>
              <a:spcAft>
                <a:spcPts val="0"/>
              </a:spcAft>
              <a:buClrTx/>
              <a:buSzTx/>
              <a:buFontTx/>
              <a:buNone/>
              <a:tabLst/>
              <a:defRPr/>
            </a:pPr>
            <a:r>
              <a:rPr lang="en-US" i="1" dirty="0">
                <a:ea typeface="+mn-ea"/>
                <a:cs typeface="+mn-cs"/>
              </a:rPr>
              <a:t>K</a:t>
            </a:r>
            <a:r>
              <a:rPr lang="id-ID" i="1" dirty="0" err="1">
                <a:ea typeface="+mn-ea"/>
                <a:cs typeface="+mn-cs"/>
              </a:rPr>
              <a:t>ualitasnya</a:t>
            </a:r>
            <a:r>
              <a:rPr lang="id-ID" i="1" dirty="0">
                <a:ea typeface="+mn-ea"/>
                <a:cs typeface="+mn-cs"/>
              </a:rPr>
              <a:t> baik!</a:t>
            </a:r>
            <a:endParaRPr lang="id-ID" b="0" i="1" u="none" strike="noStrike" kern="1200" cap="none" spc="0" normalizeH="0" baseline="0" dirty="0">
              <a:ln>
                <a:noFill/>
              </a:ln>
              <a:effectLst/>
              <a:uLnTx/>
              <a:uFillTx/>
              <a:ea typeface="+mn-ea"/>
              <a:cs typeface="+mn-cs"/>
            </a:endParaRPr>
          </a:p>
        </p:txBody>
      </p:sp>
      <p:pic>
        <p:nvPicPr>
          <p:cNvPr id="5" name="Picture 4" descr="A person doing the gesture for 'OK'.">
            <a:extLst>
              <a:ext uri="{FF2B5EF4-FFF2-40B4-BE49-F238E27FC236}">
                <a16:creationId xmlns:a16="http://schemas.microsoft.com/office/drawing/2014/main" id="{3E696515-BEFA-7BAF-A6D3-A528C277A1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7583"/>
          <a:stretch/>
        </p:blipFill>
        <p:spPr>
          <a:xfrm>
            <a:off x="1952367" y="1581665"/>
            <a:ext cx="9055099" cy="5276335"/>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639555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7E7FD7-9A28-0474-1C8F-A6A3CBFB8CF7}"/>
              </a:ext>
            </a:extLst>
          </p:cNvPr>
          <p:cNvSpPr txBox="1">
            <a:spLocks noGrp="1"/>
          </p:cNvSpPr>
          <p:nvPr>
            <p:ph type="title"/>
          </p:nvPr>
        </p:nvSpPr>
        <p:spPr>
          <a:xfrm>
            <a:off x="360000" y="360000"/>
            <a:ext cx="10080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609585" rtl="0" eaLnBrk="1" fontAlgn="auto" latinLnBrk="0" hangingPunct="1">
              <a:lnSpc>
                <a:spcPct val="100000"/>
              </a:lnSpc>
              <a:spcBef>
                <a:spcPts val="0"/>
              </a:spcBef>
              <a:spcAft>
                <a:spcPts val="0"/>
              </a:spcAft>
              <a:buClrTx/>
              <a:buSzTx/>
              <a:buFontTx/>
              <a:buNone/>
              <a:tabLst/>
              <a:defRPr/>
            </a:pPr>
            <a:r>
              <a:rPr kumimoji="0" lang="id-ID" b="0" i="1" u="none" strike="noStrike" kern="1200" cap="none" spc="0" normalizeH="0" baseline="0" dirty="0">
                <a:ln>
                  <a:noFill/>
                </a:ln>
                <a:effectLst/>
                <a:uLnTx/>
                <a:uFillTx/>
                <a:ea typeface="+mn-ea"/>
                <a:cs typeface="+mn-cs"/>
              </a:rPr>
              <a:t>Kamu pandai tawar-menawar!</a:t>
            </a:r>
            <a:endParaRPr lang="id-ID" b="0" i="1" u="none" strike="noStrike" kern="1200" cap="none" spc="0" normalizeH="0" baseline="0" dirty="0">
              <a:ln>
                <a:noFill/>
              </a:ln>
              <a:effectLst/>
              <a:uLnTx/>
              <a:uFillTx/>
              <a:ea typeface="+mn-ea"/>
              <a:cs typeface="+mn-cs"/>
            </a:endParaRPr>
          </a:p>
        </p:txBody>
      </p:sp>
      <p:pic>
        <p:nvPicPr>
          <p:cNvPr id="4" name="Picture 3" descr="A person holding their finger to their forehead.">
            <a:extLst>
              <a:ext uri="{FF2B5EF4-FFF2-40B4-BE49-F238E27FC236}">
                <a16:creationId xmlns:a16="http://schemas.microsoft.com/office/drawing/2014/main" id="{D5A7C147-DFC8-392F-F3A6-C7C0EA142D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02726" y="1352910"/>
            <a:ext cx="7786547" cy="5505090"/>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dirty="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14</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489968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DE70C6-7E72-0634-023C-15F2C42CE684}"/>
              </a:ext>
            </a:extLst>
          </p:cNvPr>
          <p:cNvSpPr txBox="1">
            <a:spLocks noGrp="1"/>
          </p:cNvSpPr>
          <p:nvPr>
            <p:ph type="title"/>
          </p:nvPr>
        </p:nvSpPr>
        <p:spPr>
          <a:xfrm>
            <a:off x="360000" y="360000"/>
            <a:ext cx="10080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609585" rtl="0" eaLnBrk="1" fontAlgn="auto" latinLnBrk="0" hangingPunct="1">
              <a:lnSpc>
                <a:spcPct val="100000"/>
              </a:lnSpc>
              <a:spcBef>
                <a:spcPts val="0"/>
              </a:spcBef>
              <a:spcAft>
                <a:spcPts val="0"/>
              </a:spcAft>
              <a:buClrTx/>
              <a:buSzTx/>
              <a:buFontTx/>
              <a:buNone/>
              <a:tabLst/>
              <a:defRPr/>
            </a:pPr>
            <a:r>
              <a:rPr lang="id-ID" i="1" dirty="0">
                <a:ea typeface="+mn-ea"/>
                <a:cs typeface="+mn-cs"/>
              </a:rPr>
              <a:t>Ini uang kembalinya</a:t>
            </a:r>
            <a:r>
              <a:rPr lang="en-AU" i="1" dirty="0">
                <a:ea typeface="+mn-ea"/>
                <a:cs typeface="+mn-cs"/>
              </a:rPr>
              <a:t>.</a:t>
            </a:r>
            <a:endParaRPr lang="id-ID" b="0" i="1" u="none" strike="noStrike" kern="1200" cap="none" spc="0" normalizeH="0" baseline="0" dirty="0">
              <a:ln>
                <a:noFill/>
              </a:ln>
              <a:effectLst/>
              <a:uLnTx/>
              <a:uFillTx/>
              <a:ea typeface="+mn-ea"/>
              <a:cs typeface="+mn-cs"/>
            </a:endParaRPr>
          </a:p>
        </p:txBody>
      </p:sp>
      <p:pic>
        <p:nvPicPr>
          <p:cNvPr id="9" name="Picture 8" descr="Two hands held out together with the caption 'move hands toward yourself'.">
            <a:extLst>
              <a:ext uri="{FF2B5EF4-FFF2-40B4-BE49-F238E27FC236}">
                <a16:creationId xmlns:a16="http://schemas.microsoft.com/office/drawing/2014/main" id="{3A1C5848-583C-BF99-AAEE-34BCC29AF5C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807" t="16937" r="7204" b="3925"/>
          <a:stretch/>
        </p:blipFill>
        <p:spPr>
          <a:xfrm>
            <a:off x="2462141" y="2052634"/>
            <a:ext cx="6831894" cy="4445366"/>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15</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1048104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DE70C6-7E72-0634-023C-15F2C42CE684}"/>
              </a:ext>
            </a:extLst>
          </p:cNvPr>
          <p:cNvSpPr txBox="1">
            <a:spLocks noGrp="1"/>
          </p:cNvSpPr>
          <p:nvPr>
            <p:ph type="title"/>
          </p:nvPr>
        </p:nvSpPr>
        <p:spPr>
          <a:xfrm>
            <a:off x="360000" y="360000"/>
            <a:ext cx="10080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609585" rtl="0" eaLnBrk="1" fontAlgn="auto" latinLnBrk="0" hangingPunct="1">
              <a:lnSpc>
                <a:spcPct val="100000"/>
              </a:lnSpc>
              <a:spcBef>
                <a:spcPts val="0"/>
              </a:spcBef>
              <a:spcAft>
                <a:spcPts val="0"/>
              </a:spcAft>
              <a:buClrTx/>
              <a:buSzTx/>
              <a:buFontTx/>
              <a:buNone/>
              <a:tabLst/>
              <a:defRPr/>
            </a:pPr>
            <a:r>
              <a:rPr lang="id-ID" i="1" dirty="0">
                <a:ea typeface="+mn-ea"/>
                <a:cs typeface="+mn-cs"/>
              </a:rPr>
              <a:t>Maaf, harga pas</a:t>
            </a:r>
            <a:r>
              <a:rPr lang="en-AU" i="1" dirty="0">
                <a:ea typeface="+mn-ea"/>
                <a:cs typeface="+mn-cs"/>
              </a:rPr>
              <a:t>.</a:t>
            </a:r>
            <a:endParaRPr lang="id-ID" b="0" i="1" u="none" strike="noStrike" kern="1200" cap="none" spc="0" normalizeH="0" baseline="0" dirty="0">
              <a:ln>
                <a:noFill/>
              </a:ln>
              <a:effectLst/>
              <a:uLnTx/>
              <a:uFillTx/>
              <a:ea typeface="+mn-ea"/>
              <a:cs typeface="+mn-cs"/>
            </a:endParaRPr>
          </a:p>
        </p:txBody>
      </p:sp>
      <p:pic>
        <p:nvPicPr>
          <p:cNvPr id="5" name="Picture 4" descr="A person with their hands together in a sorry gesture.">
            <a:extLst>
              <a:ext uri="{FF2B5EF4-FFF2-40B4-BE49-F238E27FC236}">
                <a16:creationId xmlns:a16="http://schemas.microsoft.com/office/drawing/2014/main" id="{BDF09515-F58E-2D22-2A81-B42192859C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580"/>
          <a:stretch/>
        </p:blipFill>
        <p:spPr>
          <a:xfrm>
            <a:off x="1988162" y="1197442"/>
            <a:ext cx="8218518" cy="5660559"/>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775308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9E2BC3-8EC0-BD5A-4108-C2ED61B608DC}"/>
              </a:ext>
            </a:extLst>
          </p:cNvPr>
          <p:cNvSpPr>
            <a:spLocks noGrp="1"/>
          </p:cNvSpPr>
          <p:nvPr>
            <p:ph type="title"/>
          </p:nvPr>
        </p:nvSpPr>
        <p:spPr/>
        <p:txBody>
          <a:bodyPr/>
          <a:lstStyle/>
          <a:p>
            <a:r>
              <a:rPr lang="en-US" dirty="0"/>
              <a:t>Tips and tricks</a:t>
            </a:r>
            <a:endParaRPr lang="en-AU" dirty="0"/>
          </a:p>
        </p:txBody>
      </p:sp>
      <p:sp>
        <p:nvSpPr>
          <p:cNvPr id="8" name="Content Placeholder 7">
            <a:extLst>
              <a:ext uri="{FF2B5EF4-FFF2-40B4-BE49-F238E27FC236}">
                <a16:creationId xmlns:a16="http://schemas.microsoft.com/office/drawing/2014/main" id="{D5BDC769-DFED-DBB2-A9F5-9320A88EDB78}"/>
              </a:ext>
            </a:extLst>
          </p:cNvPr>
          <p:cNvSpPr>
            <a:spLocks noGrp="1"/>
          </p:cNvSpPr>
          <p:nvPr>
            <p:ph idx="1"/>
          </p:nvPr>
        </p:nvSpPr>
        <p:spPr>
          <a:xfrm>
            <a:off x="360000" y="1505381"/>
            <a:ext cx="9871395" cy="4500005"/>
          </a:xfrm>
        </p:spPr>
        <p:txBody>
          <a:bodyPr/>
          <a:lstStyle/>
          <a:p>
            <a:pPr marL="285750" indent="-285750">
              <a:buFont typeface="Arial" panose="020B0604020202020204" pitchFamily="34" charset="0"/>
              <a:buChar char="•"/>
            </a:pPr>
            <a:r>
              <a:rPr lang="en-US" sz="1600" dirty="0"/>
              <a:t>Don’t start bargaining unless you have full intentions of buying the item.</a:t>
            </a:r>
          </a:p>
          <a:p>
            <a:pPr marL="285750" indent="-285750">
              <a:buFont typeface="Arial" panose="020B0604020202020204" pitchFamily="34" charset="0"/>
              <a:buChar char="•"/>
            </a:pPr>
            <a:r>
              <a:rPr lang="en-US" sz="1600" dirty="0"/>
              <a:t>You can use the phrase </a:t>
            </a:r>
            <a:r>
              <a:rPr lang="id-ID" sz="1600" i="1" dirty="0"/>
              <a:t>Bagaimana kalau</a:t>
            </a:r>
            <a:r>
              <a:rPr lang="en-US" sz="1600" i="1" dirty="0"/>
              <a:t>…?</a:t>
            </a:r>
            <a:r>
              <a:rPr lang="en-US" sz="1600" dirty="0"/>
              <a:t> to suggest a price to the seller. For example, </a:t>
            </a:r>
            <a:r>
              <a:rPr lang="id-ID" sz="1600" i="1" dirty="0"/>
              <a:t>Bagaimana kalau tiga puluh ribu rupiah?</a:t>
            </a:r>
            <a:r>
              <a:rPr lang="en-US" sz="1600" dirty="0"/>
              <a:t>, which means, ‘How about thirty thousand rupiah?’. It is reasonable to offer a third or half of the first price the seller gives.</a:t>
            </a:r>
          </a:p>
          <a:p>
            <a:pPr marL="285750" indent="-285750">
              <a:buFont typeface="Arial" panose="020B0604020202020204" pitchFamily="34" charset="0"/>
              <a:buChar char="•"/>
            </a:pPr>
            <a:r>
              <a:rPr lang="en-US" sz="1600" dirty="0"/>
              <a:t>The seller might reduce the price if you buy more of a particular item. For example, you could ask </a:t>
            </a:r>
            <a:r>
              <a:rPr lang="id-ID" sz="1600" i="1" dirty="0"/>
              <a:t>Berapa harganya untuk dua…</a:t>
            </a:r>
            <a:r>
              <a:rPr lang="en-US" sz="1600" i="1" dirty="0"/>
              <a:t>? </a:t>
            </a:r>
            <a:r>
              <a:rPr lang="en-US" sz="1600" dirty="0"/>
              <a:t>The seller might reply with </a:t>
            </a:r>
            <a:r>
              <a:rPr lang="id-ID" sz="1600" i="1" dirty="0"/>
              <a:t>Kalau beli dua, harganya</a:t>
            </a:r>
            <a:r>
              <a:rPr lang="en-US" sz="1600" i="1" dirty="0"/>
              <a:t>…</a:t>
            </a:r>
          </a:p>
          <a:p>
            <a:pPr marL="285750" indent="-285750">
              <a:buFont typeface="Arial" panose="020B0604020202020204" pitchFamily="34" charset="0"/>
              <a:buChar char="•"/>
            </a:pPr>
            <a:r>
              <a:rPr lang="en-US" sz="1600" dirty="0"/>
              <a:t>You can use tactics such as comparing the prices to another shop or stall, or pretending to walk away from the seller to see if they will meet your price.</a:t>
            </a:r>
          </a:p>
          <a:p>
            <a:pPr marL="285750" indent="-285750">
              <a:buFont typeface="Arial" panose="020B0604020202020204" pitchFamily="34" charset="0"/>
              <a:buChar char="•"/>
            </a:pPr>
            <a:r>
              <a:rPr lang="en-US" sz="1600" dirty="0"/>
              <a:t>Use greetings and phrases to be polite, for example, </a:t>
            </a:r>
            <a:r>
              <a:rPr lang="id-ID" sz="1600" i="1" dirty="0"/>
              <a:t>Selamat pagi Bu</a:t>
            </a:r>
            <a:r>
              <a:rPr lang="id-ID" sz="1600" dirty="0"/>
              <a:t>; </a:t>
            </a:r>
            <a:r>
              <a:rPr lang="id-ID" sz="1600" i="1" dirty="0"/>
              <a:t>Terima kasih</a:t>
            </a:r>
            <a:r>
              <a:rPr lang="id-ID" sz="1600" dirty="0"/>
              <a:t>; </a:t>
            </a:r>
            <a:r>
              <a:rPr lang="id-ID" sz="1600" i="1" dirty="0"/>
              <a:t>Apa kabar?</a:t>
            </a:r>
            <a:endParaRPr lang="id-ID" sz="1600" dirty="0"/>
          </a:p>
          <a:p>
            <a:pPr marL="285750" indent="-285750">
              <a:buFont typeface="Arial" panose="020B0604020202020204" pitchFamily="34" charset="0"/>
              <a:buChar char="•"/>
            </a:pPr>
            <a:r>
              <a:rPr lang="en-US" sz="1600" dirty="0"/>
              <a:t>Be friendly, enjoy the experience and use Indonesian as much as you can!</a:t>
            </a:r>
            <a:endParaRPr lang="en-AU" sz="1600" dirty="0"/>
          </a:p>
        </p:txBody>
      </p:sp>
      <p:pic>
        <p:nvPicPr>
          <p:cNvPr id="7" name="Picture 6" descr="A hand with a price tag and arrows pointing down.">
            <a:extLst>
              <a:ext uri="{FF2B5EF4-FFF2-40B4-BE49-F238E27FC236}">
                <a16:creationId xmlns:a16="http://schemas.microsoft.com/office/drawing/2014/main" id="{5499CCE0-2907-1A91-8E16-6688B4CAB0E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9173"/>
          <a:stretch/>
        </p:blipFill>
        <p:spPr>
          <a:xfrm>
            <a:off x="10328789" y="4344682"/>
            <a:ext cx="1503211" cy="1747202"/>
          </a:xfrm>
          <a:prstGeom prst="rect">
            <a:avLst/>
          </a:prstGeom>
        </p:spPr>
      </p:pic>
      <p:sp>
        <p:nvSpPr>
          <p:cNvPr id="2" name="Slide Number Placeholder 1">
            <a:extLst>
              <a:ext uri="{FF2B5EF4-FFF2-40B4-BE49-F238E27FC236}">
                <a16:creationId xmlns:a16="http://schemas.microsoft.com/office/drawing/2014/main" id="{1E3D88C8-78A2-F48F-42C1-8B6398F7B413}"/>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t>17</a:t>
            </a:fld>
            <a:endParaRPr lang="en-AU"/>
          </a:p>
        </p:txBody>
      </p:sp>
    </p:spTree>
    <p:extLst>
      <p:ext uri="{BB962C8B-B14F-4D97-AF65-F5344CB8AC3E}">
        <p14:creationId xmlns:p14="http://schemas.microsoft.com/office/powerpoint/2010/main" val="3790824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F3FCC-D5F4-2A9E-D546-4CFD56D3A43D}"/>
              </a:ext>
            </a:extLst>
          </p:cNvPr>
          <p:cNvSpPr>
            <a:spLocks noGrp="1"/>
          </p:cNvSpPr>
          <p:nvPr>
            <p:ph type="title"/>
          </p:nvPr>
        </p:nvSpPr>
        <p:spPr/>
        <p:txBody>
          <a:bodyPr/>
          <a:lstStyle/>
          <a:p>
            <a:r>
              <a:rPr lang="en-AU" dirty="0">
                <a:solidFill>
                  <a:schemeClr val="bg1"/>
                </a:solidFill>
              </a:rPr>
              <a:t>Copyright</a:t>
            </a:r>
          </a:p>
        </p:txBody>
      </p:sp>
      <p:sp>
        <p:nvSpPr>
          <p:cNvPr id="5" name="Text Placeholder 4">
            <a:extLst>
              <a:ext uri="{FF2B5EF4-FFF2-40B4-BE49-F238E27FC236}">
                <a16:creationId xmlns:a16="http://schemas.microsoft.com/office/drawing/2014/main" id="{D474E811-4B36-F17B-4C02-2091063AF943}"/>
              </a:ext>
            </a:extLst>
          </p:cNvPr>
          <p:cNvSpPr>
            <a:spLocks noGrp="1"/>
          </p:cNvSpPr>
          <p:nvPr>
            <p:ph type="body" sz="quarter" idx="18"/>
          </p:nvPr>
        </p:nvSpPr>
        <p:spPr/>
        <p:txBody>
          <a:bodyPr/>
          <a:lstStyle/>
          <a:p>
            <a:r>
              <a:rPr lang="en-AU" dirty="0">
                <a:hlinkClick r:id="rId3">
                  <a:extLst>
                    <a:ext uri="{A12FA001-AC4F-418D-AE19-62706E023703}">
                      <ahyp:hlinkClr xmlns:ahyp="http://schemas.microsoft.com/office/drawing/2018/hyperlinkcolor" val="tx"/>
                    </a:ext>
                  </a:extLst>
                </a:hlinkClick>
              </a:rPr>
              <a:t>© State of New South Wales (Department of Education), 2024 </a:t>
            </a:r>
            <a:endParaRPr lang="en-AU" dirty="0"/>
          </a:p>
        </p:txBody>
      </p:sp>
      <p:sp>
        <p:nvSpPr>
          <p:cNvPr id="3" name="Content Placeholder 2">
            <a:extLst>
              <a:ext uri="{FF2B5EF4-FFF2-40B4-BE49-F238E27FC236}">
                <a16:creationId xmlns:a16="http://schemas.microsoft.com/office/drawing/2014/main" id="{7EAA4023-2429-765F-D84F-564DD266806A}"/>
              </a:ext>
            </a:extLst>
          </p:cNvPr>
          <p:cNvSpPr>
            <a:spLocks noGrp="1"/>
          </p:cNvSpPr>
          <p:nvPr>
            <p:ph idx="4294967295"/>
          </p:nvPr>
        </p:nvSpPr>
        <p:spPr>
          <a:xfrm>
            <a:off x="360000" y="1483080"/>
            <a:ext cx="11472863" cy="5014920"/>
          </a:xfrm>
        </p:spPr>
        <p:txBody>
          <a:bodyPr/>
          <a:lstStyle/>
          <a:p>
            <a:pPr>
              <a:lnSpc>
                <a:spcPct val="150000"/>
              </a:lnSpc>
              <a:spcAft>
                <a:spcPts val="600"/>
              </a:spcAft>
            </a:pPr>
            <a:r>
              <a:rPr lang="en-AU" sz="1200" b="0" i="0" dirty="0">
                <a:solidFill>
                  <a:schemeClr val="bg1"/>
                </a:solidFill>
                <a:effectLst/>
              </a:rPr>
              <a:t>The copyright material published in this resource is subject to the </a:t>
            </a:r>
            <a:r>
              <a:rPr lang="en-AU" sz="1200" b="0" i="1" dirty="0">
                <a:solidFill>
                  <a:schemeClr val="bg1"/>
                </a:solidFill>
                <a:effectLst/>
              </a:rPr>
              <a:t>Copyright Act 1968</a:t>
            </a:r>
            <a:r>
              <a:rPr lang="en-AU" sz="1200" b="0" i="0" dirty="0">
                <a:solidFill>
                  <a:schemeClr val="bg1"/>
                </a:solidFill>
                <a:effectLst/>
              </a:rPr>
              <a:t> (</a:t>
            </a:r>
            <a:r>
              <a:rPr lang="en-AU" sz="1200" b="0" i="0" dirty="0" err="1">
                <a:solidFill>
                  <a:schemeClr val="bg1"/>
                </a:solidFill>
                <a:effectLst/>
              </a:rPr>
              <a:t>Cth</a:t>
            </a:r>
            <a:r>
              <a:rPr lang="en-AU" sz="1200" b="0" i="0" dirty="0">
                <a:solidFill>
                  <a:schemeClr val="bg1"/>
                </a:solidFill>
                <a:effectLst/>
              </a:rPr>
              <a:t>) and is owned by the NSW Department of Education or, where indicated, by a party other than the NSW Department of Education (third-party material). </a:t>
            </a:r>
          </a:p>
          <a:p>
            <a:pPr>
              <a:lnSpc>
                <a:spcPct val="150000"/>
              </a:lnSpc>
              <a:spcAft>
                <a:spcPts val="600"/>
              </a:spcAft>
            </a:pPr>
            <a:r>
              <a:rPr lang="en-AU" sz="1200" b="0" i="0" dirty="0">
                <a:solidFill>
                  <a:schemeClr val="bg1"/>
                </a:solidFill>
                <a:effectLst/>
              </a:rPr>
              <a:t>Copyright material available in this resource and owned by the NSW Department of Education is licensed under a </a:t>
            </a:r>
            <a:r>
              <a:rPr lang="en-AU" sz="1200" b="0" i="0" u="sng" strike="noStrike" dirty="0">
                <a:solidFill>
                  <a:schemeClr val="accent4"/>
                </a:solidFill>
                <a:effectLst/>
                <a:hlinkClick r:id="rId4">
                  <a:extLst>
                    <a:ext uri="{A12FA001-AC4F-418D-AE19-62706E023703}">
                      <ahyp:hlinkClr xmlns:ahyp="http://schemas.microsoft.com/office/drawing/2018/hyperlinkcolor" val="tx"/>
                    </a:ext>
                  </a:extLst>
                </a:hlinkClick>
              </a:rPr>
              <a:t>Creative Commons Attribution 4.0 International (CC BY 4.0) license</a:t>
            </a:r>
            <a:r>
              <a:rPr lang="en-AU" sz="1200" b="0" i="0" dirty="0">
                <a:solidFill>
                  <a:schemeClr val="bg1"/>
                </a:solidFill>
                <a:effectLst/>
              </a:rPr>
              <a:t>.</a:t>
            </a:r>
            <a:r>
              <a:rPr lang="en-AU" sz="1200" b="0" i="0" dirty="0">
                <a:solidFill>
                  <a:schemeClr val="accent4"/>
                </a:solidFill>
                <a:effectLst/>
              </a:rPr>
              <a:t> </a:t>
            </a:r>
            <a:endParaRPr lang="en-AU" sz="1200" dirty="0">
              <a:solidFill>
                <a:schemeClr val="accent4"/>
              </a:solidFill>
            </a:endParaRPr>
          </a:p>
          <a:p>
            <a:pPr algn="l" rtl="0" fontAlgn="base">
              <a:lnSpc>
                <a:spcPct val="150000"/>
              </a:lnSpc>
              <a:spcAft>
                <a:spcPts val="600"/>
              </a:spcAft>
            </a:pPr>
            <a:r>
              <a:rPr lang="en-AU" sz="1200" b="0" i="0" dirty="0">
                <a:solidFill>
                  <a:schemeClr val="bg1"/>
                </a:solidFill>
                <a:effectLst/>
              </a:rPr>
              <a:t>This license allows you to share and adapt the material for any purpose, even commercially. </a:t>
            </a:r>
          </a:p>
          <a:p>
            <a:pPr algn="l" rtl="0" fontAlgn="base">
              <a:lnSpc>
                <a:spcPct val="150000"/>
              </a:lnSpc>
              <a:spcAft>
                <a:spcPts val="600"/>
              </a:spcAft>
            </a:pPr>
            <a:r>
              <a:rPr lang="en-AU" sz="1200" b="0" i="0" dirty="0">
                <a:solidFill>
                  <a:schemeClr val="bg1"/>
                </a:solidFill>
                <a:effectLst/>
              </a:rPr>
              <a:t>Attribution should be given to © State of New South Wales (Department of Education), 2024. </a:t>
            </a:r>
          </a:p>
          <a:p>
            <a:pPr algn="l" rtl="0" fontAlgn="base">
              <a:lnSpc>
                <a:spcPct val="150000"/>
              </a:lnSpc>
              <a:spcAft>
                <a:spcPts val="0"/>
              </a:spcAft>
            </a:pPr>
            <a:r>
              <a:rPr lang="en-AU" sz="1200" b="0" i="0" dirty="0">
                <a:solidFill>
                  <a:schemeClr val="bg1"/>
                </a:solidFill>
                <a:effectLst/>
              </a:rPr>
              <a:t>Material in this resource not available under a Creative Commons license: </a:t>
            </a:r>
          </a:p>
          <a:p>
            <a:pPr marL="285750" indent="-285750" algn="l" rtl="0" fontAlgn="base">
              <a:lnSpc>
                <a:spcPct val="150000"/>
              </a:lnSpc>
              <a:spcAft>
                <a:spcPts val="0"/>
              </a:spcAft>
              <a:buFont typeface="Arial" panose="020B0604020202020204" pitchFamily="34" charset="0"/>
              <a:buChar char="•"/>
            </a:pPr>
            <a:r>
              <a:rPr lang="en-AU" sz="1200" b="0" i="0" dirty="0">
                <a:solidFill>
                  <a:schemeClr val="bg1"/>
                </a:solidFill>
                <a:effectLst/>
              </a:rPr>
              <a:t>the NSW Department of Education logo, other logos and trademark-protected material </a:t>
            </a:r>
          </a:p>
          <a:p>
            <a:pPr marL="285750" indent="-285750" algn="l" rtl="0" fontAlgn="base">
              <a:lnSpc>
                <a:spcPct val="150000"/>
              </a:lnSpc>
              <a:spcAft>
                <a:spcPts val="0"/>
              </a:spcAft>
              <a:buFont typeface="Arial" panose="020B0604020202020204" pitchFamily="34" charset="0"/>
              <a:buChar char="•"/>
            </a:pPr>
            <a:r>
              <a:rPr lang="en-AU" sz="1200" b="0" i="0" dirty="0">
                <a:solidFill>
                  <a:schemeClr val="bg1"/>
                </a:solidFill>
                <a:effectLst/>
              </a:rPr>
              <a:t>material owned by a third party that has been reproduced with permission. You will need to obtain permission from the third party to reuse its material. </a:t>
            </a:r>
          </a:p>
          <a:p>
            <a:pPr algn="l" rtl="0" fontAlgn="base">
              <a:lnSpc>
                <a:spcPct val="150000"/>
              </a:lnSpc>
              <a:spcBef>
                <a:spcPts val="1200"/>
              </a:spcBef>
              <a:spcAft>
                <a:spcPts val="600"/>
              </a:spcAft>
            </a:pPr>
            <a:r>
              <a:rPr lang="en-AU" sz="1200" b="1" i="0" dirty="0">
                <a:solidFill>
                  <a:schemeClr val="bg1"/>
                </a:solidFill>
                <a:effectLst/>
                <a:latin typeface="+mj-lt"/>
              </a:rPr>
              <a:t>Links to third-party material and websites </a:t>
            </a:r>
          </a:p>
          <a:p>
            <a:pPr marL="285750" indent="-285750" algn="l" rtl="0" fontAlgn="base">
              <a:lnSpc>
                <a:spcPct val="150000"/>
              </a:lnSpc>
              <a:spcAft>
                <a:spcPts val="600"/>
              </a:spcAft>
              <a:buFont typeface="Arial" panose="020B0604020202020204" pitchFamily="34" charset="0"/>
              <a:buChar char="•"/>
            </a:pPr>
            <a:r>
              <a:rPr lang="en-AU" sz="1200" b="0" i="0" dirty="0">
                <a:solidFill>
                  <a:schemeClr val="bg1"/>
                </a:solidFill>
                <a:effectLst/>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 </a:t>
            </a:r>
          </a:p>
          <a:p>
            <a:pPr marL="285750" indent="-285750" algn="l" rtl="0" fontAlgn="base">
              <a:lnSpc>
                <a:spcPct val="150000"/>
              </a:lnSpc>
              <a:spcAft>
                <a:spcPts val="600"/>
              </a:spcAft>
              <a:buFont typeface="Arial" panose="020B0604020202020204" pitchFamily="34" charset="0"/>
              <a:buChar char="•"/>
            </a:pPr>
            <a:r>
              <a:rPr lang="en-AU" sz="1200" b="0" i="0" dirty="0">
                <a:solidFill>
                  <a:schemeClr val="bg1"/>
                </a:solidFill>
                <a:effectLst/>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b="0" i="1" dirty="0">
                <a:solidFill>
                  <a:schemeClr val="bg1"/>
                </a:solidFill>
                <a:effectLst/>
              </a:rPr>
              <a:t>Copyright Act 1968 </a:t>
            </a:r>
            <a:r>
              <a:rPr lang="en-AU" sz="1200" b="0" i="0" dirty="0">
                <a:solidFill>
                  <a:schemeClr val="bg1"/>
                </a:solidFill>
                <a:effectLst/>
              </a:rPr>
              <a:t>(</a:t>
            </a:r>
            <a:r>
              <a:rPr lang="en-AU" sz="1200" b="0" i="0" dirty="0" err="1">
                <a:solidFill>
                  <a:schemeClr val="bg1"/>
                </a:solidFill>
                <a:effectLst/>
              </a:rPr>
              <a:t>Cth</a:t>
            </a:r>
            <a:r>
              <a:rPr lang="en-AU" sz="1200" b="0" i="0" dirty="0">
                <a:solidFill>
                  <a:schemeClr val="bg1"/>
                </a:solidFill>
                <a:effectLst/>
              </a:rPr>
              <a:t>). The department accepts no responsibility for content on third-party websites. </a:t>
            </a:r>
          </a:p>
        </p:txBody>
      </p:sp>
    </p:spTree>
    <p:extLst>
      <p:ext uri="{BB962C8B-B14F-4D97-AF65-F5344CB8AC3E}">
        <p14:creationId xmlns:p14="http://schemas.microsoft.com/office/powerpoint/2010/main" val="131511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DECB64-43BC-D659-38BA-FAEF6262D105}"/>
              </a:ext>
            </a:extLst>
          </p:cNvPr>
          <p:cNvSpPr>
            <a:spLocks noGrp="1"/>
          </p:cNvSpPr>
          <p:nvPr>
            <p:ph type="ctrTitle"/>
          </p:nvPr>
        </p:nvSpPr>
        <p:spPr/>
        <p:txBody>
          <a:bodyPr/>
          <a:lstStyle/>
          <a:p>
            <a:r>
              <a:rPr lang="en-US" dirty="0"/>
              <a:t>Phrases that a buyer might use</a:t>
            </a:r>
            <a:endParaRPr lang="en-AU" dirty="0"/>
          </a:p>
        </p:txBody>
      </p:sp>
    </p:spTree>
    <p:extLst>
      <p:ext uri="{BB962C8B-B14F-4D97-AF65-F5344CB8AC3E}">
        <p14:creationId xmlns:p14="http://schemas.microsoft.com/office/powerpoint/2010/main" val="2868141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1CC059-AF22-2EEB-CF50-A1ACCD0EABD9}"/>
              </a:ext>
            </a:extLst>
          </p:cNvPr>
          <p:cNvSpPr txBox="1">
            <a:spLocks noGrp="1"/>
          </p:cNvSpPr>
          <p:nvPr>
            <p:ph type="title"/>
          </p:nvPr>
        </p:nvSpPr>
        <p:spPr>
          <a:xfrm>
            <a:off x="360000" y="360000"/>
            <a:ext cx="10080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609585" rtl="0" eaLnBrk="1" fontAlgn="auto" latinLnBrk="0" hangingPunct="1">
              <a:lnSpc>
                <a:spcPct val="100000"/>
              </a:lnSpc>
              <a:spcBef>
                <a:spcPts val="0"/>
              </a:spcBef>
              <a:spcAft>
                <a:spcPts val="0"/>
              </a:spcAft>
              <a:buClrTx/>
              <a:buSzTx/>
              <a:buFontTx/>
              <a:buNone/>
              <a:tabLst/>
              <a:defRPr/>
            </a:pPr>
            <a:r>
              <a:rPr kumimoji="0" lang="id-ID" b="0" i="1" u="none" strike="noStrike" kern="1200" cap="none" spc="0" normalizeH="0" baseline="0" dirty="0">
                <a:ln>
                  <a:noFill/>
                </a:ln>
                <a:effectLst/>
                <a:uLnTx/>
                <a:uFillTx/>
                <a:ea typeface="+mn-ea"/>
                <a:cs typeface="+mn-cs"/>
              </a:rPr>
              <a:t>Berapa harganya?</a:t>
            </a:r>
            <a:endParaRPr lang="id-ID" b="0" i="1" u="none" strike="noStrike" kern="1200" cap="none" spc="0" normalizeH="0" baseline="0" dirty="0">
              <a:ln>
                <a:noFill/>
              </a:ln>
              <a:effectLst/>
              <a:uLnTx/>
              <a:uFillTx/>
              <a:ea typeface="+mn-ea"/>
              <a:cs typeface="+mn-cs"/>
            </a:endParaRPr>
          </a:p>
        </p:txBody>
      </p:sp>
      <p:pic>
        <p:nvPicPr>
          <p:cNvPr id="5" name="Picture 4" descr="A person holds their hands up and rubs their fingers together.">
            <a:extLst>
              <a:ext uri="{FF2B5EF4-FFF2-40B4-BE49-F238E27FC236}">
                <a16:creationId xmlns:a16="http://schemas.microsoft.com/office/drawing/2014/main" id="{7DD5AC0D-7AB3-6585-5858-517CEECC40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18290" y="1232875"/>
            <a:ext cx="7956331" cy="5625125"/>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3</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496846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6364BC-3943-20DE-C759-76A64053AFBD}"/>
              </a:ext>
            </a:extLst>
          </p:cNvPr>
          <p:cNvSpPr txBox="1">
            <a:spLocks noGrp="1"/>
          </p:cNvSpPr>
          <p:nvPr>
            <p:ph type="title"/>
          </p:nvPr>
        </p:nvSpPr>
        <p:spPr>
          <a:xfrm>
            <a:off x="360000" y="360000"/>
            <a:ext cx="10080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1219170" rtl="0" eaLnBrk="1" fontAlgn="auto" latinLnBrk="0" hangingPunct="1">
              <a:lnSpc>
                <a:spcPct val="100000"/>
              </a:lnSpc>
              <a:spcBef>
                <a:spcPts val="0"/>
              </a:spcBef>
              <a:spcAft>
                <a:spcPts val="0"/>
              </a:spcAft>
              <a:buClrTx/>
              <a:buSzTx/>
              <a:buFontTx/>
              <a:buNone/>
              <a:tabLst/>
              <a:defRPr/>
            </a:pPr>
            <a:r>
              <a:rPr kumimoji="0" lang="id-ID" b="0" i="1" u="none" strike="noStrike" kern="1200" cap="none" spc="0" normalizeH="0" baseline="0" dirty="0">
                <a:ln>
                  <a:noFill/>
                </a:ln>
                <a:solidFill>
                  <a:srgbClr val="00296C"/>
                </a:solidFill>
                <a:effectLst/>
                <a:uLnTx/>
                <a:uFillTx/>
                <a:ea typeface="+mn-ea"/>
                <a:cs typeface="+mn-cs"/>
              </a:rPr>
              <a:t>Wah, terlalu mahal!</a:t>
            </a:r>
            <a:endParaRPr lang="id-ID" b="0" i="1" u="none" strike="noStrike" kern="1200" cap="none" spc="0" normalizeH="0" baseline="0" dirty="0">
              <a:ln>
                <a:noFill/>
              </a:ln>
              <a:solidFill>
                <a:srgbClr val="00296C"/>
              </a:solidFill>
              <a:effectLst/>
              <a:uLnTx/>
              <a:uFillTx/>
              <a:ea typeface="+mn-ea"/>
              <a:cs typeface="+mn-cs"/>
            </a:endParaRPr>
          </a:p>
        </p:txBody>
      </p:sp>
      <p:pic>
        <p:nvPicPr>
          <p:cNvPr id="6" name="Picture 5" descr="A person looks shocked and holds their hands up.">
            <a:extLst>
              <a:ext uri="{FF2B5EF4-FFF2-40B4-BE49-F238E27FC236}">
                <a16:creationId xmlns:a16="http://schemas.microsoft.com/office/drawing/2014/main" id="{6D3EC8B0-8725-FC4E-A382-EAADB7BB8DC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3536"/>
          <a:stretch/>
        </p:blipFill>
        <p:spPr>
          <a:xfrm>
            <a:off x="1099749" y="1060898"/>
            <a:ext cx="9483223" cy="5797103"/>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046995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87E878D-9618-52C7-8B9B-CCD97189ED2E}"/>
              </a:ext>
            </a:extLst>
          </p:cNvPr>
          <p:cNvSpPr txBox="1">
            <a:spLocks noGrp="1"/>
          </p:cNvSpPr>
          <p:nvPr>
            <p:ph type="title"/>
          </p:nvPr>
        </p:nvSpPr>
        <p:spPr>
          <a:xfrm>
            <a:off x="360000" y="360000"/>
            <a:ext cx="10080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609585" rtl="0" eaLnBrk="1" fontAlgn="auto" latinLnBrk="0" hangingPunct="1">
              <a:lnSpc>
                <a:spcPct val="100000"/>
              </a:lnSpc>
              <a:spcBef>
                <a:spcPts val="0"/>
              </a:spcBef>
              <a:spcAft>
                <a:spcPts val="0"/>
              </a:spcAft>
              <a:buClrTx/>
              <a:buSzTx/>
              <a:buFontTx/>
              <a:buNone/>
              <a:tabLst/>
              <a:defRPr/>
            </a:pPr>
            <a:r>
              <a:rPr kumimoji="0" lang="id-ID" b="0" i="1" u="none" strike="noStrike" kern="1200" cap="none" spc="0" normalizeH="0" baseline="0" dirty="0">
                <a:ln>
                  <a:noFill/>
                </a:ln>
                <a:solidFill>
                  <a:srgbClr val="00296C"/>
                </a:solidFill>
                <a:effectLst/>
                <a:uLnTx/>
                <a:uFillTx/>
                <a:ea typeface="Yu Mincho"/>
                <a:cs typeface="Calibri"/>
              </a:rPr>
              <a:t>Bisa tawar-menawar?</a:t>
            </a:r>
            <a:endParaRPr lang="id-ID" b="0" i="1" u="none" strike="noStrike" kern="1200" cap="none" spc="0" normalizeH="0" baseline="0" dirty="0">
              <a:ln>
                <a:noFill/>
              </a:ln>
              <a:solidFill>
                <a:srgbClr val="00296C"/>
              </a:solidFill>
              <a:effectLst/>
              <a:uLnTx/>
              <a:uFillTx/>
              <a:ea typeface="Yu Mincho"/>
              <a:cs typeface="Calibri"/>
            </a:endParaRPr>
          </a:p>
        </p:txBody>
      </p:sp>
      <p:pic>
        <p:nvPicPr>
          <p:cNvPr id="4" name="Picture 3" descr="A person gestures back and forth with their hands.">
            <a:extLst>
              <a:ext uri="{FF2B5EF4-FFF2-40B4-BE49-F238E27FC236}">
                <a16:creationId xmlns:a16="http://schemas.microsoft.com/office/drawing/2014/main" id="{0E26C69E-F6C1-982B-69E2-B06A554A1F4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4177"/>
          <a:stretch/>
        </p:blipFill>
        <p:spPr>
          <a:xfrm>
            <a:off x="1249412" y="1294195"/>
            <a:ext cx="9169568" cy="5563805"/>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239374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F4F1CE-051E-DDA4-7F2F-7DDD10B6748D}"/>
              </a:ext>
            </a:extLst>
          </p:cNvPr>
          <p:cNvSpPr txBox="1">
            <a:spLocks noGrp="1"/>
          </p:cNvSpPr>
          <p:nvPr>
            <p:ph type="title"/>
          </p:nvPr>
        </p:nvSpPr>
        <p:spPr>
          <a:xfrm>
            <a:off x="360000" y="360000"/>
            <a:ext cx="10080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609585" rtl="0" eaLnBrk="1" fontAlgn="auto" latinLnBrk="0" hangingPunct="1">
              <a:lnSpc>
                <a:spcPct val="100000"/>
              </a:lnSpc>
              <a:spcBef>
                <a:spcPts val="0"/>
              </a:spcBef>
              <a:spcAft>
                <a:spcPts val="0"/>
              </a:spcAft>
              <a:buClrTx/>
              <a:buSzTx/>
              <a:buFontTx/>
              <a:buNone/>
              <a:tabLst/>
              <a:defRPr/>
            </a:pPr>
            <a:r>
              <a:rPr lang="id-ID" i="1" dirty="0">
                <a:ea typeface="+mn-ea"/>
                <a:cs typeface="+mn-cs"/>
              </a:rPr>
              <a:t>Bisa kurang?</a:t>
            </a:r>
            <a:endParaRPr lang="id-ID" b="0" i="1" u="none" strike="noStrike" kern="1200" cap="none" spc="0" normalizeH="0" baseline="0" dirty="0">
              <a:ln>
                <a:noFill/>
              </a:ln>
              <a:effectLst/>
              <a:uLnTx/>
              <a:uFillTx/>
              <a:ea typeface="+mn-ea"/>
              <a:cs typeface="+mn-cs"/>
            </a:endParaRPr>
          </a:p>
        </p:txBody>
      </p:sp>
      <p:pic>
        <p:nvPicPr>
          <p:cNvPr id="5" name="Picture 4" descr="A person pointing down with their hands.">
            <a:extLst>
              <a:ext uri="{FF2B5EF4-FFF2-40B4-BE49-F238E27FC236}">
                <a16:creationId xmlns:a16="http://schemas.microsoft.com/office/drawing/2014/main" id="{AAF00AA0-334F-D27F-21B4-6895B67859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81200" y="1041733"/>
            <a:ext cx="8229600" cy="5818326"/>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6</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196367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90CFAF-B4A7-B907-47DA-5E0DC994D41D}"/>
              </a:ext>
            </a:extLst>
          </p:cNvPr>
          <p:cNvSpPr txBox="1">
            <a:spLocks noGrp="1"/>
          </p:cNvSpPr>
          <p:nvPr>
            <p:ph type="title"/>
          </p:nvPr>
        </p:nvSpPr>
        <p:spPr>
          <a:xfrm>
            <a:off x="360000" y="360000"/>
            <a:ext cx="10080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609585" rtl="0" eaLnBrk="1" fontAlgn="auto" latinLnBrk="0" hangingPunct="1">
              <a:lnSpc>
                <a:spcPct val="100000"/>
              </a:lnSpc>
              <a:spcBef>
                <a:spcPts val="0"/>
              </a:spcBef>
              <a:spcAft>
                <a:spcPts val="0"/>
              </a:spcAft>
              <a:buClrTx/>
              <a:buSzTx/>
              <a:buFontTx/>
              <a:buNone/>
              <a:tabLst/>
              <a:defRPr/>
            </a:pPr>
            <a:r>
              <a:rPr kumimoji="0" lang="id-ID" b="0" i="1" u="none" strike="noStrike" kern="1200" cap="none" spc="0" normalizeH="0" baseline="0" dirty="0">
                <a:ln>
                  <a:noFill/>
                </a:ln>
                <a:effectLst/>
                <a:uLnTx/>
                <a:uFillTx/>
                <a:ea typeface="+mn-ea"/>
                <a:cs typeface="+mn-cs"/>
              </a:rPr>
              <a:t>Ini uangnya</a:t>
            </a:r>
            <a:r>
              <a:rPr kumimoji="0" lang="en-AU" b="0" i="1" u="none" strike="noStrike" kern="1200" cap="none" spc="0" normalizeH="0" baseline="0" dirty="0">
                <a:ln>
                  <a:noFill/>
                </a:ln>
                <a:effectLst/>
                <a:uLnTx/>
                <a:uFillTx/>
                <a:ea typeface="+mn-ea"/>
                <a:cs typeface="+mn-cs"/>
              </a:rPr>
              <a:t>.</a:t>
            </a:r>
            <a:endParaRPr lang="id-ID" b="0" i="1" u="none" strike="noStrike" kern="1200" cap="none" spc="0" normalizeH="0" baseline="0" dirty="0">
              <a:ln>
                <a:noFill/>
              </a:ln>
              <a:effectLst/>
              <a:uLnTx/>
              <a:uFillTx/>
              <a:ea typeface="+mn-ea"/>
              <a:cs typeface="+mn-cs"/>
            </a:endParaRPr>
          </a:p>
        </p:txBody>
      </p:sp>
      <p:pic>
        <p:nvPicPr>
          <p:cNvPr id="8" name="Picture 7" descr="Two hands held out together with the caption 'move hands toward other person'.">
            <a:extLst>
              <a:ext uri="{FF2B5EF4-FFF2-40B4-BE49-F238E27FC236}">
                <a16:creationId xmlns:a16="http://schemas.microsoft.com/office/drawing/2014/main" id="{5E24300C-18E7-2B6A-709E-0A35BB11D44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7582" r="7287" b="14198"/>
          <a:stretch/>
        </p:blipFill>
        <p:spPr>
          <a:xfrm>
            <a:off x="2088292" y="2074947"/>
            <a:ext cx="7362656" cy="3830221"/>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342640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DECB64-43BC-D659-38BA-FAEF6262D105}"/>
              </a:ext>
            </a:extLst>
          </p:cNvPr>
          <p:cNvSpPr>
            <a:spLocks noGrp="1"/>
          </p:cNvSpPr>
          <p:nvPr>
            <p:ph type="ctrTitle"/>
          </p:nvPr>
        </p:nvSpPr>
        <p:spPr/>
        <p:txBody>
          <a:bodyPr/>
          <a:lstStyle/>
          <a:p>
            <a:r>
              <a:rPr lang="en-US" dirty="0"/>
              <a:t>Phrases that a seller might use</a:t>
            </a:r>
            <a:endParaRPr lang="en-AU" dirty="0"/>
          </a:p>
        </p:txBody>
      </p:sp>
    </p:spTree>
    <p:extLst>
      <p:ext uri="{BB962C8B-B14F-4D97-AF65-F5344CB8AC3E}">
        <p14:creationId xmlns:p14="http://schemas.microsoft.com/office/powerpoint/2010/main" val="3168494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FEF179-2EB2-5EA8-DC9B-4F3ACE5484B1}"/>
              </a:ext>
            </a:extLst>
          </p:cNvPr>
          <p:cNvSpPr txBox="1">
            <a:spLocks noGrp="1"/>
          </p:cNvSpPr>
          <p:nvPr>
            <p:ph type="title"/>
          </p:nvPr>
        </p:nvSpPr>
        <p:spPr>
          <a:xfrm>
            <a:off x="360000" y="360000"/>
            <a:ext cx="10080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609585" rtl="0" eaLnBrk="1" fontAlgn="auto" latinLnBrk="0" hangingPunct="1">
              <a:lnSpc>
                <a:spcPct val="100000"/>
              </a:lnSpc>
              <a:spcBef>
                <a:spcPts val="0"/>
              </a:spcBef>
              <a:spcAft>
                <a:spcPts val="0"/>
              </a:spcAft>
              <a:buClrTx/>
              <a:buSzTx/>
              <a:buFontTx/>
              <a:buNone/>
              <a:tabLst/>
              <a:defRPr/>
            </a:pPr>
            <a:r>
              <a:rPr kumimoji="0" lang="id-ID" b="0" i="1" u="none" strike="noStrike" kern="1200" cap="none" spc="0" normalizeH="0" baseline="0" dirty="0">
                <a:ln>
                  <a:noFill/>
                </a:ln>
                <a:effectLst/>
                <a:uLnTx/>
                <a:uFillTx/>
                <a:ea typeface="+mn-ea"/>
                <a:cs typeface="+mn-cs"/>
              </a:rPr>
              <a:t>Mau beli apa?</a:t>
            </a:r>
            <a:endParaRPr lang="id-ID" b="0" i="1" u="none" strike="noStrike" kern="1200" cap="none" spc="0" normalizeH="0" baseline="0" dirty="0">
              <a:ln>
                <a:noFill/>
              </a:ln>
              <a:effectLst/>
              <a:uLnTx/>
              <a:uFillTx/>
              <a:ea typeface="+mn-ea"/>
              <a:cs typeface="+mn-cs"/>
            </a:endParaRPr>
          </a:p>
        </p:txBody>
      </p:sp>
      <p:pic>
        <p:nvPicPr>
          <p:cNvPr id="5" name="Picture 4" descr="A person in a shrugging gesture.">
            <a:extLst>
              <a:ext uri="{FF2B5EF4-FFF2-40B4-BE49-F238E27FC236}">
                <a16:creationId xmlns:a16="http://schemas.microsoft.com/office/drawing/2014/main" id="{2AF81BFF-96D9-DAA1-19AE-D291E3ED9DB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6602"/>
          <a:stretch/>
        </p:blipFill>
        <p:spPr>
          <a:xfrm>
            <a:off x="1142725" y="954449"/>
            <a:ext cx="8940388" cy="5903551"/>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dirty="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1622358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3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curriculum-reform-template-2023" id="{FFE7B814-862F-4F0A-8C67-F76A1D8691FF}" vid="{8C10FAA1-8129-4E43-B462-F460E41862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6BC20BCFB223D4189F17F47419ECBA2" ma:contentTypeVersion="14" ma:contentTypeDescription="Create a new document." ma:contentTypeScope="" ma:versionID="50d881a561cc97d82f472489063dc881">
  <xsd:schema xmlns:xsd="http://www.w3.org/2001/XMLSchema" xmlns:xs="http://www.w3.org/2001/XMLSchema" xmlns:p="http://schemas.microsoft.com/office/2006/metadata/properties" xmlns:ns2="98740c54-966f-451d-a76c-e38eb7fddd55" xmlns:ns3="094ce8ca-8c20-4eb0-bb23-b47a1c76b753" targetNamespace="http://schemas.microsoft.com/office/2006/metadata/properties" ma:root="true" ma:fieldsID="daf5a95862ef58113abcb680b016f55c" ns2:_="" ns3:_="">
    <xsd:import namespace="98740c54-966f-451d-a76c-e38eb7fddd55"/>
    <xsd:import namespace="094ce8ca-8c20-4eb0-bb23-b47a1c76b75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740c54-966f-451d-a76c-e38eb7fddd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94ce8ca-8c20-4eb0-bb23-b47a1c76b75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8740c54-966f-451d-a76c-e38eb7fddd5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8DF3AB5-DCF9-4AF2-B1A5-EAABC3D6FBA8}">
  <ds:schemaRefs>
    <ds:schemaRef ds:uri="http://schemas.microsoft.com/sharepoint/v3/contenttype/forms"/>
  </ds:schemaRefs>
</ds:datastoreItem>
</file>

<file path=customXml/itemProps2.xml><?xml version="1.0" encoding="utf-8"?>
<ds:datastoreItem xmlns:ds="http://schemas.openxmlformats.org/officeDocument/2006/customXml" ds:itemID="{FF629261-3E57-40F9-B6AD-5EBBB9E8027C}"/>
</file>

<file path=customXml/itemProps3.xml><?xml version="1.0" encoding="utf-8"?>
<ds:datastoreItem xmlns:ds="http://schemas.openxmlformats.org/officeDocument/2006/customXml" ds:itemID="{F70A4ACF-3C49-4D5D-AC5D-C9050481B463}">
  <ds:schemaRefs>
    <ds:schemaRef ds:uri="654a006b-cedf-4f35-a676-59854467968c"/>
    <ds:schemaRef ds:uri="71c5a270-2cab-4081-bd60-6681928412a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98740c54-966f-451d-a76c-e38eb7fddd55"/>
  </ds:schemaRefs>
</ds:datastoreItem>
</file>

<file path=docProps/app.xml><?xml version="1.0" encoding="utf-8"?>
<Properties xmlns="http://schemas.openxmlformats.org/officeDocument/2006/extended-properties" xmlns:vt="http://schemas.openxmlformats.org/officeDocument/2006/docPropsVTypes">
  <Template/>
  <TotalTime>0</TotalTime>
  <Words>740</Words>
  <Application>Microsoft Macintosh PowerPoint</Application>
  <PresentationFormat>Widescreen</PresentationFormat>
  <Paragraphs>78</Paragraphs>
  <Slides>18</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Times New Roman</vt:lpstr>
      <vt:lpstr>Calibri</vt:lpstr>
      <vt:lpstr>Yu Mincho</vt:lpstr>
      <vt:lpstr>Public Sans Light</vt:lpstr>
      <vt:lpstr>Public Sans</vt:lpstr>
      <vt:lpstr>Arial</vt:lpstr>
      <vt:lpstr>3_NSWG Corporate</vt:lpstr>
      <vt:lpstr>Bargaining strategies</vt:lpstr>
      <vt:lpstr>Phrases that a buyer might use</vt:lpstr>
      <vt:lpstr>Berapa harganya?</vt:lpstr>
      <vt:lpstr>Wah, terlalu mahal!</vt:lpstr>
      <vt:lpstr>Bisa tawar-menawar?</vt:lpstr>
      <vt:lpstr>Bisa kurang?</vt:lpstr>
      <vt:lpstr>Ini uangnya.</vt:lpstr>
      <vt:lpstr>Phrases that a seller might use</vt:lpstr>
      <vt:lpstr>Mau beli apa?</vt:lpstr>
      <vt:lpstr>Yang mana?</vt:lpstr>
      <vt:lpstr>Saya rugi!</vt:lpstr>
      <vt:lpstr>Bisa tambah lagi?</vt:lpstr>
      <vt:lpstr>Kualitasnya baik!</vt:lpstr>
      <vt:lpstr>Kamu pandai tawar-menawar!</vt:lpstr>
      <vt:lpstr>Ini uang kembalinya.</vt:lpstr>
      <vt:lpstr>Maaf, harga pas.</vt:lpstr>
      <vt:lpstr>Tips and tricks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Bargaining strategies</dc:title>
  <dc:subject>modern languages; indonesian</dc:subject>
  <dc:creator>NSW Department of Education</dc:creator>
  <cp:keywords>modern languages; indonesian</cp:keywords>
  <dcterms:created xsi:type="dcterms:W3CDTF">2024-03-11T23:05:30Z</dcterms:created>
  <dcterms:modified xsi:type="dcterms:W3CDTF">2024-06-03T00:50:14Z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2024-03-11T23:05:47Z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dd31dcb9-18bf-419c-b777-347c316e5440</vt:lpwstr>
  </property>
  <property fmtid="{D5CDD505-2E9C-101B-9397-08002B2CF9AE}" pid="8" name="MSIP_Label_b603dfd7-d93a-4381-a340-2995d8282205_ContentBits">
    <vt:lpwstr>0</vt:lpwstr>
  </property>
  <property fmtid="{D5CDD505-2E9C-101B-9397-08002B2CF9AE}" pid="9" name="ContentTypeId">
    <vt:lpwstr>0x010100C6BC20BCFB223D4189F17F47419ECBA2</vt:lpwstr>
  </property>
  <property fmtid="{D5CDD505-2E9C-101B-9397-08002B2CF9AE}" pid="10" name="MediaServiceImageTags">
    <vt:lpwstr/>
  </property>
</Properties>
</file>