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29"/>
  </p:notesMasterIdLst>
  <p:handoutMasterIdLst>
    <p:handoutMasterId r:id="rId30"/>
  </p:handoutMasterIdLst>
  <p:sldIdLst>
    <p:sldId id="485" r:id="rId5"/>
    <p:sldId id="2141411596" r:id="rId6"/>
    <p:sldId id="26194" r:id="rId7"/>
    <p:sldId id="2141411581" r:id="rId8"/>
    <p:sldId id="2141411580" r:id="rId9"/>
    <p:sldId id="2141411579" r:id="rId10"/>
    <p:sldId id="2141411577" r:id="rId11"/>
    <p:sldId id="2141411578" r:id="rId12"/>
    <p:sldId id="2141411583" r:id="rId13"/>
    <p:sldId id="2141411589" r:id="rId14"/>
    <p:sldId id="2141411588" r:id="rId15"/>
    <p:sldId id="2141411587" r:id="rId16"/>
    <p:sldId id="2141411585" r:id="rId17"/>
    <p:sldId id="2141411594" r:id="rId18"/>
    <p:sldId id="2141411592" r:id="rId19"/>
    <p:sldId id="2141411595" r:id="rId20"/>
    <p:sldId id="2141411604" r:id="rId21"/>
    <p:sldId id="2141411593" r:id="rId22"/>
    <p:sldId id="2141411599" r:id="rId23"/>
    <p:sldId id="2141411601" r:id="rId24"/>
    <p:sldId id="2141411600" r:id="rId25"/>
    <p:sldId id="2141411603" r:id="rId26"/>
    <p:sldId id="2141411605" r:id="rId27"/>
    <p:sldId id="2141411556" r:id="rId28"/>
  </p:sldIdLst>
  <p:sldSz cx="12192000" cy="6858000"/>
  <p:notesSz cx="6858000" cy="9144000"/>
  <p:embeddedFontLst>
    <p:embeddedFont>
      <p:font typeface="Public Sans" pitchFamily="2" charset="77"/>
      <p:regular r:id="rId31"/>
      <p:bold r:id="rId32"/>
      <p:italic r:id="rId33"/>
      <p:boldItalic r:id="rId34"/>
    </p:embeddedFont>
    <p:embeddedFont>
      <p:font typeface="Public Sans Light" pitchFamily="2" charset="77"/>
      <p:regular r:id="rId35"/>
      <p:italic r:id="rId3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E9B782C-5414-0F77-981F-B2A05B8BC91F}" name="Elisabeth Robertson" initials="ER" userId="S::elisabeth.robertson@det.nsw.edu.au::934283df-babb-43cb-92a9-0704b938bf61" providerId="AD"/>
  <p188:author id="{34CBB4B3-3397-45FC-769A-8FC378E8FA1C}" name="Kim McGown" initials="KM" userId="S::Kim.McGown@det.nsw.edu.au::918567f1-a53d-4ed9-b182-ffed37b959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FE3921-0A14-4402-5154-10BAC17DC161}" v="24" dt="2024-05-29T23:18:27.35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4"/>
    <p:restoredTop sz="94683"/>
  </p:normalViewPr>
  <p:slideViewPr>
    <p:cSldViewPr snapToGrid="0">
      <p:cViewPr varScale="1">
        <p:scale>
          <a:sx n="115" d="100"/>
          <a:sy n="115" d="100"/>
        </p:scale>
        <p:origin x="224" y="712"/>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4.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beth Robertson" userId="S::elisabeth.robertson@det.nsw.edu.au::934283df-babb-43cb-92a9-0704b938bf61" providerId="AD" clId="Web-{C8FE3921-0A14-4402-5154-10BAC17DC161}"/>
    <pc:docChg chg="mod modSld">
      <pc:chgData name="Elisabeth Robertson" userId="S::elisabeth.robertson@det.nsw.edu.au::934283df-babb-43cb-92a9-0704b938bf61" providerId="AD" clId="Web-{C8FE3921-0A14-4402-5154-10BAC17DC161}" dt="2024-05-29T23:18:27.358" v="23"/>
      <pc:docMkLst>
        <pc:docMk/>
      </pc:docMkLst>
      <pc:sldChg chg="modSp">
        <pc:chgData name="Elisabeth Robertson" userId="S::elisabeth.robertson@det.nsw.edu.au::934283df-babb-43cb-92a9-0704b938bf61" providerId="AD" clId="Web-{C8FE3921-0A14-4402-5154-10BAC17DC161}" dt="2024-05-29T23:16:50.387" v="1" actId="20577"/>
        <pc:sldMkLst>
          <pc:docMk/>
          <pc:sldMk cId="3239374774" sldId="26194"/>
        </pc:sldMkLst>
        <pc:spChg chg="mod">
          <ac:chgData name="Elisabeth Robertson" userId="S::elisabeth.robertson@det.nsw.edu.au::934283df-babb-43cb-92a9-0704b938bf61" providerId="AD" clId="Web-{C8FE3921-0A14-4402-5154-10BAC17DC161}" dt="2024-05-29T23:16:50.387" v="1" actId="20577"/>
          <ac:spMkLst>
            <pc:docMk/>
            <pc:sldMk cId="3239374774" sldId="26194"/>
            <ac:spMk id="5" creationId="{8C67BDD4-7BE5-4B36-9894-33959820DCE1}"/>
          </ac:spMkLst>
        </pc:spChg>
      </pc:sldChg>
      <pc:sldChg chg="modSp">
        <pc:chgData name="Elisabeth Robertson" userId="S::elisabeth.robertson@det.nsw.edu.au::934283df-babb-43cb-92a9-0704b938bf61" providerId="AD" clId="Web-{C8FE3921-0A14-4402-5154-10BAC17DC161}" dt="2024-05-29T23:17:04.481" v="5" actId="20577"/>
        <pc:sldMkLst>
          <pc:docMk/>
          <pc:sldMk cId="1333192564" sldId="2141411577"/>
        </pc:sldMkLst>
        <pc:spChg chg="mod">
          <ac:chgData name="Elisabeth Robertson" userId="S::elisabeth.robertson@det.nsw.edu.au::934283df-babb-43cb-92a9-0704b938bf61" providerId="AD" clId="Web-{C8FE3921-0A14-4402-5154-10BAC17DC161}" dt="2024-05-29T23:17:04.481" v="5" actId="20577"/>
          <ac:spMkLst>
            <pc:docMk/>
            <pc:sldMk cId="1333192564" sldId="2141411577"/>
            <ac:spMk id="5" creationId="{E23570EB-FD22-8870-FB59-BD9311045390}"/>
          </ac:spMkLst>
        </pc:spChg>
      </pc:sldChg>
      <pc:sldChg chg="modSp">
        <pc:chgData name="Elisabeth Robertson" userId="S::elisabeth.robertson@det.nsw.edu.au::934283df-babb-43cb-92a9-0704b938bf61" providerId="AD" clId="Web-{C8FE3921-0A14-4402-5154-10BAC17DC161}" dt="2024-05-29T23:17:07.434" v="6" actId="20577"/>
        <pc:sldMkLst>
          <pc:docMk/>
          <pc:sldMk cId="2342640048" sldId="2141411578"/>
        </pc:sldMkLst>
        <pc:spChg chg="mod">
          <ac:chgData name="Elisabeth Robertson" userId="S::elisabeth.robertson@det.nsw.edu.au::934283df-babb-43cb-92a9-0704b938bf61" providerId="AD" clId="Web-{C8FE3921-0A14-4402-5154-10BAC17DC161}" dt="2024-05-29T23:17:07.434" v="6" actId="20577"/>
          <ac:spMkLst>
            <pc:docMk/>
            <pc:sldMk cId="2342640048" sldId="2141411578"/>
            <ac:spMk id="5" creationId="{C599AA78-29B8-FD80-A4E8-1DE4AF222C5E}"/>
          </ac:spMkLst>
        </pc:spChg>
      </pc:sldChg>
      <pc:sldChg chg="modSp">
        <pc:chgData name="Elisabeth Robertson" userId="S::elisabeth.robertson@det.nsw.edu.au::934283df-babb-43cb-92a9-0704b938bf61" providerId="AD" clId="Web-{C8FE3921-0A14-4402-5154-10BAC17DC161}" dt="2024-05-29T23:17:01.418" v="4" actId="20577"/>
        <pc:sldMkLst>
          <pc:docMk/>
          <pc:sldMk cId="3516017473" sldId="2141411579"/>
        </pc:sldMkLst>
        <pc:spChg chg="mod">
          <ac:chgData name="Elisabeth Robertson" userId="S::elisabeth.robertson@det.nsw.edu.au::934283df-babb-43cb-92a9-0704b938bf61" providerId="AD" clId="Web-{C8FE3921-0A14-4402-5154-10BAC17DC161}" dt="2024-05-29T23:17:01.418" v="4" actId="20577"/>
          <ac:spMkLst>
            <pc:docMk/>
            <pc:sldMk cId="3516017473" sldId="2141411579"/>
            <ac:spMk id="5" creationId="{A3C0205C-A69A-1906-DC04-62DA9043A8D1}"/>
          </ac:spMkLst>
        </pc:spChg>
      </pc:sldChg>
      <pc:sldChg chg="modSp">
        <pc:chgData name="Elisabeth Robertson" userId="S::elisabeth.robertson@det.nsw.edu.au::934283df-babb-43cb-92a9-0704b938bf61" providerId="AD" clId="Web-{C8FE3921-0A14-4402-5154-10BAC17DC161}" dt="2024-05-29T23:16:57.122" v="3" actId="20577"/>
        <pc:sldMkLst>
          <pc:docMk/>
          <pc:sldMk cId="2046995629" sldId="2141411580"/>
        </pc:sldMkLst>
        <pc:spChg chg="mod">
          <ac:chgData name="Elisabeth Robertson" userId="S::elisabeth.robertson@det.nsw.edu.au::934283df-babb-43cb-92a9-0704b938bf61" providerId="AD" clId="Web-{C8FE3921-0A14-4402-5154-10BAC17DC161}" dt="2024-05-29T23:16:57.122" v="3" actId="20577"/>
          <ac:spMkLst>
            <pc:docMk/>
            <pc:sldMk cId="2046995629" sldId="2141411580"/>
            <ac:spMk id="5" creationId="{F8715FE4-EE94-AAE4-ECC2-122E9C223B35}"/>
          </ac:spMkLst>
        </pc:spChg>
      </pc:sldChg>
      <pc:sldChg chg="modSp">
        <pc:chgData name="Elisabeth Robertson" userId="S::elisabeth.robertson@det.nsw.edu.au::934283df-babb-43cb-92a9-0704b938bf61" providerId="AD" clId="Web-{C8FE3921-0A14-4402-5154-10BAC17DC161}" dt="2024-05-29T23:16:53.465" v="2" actId="20577"/>
        <pc:sldMkLst>
          <pc:docMk/>
          <pc:sldMk cId="3196367249" sldId="2141411581"/>
        </pc:sldMkLst>
        <pc:spChg chg="mod">
          <ac:chgData name="Elisabeth Robertson" userId="S::elisabeth.robertson@det.nsw.edu.au::934283df-babb-43cb-92a9-0704b938bf61" providerId="AD" clId="Web-{C8FE3921-0A14-4402-5154-10BAC17DC161}" dt="2024-05-29T23:16:53.465" v="2" actId="20577"/>
          <ac:spMkLst>
            <pc:docMk/>
            <pc:sldMk cId="3196367249" sldId="2141411581"/>
            <ac:spMk id="8" creationId="{C933AADB-B0B1-123D-3679-D48D6110C17F}"/>
          </ac:spMkLst>
        </pc:spChg>
      </pc:sldChg>
      <pc:sldChg chg="modSp">
        <pc:chgData name="Elisabeth Robertson" userId="S::elisabeth.robertson@det.nsw.edu.au::934283df-babb-43cb-92a9-0704b938bf61" providerId="AD" clId="Web-{C8FE3921-0A14-4402-5154-10BAC17DC161}" dt="2024-05-29T23:17:12.216" v="7" actId="20577"/>
        <pc:sldMkLst>
          <pc:docMk/>
          <pc:sldMk cId="3496846010" sldId="2141411583"/>
        </pc:sldMkLst>
        <pc:spChg chg="mod">
          <ac:chgData name="Elisabeth Robertson" userId="S::elisabeth.robertson@det.nsw.edu.au::934283df-babb-43cb-92a9-0704b938bf61" providerId="AD" clId="Web-{C8FE3921-0A14-4402-5154-10BAC17DC161}" dt="2024-05-29T23:17:12.216" v="7" actId="20577"/>
          <ac:spMkLst>
            <pc:docMk/>
            <pc:sldMk cId="3496846010" sldId="2141411583"/>
            <ac:spMk id="8" creationId="{9B1C063F-A3EC-E26D-56C0-BF68D8E1D5B2}"/>
          </ac:spMkLst>
        </pc:spChg>
      </pc:sldChg>
      <pc:sldChg chg="modSp">
        <pc:chgData name="Elisabeth Robertson" userId="S::elisabeth.robertson@det.nsw.edu.au::934283df-babb-43cb-92a9-0704b938bf61" providerId="AD" clId="Web-{C8FE3921-0A14-4402-5154-10BAC17DC161}" dt="2024-05-29T23:17:28.138" v="11" actId="20577"/>
        <pc:sldMkLst>
          <pc:docMk/>
          <pc:sldMk cId="2945602003" sldId="2141411585"/>
        </pc:sldMkLst>
        <pc:spChg chg="mod">
          <ac:chgData name="Elisabeth Robertson" userId="S::elisabeth.robertson@det.nsw.edu.au::934283df-babb-43cb-92a9-0704b938bf61" providerId="AD" clId="Web-{C8FE3921-0A14-4402-5154-10BAC17DC161}" dt="2024-05-29T23:17:28.138" v="11" actId="20577"/>
          <ac:spMkLst>
            <pc:docMk/>
            <pc:sldMk cId="2945602003" sldId="2141411585"/>
            <ac:spMk id="5" creationId="{7B2DC09D-7FD2-0AF5-5C23-4483ADDCDB5B}"/>
          </ac:spMkLst>
        </pc:spChg>
      </pc:sldChg>
      <pc:sldChg chg="modSp">
        <pc:chgData name="Elisabeth Robertson" userId="S::elisabeth.robertson@det.nsw.edu.au::934283df-babb-43cb-92a9-0704b938bf61" providerId="AD" clId="Web-{C8FE3921-0A14-4402-5154-10BAC17DC161}" dt="2024-05-29T23:17:22.950" v="10" actId="20577"/>
        <pc:sldMkLst>
          <pc:docMk/>
          <pc:sldMk cId="2639555821" sldId="2141411587"/>
        </pc:sldMkLst>
        <pc:spChg chg="mod">
          <ac:chgData name="Elisabeth Robertson" userId="S::elisabeth.robertson@det.nsw.edu.au::934283df-babb-43cb-92a9-0704b938bf61" providerId="AD" clId="Web-{C8FE3921-0A14-4402-5154-10BAC17DC161}" dt="2024-05-29T23:17:22.950" v="10" actId="20577"/>
          <ac:spMkLst>
            <pc:docMk/>
            <pc:sldMk cId="2639555821" sldId="2141411587"/>
            <ac:spMk id="6" creationId="{EB78F2AB-BB0A-1CBE-A5B9-2FDAD2691C38}"/>
          </ac:spMkLst>
        </pc:spChg>
      </pc:sldChg>
      <pc:sldChg chg="modSp">
        <pc:chgData name="Elisabeth Robertson" userId="S::elisabeth.robertson@det.nsw.edu.au::934283df-babb-43cb-92a9-0704b938bf61" providerId="AD" clId="Web-{C8FE3921-0A14-4402-5154-10BAC17DC161}" dt="2024-05-29T23:17:19.466" v="9" actId="20577"/>
        <pc:sldMkLst>
          <pc:docMk/>
          <pc:sldMk cId="341748775" sldId="2141411588"/>
        </pc:sldMkLst>
        <pc:spChg chg="mod">
          <ac:chgData name="Elisabeth Robertson" userId="S::elisabeth.robertson@det.nsw.edu.au::934283df-babb-43cb-92a9-0704b938bf61" providerId="AD" clId="Web-{C8FE3921-0A14-4402-5154-10BAC17DC161}" dt="2024-05-29T23:17:19.466" v="9" actId="20577"/>
          <ac:spMkLst>
            <pc:docMk/>
            <pc:sldMk cId="341748775" sldId="2141411588"/>
            <ac:spMk id="5" creationId="{4CD28920-EF61-94DB-E722-0AA9AD9D46F0}"/>
          </ac:spMkLst>
        </pc:spChg>
      </pc:sldChg>
      <pc:sldChg chg="modSp">
        <pc:chgData name="Elisabeth Robertson" userId="S::elisabeth.robertson@det.nsw.edu.au::934283df-babb-43cb-92a9-0704b938bf61" providerId="AD" clId="Web-{C8FE3921-0A14-4402-5154-10BAC17DC161}" dt="2024-05-29T23:17:15.325" v="8" actId="20577"/>
        <pc:sldMkLst>
          <pc:docMk/>
          <pc:sldMk cId="3165469047" sldId="2141411589"/>
        </pc:sldMkLst>
        <pc:spChg chg="mod">
          <ac:chgData name="Elisabeth Robertson" userId="S::elisabeth.robertson@det.nsw.edu.au::934283df-babb-43cb-92a9-0704b938bf61" providerId="AD" clId="Web-{C8FE3921-0A14-4402-5154-10BAC17DC161}" dt="2024-05-29T23:17:15.325" v="8" actId="20577"/>
          <ac:spMkLst>
            <pc:docMk/>
            <pc:sldMk cId="3165469047" sldId="2141411589"/>
            <ac:spMk id="5" creationId="{EBD4675C-8C2F-DA10-DDF7-BB5AB336B72E}"/>
          </ac:spMkLst>
        </pc:spChg>
      </pc:sldChg>
      <pc:sldChg chg="modSp">
        <pc:chgData name="Elisabeth Robertson" userId="S::elisabeth.robertson@det.nsw.edu.au::934283df-babb-43cb-92a9-0704b938bf61" providerId="AD" clId="Web-{C8FE3921-0A14-4402-5154-10BAC17DC161}" dt="2024-05-29T23:17:36.122" v="13" actId="20577"/>
        <pc:sldMkLst>
          <pc:docMk/>
          <pc:sldMk cId="3371234347" sldId="2141411592"/>
        </pc:sldMkLst>
        <pc:spChg chg="mod">
          <ac:chgData name="Elisabeth Robertson" userId="S::elisabeth.robertson@det.nsw.edu.au::934283df-babb-43cb-92a9-0704b938bf61" providerId="AD" clId="Web-{C8FE3921-0A14-4402-5154-10BAC17DC161}" dt="2024-05-29T23:17:36.122" v="13" actId="20577"/>
          <ac:spMkLst>
            <pc:docMk/>
            <pc:sldMk cId="3371234347" sldId="2141411592"/>
            <ac:spMk id="6" creationId="{5D356AF3-B4CB-5B12-CF0E-B104980F41A4}"/>
          </ac:spMkLst>
        </pc:spChg>
      </pc:sldChg>
      <pc:sldChg chg="modSp">
        <pc:chgData name="Elisabeth Robertson" userId="S::elisabeth.robertson@det.nsw.edu.au::934283df-babb-43cb-92a9-0704b938bf61" providerId="AD" clId="Web-{C8FE3921-0A14-4402-5154-10BAC17DC161}" dt="2024-05-29T23:17:46.201" v="16" actId="20577"/>
        <pc:sldMkLst>
          <pc:docMk/>
          <pc:sldMk cId="1622358919" sldId="2141411593"/>
        </pc:sldMkLst>
        <pc:spChg chg="mod">
          <ac:chgData name="Elisabeth Robertson" userId="S::elisabeth.robertson@det.nsw.edu.au::934283df-babb-43cb-92a9-0704b938bf61" providerId="AD" clId="Web-{C8FE3921-0A14-4402-5154-10BAC17DC161}" dt="2024-05-29T23:17:46.201" v="16" actId="20577"/>
          <ac:spMkLst>
            <pc:docMk/>
            <pc:sldMk cId="1622358919" sldId="2141411593"/>
            <ac:spMk id="6" creationId="{943C82F1-5F84-3EDA-E647-84FB3C893583}"/>
          </ac:spMkLst>
        </pc:spChg>
      </pc:sldChg>
      <pc:sldChg chg="modSp">
        <pc:chgData name="Elisabeth Robertson" userId="S::elisabeth.robertson@det.nsw.edu.au::934283df-babb-43cb-92a9-0704b938bf61" providerId="AD" clId="Web-{C8FE3921-0A14-4402-5154-10BAC17DC161}" dt="2024-05-29T23:17:33.044" v="12" actId="20577"/>
        <pc:sldMkLst>
          <pc:docMk/>
          <pc:sldMk cId="489968161" sldId="2141411594"/>
        </pc:sldMkLst>
        <pc:spChg chg="mod">
          <ac:chgData name="Elisabeth Robertson" userId="S::elisabeth.robertson@det.nsw.edu.au::934283df-babb-43cb-92a9-0704b938bf61" providerId="AD" clId="Web-{C8FE3921-0A14-4402-5154-10BAC17DC161}" dt="2024-05-29T23:17:33.044" v="12" actId="20577"/>
          <ac:spMkLst>
            <pc:docMk/>
            <pc:sldMk cId="489968161" sldId="2141411594"/>
            <ac:spMk id="7" creationId="{2A54C60B-072C-C80D-8054-C6D9ADCBC535}"/>
          </ac:spMkLst>
        </pc:spChg>
      </pc:sldChg>
      <pc:sldChg chg="modSp">
        <pc:chgData name="Elisabeth Robertson" userId="S::elisabeth.robertson@det.nsw.edu.au::934283df-babb-43cb-92a9-0704b938bf61" providerId="AD" clId="Web-{C8FE3921-0A14-4402-5154-10BAC17DC161}" dt="2024-05-29T23:17:39.248" v="14" actId="20577"/>
        <pc:sldMkLst>
          <pc:docMk/>
          <pc:sldMk cId="280191604" sldId="2141411595"/>
        </pc:sldMkLst>
        <pc:spChg chg="mod">
          <ac:chgData name="Elisabeth Robertson" userId="S::elisabeth.robertson@det.nsw.edu.au::934283df-babb-43cb-92a9-0704b938bf61" providerId="AD" clId="Web-{C8FE3921-0A14-4402-5154-10BAC17DC161}" dt="2024-05-29T23:17:39.248" v="14" actId="20577"/>
          <ac:spMkLst>
            <pc:docMk/>
            <pc:sldMk cId="280191604" sldId="2141411595"/>
            <ac:spMk id="6" creationId="{D20415D7-DA25-2471-0A99-2475B8805355}"/>
          </ac:spMkLst>
        </pc:spChg>
      </pc:sldChg>
      <pc:sldChg chg="modSp addCm">
        <pc:chgData name="Elisabeth Robertson" userId="S::elisabeth.robertson@det.nsw.edu.au::934283df-babb-43cb-92a9-0704b938bf61" providerId="AD" clId="Web-{C8FE3921-0A14-4402-5154-10BAC17DC161}" dt="2024-05-29T23:18:27.358" v="23"/>
        <pc:sldMkLst>
          <pc:docMk/>
          <pc:sldMk cId="4240425895" sldId="2141411596"/>
        </pc:sldMkLst>
        <pc:spChg chg="mod">
          <ac:chgData name="Elisabeth Robertson" userId="S::elisabeth.robertson@det.nsw.edu.au::934283df-babb-43cb-92a9-0704b938bf61" providerId="AD" clId="Web-{C8FE3921-0A14-4402-5154-10BAC17DC161}" dt="2024-05-29T23:16:46.762" v="0" actId="20577"/>
          <ac:spMkLst>
            <pc:docMk/>
            <pc:sldMk cId="4240425895" sldId="2141411596"/>
            <ac:spMk id="2" creationId="{F30EE4D9-8142-3CAB-4433-2CED47422744}"/>
          </ac:spMkLst>
        </pc:spChg>
        <pc:extLst>
          <p:ext xmlns:p="http://schemas.openxmlformats.org/presentationml/2006/main" uri="{D6D511B9-2390-475A-947B-AFAB55BFBCF1}">
            <pc226:cmChg xmlns:pc226="http://schemas.microsoft.com/office/powerpoint/2022/06/main/command" chg="add">
              <pc226:chgData name="Elisabeth Robertson" userId="S::elisabeth.robertson@det.nsw.edu.au::934283df-babb-43cb-92a9-0704b938bf61" providerId="AD" clId="Web-{C8FE3921-0A14-4402-5154-10BAC17DC161}" dt="2024-05-29T23:18:27.358" v="23"/>
              <pc2:cmMkLst xmlns:pc2="http://schemas.microsoft.com/office/powerpoint/2019/9/main/command">
                <pc:docMk/>
                <pc:sldMk cId="4240425895" sldId="2141411596"/>
                <pc2:cmMk id="{B9F284E4-4821-4ED5-B04D-70FAC0CE3D45}"/>
              </pc2:cmMkLst>
            </pc226:cmChg>
          </p:ext>
        </pc:extLst>
      </pc:sldChg>
      <pc:sldChg chg="modSp">
        <pc:chgData name="Elisabeth Robertson" userId="S::elisabeth.robertson@det.nsw.edu.au::934283df-babb-43cb-92a9-0704b938bf61" providerId="AD" clId="Web-{C8FE3921-0A14-4402-5154-10BAC17DC161}" dt="2024-05-29T23:17:49.482" v="17" actId="20577"/>
        <pc:sldMkLst>
          <pc:docMk/>
          <pc:sldMk cId="1969064535" sldId="2141411599"/>
        </pc:sldMkLst>
        <pc:spChg chg="mod">
          <ac:chgData name="Elisabeth Robertson" userId="S::elisabeth.robertson@det.nsw.edu.au::934283df-babb-43cb-92a9-0704b938bf61" providerId="AD" clId="Web-{C8FE3921-0A14-4402-5154-10BAC17DC161}" dt="2024-05-29T23:17:49.482" v="17" actId="20577"/>
          <ac:spMkLst>
            <pc:docMk/>
            <pc:sldMk cId="1969064535" sldId="2141411599"/>
            <ac:spMk id="2" creationId="{28CB1CE6-D17B-541F-91C8-C7E786FD5852}"/>
          </ac:spMkLst>
        </pc:spChg>
      </pc:sldChg>
      <pc:sldChg chg="modSp">
        <pc:chgData name="Elisabeth Robertson" userId="S::elisabeth.robertson@det.nsw.edu.au::934283df-babb-43cb-92a9-0704b938bf61" providerId="AD" clId="Web-{C8FE3921-0A14-4402-5154-10BAC17DC161}" dt="2024-05-29T23:17:57.998" v="19" actId="20577"/>
        <pc:sldMkLst>
          <pc:docMk/>
          <pc:sldMk cId="2268783262" sldId="2141411600"/>
        </pc:sldMkLst>
        <pc:spChg chg="mod">
          <ac:chgData name="Elisabeth Robertson" userId="S::elisabeth.robertson@det.nsw.edu.au::934283df-babb-43cb-92a9-0704b938bf61" providerId="AD" clId="Web-{C8FE3921-0A14-4402-5154-10BAC17DC161}" dt="2024-05-29T23:17:57.998" v="19" actId="20577"/>
          <ac:spMkLst>
            <pc:docMk/>
            <pc:sldMk cId="2268783262" sldId="2141411600"/>
            <ac:spMk id="2" creationId="{D6658E1D-FE7A-219F-D3D6-500F45208704}"/>
          </ac:spMkLst>
        </pc:spChg>
      </pc:sldChg>
      <pc:sldChg chg="modSp">
        <pc:chgData name="Elisabeth Robertson" userId="S::elisabeth.robertson@det.nsw.edu.au::934283df-babb-43cb-92a9-0704b938bf61" providerId="AD" clId="Web-{C8FE3921-0A14-4402-5154-10BAC17DC161}" dt="2024-05-29T23:17:53.123" v="18" actId="20577"/>
        <pc:sldMkLst>
          <pc:docMk/>
          <pc:sldMk cId="4151792131" sldId="2141411601"/>
        </pc:sldMkLst>
        <pc:spChg chg="mod">
          <ac:chgData name="Elisabeth Robertson" userId="S::elisabeth.robertson@det.nsw.edu.au::934283df-babb-43cb-92a9-0704b938bf61" providerId="AD" clId="Web-{C8FE3921-0A14-4402-5154-10BAC17DC161}" dt="2024-05-29T23:17:53.123" v="18" actId="20577"/>
          <ac:spMkLst>
            <pc:docMk/>
            <pc:sldMk cId="4151792131" sldId="2141411601"/>
            <ac:spMk id="2" creationId="{7C3170B7-79EC-92A7-2C47-A9DB4D93DF50}"/>
          </ac:spMkLst>
        </pc:spChg>
      </pc:sldChg>
      <pc:sldChg chg="modSp">
        <pc:chgData name="Elisabeth Robertson" userId="S::elisabeth.robertson@det.nsw.edu.au::934283df-babb-43cb-92a9-0704b938bf61" providerId="AD" clId="Web-{C8FE3921-0A14-4402-5154-10BAC17DC161}" dt="2024-05-29T23:18:01.295" v="20" actId="20577"/>
        <pc:sldMkLst>
          <pc:docMk/>
          <pc:sldMk cId="845606364" sldId="2141411603"/>
        </pc:sldMkLst>
        <pc:spChg chg="mod">
          <ac:chgData name="Elisabeth Robertson" userId="S::elisabeth.robertson@det.nsw.edu.au::934283df-babb-43cb-92a9-0704b938bf61" providerId="AD" clId="Web-{C8FE3921-0A14-4402-5154-10BAC17DC161}" dt="2024-05-29T23:18:01.295" v="20" actId="20577"/>
          <ac:spMkLst>
            <pc:docMk/>
            <pc:sldMk cId="845606364" sldId="2141411603"/>
            <ac:spMk id="2" creationId="{CFDFC297-9771-6397-9FC6-796D7D0916EA}"/>
          </ac:spMkLst>
        </pc:spChg>
      </pc:sldChg>
      <pc:sldChg chg="modSp">
        <pc:chgData name="Elisabeth Robertson" userId="S::elisabeth.robertson@det.nsw.edu.au::934283df-babb-43cb-92a9-0704b938bf61" providerId="AD" clId="Web-{C8FE3921-0A14-4402-5154-10BAC17DC161}" dt="2024-05-29T23:17:42.420" v="15" actId="20577"/>
        <pc:sldMkLst>
          <pc:docMk/>
          <pc:sldMk cId="4225708212" sldId="2141411604"/>
        </pc:sldMkLst>
        <pc:spChg chg="mod">
          <ac:chgData name="Elisabeth Robertson" userId="S::elisabeth.robertson@det.nsw.edu.au::934283df-babb-43cb-92a9-0704b938bf61" providerId="AD" clId="Web-{C8FE3921-0A14-4402-5154-10BAC17DC161}" dt="2024-05-29T23:17:42.420" v="15" actId="20577"/>
          <ac:spMkLst>
            <pc:docMk/>
            <pc:sldMk cId="4225708212" sldId="2141411604"/>
            <ac:spMk id="6" creationId="{943C82F1-5F84-3EDA-E647-84FB3C893583}"/>
          </ac:spMkLst>
        </pc:spChg>
      </pc:sldChg>
      <pc:sldChg chg="modSp">
        <pc:chgData name="Elisabeth Robertson" userId="S::elisabeth.robertson@det.nsw.edu.au::934283df-babb-43cb-92a9-0704b938bf61" providerId="AD" clId="Web-{C8FE3921-0A14-4402-5154-10BAC17DC161}" dt="2024-05-29T23:18:04.358" v="21" actId="20577"/>
        <pc:sldMkLst>
          <pc:docMk/>
          <pc:sldMk cId="517522132" sldId="2141411605"/>
        </pc:sldMkLst>
        <pc:spChg chg="mod">
          <ac:chgData name="Elisabeth Robertson" userId="S::elisabeth.robertson@det.nsw.edu.au::934283df-babb-43cb-92a9-0704b938bf61" providerId="AD" clId="Web-{C8FE3921-0A14-4402-5154-10BAC17DC161}" dt="2024-05-29T23:18:04.358" v="21" actId="20577"/>
          <ac:spMkLst>
            <pc:docMk/>
            <pc:sldMk cId="517522132" sldId="2141411605"/>
            <ac:spMk id="2" creationId="{CFDFC297-9771-6397-9FC6-796D7D0916EA}"/>
          </ac:spMkLst>
        </pc:spChg>
      </pc:sldChg>
    </pc:docChg>
  </pc:docChgLst>
  <pc:docChgLst>
    <pc:chgData name="Kim McGown" userId="918567f1-a53d-4ed9-b182-ffed37b95916" providerId="ADAL" clId="{DADC865E-2F24-46D5-A73A-0FAF4F2895A0}"/>
    <pc:docChg chg="undo custSel modSld">
      <pc:chgData name="Kim McGown" userId="918567f1-a53d-4ed9-b182-ffed37b95916" providerId="ADAL" clId="{DADC865E-2F24-46D5-A73A-0FAF4F2895A0}" dt="2024-05-22T04:47:58.467" v="26" actId="20577"/>
      <pc:docMkLst>
        <pc:docMk/>
      </pc:docMkLst>
      <pc:sldChg chg="addCm delCm">
        <pc:chgData name="Kim McGown" userId="918567f1-a53d-4ed9-b182-ffed37b95916" providerId="ADAL" clId="{DADC865E-2F24-46D5-A73A-0FAF4F2895A0}" dt="2024-05-22T01:25:38.696" v="15"/>
        <pc:sldMkLst>
          <pc:docMk/>
          <pc:sldMk cId="3239374774" sldId="26194"/>
        </pc:sldMkLst>
        <pc:extLst>
          <p:ext xmlns:p="http://schemas.openxmlformats.org/presentationml/2006/main" uri="{D6D511B9-2390-475A-947B-AFAB55BFBCF1}">
            <pc226:cmChg xmlns:pc226="http://schemas.microsoft.com/office/powerpoint/2022/06/main/command" chg="add del">
              <pc226:chgData name="Kim McGown" userId="918567f1-a53d-4ed9-b182-ffed37b95916" providerId="ADAL" clId="{DADC865E-2F24-46D5-A73A-0FAF4F2895A0}" dt="2024-05-22T01:25:38.696" v="15"/>
              <pc2:cmMkLst xmlns:pc2="http://schemas.microsoft.com/office/powerpoint/2019/9/main/command">
                <pc:docMk/>
                <pc:sldMk cId="3239374774" sldId="26194"/>
                <pc2:cmMk id="{FD718BB3-9C88-4ADC-844C-F78B4DD36EC0}"/>
              </pc2:cmMkLst>
            </pc226:cmChg>
          </p:ext>
        </pc:extLst>
      </pc:sldChg>
      <pc:sldChg chg="modSp mod">
        <pc:chgData name="Kim McGown" userId="918567f1-a53d-4ed9-b182-ffed37b95916" providerId="ADAL" clId="{DADC865E-2F24-46D5-A73A-0FAF4F2895A0}" dt="2024-05-22T04:47:58.467" v="26" actId="20577"/>
        <pc:sldMkLst>
          <pc:docMk/>
          <pc:sldMk cId="1315112476" sldId="2141411556"/>
        </pc:sldMkLst>
        <pc:spChg chg="mod">
          <ac:chgData name="Kim McGown" userId="918567f1-a53d-4ed9-b182-ffed37b95916" providerId="ADAL" clId="{DADC865E-2F24-46D5-A73A-0FAF4F2895A0}" dt="2024-05-22T04:47:58.467" v="26" actId="20577"/>
          <ac:spMkLst>
            <pc:docMk/>
            <pc:sldMk cId="1315112476" sldId="2141411556"/>
            <ac:spMk id="4" creationId="{40894D74-5D85-F76E-67D6-D961585B67CF}"/>
          </ac:spMkLst>
        </pc:spChg>
      </pc:sldChg>
      <pc:sldChg chg="addCm delCm">
        <pc:chgData name="Kim McGown" userId="918567f1-a53d-4ed9-b182-ffed37b95916" providerId="ADAL" clId="{DADC865E-2F24-46D5-A73A-0FAF4F2895A0}" dt="2024-05-22T01:25:53.606" v="18"/>
        <pc:sldMkLst>
          <pc:docMk/>
          <pc:sldMk cId="1333192564" sldId="2141411577"/>
        </pc:sldMkLst>
        <pc:extLst>
          <p:ext xmlns:p="http://schemas.openxmlformats.org/presentationml/2006/main" uri="{D6D511B9-2390-475A-947B-AFAB55BFBCF1}">
            <pc226:cmChg xmlns:pc226="http://schemas.microsoft.com/office/powerpoint/2022/06/main/command" chg="add del">
              <pc226:chgData name="Kim McGown" userId="918567f1-a53d-4ed9-b182-ffed37b95916" providerId="ADAL" clId="{DADC865E-2F24-46D5-A73A-0FAF4F2895A0}" dt="2024-05-22T01:25:53.606" v="18"/>
              <pc2:cmMkLst xmlns:pc2="http://schemas.microsoft.com/office/powerpoint/2019/9/main/command">
                <pc:docMk/>
                <pc:sldMk cId="1333192564" sldId="2141411577"/>
                <pc2:cmMk id="{72C68F7E-A336-4179-8342-A1861883DE2C}"/>
              </pc2:cmMkLst>
            </pc226:cmChg>
          </p:ext>
        </pc:extLst>
      </pc:sldChg>
      <pc:sldChg chg="addCm delCm">
        <pc:chgData name="Kim McGown" userId="918567f1-a53d-4ed9-b182-ffed37b95916" providerId="ADAL" clId="{DADC865E-2F24-46D5-A73A-0FAF4F2895A0}" dt="2024-05-22T01:25:19.808" v="12"/>
        <pc:sldMkLst>
          <pc:docMk/>
          <pc:sldMk cId="2342640048" sldId="2141411578"/>
        </pc:sldMkLst>
        <pc:extLst>
          <p:ext xmlns:p="http://schemas.openxmlformats.org/presentationml/2006/main" uri="{D6D511B9-2390-475A-947B-AFAB55BFBCF1}">
            <pc226:cmChg xmlns:pc226="http://schemas.microsoft.com/office/powerpoint/2022/06/main/command" chg="add del">
              <pc226:chgData name="Kim McGown" userId="918567f1-a53d-4ed9-b182-ffed37b95916" providerId="ADAL" clId="{DADC865E-2F24-46D5-A73A-0FAF4F2895A0}" dt="2024-05-22T01:25:19.808" v="12"/>
              <pc2:cmMkLst xmlns:pc2="http://schemas.microsoft.com/office/powerpoint/2019/9/main/command">
                <pc:docMk/>
                <pc:sldMk cId="2342640048" sldId="2141411578"/>
                <pc2:cmMk id="{25D817B7-9385-4E61-AFE2-F63F268092FD}"/>
              </pc2:cmMkLst>
            </pc226:cmChg>
          </p:ext>
        </pc:extLst>
      </pc:sldChg>
      <pc:sldChg chg="addCm delCm">
        <pc:chgData name="Kim McGown" userId="918567f1-a53d-4ed9-b182-ffed37b95916" providerId="ADAL" clId="{DADC865E-2F24-46D5-A73A-0FAF4F2895A0}" dt="2024-05-22T01:25:49.548" v="17"/>
        <pc:sldMkLst>
          <pc:docMk/>
          <pc:sldMk cId="3516017473" sldId="2141411579"/>
        </pc:sldMkLst>
        <pc:extLst>
          <p:ext xmlns:p="http://schemas.openxmlformats.org/presentationml/2006/main" uri="{D6D511B9-2390-475A-947B-AFAB55BFBCF1}">
            <pc226:cmChg xmlns:pc226="http://schemas.microsoft.com/office/powerpoint/2022/06/main/command" chg="add del">
              <pc226:chgData name="Kim McGown" userId="918567f1-a53d-4ed9-b182-ffed37b95916" providerId="ADAL" clId="{DADC865E-2F24-46D5-A73A-0FAF4F2895A0}" dt="2024-05-22T01:25:49.548" v="17"/>
              <pc2:cmMkLst xmlns:pc2="http://schemas.microsoft.com/office/powerpoint/2019/9/main/command">
                <pc:docMk/>
                <pc:sldMk cId="3516017473" sldId="2141411579"/>
                <pc2:cmMk id="{2365F54E-DBF1-4EE9-94BF-997633B7BB08}"/>
              </pc2:cmMkLst>
            </pc226:cmChg>
          </p:ext>
        </pc:extLst>
      </pc:sldChg>
      <pc:sldChg chg="addCm delCm">
        <pc:chgData name="Kim McGown" userId="918567f1-a53d-4ed9-b182-ffed37b95916" providerId="ADAL" clId="{DADC865E-2F24-46D5-A73A-0FAF4F2895A0}" dt="2024-05-22T01:25:24.883" v="13"/>
        <pc:sldMkLst>
          <pc:docMk/>
          <pc:sldMk cId="2046995629" sldId="2141411580"/>
        </pc:sldMkLst>
        <pc:extLst>
          <p:ext xmlns:p="http://schemas.openxmlformats.org/presentationml/2006/main" uri="{D6D511B9-2390-475A-947B-AFAB55BFBCF1}">
            <pc226:cmChg xmlns:pc226="http://schemas.microsoft.com/office/powerpoint/2022/06/main/command" chg="add del">
              <pc226:chgData name="Kim McGown" userId="918567f1-a53d-4ed9-b182-ffed37b95916" providerId="ADAL" clId="{DADC865E-2F24-46D5-A73A-0FAF4F2895A0}" dt="2024-05-22T01:25:24.883" v="13"/>
              <pc2:cmMkLst xmlns:pc2="http://schemas.microsoft.com/office/powerpoint/2019/9/main/command">
                <pc:docMk/>
                <pc:sldMk cId="2046995629" sldId="2141411580"/>
                <pc2:cmMk id="{F3994C51-409B-43B9-85BD-4010EA70EAA8}"/>
              </pc2:cmMkLst>
            </pc226:cmChg>
          </p:ext>
        </pc:extLst>
      </pc:sldChg>
      <pc:sldChg chg="addCm delCm">
        <pc:chgData name="Kim McGown" userId="918567f1-a53d-4ed9-b182-ffed37b95916" providerId="ADAL" clId="{DADC865E-2F24-46D5-A73A-0FAF4F2895A0}" dt="2024-05-22T01:25:43.327" v="16"/>
        <pc:sldMkLst>
          <pc:docMk/>
          <pc:sldMk cId="3196367249" sldId="2141411581"/>
        </pc:sldMkLst>
        <pc:extLst>
          <p:ext xmlns:p="http://schemas.openxmlformats.org/presentationml/2006/main" uri="{D6D511B9-2390-475A-947B-AFAB55BFBCF1}">
            <pc226:cmChg xmlns:pc226="http://schemas.microsoft.com/office/powerpoint/2022/06/main/command" chg="add del">
              <pc226:chgData name="Kim McGown" userId="918567f1-a53d-4ed9-b182-ffed37b95916" providerId="ADAL" clId="{DADC865E-2F24-46D5-A73A-0FAF4F2895A0}" dt="2024-05-22T01:25:43.327" v="16"/>
              <pc2:cmMkLst xmlns:pc2="http://schemas.microsoft.com/office/powerpoint/2019/9/main/command">
                <pc:docMk/>
                <pc:sldMk cId="3196367249" sldId="2141411581"/>
                <pc2:cmMk id="{2B61D2F2-6844-48A4-8AD8-1905EF1A1121}"/>
              </pc2:cmMkLst>
            </pc226:cmChg>
          </p:ext>
        </pc:extLst>
      </pc:sldChg>
      <pc:sldChg chg="modSp mod">
        <pc:chgData name="Kim McGown" userId="918567f1-a53d-4ed9-b182-ffed37b95916" providerId="ADAL" clId="{DADC865E-2F24-46D5-A73A-0FAF4F2895A0}" dt="2024-05-22T01:16:34.613" v="1" actId="1076"/>
        <pc:sldMkLst>
          <pc:docMk/>
          <pc:sldMk cId="3371234347" sldId="2141411592"/>
        </pc:sldMkLst>
        <pc:picChg chg="mod">
          <ac:chgData name="Kim McGown" userId="918567f1-a53d-4ed9-b182-ffed37b95916" providerId="ADAL" clId="{DADC865E-2F24-46D5-A73A-0FAF4F2895A0}" dt="2024-05-22T01:16:34.613" v="1" actId="1076"/>
          <ac:picMkLst>
            <pc:docMk/>
            <pc:sldMk cId="3371234347" sldId="2141411592"/>
            <ac:picMk id="5" creationId="{3C960AFE-0C56-6290-14DB-171C9C6C25C5}"/>
          </ac:picMkLst>
        </pc:picChg>
      </pc:sldChg>
      <pc:sldChg chg="addCm delCm modCm">
        <pc:chgData name="Kim McGown" userId="918567f1-a53d-4ed9-b182-ffed37b95916" providerId="ADAL" clId="{DADC865E-2F24-46D5-A73A-0FAF4F2895A0}" dt="2024-05-22T01:28:37.581" v="20"/>
        <pc:sldMkLst>
          <pc:docMk/>
          <pc:sldMk cId="4240425895" sldId="2141411596"/>
        </pc:sldMkLst>
        <pc:extLst>
          <p:ext xmlns:p="http://schemas.openxmlformats.org/presentationml/2006/main" uri="{D6D511B9-2390-475A-947B-AFAB55BFBCF1}">
            <pc226:cmChg xmlns:pc226="http://schemas.microsoft.com/office/powerpoint/2022/06/main/command" chg="add del">
              <pc226:chgData name="Kim McGown" userId="918567f1-a53d-4ed9-b182-ffed37b95916" providerId="ADAL" clId="{DADC865E-2F24-46D5-A73A-0FAF4F2895A0}" dt="2024-05-22T01:25:32.752" v="14"/>
              <pc2:cmMkLst xmlns:pc2="http://schemas.microsoft.com/office/powerpoint/2019/9/main/command">
                <pc:docMk/>
                <pc:sldMk cId="4240425895" sldId="2141411596"/>
                <pc2:cmMk id="{C910B14D-3138-4084-86B3-4AE840458997}"/>
              </pc2:cmMkLst>
            </pc226:cmChg>
            <pc226:cmChg xmlns:pc226="http://schemas.microsoft.com/office/powerpoint/2022/06/main/command" chg="add mod">
              <pc226:chgData name="Kim McGown" userId="918567f1-a53d-4ed9-b182-ffed37b95916" providerId="ADAL" clId="{DADC865E-2F24-46D5-A73A-0FAF4F2895A0}" dt="2024-05-22T01:28:37.581" v="20"/>
              <pc2:cmMkLst xmlns:pc2="http://schemas.microsoft.com/office/powerpoint/2019/9/main/command">
                <pc:docMk/>
                <pc:sldMk cId="4240425895" sldId="2141411596"/>
                <pc2:cmMk id="{384E19E8-D396-4FC9-AE5D-65C6D9AEB83B}"/>
              </pc2:cmMkLst>
            </pc226:cmChg>
          </p:ext>
        </pc:extLst>
      </pc:sldChg>
    </pc:docChg>
  </pc:docChgLst>
  <pc:docChgLst>
    <pc:chgData name="Caitlin Gomez" userId="45b48bc0-dd90-485f-846b-c9880ccc9375" providerId="ADAL" clId="{E537ED6D-57EA-4BB5-B73B-BF3476C15319}"/>
    <pc:docChg chg="">
      <pc:chgData name="Caitlin Gomez" userId="45b48bc0-dd90-485f-846b-c9880ccc9375" providerId="ADAL" clId="{E537ED6D-57EA-4BB5-B73B-BF3476C15319}" dt="2024-05-30T03:19:06.501" v="1"/>
      <pc:docMkLst>
        <pc:docMk/>
      </pc:docMkLst>
      <pc:sldChg chg="delCm">
        <pc:chgData name="Caitlin Gomez" userId="45b48bc0-dd90-485f-846b-c9880ccc9375" providerId="ADAL" clId="{E537ED6D-57EA-4BB5-B73B-BF3476C15319}" dt="2024-05-30T03:19:06.501" v="1"/>
        <pc:sldMkLst>
          <pc:docMk/>
          <pc:sldMk cId="4240425895" sldId="2141411596"/>
        </pc:sldMkLst>
        <pc:extLst>
          <p:ext xmlns:p="http://schemas.openxmlformats.org/presentationml/2006/main" uri="{D6D511B9-2390-475A-947B-AFAB55BFBCF1}">
            <pc226:cmChg xmlns:pc226="http://schemas.microsoft.com/office/powerpoint/2022/06/main/command" chg="del">
              <pc226:chgData name="Caitlin Gomez" userId="45b48bc0-dd90-485f-846b-c9880ccc9375" providerId="ADAL" clId="{E537ED6D-57EA-4BB5-B73B-BF3476C15319}" dt="2024-05-30T03:19:06.501" v="1"/>
              <pc2:cmMkLst xmlns:pc2="http://schemas.microsoft.com/office/powerpoint/2019/9/main/command">
                <pc:docMk/>
                <pc:sldMk cId="4240425895" sldId="2141411596"/>
                <pc2:cmMk id="{B9F284E4-4821-4ED5-B04D-70FAC0CE3D45}"/>
              </pc2:cmMkLst>
            </pc226:cmChg>
            <pc226:cmChg xmlns:pc226="http://schemas.microsoft.com/office/powerpoint/2022/06/main/command" chg="del">
              <pc226:chgData name="Caitlin Gomez" userId="45b48bc0-dd90-485f-846b-c9880ccc9375" providerId="ADAL" clId="{E537ED6D-57EA-4BB5-B73B-BF3476C15319}" dt="2024-05-22T23:00:30.146" v="0"/>
              <pc2:cmMkLst xmlns:pc2="http://schemas.microsoft.com/office/powerpoint/2019/9/main/command">
                <pc:docMk/>
                <pc:sldMk cId="4240425895" sldId="2141411596"/>
                <pc2:cmMk id="{384E19E8-D396-4FC9-AE5D-65C6D9AEB83B}"/>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3/6/2024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Jeruk</a:t>
            </a:r>
            <a:r>
              <a:rPr lang="en-AU" i="0" dirty="0"/>
              <a:t> means ‘orange’ or ‘citrus fruit’.</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470009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Pepaya</a:t>
            </a:r>
            <a:r>
              <a:rPr lang="en-AU" i="0" dirty="0"/>
              <a:t> means ‘papaya’.</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682510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Manggis</a:t>
            </a:r>
            <a:r>
              <a:rPr lang="en-AU" i="0" dirty="0"/>
              <a:t> means ‘mangosteen’. Mangosteen is a tropical fruit with purple skin and white flesh.</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461426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Sayur-sayuran</a:t>
            </a:r>
            <a:r>
              <a:rPr lang="en-AU" i="0" dirty="0"/>
              <a:t> means ‘vegetables’.</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4138313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i="1" kern="0" dirty="0" err="1">
                <a:effectLst/>
                <a:latin typeface="Arial" panose="020B0604020202020204" pitchFamily="34" charset="0"/>
                <a:ea typeface="Calibri" panose="020F0502020204030204" pitchFamily="34" charset="0"/>
              </a:rPr>
              <a:t>Wortel</a:t>
            </a:r>
            <a:r>
              <a:rPr lang="es-ES" sz="1800" i="1" kern="0" dirty="0">
                <a:effectLst/>
                <a:latin typeface="Arial" panose="020B0604020202020204" pitchFamily="34" charset="0"/>
                <a:ea typeface="Calibri" panose="020F0502020204030204" pitchFamily="34" charset="0"/>
              </a:rPr>
              <a:t> </a:t>
            </a:r>
            <a:r>
              <a:rPr lang="es-ES" sz="1800" i="0" kern="0" dirty="0" err="1">
                <a:effectLst/>
                <a:latin typeface="Arial" panose="020B0604020202020204" pitchFamily="34" charset="0"/>
                <a:ea typeface="Calibri" panose="020F0502020204030204" pitchFamily="34" charset="0"/>
              </a:rPr>
              <a:t>means</a:t>
            </a:r>
            <a:r>
              <a:rPr lang="es-ES" sz="1800" i="0" kern="0" dirty="0">
                <a:effectLst/>
                <a:latin typeface="Arial" panose="020B0604020202020204" pitchFamily="34" charset="0"/>
                <a:ea typeface="Calibri" panose="020F0502020204030204" pitchFamily="34" charset="0"/>
              </a:rPr>
              <a:t> ‘</a:t>
            </a:r>
            <a:r>
              <a:rPr lang="es-ES" sz="1800" i="0" kern="0" dirty="0" err="1">
                <a:effectLst/>
                <a:latin typeface="Arial" panose="020B0604020202020204" pitchFamily="34" charset="0"/>
                <a:ea typeface="Calibri" panose="020F0502020204030204" pitchFamily="34" charset="0"/>
              </a:rPr>
              <a:t>carrot</a:t>
            </a:r>
            <a:r>
              <a:rPr lang="es-ES" sz="1800" i="0" kern="0" dirty="0">
                <a:effectLst/>
                <a:latin typeface="Arial" panose="020B0604020202020204" pitchFamily="34" charset="0"/>
                <a:ea typeface="Calibri" panose="020F0502020204030204" pitchFamily="34" charset="0"/>
              </a:rPr>
              <a:t>’. </a:t>
            </a:r>
            <a:endParaRPr lang="en-AU"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588055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Buncis</a:t>
            </a:r>
            <a:r>
              <a:rPr lang="en-AU" i="1" dirty="0"/>
              <a:t> </a:t>
            </a:r>
            <a:r>
              <a:rPr lang="en-AU" i="0" dirty="0"/>
              <a:t>means ‘green beans’.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070983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Tomat</a:t>
            </a:r>
            <a:r>
              <a:rPr lang="en-AU" i="0" dirty="0"/>
              <a:t> means ‘tomato’.</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271954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Selada</a:t>
            </a:r>
            <a:r>
              <a:rPr lang="en-AU" i="1" dirty="0"/>
              <a:t> </a:t>
            </a:r>
            <a:r>
              <a:rPr lang="en-AU" i="0" dirty="0"/>
              <a:t>means ‘lettuce’.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524786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Cabe</a:t>
            </a:r>
            <a:r>
              <a:rPr lang="en-AU" i="0" dirty="0"/>
              <a:t> means ‘chilli’.</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4284884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Beras</a:t>
            </a:r>
            <a:r>
              <a:rPr lang="en-AU" i="1" dirty="0"/>
              <a:t> </a:t>
            </a:r>
            <a:r>
              <a:rPr lang="en-AU" i="0" dirty="0"/>
              <a:t>means ‘uncooked rice’. Once rice has been cooked, it is called </a:t>
            </a:r>
            <a:r>
              <a:rPr lang="en-AU" i="1" dirty="0"/>
              <a:t>nasi.</a:t>
            </a: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85399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Buah-buahan</a:t>
            </a:r>
            <a:r>
              <a:rPr lang="en-AU" dirty="0"/>
              <a:t> means ‘fruit’.</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4048855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Telur</a:t>
            </a:r>
            <a:r>
              <a:rPr lang="en-AU" i="0" dirty="0"/>
              <a:t> means ‘egg’.</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983354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Ikan</a:t>
            </a:r>
            <a:r>
              <a:rPr lang="en-AU" i="0" dirty="0"/>
              <a:t> means ‘fish’.</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128035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Daging</a:t>
            </a:r>
            <a:r>
              <a:rPr lang="en-AU" i="0" dirty="0"/>
              <a:t> means ‘meat’.</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4088875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Kue</a:t>
            </a:r>
            <a:r>
              <a:rPr lang="en-AU" i="1" dirty="0"/>
              <a:t> </a:t>
            </a:r>
            <a:r>
              <a:rPr lang="en-AU" i="0" dirty="0"/>
              <a:t>means ‘cake’. </a:t>
            </a:r>
            <a:r>
              <a:rPr lang="en-AU" i="1" dirty="0" err="1"/>
              <a:t>Kue</a:t>
            </a:r>
            <a:r>
              <a:rPr lang="en-AU" i="1" dirty="0"/>
              <a:t> lapis</a:t>
            </a:r>
            <a:r>
              <a:rPr lang="en-AU" i="0" dirty="0"/>
              <a:t> (pictured) is a common type of Indonesian layer cake.</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1127802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Apel</a:t>
            </a:r>
            <a:r>
              <a:rPr lang="en-AU" i="0" dirty="0"/>
              <a:t> means ‘apple’.</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405976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Pisang</a:t>
            </a:r>
            <a:r>
              <a:rPr lang="en-AU" i="0" dirty="0"/>
              <a:t> means ‘banana’. In Indonesia, bananas are often small and sometimes green.</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876840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Mangga</a:t>
            </a:r>
            <a:r>
              <a:rPr lang="en-AU" i="0" dirty="0"/>
              <a:t> means ‘mango’. In Indonesia, mangoes often have green skin.</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286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Durian</a:t>
            </a:r>
            <a:r>
              <a:rPr lang="en-AU" i="0" dirty="0"/>
              <a:t> is a tropical fruit known for its strong smell.</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72741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Nanas</a:t>
            </a:r>
            <a:r>
              <a:rPr lang="en-AU" i="0" dirty="0"/>
              <a:t> means ‘pineapple’.</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919229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err="1"/>
              <a:t>Kelapa</a:t>
            </a:r>
            <a:r>
              <a:rPr lang="en-AU" i="0" dirty="0"/>
              <a:t> means ‘coconut’.</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42853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Rambutan</a:t>
            </a:r>
            <a:r>
              <a:rPr lang="en-AU" i="0" dirty="0"/>
              <a:t> is a tropical fruit with red, spiky skin and white flesh inside.</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978232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1983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0703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682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65311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65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287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260105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75809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6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87941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6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905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6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44071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3213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26223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397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084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585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0701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507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44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89009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206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41349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8425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73269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06513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7253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8046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8394679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a:xfrm>
            <a:off x="359998" y="360000"/>
            <a:ext cx="11484001" cy="922390"/>
          </a:xfrm>
        </p:spPr>
        <p:txBody>
          <a:bodyPr/>
          <a:lstStyle/>
          <a:p>
            <a:r>
              <a:rPr lang="en-US" dirty="0"/>
              <a:t>Food items revision</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D4675C-8C2F-DA10-DDF7-BB5AB336B72E}"/>
              </a:ext>
            </a:extLst>
          </p:cNvPr>
          <p:cNvSpPr>
            <a:spLocks noGrp="1"/>
          </p:cNvSpPr>
          <p:nvPr>
            <p:ph type="title"/>
          </p:nvPr>
        </p:nvSpPr>
        <p:spPr/>
        <p:txBody>
          <a:bodyPr/>
          <a:lstStyle/>
          <a:p>
            <a:r>
              <a:rPr lang="id-ID" i="1" dirty="0"/>
              <a:t>j</a:t>
            </a:r>
            <a:r>
              <a:rPr lang="id-ID" sz="3600" i="1" dirty="0"/>
              <a:t>eruk</a:t>
            </a:r>
            <a:endParaRPr lang="id-ID" i="1" dirty="0"/>
          </a:p>
        </p:txBody>
      </p:sp>
      <p:pic>
        <p:nvPicPr>
          <p:cNvPr id="4" name="Picture 3" descr="Orange">
            <a:extLst>
              <a:ext uri="{FF2B5EF4-FFF2-40B4-BE49-F238E27FC236}">
                <a16:creationId xmlns:a16="http://schemas.microsoft.com/office/drawing/2014/main" id="{73435D86-11F6-4885-C107-55D57504BE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729" b="8899"/>
          <a:stretch/>
        </p:blipFill>
        <p:spPr>
          <a:xfrm>
            <a:off x="1807952" y="1325880"/>
            <a:ext cx="8576095" cy="420624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654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D28920-EF61-94DB-E722-0AA9AD9D46F0}"/>
              </a:ext>
            </a:extLst>
          </p:cNvPr>
          <p:cNvSpPr>
            <a:spLocks noGrp="1"/>
          </p:cNvSpPr>
          <p:nvPr>
            <p:ph type="title"/>
          </p:nvPr>
        </p:nvSpPr>
        <p:spPr/>
        <p:txBody>
          <a:bodyPr/>
          <a:lstStyle/>
          <a:p>
            <a:r>
              <a:rPr lang="id-ID" i="1" dirty="0"/>
              <a:t>p</a:t>
            </a:r>
            <a:r>
              <a:rPr lang="id-ID" sz="3600" i="1" dirty="0"/>
              <a:t>epaya</a:t>
            </a:r>
            <a:endParaRPr lang="id-ID" i="1" dirty="0"/>
          </a:p>
        </p:txBody>
      </p:sp>
      <p:pic>
        <p:nvPicPr>
          <p:cNvPr id="4" name="Picture 3" descr="Papaya">
            <a:extLst>
              <a:ext uri="{FF2B5EF4-FFF2-40B4-BE49-F238E27FC236}">
                <a16:creationId xmlns:a16="http://schemas.microsoft.com/office/drawing/2014/main" id="{636B0A6F-D5E1-3C09-CA00-77F9D2B462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1176" y="661220"/>
            <a:ext cx="7829647" cy="553556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17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78F2AB-BB0A-1CBE-A5B9-2FDAD2691C38}"/>
              </a:ext>
            </a:extLst>
          </p:cNvPr>
          <p:cNvSpPr>
            <a:spLocks noGrp="1"/>
          </p:cNvSpPr>
          <p:nvPr>
            <p:ph type="title"/>
          </p:nvPr>
        </p:nvSpPr>
        <p:spPr/>
        <p:txBody>
          <a:bodyPr/>
          <a:lstStyle/>
          <a:p>
            <a:r>
              <a:rPr lang="id-ID" i="1" dirty="0"/>
              <a:t>m</a:t>
            </a:r>
            <a:r>
              <a:rPr lang="id-ID" sz="3600" i="1" dirty="0"/>
              <a:t>anggis</a:t>
            </a:r>
            <a:endParaRPr lang="id-ID" i="1" dirty="0"/>
          </a:p>
        </p:txBody>
      </p:sp>
      <p:pic>
        <p:nvPicPr>
          <p:cNvPr id="5" name="Picture 4" descr="Mangosteen">
            <a:extLst>
              <a:ext uri="{FF2B5EF4-FFF2-40B4-BE49-F238E27FC236}">
                <a16:creationId xmlns:a16="http://schemas.microsoft.com/office/drawing/2014/main" id="{229B91C1-F082-7CEF-EF60-266E1773C7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359" b="7895"/>
          <a:stretch/>
        </p:blipFill>
        <p:spPr>
          <a:xfrm>
            <a:off x="1882597" y="1202436"/>
            <a:ext cx="8426806" cy="445312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395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2DC09D-7FD2-0AF5-5C23-4483ADDCDB5B}"/>
              </a:ext>
            </a:extLst>
          </p:cNvPr>
          <p:cNvSpPr>
            <a:spLocks noGrp="1"/>
          </p:cNvSpPr>
          <p:nvPr>
            <p:ph type="title"/>
          </p:nvPr>
        </p:nvSpPr>
        <p:spPr/>
        <p:txBody>
          <a:bodyPr/>
          <a:lstStyle/>
          <a:p>
            <a:r>
              <a:rPr lang="id-ID" i="1" dirty="0"/>
              <a:t>s</a:t>
            </a:r>
            <a:r>
              <a:rPr lang="id-ID" sz="3600" i="1" dirty="0"/>
              <a:t>ayur-sayuran</a:t>
            </a:r>
            <a:endParaRPr lang="id-ID" i="1" dirty="0"/>
          </a:p>
        </p:txBody>
      </p:sp>
      <p:pic>
        <p:nvPicPr>
          <p:cNvPr id="7" name="Picture 6" descr="Vegetables">
            <a:extLst>
              <a:ext uri="{FF2B5EF4-FFF2-40B4-BE49-F238E27FC236}">
                <a16:creationId xmlns:a16="http://schemas.microsoft.com/office/drawing/2014/main" id="{0FBF5C5D-3CA5-7128-20BF-87707C58C5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5199" y="1164691"/>
            <a:ext cx="8041602" cy="452861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4560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54C60B-072C-C80D-8054-C6D9ADCBC535}"/>
              </a:ext>
            </a:extLst>
          </p:cNvPr>
          <p:cNvSpPr>
            <a:spLocks noGrp="1"/>
          </p:cNvSpPr>
          <p:nvPr>
            <p:ph type="title"/>
          </p:nvPr>
        </p:nvSpPr>
        <p:spPr/>
        <p:txBody>
          <a:bodyPr/>
          <a:lstStyle/>
          <a:p>
            <a:r>
              <a:rPr lang="id-ID" i="1" kern="0" dirty="0">
                <a:ea typeface="Calibri"/>
              </a:rPr>
              <a:t>w</a:t>
            </a:r>
            <a:r>
              <a:rPr lang="id-ID" sz="3600" i="1" kern="0" dirty="0">
                <a:effectLst/>
                <a:ea typeface="Calibri"/>
              </a:rPr>
              <a:t>ortel</a:t>
            </a:r>
            <a:endParaRPr lang="id-ID" i="1" dirty="0">
              <a:ea typeface="Calibri"/>
            </a:endParaRPr>
          </a:p>
        </p:txBody>
      </p:sp>
      <p:pic>
        <p:nvPicPr>
          <p:cNvPr id="8" name="Picture 7" descr="Carrot">
            <a:extLst>
              <a:ext uri="{FF2B5EF4-FFF2-40B4-BE49-F238E27FC236}">
                <a16:creationId xmlns:a16="http://schemas.microsoft.com/office/drawing/2014/main" id="{C4AEA2B9-353F-7989-EEC5-469DDDCC2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6521" y="714488"/>
            <a:ext cx="7678958" cy="5429023"/>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8996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356AF3-B4CB-5B12-CF0E-B104980F41A4}"/>
              </a:ext>
            </a:extLst>
          </p:cNvPr>
          <p:cNvSpPr>
            <a:spLocks noGrp="1"/>
          </p:cNvSpPr>
          <p:nvPr>
            <p:ph type="title"/>
          </p:nvPr>
        </p:nvSpPr>
        <p:spPr/>
        <p:txBody>
          <a:bodyPr/>
          <a:lstStyle/>
          <a:p>
            <a:r>
              <a:rPr lang="id-ID" i="1" dirty="0"/>
              <a:t>b</a:t>
            </a:r>
            <a:r>
              <a:rPr lang="id-ID" sz="3600" i="1" dirty="0"/>
              <a:t>uncis</a:t>
            </a:r>
            <a:endParaRPr lang="id-ID" i="1" dirty="0"/>
          </a:p>
        </p:txBody>
      </p:sp>
      <p:pic>
        <p:nvPicPr>
          <p:cNvPr id="5" name="Picture 4" descr="Green beans">
            <a:extLst>
              <a:ext uri="{FF2B5EF4-FFF2-40B4-BE49-F238E27FC236}">
                <a16:creationId xmlns:a16="http://schemas.microsoft.com/office/drawing/2014/main" id="{3C960AFE-0C56-6290-14DB-171C9C6C25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1275" y="640080"/>
            <a:ext cx="7889449" cy="557784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3712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0415D7-DA25-2471-0A99-2475B8805355}"/>
              </a:ext>
            </a:extLst>
          </p:cNvPr>
          <p:cNvSpPr>
            <a:spLocks noGrp="1"/>
          </p:cNvSpPr>
          <p:nvPr>
            <p:ph type="title"/>
          </p:nvPr>
        </p:nvSpPr>
        <p:spPr/>
        <p:txBody>
          <a:bodyPr/>
          <a:lstStyle/>
          <a:p>
            <a:r>
              <a:rPr lang="id-ID" i="1" dirty="0"/>
              <a:t>t</a:t>
            </a:r>
            <a:r>
              <a:rPr lang="id-ID" sz="3600" i="1" dirty="0"/>
              <a:t>omat</a:t>
            </a:r>
            <a:endParaRPr lang="id-ID" i="1" dirty="0"/>
          </a:p>
        </p:txBody>
      </p:sp>
      <p:pic>
        <p:nvPicPr>
          <p:cNvPr id="5" name="Picture 4" descr="Tomato">
            <a:extLst>
              <a:ext uri="{FF2B5EF4-FFF2-40B4-BE49-F238E27FC236}">
                <a16:creationId xmlns:a16="http://schemas.microsoft.com/office/drawing/2014/main" id="{243C3DCA-47C4-9289-CDC1-51CF2E7F7D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0284" y="871219"/>
            <a:ext cx="8111431" cy="573478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801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3C82F1-5F84-3EDA-E647-84FB3C893583}"/>
              </a:ext>
            </a:extLst>
          </p:cNvPr>
          <p:cNvSpPr>
            <a:spLocks noGrp="1"/>
          </p:cNvSpPr>
          <p:nvPr>
            <p:ph type="title"/>
          </p:nvPr>
        </p:nvSpPr>
        <p:spPr/>
        <p:txBody>
          <a:bodyPr/>
          <a:lstStyle/>
          <a:p>
            <a:r>
              <a:rPr lang="id-ID" i="1" dirty="0"/>
              <a:t>s</a:t>
            </a:r>
            <a:r>
              <a:rPr lang="id-ID" sz="3600" i="1" dirty="0"/>
              <a:t>elada</a:t>
            </a:r>
            <a:endParaRPr lang="id-ID" i="1" dirty="0"/>
          </a:p>
        </p:txBody>
      </p:sp>
      <p:pic>
        <p:nvPicPr>
          <p:cNvPr id="4" name="Picture 3" descr="Lettuce">
            <a:extLst>
              <a:ext uri="{FF2B5EF4-FFF2-40B4-BE49-F238E27FC236}">
                <a16:creationId xmlns:a16="http://schemas.microsoft.com/office/drawing/2014/main" id="{0AD092A2-E5C7-5CC5-1507-0DBFB55918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4376" y="564502"/>
            <a:ext cx="8103248" cy="5728996"/>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2570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3C82F1-5F84-3EDA-E647-84FB3C893583}"/>
              </a:ext>
            </a:extLst>
          </p:cNvPr>
          <p:cNvSpPr>
            <a:spLocks noGrp="1"/>
          </p:cNvSpPr>
          <p:nvPr>
            <p:ph type="title"/>
          </p:nvPr>
        </p:nvSpPr>
        <p:spPr/>
        <p:txBody>
          <a:bodyPr/>
          <a:lstStyle/>
          <a:p>
            <a:r>
              <a:rPr lang="id-ID" sz="3600" i="1" dirty="0"/>
              <a:t>cabe</a:t>
            </a:r>
            <a:endParaRPr lang="id-ID" i="1" dirty="0"/>
          </a:p>
        </p:txBody>
      </p:sp>
      <p:pic>
        <p:nvPicPr>
          <p:cNvPr id="8" name="Picture 7" descr="Chilli">
            <a:extLst>
              <a:ext uri="{FF2B5EF4-FFF2-40B4-BE49-F238E27FC236}">
                <a16:creationId xmlns:a16="http://schemas.microsoft.com/office/drawing/2014/main" id="{07544C00-AD60-A9C0-DD9F-5CF54A2B8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9940" y="427036"/>
            <a:ext cx="8492120" cy="600392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62235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1CE6-D17B-541F-91C8-C7E786FD5852}"/>
              </a:ext>
            </a:extLst>
          </p:cNvPr>
          <p:cNvSpPr>
            <a:spLocks noGrp="1"/>
          </p:cNvSpPr>
          <p:nvPr>
            <p:ph type="title"/>
          </p:nvPr>
        </p:nvSpPr>
        <p:spPr/>
        <p:txBody>
          <a:bodyPr/>
          <a:lstStyle/>
          <a:p>
            <a:r>
              <a:rPr lang="id-ID" i="1" dirty="0"/>
              <a:t>beras</a:t>
            </a:r>
          </a:p>
        </p:txBody>
      </p:sp>
      <p:pic>
        <p:nvPicPr>
          <p:cNvPr id="5" name="Picture 4" descr="Uncooked rice">
            <a:extLst>
              <a:ext uri="{FF2B5EF4-FFF2-40B4-BE49-F238E27FC236}">
                <a16:creationId xmlns:a16="http://schemas.microsoft.com/office/drawing/2014/main" id="{D2F52F10-9B7C-0C4B-1D29-452534F20B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3397" y="684000"/>
            <a:ext cx="7765206" cy="5490000"/>
          </a:xfrm>
          <a:prstGeom prst="rect">
            <a:avLst/>
          </a:prstGeom>
        </p:spPr>
      </p:pic>
      <p:sp>
        <p:nvSpPr>
          <p:cNvPr id="3" name="Slide Number Placeholder 2">
            <a:extLst>
              <a:ext uri="{FF2B5EF4-FFF2-40B4-BE49-F238E27FC236}">
                <a16:creationId xmlns:a16="http://schemas.microsoft.com/office/drawing/2014/main" id="{77CEA699-EF03-0C3D-96C9-D2873B0E61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196906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E4D9-8142-3CAB-4433-2CED47422744}"/>
              </a:ext>
            </a:extLst>
          </p:cNvPr>
          <p:cNvSpPr>
            <a:spLocks noGrp="1"/>
          </p:cNvSpPr>
          <p:nvPr>
            <p:ph type="title"/>
          </p:nvPr>
        </p:nvSpPr>
        <p:spPr>
          <a:xfrm>
            <a:off x="360000" y="360000"/>
            <a:ext cx="10080000" cy="632459"/>
          </a:xfrm>
        </p:spPr>
        <p:txBody>
          <a:bodyPr/>
          <a:lstStyle/>
          <a:p>
            <a:r>
              <a:rPr lang="id-ID" i="1" dirty="0"/>
              <a:t>buah-buahan</a:t>
            </a:r>
          </a:p>
        </p:txBody>
      </p:sp>
      <p:pic>
        <p:nvPicPr>
          <p:cNvPr id="5" name="Picture 4" descr="Fruit">
            <a:extLst>
              <a:ext uri="{FF2B5EF4-FFF2-40B4-BE49-F238E27FC236}">
                <a16:creationId xmlns:a16="http://schemas.microsoft.com/office/drawing/2014/main" id="{DF6DE8BD-3BFD-36B3-4A9E-A9205BD380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3"/>
          <a:stretch/>
        </p:blipFill>
        <p:spPr>
          <a:xfrm>
            <a:off x="4207173" y="1261872"/>
            <a:ext cx="3777653" cy="4992812"/>
          </a:xfrm>
          <a:prstGeom prst="rect">
            <a:avLst/>
          </a:prstGeom>
        </p:spPr>
      </p:pic>
      <p:sp>
        <p:nvSpPr>
          <p:cNvPr id="3" name="Slide Number Placeholder 2">
            <a:extLst>
              <a:ext uri="{FF2B5EF4-FFF2-40B4-BE49-F238E27FC236}">
                <a16:creationId xmlns:a16="http://schemas.microsoft.com/office/drawing/2014/main" id="{2B95199B-9FD9-CAD2-5FFC-A53501577E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424042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70B7-79EC-92A7-2C47-A9DB4D93DF50}"/>
              </a:ext>
            </a:extLst>
          </p:cNvPr>
          <p:cNvSpPr>
            <a:spLocks noGrp="1"/>
          </p:cNvSpPr>
          <p:nvPr>
            <p:ph type="title"/>
          </p:nvPr>
        </p:nvSpPr>
        <p:spPr/>
        <p:txBody>
          <a:bodyPr/>
          <a:lstStyle/>
          <a:p>
            <a:r>
              <a:rPr lang="id-ID" i="1" dirty="0"/>
              <a:t>telur</a:t>
            </a:r>
          </a:p>
        </p:txBody>
      </p:sp>
      <p:pic>
        <p:nvPicPr>
          <p:cNvPr id="5" name="Picture 4" descr="Egg">
            <a:extLst>
              <a:ext uri="{FF2B5EF4-FFF2-40B4-BE49-F238E27FC236}">
                <a16:creationId xmlns:a16="http://schemas.microsoft.com/office/drawing/2014/main" id="{A3EED63D-2F03-2C4E-2215-43D97B5A1F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543" t="19170" r="10860"/>
          <a:stretch/>
        </p:blipFill>
        <p:spPr>
          <a:xfrm>
            <a:off x="2945891" y="949284"/>
            <a:ext cx="6300217" cy="4959432"/>
          </a:xfrm>
          <a:prstGeom prst="rect">
            <a:avLst/>
          </a:prstGeom>
        </p:spPr>
      </p:pic>
      <p:sp>
        <p:nvSpPr>
          <p:cNvPr id="3" name="Slide Number Placeholder 2">
            <a:extLst>
              <a:ext uri="{FF2B5EF4-FFF2-40B4-BE49-F238E27FC236}">
                <a16:creationId xmlns:a16="http://schemas.microsoft.com/office/drawing/2014/main" id="{FE7DF9FA-2651-05FA-36D0-0D4BBEC8F0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415179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8E1D-FE7A-219F-D3D6-500F45208704}"/>
              </a:ext>
            </a:extLst>
          </p:cNvPr>
          <p:cNvSpPr>
            <a:spLocks noGrp="1"/>
          </p:cNvSpPr>
          <p:nvPr>
            <p:ph type="title"/>
          </p:nvPr>
        </p:nvSpPr>
        <p:spPr/>
        <p:txBody>
          <a:bodyPr/>
          <a:lstStyle/>
          <a:p>
            <a:r>
              <a:rPr lang="en-AU" i="1" dirty="0"/>
              <a:t>ikan</a:t>
            </a:r>
          </a:p>
        </p:txBody>
      </p:sp>
      <p:pic>
        <p:nvPicPr>
          <p:cNvPr id="5" name="Picture 4" descr="Fish">
            <a:extLst>
              <a:ext uri="{FF2B5EF4-FFF2-40B4-BE49-F238E27FC236}">
                <a16:creationId xmlns:a16="http://schemas.microsoft.com/office/drawing/2014/main" id="{E4C9ABDF-507F-8D30-B8AC-4B1A17191F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5188" y="826666"/>
            <a:ext cx="7361623" cy="5204667"/>
          </a:xfrm>
          <a:prstGeom prst="rect">
            <a:avLst/>
          </a:prstGeom>
        </p:spPr>
      </p:pic>
      <p:sp>
        <p:nvSpPr>
          <p:cNvPr id="3" name="Slide Number Placeholder 2">
            <a:extLst>
              <a:ext uri="{FF2B5EF4-FFF2-40B4-BE49-F238E27FC236}">
                <a16:creationId xmlns:a16="http://schemas.microsoft.com/office/drawing/2014/main" id="{540DBB69-048C-D8B0-1613-3AC2380576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26878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C297-9771-6397-9FC6-796D7D0916EA}"/>
              </a:ext>
            </a:extLst>
          </p:cNvPr>
          <p:cNvSpPr>
            <a:spLocks noGrp="1"/>
          </p:cNvSpPr>
          <p:nvPr>
            <p:ph type="title"/>
          </p:nvPr>
        </p:nvSpPr>
        <p:spPr/>
        <p:txBody>
          <a:bodyPr/>
          <a:lstStyle/>
          <a:p>
            <a:r>
              <a:rPr lang="id-ID" i="1" dirty="0"/>
              <a:t>daging</a:t>
            </a:r>
          </a:p>
        </p:txBody>
      </p:sp>
      <p:pic>
        <p:nvPicPr>
          <p:cNvPr id="5" name="Picture 4" descr="Meat">
            <a:extLst>
              <a:ext uri="{FF2B5EF4-FFF2-40B4-BE49-F238E27FC236}">
                <a16:creationId xmlns:a16="http://schemas.microsoft.com/office/drawing/2014/main" id="{D9249854-3DB4-BE4B-9C2C-7CAD91071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5188" y="826666"/>
            <a:ext cx="7361623" cy="5204667"/>
          </a:xfrm>
          <a:prstGeom prst="rect">
            <a:avLst/>
          </a:prstGeom>
        </p:spPr>
      </p:pic>
      <p:sp>
        <p:nvSpPr>
          <p:cNvPr id="3" name="Slide Number Placeholder 2">
            <a:extLst>
              <a:ext uri="{FF2B5EF4-FFF2-40B4-BE49-F238E27FC236}">
                <a16:creationId xmlns:a16="http://schemas.microsoft.com/office/drawing/2014/main" id="{26BEA08E-068D-2418-7DE7-7FBEB29307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84560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C297-9771-6397-9FC6-796D7D0916EA}"/>
              </a:ext>
            </a:extLst>
          </p:cNvPr>
          <p:cNvSpPr>
            <a:spLocks noGrp="1"/>
          </p:cNvSpPr>
          <p:nvPr>
            <p:ph type="title"/>
          </p:nvPr>
        </p:nvSpPr>
        <p:spPr/>
        <p:txBody>
          <a:bodyPr/>
          <a:lstStyle/>
          <a:p>
            <a:r>
              <a:rPr lang="id-ID" i="1" dirty="0"/>
              <a:t>kue</a:t>
            </a:r>
          </a:p>
        </p:txBody>
      </p:sp>
      <p:pic>
        <p:nvPicPr>
          <p:cNvPr id="8" name="Picture 7" descr="Cake">
            <a:extLst>
              <a:ext uri="{FF2B5EF4-FFF2-40B4-BE49-F238E27FC236}">
                <a16:creationId xmlns:a16="http://schemas.microsoft.com/office/drawing/2014/main" id="{F1594331-C643-B3A7-2DEB-52CFCB3AA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2400" y="598455"/>
            <a:ext cx="8007199" cy="5661089"/>
          </a:xfrm>
          <a:prstGeom prst="rect">
            <a:avLst/>
          </a:prstGeom>
        </p:spPr>
      </p:pic>
      <p:sp>
        <p:nvSpPr>
          <p:cNvPr id="3" name="Slide Number Placeholder 2">
            <a:extLst>
              <a:ext uri="{FF2B5EF4-FFF2-40B4-BE49-F238E27FC236}">
                <a16:creationId xmlns:a16="http://schemas.microsoft.com/office/drawing/2014/main" id="{26BEA08E-068D-2418-7DE7-7FBEB29307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51752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4" name="TextBox 3">
            <a:extLst>
              <a:ext uri="{FF2B5EF4-FFF2-40B4-BE49-F238E27FC236}">
                <a16:creationId xmlns:a16="http://schemas.microsoft.com/office/drawing/2014/main" id="{40894D74-5D85-F76E-67D6-D961585B67CF}"/>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a:t>
            </a:r>
            <a:r>
              <a:rPr lang="en-AU" sz="1200">
                <a:solidFill>
                  <a:schemeClr val="bg1"/>
                </a:solidFill>
              </a:rPr>
              <a:t>Commons license</a:t>
            </a:r>
            <a:r>
              <a:rPr lang="en-AU" sz="1200" dirty="0">
                <a:solidFill>
                  <a:schemeClr val="bg1"/>
                </a:solidFill>
              </a:rPr>
              <a:t>:</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67BDD4-7BE5-4B36-9894-33959820DCE1}"/>
              </a:ext>
            </a:extLst>
          </p:cNvPr>
          <p:cNvSpPr>
            <a:spLocks noGrp="1"/>
          </p:cNvSpPr>
          <p:nvPr>
            <p:ph type="title"/>
          </p:nvPr>
        </p:nvSpPr>
        <p:spPr>
          <a:xfrm>
            <a:off x="360000" y="360000"/>
            <a:ext cx="10080000" cy="465190"/>
          </a:xfrm>
        </p:spPr>
        <p:txBody>
          <a:bodyPr/>
          <a:lstStyle/>
          <a:p>
            <a:r>
              <a:rPr lang="id-ID" i="1" dirty="0"/>
              <a:t>a</a:t>
            </a:r>
            <a:r>
              <a:rPr lang="id-ID" sz="3600" i="1" dirty="0"/>
              <a:t>pel</a:t>
            </a:r>
            <a:endParaRPr lang="id-ID" i="1" dirty="0"/>
          </a:p>
        </p:txBody>
      </p:sp>
      <p:pic>
        <p:nvPicPr>
          <p:cNvPr id="4" name="Picture 3" descr="Apple">
            <a:extLst>
              <a:ext uri="{FF2B5EF4-FFF2-40B4-BE49-F238E27FC236}">
                <a16:creationId xmlns:a16="http://schemas.microsoft.com/office/drawing/2014/main" id="{A1C7CA81-813A-44D7-DA0C-3FBD6D82E5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0909" y="597970"/>
            <a:ext cx="8166295" cy="577357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3937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33AADB-B0B1-123D-3679-D48D6110C17F}"/>
              </a:ext>
            </a:extLst>
          </p:cNvPr>
          <p:cNvSpPr>
            <a:spLocks noGrp="1"/>
          </p:cNvSpPr>
          <p:nvPr>
            <p:ph type="title"/>
          </p:nvPr>
        </p:nvSpPr>
        <p:spPr/>
        <p:txBody>
          <a:bodyPr/>
          <a:lstStyle/>
          <a:p>
            <a:r>
              <a:rPr lang="id-ID" i="1" dirty="0"/>
              <a:t>p</a:t>
            </a:r>
            <a:r>
              <a:rPr lang="id-ID" sz="3600" i="1" dirty="0"/>
              <a:t>isang</a:t>
            </a:r>
            <a:endParaRPr lang="id-ID" i="1" dirty="0"/>
          </a:p>
        </p:txBody>
      </p:sp>
      <p:pic>
        <p:nvPicPr>
          <p:cNvPr id="5" name="Picture 4" descr="Banana">
            <a:extLst>
              <a:ext uri="{FF2B5EF4-FFF2-40B4-BE49-F238E27FC236}">
                <a16:creationId xmlns:a16="http://schemas.microsoft.com/office/drawing/2014/main" id="{76E37B5E-5597-CEEA-5437-364529FE7C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6511" y="657922"/>
            <a:ext cx="7838977" cy="5542156"/>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9636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15FE4-EE94-AAE4-ECC2-122E9C223B35}"/>
              </a:ext>
            </a:extLst>
          </p:cNvPr>
          <p:cNvSpPr>
            <a:spLocks noGrp="1"/>
          </p:cNvSpPr>
          <p:nvPr>
            <p:ph type="title"/>
          </p:nvPr>
        </p:nvSpPr>
        <p:spPr/>
        <p:txBody>
          <a:bodyPr/>
          <a:lstStyle/>
          <a:p>
            <a:r>
              <a:rPr lang="id-ID" i="1" dirty="0"/>
              <a:t>m</a:t>
            </a:r>
            <a:r>
              <a:rPr lang="id-ID" sz="3600" i="1" dirty="0"/>
              <a:t>angga</a:t>
            </a:r>
            <a:endParaRPr lang="id-ID" i="1" dirty="0"/>
          </a:p>
        </p:txBody>
      </p:sp>
      <p:pic>
        <p:nvPicPr>
          <p:cNvPr id="4" name="Picture 3" descr="Mango">
            <a:extLst>
              <a:ext uri="{FF2B5EF4-FFF2-40B4-BE49-F238E27FC236}">
                <a16:creationId xmlns:a16="http://schemas.microsoft.com/office/drawing/2014/main" id="{3EC4ED1D-DCC0-29B1-3514-86E9AABB0A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6950" y="512793"/>
            <a:ext cx="7953812" cy="5832413"/>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469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C0205C-A69A-1906-DC04-62DA9043A8D1}"/>
              </a:ext>
            </a:extLst>
          </p:cNvPr>
          <p:cNvSpPr>
            <a:spLocks noGrp="1"/>
          </p:cNvSpPr>
          <p:nvPr>
            <p:ph type="title"/>
          </p:nvPr>
        </p:nvSpPr>
        <p:spPr/>
        <p:txBody>
          <a:bodyPr/>
          <a:lstStyle/>
          <a:p>
            <a:r>
              <a:rPr lang="en-AU" i="1" dirty="0"/>
              <a:t>d</a:t>
            </a:r>
            <a:r>
              <a:rPr lang="en-AU" sz="3600" i="1" dirty="0"/>
              <a:t>urian</a:t>
            </a:r>
            <a:endParaRPr lang="en-AU" i="1" dirty="0"/>
          </a:p>
        </p:txBody>
      </p:sp>
      <p:pic>
        <p:nvPicPr>
          <p:cNvPr id="4" name="Picture 3" descr="Durian">
            <a:extLst>
              <a:ext uri="{FF2B5EF4-FFF2-40B4-BE49-F238E27FC236}">
                <a16:creationId xmlns:a16="http://schemas.microsoft.com/office/drawing/2014/main" id="{2C11D5D9-1622-155A-F387-5918BC62DE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825" y="704099"/>
            <a:ext cx="7708349" cy="5449802"/>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51601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3570EB-FD22-8870-FB59-BD9311045390}"/>
              </a:ext>
            </a:extLst>
          </p:cNvPr>
          <p:cNvSpPr>
            <a:spLocks noGrp="1"/>
          </p:cNvSpPr>
          <p:nvPr>
            <p:ph type="title"/>
          </p:nvPr>
        </p:nvSpPr>
        <p:spPr/>
        <p:txBody>
          <a:bodyPr/>
          <a:lstStyle/>
          <a:p>
            <a:r>
              <a:rPr lang="en-AU" i="1" dirty="0"/>
              <a:t>n</a:t>
            </a:r>
            <a:r>
              <a:rPr lang="en-AU" sz="3600" i="1" dirty="0"/>
              <a:t>anas</a:t>
            </a:r>
            <a:endParaRPr lang="en-AU" i="1" dirty="0"/>
          </a:p>
        </p:txBody>
      </p:sp>
      <p:pic>
        <p:nvPicPr>
          <p:cNvPr id="4" name="Picture 3" descr="Pineapple">
            <a:extLst>
              <a:ext uri="{FF2B5EF4-FFF2-40B4-BE49-F238E27FC236}">
                <a16:creationId xmlns:a16="http://schemas.microsoft.com/office/drawing/2014/main" id="{9ED729F1-5E96-7F97-EC8F-F1AFD0D585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944" y="417141"/>
            <a:ext cx="8520111" cy="602371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33319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99AA78-29B8-FD80-A4E8-1DE4AF222C5E}"/>
              </a:ext>
            </a:extLst>
          </p:cNvPr>
          <p:cNvSpPr>
            <a:spLocks noGrp="1"/>
          </p:cNvSpPr>
          <p:nvPr>
            <p:ph type="title"/>
          </p:nvPr>
        </p:nvSpPr>
        <p:spPr/>
        <p:txBody>
          <a:bodyPr/>
          <a:lstStyle/>
          <a:p>
            <a:r>
              <a:rPr lang="id-ID" i="1" dirty="0"/>
              <a:t>k</a:t>
            </a:r>
            <a:r>
              <a:rPr lang="id-ID" sz="3600" i="1" dirty="0"/>
              <a:t>elapa</a:t>
            </a:r>
            <a:endParaRPr lang="id-ID" i="1" dirty="0"/>
          </a:p>
        </p:txBody>
      </p:sp>
      <p:pic>
        <p:nvPicPr>
          <p:cNvPr id="4" name="Picture 3" descr="Coconut">
            <a:extLst>
              <a:ext uri="{FF2B5EF4-FFF2-40B4-BE49-F238E27FC236}">
                <a16:creationId xmlns:a16="http://schemas.microsoft.com/office/drawing/2014/main" id="{FEF996A8-3B8C-452C-7A0E-CD6452257A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093" b="5989"/>
          <a:stretch/>
        </p:blipFill>
        <p:spPr>
          <a:xfrm>
            <a:off x="2014754" y="1065275"/>
            <a:ext cx="8162492" cy="472744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426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1C063F-A3EC-E26D-56C0-BF68D8E1D5B2}"/>
              </a:ext>
            </a:extLst>
          </p:cNvPr>
          <p:cNvSpPr>
            <a:spLocks noGrp="1"/>
          </p:cNvSpPr>
          <p:nvPr>
            <p:ph type="title"/>
          </p:nvPr>
        </p:nvSpPr>
        <p:spPr/>
        <p:txBody>
          <a:bodyPr/>
          <a:lstStyle/>
          <a:p>
            <a:r>
              <a:rPr lang="en-AU" i="1" dirty="0"/>
              <a:t>r</a:t>
            </a:r>
            <a:r>
              <a:rPr lang="en-AU" sz="3600" i="1" dirty="0"/>
              <a:t>ambutan</a:t>
            </a:r>
            <a:endParaRPr lang="en-AU" i="1" dirty="0"/>
          </a:p>
        </p:txBody>
      </p:sp>
      <p:pic>
        <p:nvPicPr>
          <p:cNvPr id="5" name="Picture 4" descr="Rambutan">
            <a:extLst>
              <a:ext uri="{FF2B5EF4-FFF2-40B4-BE49-F238E27FC236}">
                <a16:creationId xmlns:a16="http://schemas.microsoft.com/office/drawing/2014/main" id="{F1339808-7B8B-1A71-BE2E-0AD1BA62A7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4059"/>
          <a:stretch/>
        </p:blipFill>
        <p:spPr>
          <a:xfrm>
            <a:off x="1402070" y="1179575"/>
            <a:ext cx="9387859" cy="504043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9684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BC4677-2C78-4F4E-BADA-61DED50C7781}">
  <ds:schemaRefs>
    <ds:schemaRef ds:uri="http://schemas.microsoft.com/office/2006/metadata/properties"/>
    <ds:schemaRef ds:uri="http://schemas.microsoft.com/office/infopath/2007/PartnerControls"/>
    <ds:schemaRef ds:uri="654a006b-cedf-4f35-a676-59854467968c"/>
    <ds:schemaRef ds:uri="71c5a270-2cab-4081-bd60-6681928412a9"/>
    <ds:schemaRef ds:uri="98740c54-966f-451d-a76c-e38eb7fddd55"/>
  </ds:schemaRefs>
</ds:datastoreItem>
</file>

<file path=customXml/itemProps2.xml><?xml version="1.0" encoding="utf-8"?>
<ds:datastoreItem xmlns:ds="http://schemas.openxmlformats.org/officeDocument/2006/customXml" ds:itemID="{C1998E45-53CD-4322-B7B8-A8D1F040195D}"/>
</file>

<file path=customXml/itemProps3.xml><?xml version="1.0" encoding="utf-8"?>
<ds:datastoreItem xmlns:ds="http://schemas.openxmlformats.org/officeDocument/2006/customXml" ds:itemID="{952474DD-AA5E-4A1C-A094-6FFCA69B9F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486</TotalTime>
  <Words>588</Words>
  <Application>Microsoft Macintosh PowerPoint</Application>
  <PresentationFormat>Widescreen</PresentationFormat>
  <Paragraphs>104</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Times New Roman</vt:lpstr>
      <vt:lpstr>Calibri</vt:lpstr>
      <vt:lpstr>Public Sans Light</vt:lpstr>
      <vt:lpstr>Public Sans</vt:lpstr>
      <vt:lpstr>Arial</vt:lpstr>
      <vt:lpstr>3_NSWG Corporate</vt:lpstr>
      <vt:lpstr>Food items revision</vt:lpstr>
      <vt:lpstr>buah-buahan</vt:lpstr>
      <vt:lpstr>apel</vt:lpstr>
      <vt:lpstr>pisang</vt:lpstr>
      <vt:lpstr>mangga</vt:lpstr>
      <vt:lpstr>durian</vt:lpstr>
      <vt:lpstr>nanas</vt:lpstr>
      <vt:lpstr>kelapa</vt:lpstr>
      <vt:lpstr>rambutan</vt:lpstr>
      <vt:lpstr>jeruk</vt:lpstr>
      <vt:lpstr>pepaya</vt:lpstr>
      <vt:lpstr>manggis</vt:lpstr>
      <vt:lpstr>sayur-sayuran</vt:lpstr>
      <vt:lpstr>wortel</vt:lpstr>
      <vt:lpstr>buncis</vt:lpstr>
      <vt:lpstr>tomat</vt:lpstr>
      <vt:lpstr>selada</vt:lpstr>
      <vt:lpstr>cabe</vt:lpstr>
      <vt:lpstr>beras</vt:lpstr>
      <vt:lpstr>telur</vt:lpstr>
      <vt:lpstr>ikan</vt:lpstr>
      <vt:lpstr>daging</vt:lpstr>
      <vt:lpstr>kue</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items revision</dc:title>
  <dc:subject>modern languages; indonesian</dc:subject>
  <dc:creator>NSW Department of Education</dc:creator>
  <cp:keywords>modern languages; indonesian</cp:keywords>
  <dcterms:created xsi:type="dcterms:W3CDTF">2024-03-11T23:07:59Z</dcterms:created>
  <dcterms:modified xsi:type="dcterms:W3CDTF">2024-06-02T23:11:33Z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2024-03-11T23:08:15Z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b5e1f364-a8cb-4c7a-b4e8-d504e46a006e</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