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16" r:id="rId4"/>
    <p:sldMasterId id="2147483762" r:id="rId5"/>
    <p:sldMasterId id="2147483854" r:id="rId6"/>
  </p:sldMasterIdLst>
  <p:notesMasterIdLst>
    <p:notesMasterId r:id="rId14"/>
  </p:notesMasterIdLst>
  <p:handoutMasterIdLst>
    <p:handoutMasterId r:id="rId15"/>
  </p:handoutMasterIdLst>
  <p:sldIdLst>
    <p:sldId id="485" r:id="rId7"/>
    <p:sldId id="26202" r:id="rId8"/>
    <p:sldId id="2141411612" r:id="rId9"/>
    <p:sldId id="2141411611" r:id="rId10"/>
    <p:sldId id="2141411578" r:id="rId11"/>
    <p:sldId id="2141411582" r:id="rId12"/>
    <p:sldId id="2141411556" r:id="rId13"/>
  </p:sldIdLst>
  <p:sldSz cx="12192000" cy="6858000"/>
  <p:notesSz cx="6858000" cy="9144000"/>
  <p:embeddedFontLst>
    <p:embeddedFont>
      <p:font typeface="Montserrat" panose="00000500000000000000" pitchFamily="2" charset="0"/>
      <p:regular r:id="rId16"/>
      <p:bold r:id="rId17"/>
      <p:italic r:id="rId18"/>
      <p:boldItalic r:id="rId19"/>
    </p:embeddedFont>
    <p:embeddedFont>
      <p:font typeface="Public Sans" pitchFamily="2" charset="0"/>
      <p:regular r:id="rId20"/>
      <p:bold r:id="rId21"/>
      <p:italic r:id="rId22"/>
      <p:boldItalic r:id="rId23"/>
    </p:embeddedFont>
    <p:embeddedFont>
      <p:font typeface="Public Sans Light" pitchFamily="2" charset="0"/>
      <p:regular r:id="rId24"/>
      <p:italic r:id="rId25"/>
    </p:embeddedFont>
    <p:embeddedFont>
      <p:font typeface="Public Sans SemiBold" pitchFamily="2" charset="0"/>
      <p:regular r:id="rId26"/>
      <p:bold r:id="rId27"/>
      <p:italic r:id="rId28"/>
      <p:boldItalic r:id="rId2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00296C"/>
    <a:srgbClr val="CBEDFD"/>
    <a:srgbClr val="CDD3D6"/>
    <a:srgbClr val="146CFD"/>
    <a:srgbClr val="0070C0"/>
    <a:srgbClr val="002664"/>
    <a:srgbClr val="0046B8"/>
    <a:srgbClr val="FFFFFF"/>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786D0B-432A-4A08-AB06-3B40E1BD1F1F}" v="1" dt="2024-06-05T04:34:22.156"/>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42" autoAdjust="0"/>
    <p:restoredTop sz="78177" autoAdjust="0"/>
  </p:normalViewPr>
  <p:slideViewPr>
    <p:cSldViewPr snapToGrid="0">
      <p:cViewPr varScale="1">
        <p:scale>
          <a:sx n="85" d="100"/>
          <a:sy n="85" d="100"/>
        </p:scale>
        <p:origin x="1968" y="90"/>
      </p:cViewPr>
      <p:guideLst>
        <p:guide orient="horz" pos="2160"/>
        <p:guide pos="3863"/>
      </p:guideLst>
    </p:cSldViewPr>
  </p:slideViewPr>
  <p:outlineViewPr>
    <p:cViewPr>
      <p:scale>
        <a:sx n="33" d="100"/>
        <a:sy n="33" d="100"/>
      </p:scale>
      <p:origin x="0" y="-9952"/>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font" Target="fonts/font6.fntdata"/><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4.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5/06/2024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5/06/2024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solidFill>
                  <a:schemeClr val="accent4"/>
                </a:solidFill>
              </a:rPr>
              <a:t>Jeopardy game created using ‘What’s the question?’ from </a:t>
            </a:r>
            <a:r>
              <a:rPr lang="en-AU" sz="1800" dirty="0">
                <a:solidFill>
                  <a:schemeClr val="accent4"/>
                </a:solidFill>
                <a:hlinkClick r:id="rId3"/>
              </a:rPr>
              <a:t>Digital Learning Selector</a:t>
            </a:r>
            <a:r>
              <a:rPr lang="en-AU" sz="1800" dirty="0">
                <a:solidFill>
                  <a:schemeClr val="accent4"/>
                </a:solidFill>
              </a:rPr>
              <a:t>, DoE NSW</a:t>
            </a: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213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rPr>
              <a:t>These instructions are for the teacher. They can be adapted to show the class if written instructions are helpful.</a:t>
            </a:r>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1604888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rPr>
              <a:t>These instructions are for the teacher. They can be adapted to show the class if written instructions are helpful.</a:t>
            </a: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41847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245719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chemeClr val="accent4"/>
                </a:solidFill>
              </a:rPr>
              <a:t>Jeopardy game created using What’s the question? from </a:t>
            </a:r>
            <a:r>
              <a:rPr lang="en-AU" sz="1600" dirty="0">
                <a:solidFill>
                  <a:schemeClr val="accent4"/>
                </a:solidFill>
                <a:hlinkClick r:id="rId3"/>
              </a:rPr>
              <a:t>Digital Learning Selector</a:t>
            </a:r>
            <a:r>
              <a:rPr lang="en-AU" sz="1600" dirty="0">
                <a:solidFill>
                  <a:schemeClr val="accent4"/>
                </a:solidFill>
              </a:rPr>
              <a:t>, DoE NSW</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dirty="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146499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chemeClr val="accent4"/>
                </a:solidFill>
              </a:rPr>
              <a:t>Jeopardy game created using What’s the question? from </a:t>
            </a:r>
            <a:r>
              <a:rPr lang="en-AU" sz="1600" dirty="0">
                <a:solidFill>
                  <a:schemeClr val="accent4"/>
                </a:solidFill>
                <a:hlinkClick r:id="rId3"/>
              </a:rPr>
              <a:t>Digital Learning Selector</a:t>
            </a:r>
            <a:r>
              <a:rPr lang="en-AU" sz="1600" dirty="0">
                <a:solidFill>
                  <a:schemeClr val="accent4"/>
                </a:solidFill>
              </a:rPr>
              <a:t>, DoE NSW</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dirty="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078492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4052191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3509068251"/>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7712132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269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32568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GB"/>
              <a:t>Click icon to add picture</a:t>
            </a:r>
            <a:endParaRPr lang="en-AU" dirty="0"/>
          </a:p>
        </p:txBody>
      </p:sp>
    </p:spTree>
    <p:extLst>
      <p:ext uri="{BB962C8B-B14F-4D97-AF65-F5344CB8AC3E}">
        <p14:creationId xmlns:p14="http://schemas.microsoft.com/office/powerpoint/2010/main" val="223723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154238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524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156219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531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869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04586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82023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vider 2_Imag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32314232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289878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233292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89848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79881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25798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70411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DB1F-E7FC-C167-490A-1169CD1583C2}"/>
              </a:ext>
            </a:extLst>
          </p:cNvPr>
          <p:cNvSpPr/>
          <p:nvPr userDrawn="1"/>
        </p:nvSpPr>
        <p:spPr>
          <a:xfrm>
            <a:off x="0" y="0"/>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789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819C61-40E3-C8CD-2CDD-BB06821454C1}"/>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61588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Divider 2_Imag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bg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lvl1pPr>
              <a:defRPr>
                <a:solidFill>
                  <a:schemeClr val="bg1"/>
                </a:solidFill>
              </a:defRPr>
            </a:lvl1pPr>
          </a:lstStyle>
          <a:p>
            <a:r>
              <a:rPr lang="en-US"/>
              <a:t>Click icon to add picture</a:t>
            </a:r>
            <a:endParaRPr lang="en-AU"/>
          </a:p>
        </p:txBody>
      </p:sp>
      <p:pic>
        <p:nvPicPr>
          <p:cNvPr id="6" name="Picture 5">
            <a:extLst>
              <a:ext uri="{FF2B5EF4-FFF2-40B4-BE49-F238E27FC236}">
                <a16:creationId xmlns:a16="http://schemas.microsoft.com/office/drawing/2014/main" id="{1A97EB2D-0002-4493-AE06-E07C299221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2350" y="360000"/>
            <a:ext cx="678225" cy="715199"/>
          </a:xfrm>
          <a:prstGeom prst="rect">
            <a:avLst/>
          </a:prstGeom>
        </p:spPr>
      </p:pic>
    </p:spTree>
    <p:extLst>
      <p:ext uri="{BB962C8B-B14F-4D97-AF65-F5344CB8AC3E}">
        <p14:creationId xmlns:p14="http://schemas.microsoft.com/office/powerpoint/2010/main" val="2241177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rgbClr val="EBEBE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1" name="Text Placeholder 10">
            <a:extLst>
              <a:ext uri="{FF2B5EF4-FFF2-40B4-BE49-F238E27FC236}">
                <a16:creationId xmlns:a16="http://schemas.microsoft.com/office/drawing/2014/main" id="{9A3EA2A1-9A76-4DF1-8B35-8460D1ED5121}"/>
              </a:ext>
            </a:extLst>
          </p:cNvPr>
          <p:cNvSpPr>
            <a:spLocks noGrp="1"/>
          </p:cNvSpPr>
          <p:nvPr>
            <p:ph type="body" sz="quarter" idx="19"/>
          </p:nvPr>
        </p:nvSpPr>
        <p:spPr>
          <a:xfrm>
            <a:off x="347663"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396D79FC-4511-46DC-8B32-AE6BB47494DD}"/>
              </a:ext>
            </a:extLst>
          </p:cNvPr>
          <p:cNvSpPr>
            <a:spLocks noGrp="1"/>
          </p:cNvSpPr>
          <p:nvPr>
            <p:ph type="body" sz="quarter" idx="20"/>
          </p:nvPr>
        </p:nvSpPr>
        <p:spPr>
          <a:xfrm>
            <a:off x="6227764"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94DABD93-F5E5-4624-A12D-1CB78E87878C}"/>
              </a:ext>
            </a:extLst>
          </p:cNvPr>
          <p:cNvSpPr>
            <a:spLocks noGrp="1"/>
          </p:cNvSpPr>
          <p:nvPr>
            <p:ph type="body" sz="quarter" idx="21"/>
          </p:nvPr>
        </p:nvSpPr>
        <p:spPr>
          <a:xfrm>
            <a:off x="6227764" y="4248000"/>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DF5F6401-A683-4E5C-B19F-60C8A58C2D35}"/>
              </a:ext>
            </a:extLst>
          </p:cNvPr>
          <p:cNvSpPr>
            <a:spLocks noGrp="1"/>
          </p:cNvSpPr>
          <p:nvPr>
            <p:ph type="body" sz="quarter" idx="22"/>
          </p:nvPr>
        </p:nvSpPr>
        <p:spPr>
          <a:xfrm>
            <a:off x="347663" y="4257900"/>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55244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3"/>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C2D0BD54-7D0B-4891-A21E-B22F9DA5CCA4}"/>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1" name="Text Placeholder 10">
            <a:extLst>
              <a:ext uri="{FF2B5EF4-FFF2-40B4-BE49-F238E27FC236}">
                <a16:creationId xmlns:a16="http://schemas.microsoft.com/office/drawing/2014/main" id="{10FE7487-16E1-4608-9554-0EFBC927D0F7}"/>
              </a:ext>
            </a:extLst>
          </p:cNvPr>
          <p:cNvSpPr>
            <a:spLocks noGrp="1"/>
          </p:cNvSpPr>
          <p:nvPr>
            <p:ph type="body" sz="quarter" idx="19"/>
          </p:nvPr>
        </p:nvSpPr>
        <p:spPr>
          <a:xfrm>
            <a:off x="347663"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52C16B6B-1D72-4FE8-B3CC-6616A1E2AF10}"/>
              </a:ext>
            </a:extLst>
          </p:cNvPr>
          <p:cNvSpPr>
            <a:spLocks noGrp="1"/>
          </p:cNvSpPr>
          <p:nvPr>
            <p:ph type="body" sz="quarter" idx="20"/>
          </p:nvPr>
        </p:nvSpPr>
        <p:spPr>
          <a:xfrm>
            <a:off x="6227764"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95EB5E74-9FC4-4E25-B983-367B78B1663A}"/>
              </a:ext>
            </a:extLst>
          </p:cNvPr>
          <p:cNvSpPr>
            <a:spLocks noGrp="1"/>
          </p:cNvSpPr>
          <p:nvPr>
            <p:ph type="body" sz="quarter" idx="21"/>
          </p:nvPr>
        </p:nvSpPr>
        <p:spPr>
          <a:xfrm>
            <a:off x="6227764" y="4256584"/>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E54B5F10-5A3E-4704-87D5-2CB8D15F46B2}"/>
              </a:ext>
            </a:extLst>
          </p:cNvPr>
          <p:cNvSpPr>
            <a:spLocks noGrp="1"/>
          </p:cNvSpPr>
          <p:nvPr>
            <p:ph type="body" sz="quarter" idx="22"/>
          </p:nvPr>
        </p:nvSpPr>
        <p:spPr>
          <a:xfrm>
            <a:off x="347663" y="4256584"/>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32415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620000"/>
            <a:ext cx="5616000" cy="4680000"/>
          </a:xfrm>
        </p:spPr>
        <p:txBody>
          <a:bodyPr/>
          <a:lstStyle>
            <a:lvl1pPr>
              <a:defRPr>
                <a:latin typeface="+mn-lt"/>
              </a:defRPr>
            </a:lvl1pPr>
          </a:lstStyle>
          <a:p>
            <a:r>
              <a:rPr lang="en-US"/>
              <a:t>Click icon to add table</a:t>
            </a:r>
            <a:endParaRPr lang="en-AU"/>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620000"/>
            <a:ext cx="5616000" cy="4680000"/>
          </a:xfrm>
        </p:spPr>
        <p:txBody>
          <a:bodyPr/>
          <a:lstStyle>
            <a:lvl1pPr>
              <a:defRPr>
                <a:latin typeface="+mn-lt"/>
              </a:defRPr>
            </a:lvl1pPr>
          </a:lstStyle>
          <a:p>
            <a:r>
              <a:rPr lang="en-US"/>
              <a:t>Click icon to add table</a:t>
            </a:r>
            <a:endParaRPr lang="en-AU"/>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28C0AB9A-5EB0-4C01-AB6A-268E21FF2C2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8" name="Text Placeholder 10">
            <a:extLst>
              <a:ext uri="{FF2B5EF4-FFF2-40B4-BE49-F238E27FC236}">
                <a16:creationId xmlns:a16="http://schemas.microsoft.com/office/drawing/2014/main" id="{57511D4D-B7CF-4565-A769-9BC0C0A0A228}"/>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120082747"/>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620000"/>
            <a:ext cx="11484000" cy="4536000"/>
          </a:xfrm>
        </p:spPr>
        <p:txBody>
          <a:bodyPr/>
          <a:lstStyle>
            <a:lvl1pPr>
              <a:lnSpc>
                <a:spcPct val="150000"/>
              </a:lnSpc>
              <a:defRPr>
                <a:latin typeface="+mn-lt"/>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173348538"/>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_no Lin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77CB3A0F-511B-451A-8458-A90B8C25FB22}"/>
              </a:ext>
            </a:extLst>
          </p:cNvPr>
          <p:cNvSpPr>
            <a:spLocks noGrp="1"/>
          </p:cNvSpPr>
          <p:nvPr>
            <p:ph type="title" hasCustomPrompt="1"/>
          </p:nvPr>
        </p:nvSpPr>
        <p:spPr>
          <a:xfrm>
            <a:off x="360000" y="360000"/>
            <a:ext cx="10080000" cy="545601"/>
          </a:xfrm>
        </p:spPr>
        <p:txBody>
          <a:bodyPr/>
          <a:lstStyle>
            <a:lvl1pPr>
              <a:defRPr>
                <a:solidFill>
                  <a:schemeClr val="accent1"/>
                </a:solidFill>
              </a:defRPr>
            </a:lvl1pPr>
          </a:lstStyle>
          <a:p>
            <a:r>
              <a:rPr lang="en-US" dirty="0"/>
              <a:t>Title</a:t>
            </a:r>
            <a:endParaRPr lang="en-AU" dirty="0"/>
          </a:p>
        </p:txBody>
      </p:sp>
      <p:sp>
        <p:nvSpPr>
          <p:cNvPr id="8" name="Text Placeholder 10">
            <a:extLst>
              <a:ext uri="{FF2B5EF4-FFF2-40B4-BE49-F238E27FC236}">
                <a16:creationId xmlns:a16="http://schemas.microsoft.com/office/drawing/2014/main" id="{B0454035-2B61-4AA5-B92D-AE7B4F8DA6A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458582084"/>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p:nvPr>
        </p:nvSpPr>
        <p:spPr>
          <a:xfrm>
            <a:off x="360000" y="360000"/>
            <a:ext cx="10080000" cy="618075"/>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2E4530E4-39F1-41F1-B2DC-30ACB1CA595C}"/>
              </a:ext>
            </a:extLst>
          </p:cNvPr>
          <p:cNvSpPr>
            <a:spLocks noGrp="1"/>
          </p:cNvSpPr>
          <p:nvPr>
            <p:ph type="body" sz="quarter" idx="18" hasCustomPrompt="1"/>
          </p:nvPr>
        </p:nvSpPr>
        <p:spPr>
          <a:xfrm>
            <a:off x="360000" y="11021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46420459"/>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2 Column Content_no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03CD5AEC-C258-42AE-85FE-5BEE6B15C14B}"/>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8" name="Text Placeholder 10">
            <a:extLst>
              <a:ext uri="{FF2B5EF4-FFF2-40B4-BE49-F238E27FC236}">
                <a16:creationId xmlns:a16="http://schemas.microsoft.com/office/drawing/2014/main" id="{16A8778F-1369-47FD-AB66-0F42629BE00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622937204"/>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accent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bg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3590901615"/>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F677D244-6A00-4BD3-ACE8-5EC2A13CC5A8}"/>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0B01DC35-DB3A-4874-A68A-863609323324}"/>
              </a:ext>
            </a:extLst>
          </p:cNvPr>
          <p:cNvSpPr>
            <a:spLocks noGrp="1"/>
          </p:cNvSpPr>
          <p:nvPr>
            <p:ph type="body" sz="quarter" idx="18" hasCustomPrompt="1"/>
          </p:nvPr>
        </p:nvSpPr>
        <p:spPr>
          <a:xfrm>
            <a:off x="360000" y="158072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173711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Text box and 2 Column Content box_no Lin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1800225"/>
            <a:ext cx="4680000" cy="44997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2"/>
          <p:cNvSpPr>
            <a:spLocks noGrp="1"/>
          </p:cNvSpPr>
          <p:nvPr>
            <p:ph idx="1"/>
          </p:nvPr>
        </p:nvSpPr>
        <p:spPr>
          <a:xfrm>
            <a:off x="5220000" y="1800225"/>
            <a:ext cx="6624000" cy="4499774"/>
          </a:xfrm>
        </p:spPr>
        <p:txBody>
          <a:bodyPr numCol="2" spcCol="180000"/>
          <a:lstStyle>
            <a:lvl1pPr>
              <a:defRPr/>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5A0FCAAA-70E2-4960-89F7-E534C412DC9B}"/>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2916A36C-ED56-48CD-A0DE-B0EE6F84BBF3}"/>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877146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rgbClr val="146CFD"/>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1"/>
            <a:endParaRPr lang="en-US"/>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US"/>
              <a:t>Caption</a:t>
            </a:r>
            <a:endParaRPr lang="en-AU"/>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455107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 pullout text and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E143F9-7EC0-4AAA-8FBE-0E958CF620A6}"/>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4" name="Text Placeholder 3">
            <a:extLst>
              <a:ext uri="{FF2B5EF4-FFF2-40B4-BE49-F238E27FC236}">
                <a16:creationId xmlns:a16="http://schemas.microsoft.com/office/drawing/2014/main" id="{186DFE73-8EDC-49F9-98CE-69EE49E53679}"/>
              </a:ext>
            </a:extLst>
          </p:cNvPr>
          <p:cNvSpPr>
            <a:spLocks noGrp="1"/>
          </p:cNvSpPr>
          <p:nvPr>
            <p:ph type="body" sz="quarter" idx="17"/>
          </p:nvPr>
        </p:nvSpPr>
        <p:spPr>
          <a:xfrm>
            <a:off x="5400675" y="1800000"/>
            <a:ext cx="6407150" cy="453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30632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5E2CE7-BAAF-4A0F-BCDC-D1B8B984B089}"/>
              </a:ext>
            </a:extLst>
          </p:cNvPr>
          <p:cNvSpPr>
            <a:spLocks noGrp="1"/>
          </p:cNvSpPr>
          <p:nvPr>
            <p:ph type="body" sz="quarter" idx="17"/>
          </p:nvPr>
        </p:nvSpPr>
        <p:spPr>
          <a:xfrm>
            <a:off x="360363" y="1800001"/>
            <a:ext cx="6588125" cy="4535712"/>
          </a:xfrm>
        </p:spPr>
        <p:txBody>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itle 3">
            <a:extLst>
              <a:ext uri="{FF2B5EF4-FFF2-40B4-BE49-F238E27FC236}">
                <a16:creationId xmlns:a16="http://schemas.microsoft.com/office/drawing/2014/main" id="{6E72A7D1-A5EB-4D09-AD47-B0A275B76352}"/>
              </a:ext>
            </a:extLst>
          </p:cNvPr>
          <p:cNvSpPr>
            <a:spLocks noGrp="1"/>
          </p:cNvSpPr>
          <p:nvPr>
            <p:ph type="title"/>
          </p:nvPr>
        </p:nvSpPr>
        <p:spPr>
          <a:xfrm>
            <a:off x="360000" y="360000"/>
            <a:ext cx="6588488" cy="545601"/>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B7B9D695-CA75-41BE-8E93-58026D8541AA}"/>
              </a:ext>
            </a:extLst>
          </p:cNvPr>
          <p:cNvSpPr>
            <a:spLocks noGrp="1"/>
          </p:cNvSpPr>
          <p:nvPr>
            <p:ph type="body" sz="quarter" idx="18" hasCustomPrompt="1"/>
          </p:nvPr>
        </p:nvSpPr>
        <p:spPr>
          <a:xfrm>
            <a:off x="360000" y="948336"/>
            <a:ext cx="6588125"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683907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3">
            <a:extLst>
              <a:ext uri="{FF2B5EF4-FFF2-40B4-BE49-F238E27FC236}">
                <a16:creationId xmlns:a16="http://schemas.microsoft.com/office/drawing/2014/main" id="{288B2F92-9E9A-44B6-B1AC-D5D3E091E305}"/>
              </a:ext>
            </a:extLst>
          </p:cNvPr>
          <p:cNvSpPr>
            <a:spLocks noGrp="1"/>
          </p:cNvSpPr>
          <p:nvPr>
            <p:ph type="title"/>
          </p:nvPr>
        </p:nvSpPr>
        <p:spPr>
          <a:xfrm>
            <a:off x="360000" y="360000"/>
            <a:ext cx="6587995" cy="545601"/>
          </a:xfrm>
        </p:spPr>
        <p:txBody>
          <a:bodyPr/>
          <a:lstStyle>
            <a:lvl1pPr>
              <a:defRPr>
                <a:solidFill>
                  <a:schemeClr val="accent1"/>
                </a:solidFill>
              </a:defRPr>
            </a:lvl1pPr>
          </a:lstStyle>
          <a:p>
            <a:r>
              <a:rPr lang="en-US"/>
              <a:t>Click to edit Master title style</a:t>
            </a:r>
            <a:endParaRPr lang="en-AU"/>
          </a:p>
        </p:txBody>
      </p:sp>
      <p:sp>
        <p:nvSpPr>
          <p:cNvPr id="10" name="Text Placeholder 10">
            <a:extLst>
              <a:ext uri="{FF2B5EF4-FFF2-40B4-BE49-F238E27FC236}">
                <a16:creationId xmlns:a16="http://schemas.microsoft.com/office/drawing/2014/main" id="{EC2837A2-1CBF-4261-8400-72B50306E678}"/>
              </a:ext>
            </a:extLst>
          </p:cNvPr>
          <p:cNvSpPr>
            <a:spLocks noGrp="1"/>
          </p:cNvSpPr>
          <p:nvPr>
            <p:ph type="body" sz="quarter" idx="18" hasCustomPrompt="1"/>
          </p:nvPr>
        </p:nvSpPr>
        <p:spPr>
          <a:xfrm>
            <a:off x="360000" y="948336"/>
            <a:ext cx="6588125"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463514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954258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bg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bg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solidFill>
                  <a:schemeClr val="bg1"/>
                </a:solidFill>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lvl1pPr>
              <a:defRPr>
                <a:solidFill>
                  <a:schemeClr val="bg1"/>
                </a:solidFill>
              </a:defRPr>
            </a:lvl1pPr>
          </a:lstStyle>
          <a:p>
            <a:fld id="{10A01DC5-1685-4615-8240-15192985C6A2}" type="slidenum">
              <a:rPr lang="en-AU" smtClean="0"/>
              <a:pPr/>
              <a:t>‹#›</a:t>
            </a:fld>
            <a:endParaRPr lang="en-AU"/>
          </a:p>
        </p:txBody>
      </p:sp>
      <p:pic>
        <p:nvPicPr>
          <p:cNvPr id="3" name="Picture 2">
            <a:extLst>
              <a:ext uri="{FF2B5EF4-FFF2-40B4-BE49-F238E27FC236}">
                <a16:creationId xmlns:a16="http://schemas.microsoft.com/office/drawing/2014/main" id="{CBCAB367-DE01-40E9-A368-655F816DA3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327" y="348916"/>
            <a:ext cx="653673" cy="689309"/>
          </a:xfrm>
          <a:prstGeom prst="rect">
            <a:avLst/>
          </a:prstGeom>
        </p:spPr>
      </p:pic>
    </p:spTree>
    <p:extLst>
      <p:ext uri="{BB962C8B-B14F-4D97-AF65-F5344CB8AC3E}">
        <p14:creationId xmlns:p14="http://schemas.microsoft.com/office/powerpoint/2010/main" val="3657002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12" name="Title 3">
            <a:extLst>
              <a:ext uri="{FF2B5EF4-FFF2-40B4-BE49-F238E27FC236}">
                <a16:creationId xmlns:a16="http://schemas.microsoft.com/office/drawing/2014/main" id="{CB7A21B1-08A4-421B-AA52-B0854A5F5781}"/>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188840D4-8AFA-479E-9A68-568C2F149974}"/>
              </a:ext>
            </a:extLst>
          </p:cNvPr>
          <p:cNvSpPr>
            <a:spLocks noGrp="1"/>
          </p:cNvSpPr>
          <p:nvPr>
            <p:ph type="body" sz="quarter" idx="18" hasCustomPrompt="1"/>
          </p:nvPr>
        </p:nvSpPr>
        <p:spPr>
          <a:xfrm>
            <a:off x="360000" y="105088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134557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_no Lin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000" y="1800000"/>
            <a:ext cx="5616000" cy="43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E70140A7-B494-4ADF-8485-E52C7306BAA8}"/>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9" name="Text Placeholder 10">
            <a:extLst>
              <a:ext uri="{FF2B5EF4-FFF2-40B4-BE49-F238E27FC236}">
                <a16:creationId xmlns:a16="http://schemas.microsoft.com/office/drawing/2014/main" id="{C94CF964-0D7A-4F66-8FE1-E2E50D870BE0}"/>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554678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2385288"/>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2385288"/>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2673288"/>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2385288"/>
            <a:ext cx="2772000" cy="287999"/>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042575"/>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Tree>
    <p:extLst>
      <p:ext uri="{BB962C8B-B14F-4D97-AF65-F5344CB8AC3E}">
        <p14:creationId xmlns:p14="http://schemas.microsoft.com/office/powerpoint/2010/main" val="3819817337"/>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low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4C0B6C8A-6222-B0CE-D530-EA6C14EF245A}"/>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E86C865E-A068-4FBE-B21E-C9D861952ED4}"/>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a:p>
        </p:txBody>
      </p:sp>
      <p:sp>
        <p:nvSpPr>
          <p:cNvPr id="12" name="Text Placeholder 10">
            <a:extLst>
              <a:ext uri="{FF2B5EF4-FFF2-40B4-BE49-F238E27FC236}">
                <a16:creationId xmlns:a16="http://schemas.microsoft.com/office/drawing/2014/main" id="{BE794027-C1B1-4CB9-8AFE-582EC29DB3F4}"/>
              </a:ext>
            </a:extLst>
          </p:cNvPr>
          <p:cNvSpPr>
            <a:spLocks noGrp="1"/>
          </p:cNvSpPr>
          <p:nvPr>
            <p:ph type="body" sz="quarter" idx="18" hasCustomPrompt="1"/>
          </p:nvPr>
        </p:nvSpPr>
        <p:spPr>
          <a:xfrm>
            <a:off x="360000" y="1623457"/>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67837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lower_no Lin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000" y="1809750"/>
            <a:ext cx="5616000" cy="431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9750"/>
            <a:ext cx="5616000" cy="431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7753531B-D8A9-4B37-924D-FCDE48E22787}"/>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9" name="Text Placeholder 10">
            <a:extLst>
              <a:ext uri="{FF2B5EF4-FFF2-40B4-BE49-F238E27FC236}">
                <a16:creationId xmlns:a16="http://schemas.microsoft.com/office/drawing/2014/main" id="{4EE53A05-3D7E-4414-B822-57F7C3CD674C}"/>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386882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14599791-EF19-4673-AA81-5D6FF85F2016}"/>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a:p>
        </p:txBody>
      </p:sp>
      <p:sp>
        <p:nvSpPr>
          <p:cNvPr id="12" name="Text Placeholder 10">
            <a:extLst>
              <a:ext uri="{FF2B5EF4-FFF2-40B4-BE49-F238E27FC236}">
                <a16:creationId xmlns:a16="http://schemas.microsoft.com/office/drawing/2014/main" id="{DE07C0E9-CC6F-48B9-A5AB-2914FBDFD3B0}"/>
              </a:ext>
            </a:extLst>
          </p:cNvPr>
          <p:cNvSpPr>
            <a:spLocks noGrp="1"/>
          </p:cNvSpPr>
          <p:nvPr>
            <p:ph type="body" sz="quarter" idx="18" hasCustomPrompt="1"/>
          </p:nvPr>
        </p:nvSpPr>
        <p:spPr>
          <a:xfrm>
            <a:off x="360000" y="158927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429996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ubheading box with three column text box and image box_no Lin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9FF4BC1C-28FA-438D-B02E-F022AA594BC4}"/>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a:p>
        </p:txBody>
      </p:sp>
      <p:sp>
        <p:nvSpPr>
          <p:cNvPr id="9" name="Text Placeholder 10">
            <a:extLst>
              <a:ext uri="{FF2B5EF4-FFF2-40B4-BE49-F238E27FC236}">
                <a16:creationId xmlns:a16="http://schemas.microsoft.com/office/drawing/2014/main" id="{60FD63DB-4575-4B45-9A01-C99009246C7B}"/>
              </a:ext>
            </a:extLst>
          </p:cNvPr>
          <p:cNvSpPr>
            <a:spLocks noGrp="1"/>
          </p:cNvSpPr>
          <p:nvPr>
            <p:ph type="body" sz="quarter" idx="18" hasCustomPrompt="1"/>
          </p:nvPr>
        </p:nvSpPr>
        <p:spPr>
          <a:xfrm>
            <a:off x="360000" y="154654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6357948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1"/>
              </a:ext>
            </a:extLst>
          </p:cNvPr>
          <p:cNvSpPr>
            <a:spLocks noGrp="1"/>
          </p:cNvSpPr>
          <p:nvPr>
            <p:ph type="pic" sz="quarter" idx="15"/>
          </p:nvPr>
        </p:nvSpPr>
        <p:spPr>
          <a:xfrm>
            <a:off x="0" y="1548000"/>
            <a:ext cx="5976000" cy="4680000"/>
          </a:xfrm>
        </p:spPr>
        <p:txBody>
          <a:bodyPr/>
          <a:lstStyle/>
          <a:p>
            <a:r>
              <a:rPr lang="en-US"/>
              <a:t>Click icon to add picture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6192000" y="1548000"/>
            <a:ext cx="56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728000"/>
            <a:ext cx="5688000" cy="900000"/>
          </a:xfrm>
        </p:spPr>
        <p:txBody>
          <a:bodyPr>
            <a:noAutofit/>
          </a:bodyPr>
          <a:lstStyle>
            <a:lvl1pPr>
              <a:defRPr sz="1400">
                <a:latin typeface="+mn-lt"/>
              </a:defRPr>
            </a:lvl1pPr>
          </a:lstStyle>
          <a:p>
            <a:pPr lvl="0"/>
            <a:r>
              <a:rPr lang="en-US"/>
              <a:t>Caption</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1999"/>
            <a:ext cx="5688000" cy="3240000"/>
          </a:xfrm>
        </p:spPr>
        <p:txBody>
          <a:bodyPr numCol="2" spcCol="180000"/>
          <a:lstStyle>
            <a:lvl1pPr>
              <a:defRPr/>
            </a:lvl1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6192000" y="6228000"/>
            <a:ext cx="56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EFC25D5C-75DB-4279-AC00-2D320745128E}"/>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14" name="Text Placeholder 10">
            <a:extLst>
              <a:ext uri="{FF2B5EF4-FFF2-40B4-BE49-F238E27FC236}">
                <a16:creationId xmlns:a16="http://schemas.microsoft.com/office/drawing/2014/main" id="{D9046FC8-7C55-4C92-84EC-77EF486F475B}"/>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494236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mj-lt"/>
              </a:defRPr>
            </a:lvl1pPr>
          </a:lstStyle>
          <a:p>
            <a:r>
              <a:rPr lang="en-US"/>
              <a:t>Click to edit Master title style</a:t>
            </a:r>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solidFill>
                  <a:schemeClr val="accent1"/>
                </a:solidFill>
              </a:defRPr>
            </a:lvl1pPr>
            <a:lvl2pPr>
              <a:defRPr sz="1800">
                <a:latin typeface="+mn-lt"/>
              </a:defRPr>
            </a:lvl2pPr>
          </a:lstStyle>
          <a:p>
            <a:pPr lvl="0"/>
            <a:r>
              <a:rPr lang="en-US"/>
              <a:t>Edit Master text styles</a:t>
            </a:r>
          </a:p>
          <a:p>
            <a:pPr lvl="1"/>
            <a:r>
              <a:rPr lang="en-US"/>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878795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4248996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2 column text above graph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9" name="Title 3">
            <a:extLst>
              <a:ext uri="{FF2B5EF4-FFF2-40B4-BE49-F238E27FC236}">
                <a16:creationId xmlns:a16="http://schemas.microsoft.com/office/drawing/2014/main" id="{05BC5410-7E55-4593-BA28-5E8E6B37DC5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CCAC8508-E60B-446A-8E8E-4CDD0947B710}"/>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0030767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 uri="{C183D7F6-B498-43B3-948B-1728B52AA6E4}">
                <adec:decorative xmlns:adec="http://schemas.microsoft.com/office/drawing/2017/decorative" val="1"/>
              </a:ext>
            </a:extLst>
          </p:cNvPr>
          <p:cNvSpPr>
            <a:spLocks noGrp="1"/>
          </p:cNvSpPr>
          <p:nvPr>
            <p:ph type="pic" sz="quarter" idx="13"/>
          </p:nvPr>
        </p:nvSpPr>
        <p:spPr>
          <a:xfrm>
            <a:off x="539750" y="1728788"/>
            <a:ext cx="6229350" cy="4607212"/>
          </a:xfrm>
        </p:spPr>
        <p:txBody>
          <a:bodyPr/>
          <a:lstStyle/>
          <a:p>
            <a:r>
              <a:rPr lang="en-US"/>
              <a:t>Click icon to add picture</a:t>
            </a:r>
            <a:endParaRPr lang="en-AU"/>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9" y="1727999"/>
            <a:ext cx="4715997"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3924000"/>
            <a:ext cx="4715996"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000">
                <a:latin typeface="+mn-lt"/>
              </a:defRPr>
            </a:lvl1pPr>
          </a:lstStyle>
          <a:p>
            <a:pPr lvl="0"/>
            <a:r>
              <a:rPr lang="en-US"/>
              <a:t>Caption</a:t>
            </a:r>
            <a:endParaRPr lang="en-AU"/>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79691CFB-7E44-4ABC-B663-13EAB9E121E0}"/>
              </a:ext>
            </a:extLst>
          </p:cNvPr>
          <p:cNvSpPr>
            <a:spLocks noGrp="1"/>
          </p:cNvSpPr>
          <p:nvPr>
            <p:ph type="title"/>
          </p:nvPr>
        </p:nvSpPr>
        <p:spPr>
          <a:xfrm>
            <a:off x="539748" y="360000"/>
            <a:ext cx="9900251" cy="545601"/>
          </a:xfrm>
        </p:spPr>
        <p:txBody>
          <a:bodyPr/>
          <a:lstStyle>
            <a:lvl1pPr>
              <a:defRPr>
                <a:solidFill>
                  <a:schemeClr val="accent1"/>
                </a:solidFill>
              </a:defRPr>
            </a:lvl1pPr>
          </a:lstStyle>
          <a:p>
            <a:r>
              <a:rPr lang="en-US"/>
              <a:t>Click to edit Master title style</a:t>
            </a:r>
            <a:endParaRPr lang="en-AU"/>
          </a:p>
        </p:txBody>
      </p:sp>
      <p:sp>
        <p:nvSpPr>
          <p:cNvPr id="13" name="Text Placeholder 10">
            <a:extLst>
              <a:ext uri="{FF2B5EF4-FFF2-40B4-BE49-F238E27FC236}">
                <a16:creationId xmlns:a16="http://schemas.microsoft.com/office/drawing/2014/main" id="{91B4D21B-6662-499E-B4B3-F33ABC0C0C36}"/>
              </a:ext>
            </a:extLst>
          </p:cNvPr>
          <p:cNvSpPr>
            <a:spLocks noGrp="1"/>
          </p:cNvSpPr>
          <p:nvPr>
            <p:ph type="body" sz="quarter" idx="18" hasCustomPrompt="1"/>
          </p:nvPr>
        </p:nvSpPr>
        <p:spPr>
          <a:xfrm>
            <a:off x="539748" y="1016704"/>
            <a:ext cx="9900252"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8453795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Edit Master text styles</a:t>
            </a:r>
          </a:p>
          <a:p>
            <a:pPr lvl="1"/>
            <a:r>
              <a:rPr lang="en-US"/>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US"/>
              <a:t>Click icon to add chart</a:t>
            </a:r>
            <a:endParaRPr lang="en-AU"/>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text styles</a:t>
            </a:r>
          </a:p>
          <a:p>
            <a:pPr lvl="1"/>
            <a:r>
              <a:rPr lang="en-US"/>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10741BC9-5810-4402-AD5B-2DD451F81539}"/>
              </a:ext>
            </a:extLst>
          </p:cNvPr>
          <p:cNvSpPr>
            <a:spLocks noGrp="1"/>
          </p:cNvSpPr>
          <p:nvPr>
            <p:ph type="title"/>
          </p:nvPr>
        </p:nvSpPr>
        <p:spPr>
          <a:xfrm>
            <a:off x="539750" y="360000"/>
            <a:ext cx="9900250" cy="545601"/>
          </a:xfrm>
        </p:spPr>
        <p:txBody>
          <a:bodyPr/>
          <a:lstStyle>
            <a:lvl1pPr>
              <a:defRPr>
                <a:solidFill>
                  <a:schemeClr val="accent1"/>
                </a:solidFill>
              </a:defRPr>
            </a:lvl1pPr>
          </a:lstStyle>
          <a:p>
            <a:r>
              <a:rPr lang="en-US"/>
              <a:t>Click to edit Master title style</a:t>
            </a:r>
            <a:endParaRPr lang="en-AU"/>
          </a:p>
        </p:txBody>
      </p:sp>
      <p:sp>
        <p:nvSpPr>
          <p:cNvPr id="14" name="Text Placeholder 10">
            <a:extLst>
              <a:ext uri="{FF2B5EF4-FFF2-40B4-BE49-F238E27FC236}">
                <a16:creationId xmlns:a16="http://schemas.microsoft.com/office/drawing/2014/main" id="{26173B19-BDA0-4232-B1D7-D85D6B594E60}"/>
              </a:ext>
            </a:extLst>
          </p:cNvPr>
          <p:cNvSpPr>
            <a:spLocks noGrp="1"/>
          </p:cNvSpPr>
          <p:nvPr>
            <p:ph type="body" sz="quarter" idx="20" hasCustomPrompt="1"/>
          </p:nvPr>
        </p:nvSpPr>
        <p:spPr>
          <a:xfrm>
            <a:off x="539750" y="1016704"/>
            <a:ext cx="990025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365519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bg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bg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bg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bg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a:p>
        </p:txBody>
      </p:sp>
    </p:spTree>
    <p:extLst>
      <p:ext uri="{BB962C8B-B14F-4D97-AF65-F5344CB8AC3E}">
        <p14:creationId xmlns:p14="http://schemas.microsoft.com/office/powerpoint/2010/main" val="5188963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60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359999"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8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408000"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F2CB1FCA-D1E5-416B-B1F2-710F1C82DC16}"/>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14" name="Text Placeholder 10">
            <a:extLst>
              <a:ext uri="{FF2B5EF4-FFF2-40B4-BE49-F238E27FC236}">
                <a16:creationId xmlns:a16="http://schemas.microsoft.com/office/drawing/2014/main" id="{04324E8E-03E6-4838-9622-D9823630F780}"/>
              </a:ext>
            </a:extLst>
          </p:cNvPr>
          <p:cNvSpPr>
            <a:spLocks noGrp="1"/>
          </p:cNvSpPr>
          <p:nvPr>
            <p:ph type="body" sz="quarter" idx="18" hasCustomPrompt="1"/>
          </p:nvPr>
        </p:nvSpPr>
        <p:spPr>
          <a:xfrm>
            <a:off x="360000" y="105088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456425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2711011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672250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446871522"/>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accent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bg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3619517767"/>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2385288"/>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2385288"/>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2673288"/>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2385288"/>
            <a:ext cx="2772000" cy="287999"/>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042575"/>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Tree>
    <p:extLst>
      <p:ext uri="{BB962C8B-B14F-4D97-AF65-F5344CB8AC3E}">
        <p14:creationId xmlns:p14="http://schemas.microsoft.com/office/powerpoint/2010/main" val="3929030039"/>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bg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bg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bg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bg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a:p>
        </p:txBody>
      </p:sp>
    </p:spTree>
    <p:extLst>
      <p:ext uri="{BB962C8B-B14F-4D97-AF65-F5344CB8AC3E}">
        <p14:creationId xmlns:p14="http://schemas.microsoft.com/office/powerpoint/2010/main" val="40252251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accent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accent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accent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accent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a:p>
        </p:txBody>
      </p:sp>
    </p:spTree>
    <p:extLst>
      <p:ext uri="{BB962C8B-B14F-4D97-AF65-F5344CB8AC3E}">
        <p14:creationId xmlns:p14="http://schemas.microsoft.com/office/powerpoint/2010/main" val="1416862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accent1"/>
                </a:solidFill>
                <a:latin typeface="+mj-lt"/>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accent1"/>
                </a:solidFill>
              </a:defRPr>
            </a:lvl1pPr>
          </a:lstStyle>
          <a:p>
            <a:pPr lvl="0"/>
            <a:r>
              <a:rPr lang="en-US"/>
              <a:t>Presenter title</a:t>
            </a:r>
            <a:endParaRPr lang="en-AU"/>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a:t>Click icon to add picture</a:t>
            </a:r>
            <a:endParaRPr lang="en-AU"/>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31973266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accent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905463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accent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accent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accent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accent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a:p>
        </p:txBody>
      </p:sp>
    </p:spTree>
    <p:extLst>
      <p:ext uri="{BB962C8B-B14F-4D97-AF65-F5344CB8AC3E}">
        <p14:creationId xmlns:p14="http://schemas.microsoft.com/office/powerpoint/2010/main" val="1083255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bg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24442607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a:t>NSW Department of Education</a:t>
            </a:r>
            <a:endParaRPr lang="en-AU"/>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3220265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5047612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Divider 2_Imag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4118736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Divider 2_Image">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bg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lvl1pPr>
              <a:defRPr>
                <a:solidFill>
                  <a:schemeClr val="bg1"/>
                </a:solidFill>
              </a:defRPr>
            </a:lvl1pPr>
          </a:lstStyle>
          <a:p>
            <a:r>
              <a:rPr lang="en-US"/>
              <a:t>Click icon to add picture</a:t>
            </a:r>
            <a:endParaRPr lang="en-AU"/>
          </a:p>
        </p:txBody>
      </p:sp>
      <p:pic>
        <p:nvPicPr>
          <p:cNvPr id="6" name="Picture 5">
            <a:extLst>
              <a:ext uri="{FF2B5EF4-FFF2-40B4-BE49-F238E27FC236}">
                <a16:creationId xmlns:a16="http://schemas.microsoft.com/office/drawing/2014/main" id="{1A97EB2D-0002-4493-AE06-E07C299221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2350" y="360000"/>
            <a:ext cx="678225" cy="715199"/>
          </a:xfrm>
          <a:prstGeom prst="rect">
            <a:avLst/>
          </a:prstGeom>
        </p:spPr>
      </p:pic>
    </p:spTree>
    <p:extLst>
      <p:ext uri="{BB962C8B-B14F-4D97-AF65-F5344CB8AC3E}">
        <p14:creationId xmlns:p14="http://schemas.microsoft.com/office/powerpoint/2010/main" val="34606000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1" name="Text Placeholder 10">
            <a:extLst>
              <a:ext uri="{FF2B5EF4-FFF2-40B4-BE49-F238E27FC236}">
                <a16:creationId xmlns:a16="http://schemas.microsoft.com/office/drawing/2014/main" id="{9A3EA2A1-9A76-4DF1-8B35-8460D1ED5121}"/>
              </a:ext>
            </a:extLst>
          </p:cNvPr>
          <p:cNvSpPr>
            <a:spLocks noGrp="1"/>
          </p:cNvSpPr>
          <p:nvPr>
            <p:ph type="body" sz="quarter" idx="19"/>
          </p:nvPr>
        </p:nvSpPr>
        <p:spPr>
          <a:xfrm>
            <a:off x="347663"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396D79FC-4511-46DC-8B32-AE6BB47494DD}"/>
              </a:ext>
            </a:extLst>
          </p:cNvPr>
          <p:cNvSpPr>
            <a:spLocks noGrp="1"/>
          </p:cNvSpPr>
          <p:nvPr>
            <p:ph type="body" sz="quarter" idx="20"/>
          </p:nvPr>
        </p:nvSpPr>
        <p:spPr>
          <a:xfrm>
            <a:off x="6227764"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94DABD93-F5E5-4624-A12D-1CB78E87878C}"/>
              </a:ext>
            </a:extLst>
          </p:cNvPr>
          <p:cNvSpPr>
            <a:spLocks noGrp="1"/>
          </p:cNvSpPr>
          <p:nvPr>
            <p:ph type="body" sz="quarter" idx="21"/>
          </p:nvPr>
        </p:nvSpPr>
        <p:spPr>
          <a:xfrm>
            <a:off x="6227764" y="4248000"/>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DF5F6401-A683-4E5C-B19F-60C8A58C2D35}"/>
              </a:ext>
            </a:extLst>
          </p:cNvPr>
          <p:cNvSpPr>
            <a:spLocks noGrp="1"/>
          </p:cNvSpPr>
          <p:nvPr>
            <p:ph type="body" sz="quarter" idx="22"/>
          </p:nvPr>
        </p:nvSpPr>
        <p:spPr>
          <a:xfrm>
            <a:off x="347663" y="4257900"/>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01975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3"/>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C2D0BD54-7D0B-4891-A21E-B22F9DA5CCA4}"/>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1" name="Text Placeholder 10">
            <a:extLst>
              <a:ext uri="{FF2B5EF4-FFF2-40B4-BE49-F238E27FC236}">
                <a16:creationId xmlns:a16="http://schemas.microsoft.com/office/drawing/2014/main" id="{10FE7487-16E1-4608-9554-0EFBC927D0F7}"/>
              </a:ext>
            </a:extLst>
          </p:cNvPr>
          <p:cNvSpPr>
            <a:spLocks noGrp="1"/>
          </p:cNvSpPr>
          <p:nvPr>
            <p:ph type="body" sz="quarter" idx="19"/>
          </p:nvPr>
        </p:nvSpPr>
        <p:spPr>
          <a:xfrm>
            <a:off x="347663"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52C16B6B-1D72-4FE8-B3CC-6616A1E2AF10}"/>
              </a:ext>
            </a:extLst>
          </p:cNvPr>
          <p:cNvSpPr>
            <a:spLocks noGrp="1"/>
          </p:cNvSpPr>
          <p:nvPr>
            <p:ph type="body" sz="quarter" idx="20"/>
          </p:nvPr>
        </p:nvSpPr>
        <p:spPr>
          <a:xfrm>
            <a:off x="6227764"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95EB5E74-9FC4-4E25-B983-367B78B1663A}"/>
              </a:ext>
            </a:extLst>
          </p:cNvPr>
          <p:cNvSpPr>
            <a:spLocks noGrp="1"/>
          </p:cNvSpPr>
          <p:nvPr>
            <p:ph type="body" sz="quarter" idx="21"/>
          </p:nvPr>
        </p:nvSpPr>
        <p:spPr>
          <a:xfrm>
            <a:off x="6227764" y="4256584"/>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E54B5F10-5A3E-4704-87D5-2CB8D15F46B2}"/>
              </a:ext>
            </a:extLst>
          </p:cNvPr>
          <p:cNvSpPr>
            <a:spLocks noGrp="1"/>
          </p:cNvSpPr>
          <p:nvPr>
            <p:ph type="body" sz="quarter" idx="22"/>
          </p:nvPr>
        </p:nvSpPr>
        <p:spPr>
          <a:xfrm>
            <a:off x="347663" y="4256584"/>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014963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620000"/>
            <a:ext cx="5616000" cy="4680000"/>
          </a:xfrm>
        </p:spPr>
        <p:txBody>
          <a:bodyPr/>
          <a:lstStyle>
            <a:lvl1pPr>
              <a:defRPr>
                <a:latin typeface="+mn-lt"/>
              </a:defRPr>
            </a:lvl1pPr>
          </a:lstStyle>
          <a:p>
            <a:r>
              <a:rPr lang="en-US"/>
              <a:t>Click icon to add table</a:t>
            </a:r>
            <a:endParaRPr lang="en-AU"/>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620000"/>
            <a:ext cx="5616000" cy="4680000"/>
          </a:xfrm>
        </p:spPr>
        <p:txBody>
          <a:bodyPr/>
          <a:lstStyle>
            <a:lvl1pPr>
              <a:defRPr>
                <a:latin typeface="+mn-lt"/>
              </a:defRPr>
            </a:lvl1pPr>
          </a:lstStyle>
          <a:p>
            <a:r>
              <a:rPr lang="en-US"/>
              <a:t>Click icon to add table</a:t>
            </a:r>
            <a:endParaRPr lang="en-AU"/>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28C0AB9A-5EB0-4C01-AB6A-268E21FF2C2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8" name="Text Placeholder 10">
            <a:extLst>
              <a:ext uri="{FF2B5EF4-FFF2-40B4-BE49-F238E27FC236}">
                <a16:creationId xmlns:a16="http://schemas.microsoft.com/office/drawing/2014/main" id="{57511D4D-B7CF-4565-A769-9BC0C0A0A228}"/>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67468928"/>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620000"/>
            <a:ext cx="11484000" cy="4536000"/>
          </a:xfrm>
        </p:spPr>
        <p:txBody>
          <a:bodyPr/>
          <a:lstStyle>
            <a:lvl1pPr>
              <a:lnSpc>
                <a:spcPct val="150000"/>
              </a:lnSpc>
              <a:defRPr>
                <a:latin typeface="+mn-lt"/>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79322298"/>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Content_no Lin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77CB3A0F-511B-451A-8458-A90B8C25FB2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8" name="Text Placeholder 10">
            <a:extLst>
              <a:ext uri="{FF2B5EF4-FFF2-40B4-BE49-F238E27FC236}">
                <a16:creationId xmlns:a16="http://schemas.microsoft.com/office/drawing/2014/main" id="{B0454035-2B61-4AA5-B92D-AE7B4F8DA6A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445066780"/>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accent1"/>
                </a:solidFill>
                <a:latin typeface="+mj-lt"/>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accent1"/>
                </a:solidFill>
              </a:defRPr>
            </a:lvl1pPr>
          </a:lstStyle>
          <a:p>
            <a:pPr lvl="0"/>
            <a:r>
              <a:rPr lang="en-US"/>
              <a:t>Presenter title</a:t>
            </a:r>
            <a:endParaRPr lang="en-AU"/>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a:t>Click icon to add picture</a:t>
            </a:r>
            <a:endParaRPr lang="en-AU"/>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34141740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51339"/>
          </a:xfrm>
        </p:spPr>
        <p:txBody>
          <a:bodyPr numCol="1" spcCol="180000"/>
          <a:lstStyle>
            <a:lvl1pPr algn="l">
              <a:defRPr sz="2200"/>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p:nvPr>
        </p:nvSpPr>
        <p:spPr>
          <a:xfrm>
            <a:off x="360000" y="360000"/>
            <a:ext cx="10080000" cy="618075"/>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2E4530E4-39F1-41F1-B2DC-30ACB1CA595C}"/>
              </a:ext>
            </a:extLst>
          </p:cNvPr>
          <p:cNvSpPr>
            <a:spLocks noGrp="1"/>
          </p:cNvSpPr>
          <p:nvPr>
            <p:ph type="body" sz="quarter" idx="18" hasCustomPrompt="1"/>
          </p:nvPr>
        </p:nvSpPr>
        <p:spPr>
          <a:xfrm>
            <a:off x="360000" y="11021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46119888"/>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2 Column Content_no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03CD5AEC-C258-42AE-85FE-5BEE6B15C14B}"/>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8" name="Text Placeholder 10">
            <a:extLst>
              <a:ext uri="{FF2B5EF4-FFF2-40B4-BE49-F238E27FC236}">
                <a16:creationId xmlns:a16="http://schemas.microsoft.com/office/drawing/2014/main" id="{16A8778F-1369-47FD-AB66-0F42629BE00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11023815"/>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F677D244-6A00-4BD3-ACE8-5EC2A13CC5A8}"/>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0B01DC35-DB3A-4874-A68A-863609323324}"/>
              </a:ext>
            </a:extLst>
          </p:cNvPr>
          <p:cNvSpPr>
            <a:spLocks noGrp="1"/>
          </p:cNvSpPr>
          <p:nvPr>
            <p:ph type="body" sz="quarter" idx="18" hasCustomPrompt="1"/>
          </p:nvPr>
        </p:nvSpPr>
        <p:spPr>
          <a:xfrm>
            <a:off x="360000" y="158072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1561695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Text box and 2 Column Content box_no Lin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1800225"/>
            <a:ext cx="4680000" cy="4499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2"/>
          <p:cNvSpPr>
            <a:spLocks noGrp="1"/>
          </p:cNvSpPr>
          <p:nvPr>
            <p:ph idx="1"/>
          </p:nvPr>
        </p:nvSpPr>
        <p:spPr>
          <a:xfrm>
            <a:off x="5220000" y="1800225"/>
            <a:ext cx="6624000" cy="4499774"/>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5A0FCAAA-70E2-4960-89F7-E534C412DC9B}"/>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2916A36C-ED56-48CD-A0DE-B0EE6F84BBF3}"/>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7038349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rgbClr val="146CFD"/>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US"/>
              <a:t>Caption</a:t>
            </a:r>
            <a:endParaRPr lang="en-AU"/>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7952650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557775"/>
          </a:xfrm>
        </p:spPr>
        <p:txBody>
          <a:bodyPr/>
          <a:lstStyle>
            <a:lvl1pPr>
              <a:defRPr>
                <a:solidFill>
                  <a:schemeClr val="accent1"/>
                </a:solidFill>
              </a:defRPr>
            </a:lvl1pPr>
          </a:lstStyle>
          <a:p>
            <a:r>
              <a:rPr lang="en-US"/>
              <a:t>Click to edit Master title </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US"/>
              <a:t>Caption</a:t>
            </a:r>
            <a:endParaRPr lang="en-AU"/>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3" name="Text Placeholder 10">
            <a:extLst>
              <a:ext uri="{FF2B5EF4-FFF2-40B4-BE49-F238E27FC236}">
                <a16:creationId xmlns:a16="http://schemas.microsoft.com/office/drawing/2014/main" id="{F53278F0-7E0D-358C-94A1-DAA4B70E2D01}"/>
              </a:ext>
            </a:extLst>
          </p:cNvPr>
          <p:cNvSpPr>
            <a:spLocks noGrp="1"/>
          </p:cNvSpPr>
          <p:nvPr>
            <p:ph type="body" sz="quarter" idx="18" hasCustomPrompt="1"/>
          </p:nvPr>
        </p:nvSpPr>
        <p:spPr>
          <a:xfrm>
            <a:off x="5400000" y="1168289"/>
            <a:ext cx="5400000" cy="317611"/>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2522022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Image, pullout text and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E143F9-7EC0-4AAA-8FBE-0E958CF620A6}"/>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33400" y="63900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4" name="Text Placeholder 3">
            <a:extLst>
              <a:ext uri="{FF2B5EF4-FFF2-40B4-BE49-F238E27FC236}">
                <a16:creationId xmlns:a16="http://schemas.microsoft.com/office/drawing/2014/main" id="{186DFE73-8EDC-49F9-98CE-69EE49E53679}"/>
              </a:ext>
            </a:extLst>
          </p:cNvPr>
          <p:cNvSpPr>
            <a:spLocks noGrp="1"/>
          </p:cNvSpPr>
          <p:nvPr>
            <p:ph type="body" sz="quarter" idx="17"/>
          </p:nvPr>
        </p:nvSpPr>
        <p:spPr>
          <a:xfrm>
            <a:off x="5400675" y="1800000"/>
            <a:ext cx="6407150"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364688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Image, pullout text and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E143F9-7EC0-4AAA-8FBE-0E958CF620A6}"/>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4" name="Text Placeholder 3">
            <a:extLst>
              <a:ext uri="{FF2B5EF4-FFF2-40B4-BE49-F238E27FC236}">
                <a16:creationId xmlns:a16="http://schemas.microsoft.com/office/drawing/2014/main" id="{186DFE73-8EDC-49F9-98CE-69EE49E53679}"/>
              </a:ext>
            </a:extLst>
          </p:cNvPr>
          <p:cNvSpPr>
            <a:spLocks noGrp="1"/>
          </p:cNvSpPr>
          <p:nvPr>
            <p:ph type="body" sz="quarter" idx="17"/>
          </p:nvPr>
        </p:nvSpPr>
        <p:spPr>
          <a:xfrm>
            <a:off x="5400675" y="1800000"/>
            <a:ext cx="6407150"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3957362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5E2CE7-BAAF-4A0F-BCDC-D1B8B984B089}"/>
              </a:ext>
            </a:extLst>
          </p:cNvPr>
          <p:cNvSpPr>
            <a:spLocks noGrp="1"/>
          </p:cNvSpPr>
          <p:nvPr>
            <p:ph type="body" sz="quarter" idx="17"/>
          </p:nvPr>
        </p:nvSpPr>
        <p:spPr>
          <a:xfrm>
            <a:off x="360363" y="1800001"/>
            <a:ext cx="6588125" cy="4535712"/>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itle 3">
            <a:extLst>
              <a:ext uri="{FF2B5EF4-FFF2-40B4-BE49-F238E27FC236}">
                <a16:creationId xmlns:a16="http://schemas.microsoft.com/office/drawing/2014/main" id="{6E72A7D1-A5EB-4D09-AD47-B0A275B76352}"/>
              </a:ext>
            </a:extLst>
          </p:cNvPr>
          <p:cNvSpPr>
            <a:spLocks noGrp="1"/>
          </p:cNvSpPr>
          <p:nvPr>
            <p:ph type="title"/>
          </p:nvPr>
        </p:nvSpPr>
        <p:spPr>
          <a:xfrm>
            <a:off x="360000" y="360000"/>
            <a:ext cx="6588488" cy="545601"/>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B7B9D695-CA75-41BE-8E93-58026D8541AA}"/>
              </a:ext>
            </a:extLst>
          </p:cNvPr>
          <p:cNvSpPr>
            <a:spLocks noGrp="1"/>
          </p:cNvSpPr>
          <p:nvPr>
            <p:ph type="body" sz="quarter" idx="18" hasCustomPrompt="1"/>
          </p:nvPr>
        </p:nvSpPr>
        <p:spPr>
          <a:xfrm>
            <a:off x="360000" y="948336"/>
            <a:ext cx="6588125"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408762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1"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3">
            <a:extLst>
              <a:ext uri="{FF2B5EF4-FFF2-40B4-BE49-F238E27FC236}">
                <a16:creationId xmlns:a16="http://schemas.microsoft.com/office/drawing/2014/main" id="{288B2F92-9E9A-44B6-B1AC-D5D3E091E305}"/>
              </a:ext>
            </a:extLst>
          </p:cNvPr>
          <p:cNvSpPr>
            <a:spLocks noGrp="1"/>
          </p:cNvSpPr>
          <p:nvPr>
            <p:ph type="title"/>
          </p:nvPr>
        </p:nvSpPr>
        <p:spPr>
          <a:xfrm>
            <a:off x="360000" y="360000"/>
            <a:ext cx="6587995" cy="545601"/>
          </a:xfrm>
        </p:spPr>
        <p:txBody>
          <a:bodyPr/>
          <a:lstStyle>
            <a:lvl1pPr>
              <a:defRPr>
                <a:solidFill>
                  <a:schemeClr val="accent1"/>
                </a:solidFill>
              </a:defRPr>
            </a:lvl1pPr>
          </a:lstStyle>
          <a:p>
            <a:r>
              <a:rPr lang="en-US"/>
              <a:t>Click to edit Master title style</a:t>
            </a:r>
            <a:endParaRPr lang="en-AU"/>
          </a:p>
        </p:txBody>
      </p:sp>
      <p:sp>
        <p:nvSpPr>
          <p:cNvPr id="10" name="Text Placeholder 10">
            <a:extLst>
              <a:ext uri="{FF2B5EF4-FFF2-40B4-BE49-F238E27FC236}">
                <a16:creationId xmlns:a16="http://schemas.microsoft.com/office/drawing/2014/main" id="{EC2837A2-1CBF-4261-8400-72B50306E678}"/>
              </a:ext>
            </a:extLst>
          </p:cNvPr>
          <p:cNvSpPr>
            <a:spLocks noGrp="1"/>
          </p:cNvSpPr>
          <p:nvPr>
            <p:ph type="body" sz="quarter" idx="18" hasCustomPrompt="1"/>
          </p:nvPr>
        </p:nvSpPr>
        <p:spPr>
          <a:xfrm>
            <a:off x="360000" y="948336"/>
            <a:ext cx="6588125"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93951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accent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862301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922399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bg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bg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solidFill>
                  <a:schemeClr val="bg1"/>
                </a:solidFill>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lvl1pPr>
              <a:defRPr>
                <a:solidFill>
                  <a:schemeClr val="bg1"/>
                </a:solidFill>
              </a:defRPr>
            </a:lvl1pPr>
          </a:lstStyle>
          <a:p>
            <a:fld id="{10A01DC5-1685-4615-8240-15192985C6A2}" type="slidenum">
              <a:rPr lang="en-AU" smtClean="0"/>
              <a:pPr/>
              <a:t>‹#›</a:t>
            </a:fld>
            <a:endParaRPr lang="en-AU"/>
          </a:p>
        </p:txBody>
      </p:sp>
      <p:pic>
        <p:nvPicPr>
          <p:cNvPr id="3" name="Picture 2">
            <a:extLst>
              <a:ext uri="{FF2B5EF4-FFF2-40B4-BE49-F238E27FC236}">
                <a16:creationId xmlns:a16="http://schemas.microsoft.com/office/drawing/2014/main" id="{CBCAB367-DE01-40E9-A368-655F816DA3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0327" y="348916"/>
            <a:ext cx="653673" cy="689309"/>
          </a:xfrm>
          <a:prstGeom prst="rect">
            <a:avLst/>
          </a:prstGeom>
        </p:spPr>
      </p:pic>
    </p:spTree>
    <p:extLst>
      <p:ext uri="{BB962C8B-B14F-4D97-AF65-F5344CB8AC3E}">
        <p14:creationId xmlns:p14="http://schemas.microsoft.com/office/powerpoint/2010/main" val="16031174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12" name="Title 3">
            <a:extLst>
              <a:ext uri="{FF2B5EF4-FFF2-40B4-BE49-F238E27FC236}">
                <a16:creationId xmlns:a16="http://schemas.microsoft.com/office/drawing/2014/main" id="{CB7A21B1-08A4-421B-AA52-B0854A5F5781}"/>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188840D4-8AFA-479E-9A68-568C2F149974}"/>
              </a:ext>
            </a:extLst>
          </p:cNvPr>
          <p:cNvSpPr>
            <a:spLocks noGrp="1"/>
          </p:cNvSpPr>
          <p:nvPr>
            <p:ph type="body" sz="quarter" idx="18" hasCustomPrompt="1"/>
          </p:nvPr>
        </p:nvSpPr>
        <p:spPr>
          <a:xfrm>
            <a:off x="360000" y="105088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8997919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wo Content_no Lin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E70140A7-B494-4ADF-8485-E52C7306BAA8}"/>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9" name="Text Placeholder 10">
            <a:extLst>
              <a:ext uri="{FF2B5EF4-FFF2-40B4-BE49-F238E27FC236}">
                <a16:creationId xmlns:a16="http://schemas.microsoft.com/office/drawing/2014/main" id="{C94CF964-0D7A-4F66-8FE1-E2E50D870BE0}"/>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995713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low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4C0B6C8A-6222-B0CE-D530-EA6C14EF245A}"/>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E86C865E-A068-4FBE-B21E-C9D861952ED4}"/>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a:p>
        </p:txBody>
      </p:sp>
      <p:sp>
        <p:nvSpPr>
          <p:cNvPr id="12" name="Text Placeholder 10">
            <a:extLst>
              <a:ext uri="{FF2B5EF4-FFF2-40B4-BE49-F238E27FC236}">
                <a16:creationId xmlns:a16="http://schemas.microsoft.com/office/drawing/2014/main" id="{BE794027-C1B1-4CB9-8AFE-582EC29DB3F4}"/>
              </a:ext>
            </a:extLst>
          </p:cNvPr>
          <p:cNvSpPr>
            <a:spLocks noGrp="1"/>
          </p:cNvSpPr>
          <p:nvPr>
            <p:ph type="body" sz="quarter" idx="18" hasCustomPrompt="1"/>
          </p:nvPr>
        </p:nvSpPr>
        <p:spPr>
          <a:xfrm>
            <a:off x="360000" y="1623457"/>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9141019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wo Content lower_no Lin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000" y="1809750"/>
            <a:ext cx="5616000" cy="431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9750"/>
            <a:ext cx="5616000" cy="431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7753531B-D8A9-4B37-924D-FCDE48E22787}"/>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9" name="Text Placeholder 10">
            <a:extLst>
              <a:ext uri="{FF2B5EF4-FFF2-40B4-BE49-F238E27FC236}">
                <a16:creationId xmlns:a16="http://schemas.microsoft.com/office/drawing/2014/main" id="{4EE53A05-3D7E-4414-B822-57F7C3CD674C}"/>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812301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14599791-EF19-4673-AA81-5D6FF85F2016}"/>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a:p>
        </p:txBody>
      </p:sp>
      <p:sp>
        <p:nvSpPr>
          <p:cNvPr id="12" name="Text Placeholder 10">
            <a:extLst>
              <a:ext uri="{FF2B5EF4-FFF2-40B4-BE49-F238E27FC236}">
                <a16:creationId xmlns:a16="http://schemas.microsoft.com/office/drawing/2014/main" id="{DE07C0E9-CC6F-48B9-A5AB-2914FBDFD3B0}"/>
              </a:ext>
            </a:extLst>
          </p:cNvPr>
          <p:cNvSpPr>
            <a:spLocks noGrp="1"/>
          </p:cNvSpPr>
          <p:nvPr>
            <p:ph type="body" sz="quarter" idx="18" hasCustomPrompt="1"/>
          </p:nvPr>
        </p:nvSpPr>
        <p:spPr>
          <a:xfrm>
            <a:off x="360000" y="158927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2207801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ubheading box with three column text box and image box_no Lin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9FF4BC1C-28FA-438D-B02E-F022AA594BC4}"/>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a:p>
        </p:txBody>
      </p:sp>
      <p:sp>
        <p:nvSpPr>
          <p:cNvPr id="9" name="Text Placeholder 10">
            <a:extLst>
              <a:ext uri="{FF2B5EF4-FFF2-40B4-BE49-F238E27FC236}">
                <a16:creationId xmlns:a16="http://schemas.microsoft.com/office/drawing/2014/main" id="{60FD63DB-4575-4B45-9A01-C99009246C7B}"/>
              </a:ext>
            </a:extLst>
          </p:cNvPr>
          <p:cNvSpPr>
            <a:spLocks noGrp="1"/>
          </p:cNvSpPr>
          <p:nvPr>
            <p:ph type="body" sz="quarter" idx="18" hasCustomPrompt="1"/>
          </p:nvPr>
        </p:nvSpPr>
        <p:spPr>
          <a:xfrm>
            <a:off x="360000" y="154654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2025642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1"/>
              </a:ext>
            </a:extLst>
          </p:cNvPr>
          <p:cNvSpPr>
            <a:spLocks noGrp="1"/>
          </p:cNvSpPr>
          <p:nvPr>
            <p:ph type="pic" sz="quarter" idx="15"/>
          </p:nvPr>
        </p:nvSpPr>
        <p:spPr>
          <a:xfrm>
            <a:off x="0" y="1548000"/>
            <a:ext cx="5976000" cy="4680000"/>
          </a:xfrm>
        </p:spPr>
        <p:txBody>
          <a:bodyPr/>
          <a:lstStyle/>
          <a:p>
            <a:r>
              <a:rPr lang="en-US"/>
              <a:t>Click icon to add picture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6192000" y="1548000"/>
            <a:ext cx="56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728000"/>
            <a:ext cx="5688000" cy="900000"/>
          </a:xfrm>
        </p:spPr>
        <p:txBody>
          <a:bodyPr>
            <a:noAutofit/>
          </a:bodyPr>
          <a:lstStyle>
            <a:lvl1pPr>
              <a:defRPr sz="1400">
                <a:latin typeface="+mn-lt"/>
              </a:defRPr>
            </a:lvl1pPr>
          </a:lstStyle>
          <a:p>
            <a:pPr lvl="0"/>
            <a:r>
              <a:rPr lang="en-US"/>
              <a:t>Caption</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1999"/>
            <a:ext cx="5688000" cy="324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6192000" y="6228000"/>
            <a:ext cx="56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EFC25D5C-75DB-4279-AC00-2D320745128E}"/>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14" name="Text Placeholder 10">
            <a:extLst>
              <a:ext uri="{FF2B5EF4-FFF2-40B4-BE49-F238E27FC236}">
                <a16:creationId xmlns:a16="http://schemas.microsoft.com/office/drawing/2014/main" id="{D9046FC8-7C55-4C92-84EC-77EF486F475B}"/>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434880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mj-lt"/>
              </a:defRPr>
            </a:lvl1pPr>
          </a:lstStyle>
          <a:p>
            <a:r>
              <a:rPr lang="en-US"/>
              <a:t>Click to edit Master title style</a:t>
            </a:r>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solidFill>
                  <a:schemeClr val="accent1"/>
                </a:solidFill>
              </a:defRPr>
            </a:lvl1pPr>
            <a:lvl2pPr>
              <a:defRPr sz="1800">
                <a:latin typeface="+mn-lt"/>
              </a:defRPr>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744452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bg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7150563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4" name="Text Placeholder 3">
            <a:extLst>
              <a:ext uri="{FF2B5EF4-FFF2-40B4-BE49-F238E27FC236}">
                <a16:creationId xmlns:a16="http://schemas.microsoft.com/office/drawing/2014/main" id="{45FF91FD-74CC-081D-89EB-09C2A0ACEDA6}"/>
              </a:ext>
            </a:extLst>
          </p:cNvPr>
          <p:cNvSpPr>
            <a:spLocks noGrp="1"/>
          </p:cNvSpPr>
          <p:nvPr>
            <p:ph type="body" sz="quarter" idx="19"/>
          </p:nvPr>
        </p:nvSpPr>
        <p:spPr>
          <a:xfrm>
            <a:off x="359998" y="1818975"/>
            <a:ext cx="114966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131400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4" name="Text Placeholder 3">
            <a:extLst>
              <a:ext uri="{FF2B5EF4-FFF2-40B4-BE49-F238E27FC236}">
                <a16:creationId xmlns:a16="http://schemas.microsoft.com/office/drawing/2014/main" id="{45FF91FD-74CC-081D-89EB-09C2A0ACEDA6}"/>
              </a:ext>
            </a:extLst>
          </p:cNvPr>
          <p:cNvSpPr>
            <a:spLocks noGrp="1"/>
          </p:cNvSpPr>
          <p:nvPr>
            <p:ph type="body" sz="quarter" idx="19"/>
          </p:nvPr>
        </p:nvSpPr>
        <p:spPr>
          <a:xfrm>
            <a:off x="359998" y="1818975"/>
            <a:ext cx="114966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124391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2 column text above graph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9" name="Title 3">
            <a:extLst>
              <a:ext uri="{FF2B5EF4-FFF2-40B4-BE49-F238E27FC236}">
                <a16:creationId xmlns:a16="http://schemas.microsoft.com/office/drawing/2014/main" id="{05BC5410-7E55-4593-BA28-5E8E6B37DC5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CCAC8508-E60B-446A-8E8E-4CDD0947B710}"/>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744804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 uri="{C183D7F6-B498-43B3-948B-1728B52AA6E4}">
                <adec:decorative xmlns:adec="http://schemas.microsoft.com/office/drawing/2017/decorative" val="1"/>
              </a:ext>
            </a:extLst>
          </p:cNvPr>
          <p:cNvSpPr>
            <a:spLocks noGrp="1"/>
          </p:cNvSpPr>
          <p:nvPr>
            <p:ph type="pic" sz="quarter" idx="13"/>
          </p:nvPr>
        </p:nvSpPr>
        <p:spPr>
          <a:xfrm>
            <a:off x="539750" y="1728788"/>
            <a:ext cx="6229350" cy="4607212"/>
          </a:xfrm>
        </p:spPr>
        <p:txBody>
          <a:bodyPr/>
          <a:lstStyle/>
          <a:p>
            <a:r>
              <a:rPr lang="en-US"/>
              <a:t>Click icon to add picture</a:t>
            </a:r>
            <a:endParaRPr lang="en-AU"/>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9" y="1727999"/>
            <a:ext cx="4715997"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3924000"/>
            <a:ext cx="4715996"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000">
                <a:latin typeface="+mn-lt"/>
              </a:defRPr>
            </a:lvl1pPr>
          </a:lstStyle>
          <a:p>
            <a:pPr lvl="0"/>
            <a:r>
              <a:rPr lang="en-US"/>
              <a:t>Caption</a:t>
            </a:r>
            <a:endParaRPr lang="en-AU"/>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79691CFB-7E44-4ABC-B663-13EAB9E121E0}"/>
              </a:ext>
            </a:extLst>
          </p:cNvPr>
          <p:cNvSpPr>
            <a:spLocks noGrp="1"/>
          </p:cNvSpPr>
          <p:nvPr>
            <p:ph type="title"/>
          </p:nvPr>
        </p:nvSpPr>
        <p:spPr>
          <a:xfrm>
            <a:off x="539748" y="360000"/>
            <a:ext cx="9900251" cy="545601"/>
          </a:xfrm>
        </p:spPr>
        <p:txBody>
          <a:bodyPr/>
          <a:lstStyle>
            <a:lvl1pPr>
              <a:defRPr>
                <a:solidFill>
                  <a:schemeClr val="accent1"/>
                </a:solidFill>
              </a:defRPr>
            </a:lvl1pPr>
          </a:lstStyle>
          <a:p>
            <a:r>
              <a:rPr lang="en-US"/>
              <a:t>Click to edit Master title style</a:t>
            </a:r>
            <a:endParaRPr lang="en-AU"/>
          </a:p>
        </p:txBody>
      </p:sp>
      <p:sp>
        <p:nvSpPr>
          <p:cNvPr id="13" name="Text Placeholder 10">
            <a:extLst>
              <a:ext uri="{FF2B5EF4-FFF2-40B4-BE49-F238E27FC236}">
                <a16:creationId xmlns:a16="http://schemas.microsoft.com/office/drawing/2014/main" id="{91B4D21B-6662-499E-B4B3-F33ABC0C0C36}"/>
              </a:ext>
            </a:extLst>
          </p:cNvPr>
          <p:cNvSpPr>
            <a:spLocks noGrp="1"/>
          </p:cNvSpPr>
          <p:nvPr>
            <p:ph type="body" sz="quarter" idx="18" hasCustomPrompt="1"/>
          </p:nvPr>
        </p:nvSpPr>
        <p:spPr>
          <a:xfrm>
            <a:off x="539748" y="1016704"/>
            <a:ext cx="9900252"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7089212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US"/>
              <a:t>Click icon to add chart</a:t>
            </a:r>
            <a:endParaRPr lang="en-AU"/>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text styles</a:t>
            </a:r>
          </a:p>
          <a:p>
            <a:pPr lvl="1"/>
            <a:r>
              <a:rPr lang="en-US"/>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10741BC9-5810-4402-AD5B-2DD451F81539}"/>
              </a:ext>
            </a:extLst>
          </p:cNvPr>
          <p:cNvSpPr>
            <a:spLocks noGrp="1"/>
          </p:cNvSpPr>
          <p:nvPr>
            <p:ph type="title"/>
          </p:nvPr>
        </p:nvSpPr>
        <p:spPr>
          <a:xfrm>
            <a:off x="539750" y="360000"/>
            <a:ext cx="9900250" cy="545601"/>
          </a:xfrm>
        </p:spPr>
        <p:txBody>
          <a:bodyPr/>
          <a:lstStyle>
            <a:lvl1pPr>
              <a:defRPr>
                <a:solidFill>
                  <a:schemeClr val="accent1"/>
                </a:solidFill>
              </a:defRPr>
            </a:lvl1pPr>
          </a:lstStyle>
          <a:p>
            <a:r>
              <a:rPr lang="en-US"/>
              <a:t>Click to edit Master title style</a:t>
            </a:r>
            <a:endParaRPr lang="en-AU"/>
          </a:p>
        </p:txBody>
      </p:sp>
      <p:sp>
        <p:nvSpPr>
          <p:cNvPr id="14" name="Text Placeholder 10">
            <a:extLst>
              <a:ext uri="{FF2B5EF4-FFF2-40B4-BE49-F238E27FC236}">
                <a16:creationId xmlns:a16="http://schemas.microsoft.com/office/drawing/2014/main" id="{26173B19-BDA0-4232-B1D7-D85D6B594E60}"/>
              </a:ext>
            </a:extLst>
          </p:cNvPr>
          <p:cNvSpPr>
            <a:spLocks noGrp="1"/>
          </p:cNvSpPr>
          <p:nvPr>
            <p:ph type="body" sz="quarter" idx="20" hasCustomPrompt="1"/>
          </p:nvPr>
        </p:nvSpPr>
        <p:spPr>
          <a:xfrm>
            <a:off x="539750" y="1016704"/>
            <a:ext cx="990025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9680963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60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8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F2CB1FCA-D1E5-416B-B1F2-710F1C82DC16}"/>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14" name="Text Placeholder 10">
            <a:extLst>
              <a:ext uri="{FF2B5EF4-FFF2-40B4-BE49-F238E27FC236}">
                <a16:creationId xmlns:a16="http://schemas.microsoft.com/office/drawing/2014/main" id="{04324E8E-03E6-4838-9622-D9823630F780}"/>
              </a:ext>
            </a:extLst>
          </p:cNvPr>
          <p:cNvSpPr>
            <a:spLocks noGrp="1"/>
          </p:cNvSpPr>
          <p:nvPr>
            <p:ph type="body" sz="quarter" idx="18" hasCustomPrompt="1"/>
          </p:nvPr>
        </p:nvSpPr>
        <p:spPr>
          <a:xfrm>
            <a:off x="360000" y="105088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5321742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267185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6868645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47270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GB"/>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31697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a:t>NSW Department of Education</a:t>
            </a:r>
            <a:endParaRPr lang="en-AU"/>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19627904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GB"/>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213047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321899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30125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B30EF0-ADCC-4FC9-D6D6-540CDD231451}"/>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5411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044ADB-FF9B-C3C9-1276-CD06A6A86305}"/>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68808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0362F3-FB46-0C9E-BBA3-8D38B2A6B541}"/>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GB"/>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46375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9D434E-437F-9ABF-68E2-FD5012D8B196}"/>
              </a:ext>
            </a:extLst>
          </p:cNvPr>
          <p:cNvSpPr/>
          <p:nvPr userDrawn="1"/>
        </p:nvSpPr>
        <p:spPr>
          <a:xfrm>
            <a:off x="0" y="0"/>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GB"/>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04894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GB"/>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405870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313812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258434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47" Type="http://schemas.openxmlformats.org/officeDocument/2006/relationships/image" Target="../media/image1.png"/><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slideLayout" Target="../slideLayouts/slideLayout87.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46" Type="http://schemas.openxmlformats.org/officeDocument/2006/relationships/theme" Target="../theme/theme2.xml"/><Relationship Id="rId20" Type="http://schemas.openxmlformats.org/officeDocument/2006/relationships/slideLayout" Target="../slideLayouts/slideLayout62.xml"/><Relationship Id="rId41"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image" Target="../media/image1.png"/><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theme" Target="../theme/theme3.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8407930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 id="2147483759" r:id="rId42"/>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27599395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95109526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 id="2147483876" r:id="rId22"/>
    <p:sldLayoutId id="2147483877" r:id="rId23"/>
    <p:sldLayoutId id="2147483878" r:id="rId24"/>
    <p:sldLayoutId id="2147483879" r:id="rId25"/>
    <p:sldLayoutId id="2147483880" r:id="rId26"/>
    <p:sldLayoutId id="2147483881" r:id="rId27"/>
    <p:sldLayoutId id="2147483882" r:id="rId28"/>
    <p:sldLayoutId id="2147483883" r:id="rId29"/>
    <p:sldLayoutId id="214748388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1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7.xml"/><Relationship Id="rId1" Type="http://schemas.openxmlformats.org/officeDocument/2006/relationships/slideLayout" Target="../slideLayouts/slideLayout117.xml"/><Relationship Id="rId4" Type="http://schemas.openxmlformats.org/officeDocument/2006/relationships/hyperlink" Target="https://creativecommons.org/licenses/by/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a:xfrm>
            <a:off x="359998" y="360000"/>
            <a:ext cx="11484001" cy="1037726"/>
          </a:xfrm>
        </p:spPr>
        <p:txBody>
          <a:bodyPr/>
          <a:lstStyle/>
          <a:p>
            <a:r>
              <a:rPr lang="en-US" dirty="0"/>
              <a:t>Jeopardy game</a:t>
            </a:r>
          </a:p>
        </p:txBody>
      </p:sp>
      <p:pic>
        <p:nvPicPr>
          <p:cNvPr id="7" name="Picture 6">
            <a:extLst>
              <a:ext uri="{FF2B5EF4-FFF2-40B4-BE49-F238E27FC236}">
                <a16:creationId xmlns:a16="http://schemas.microsoft.com/office/drawing/2014/main" id="{0CCC2E4C-9970-45C7-9735-EEDE8A86FFB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5026" y="1800879"/>
            <a:ext cx="5460653" cy="5460653"/>
          </a:xfrm>
          <a:prstGeom prst="rect">
            <a:avLst/>
          </a:prstGeom>
        </p:spPr>
      </p:pic>
    </p:spTree>
    <p:extLst>
      <p:ext uri="{BB962C8B-B14F-4D97-AF65-F5344CB8AC3E}">
        <p14:creationId xmlns:p14="http://schemas.microsoft.com/office/powerpoint/2010/main" val="16499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39C7E5-7C61-5290-CD41-393BAB05B2C7}"/>
              </a:ext>
            </a:extLst>
          </p:cNvPr>
          <p:cNvSpPr>
            <a:spLocks noGrp="1"/>
          </p:cNvSpPr>
          <p:nvPr>
            <p:ph type="title"/>
          </p:nvPr>
        </p:nvSpPr>
        <p:spPr/>
        <p:txBody>
          <a:bodyPr/>
          <a:lstStyle/>
          <a:p>
            <a:r>
              <a:rPr lang="en-AU" dirty="0"/>
              <a:t>Instructions – Part A</a:t>
            </a:r>
          </a:p>
        </p:txBody>
      </p:sp>
      <p:sp>
        <p:nvSpPr>
          <p:cNvPr id="5" name="Text Placeholder 4">
            <a:extLst>
              <a:ext uri="{FF2B5EF4-FFF2-40B4-BE49-F238E27FC236}">
                <a16:creationId xmlns:a16="http://schemas.microsoft.com/office/drawing/2014/main" id="{93A511D1-B7CA-78BE-BD01-91DDDC0BB643}"/>
              </a:ext>
            </a:extLst>
          </p:cNvPr>
          <p:cNvSpPr>
            <a:spLocks noGrp="1"/>
          </p:cNvSpPr>
          <p:nvPr>
            <p:ph type="body" sz="quarter" idx="18"/>
          </p:nvPr>
        </p:nvSpPr>
        <p:spPr/>
        <p:txBody>
          <a:bodyPr/>
          <a:lstStyle/>
          <a:p>
            <a:br>
              <a:rPr lang="en-AU" dirty="0"/>
            </a:br>
            <a:r>
              <a:rPr lang="en-AU" dirty="0"/>
              <a:t>Jeopardy</a:t>
            </a:r>
          </a:p>
        </p:txBody>
      </p:sp>
      <p:sp>
        <p:nvSpPr>
          <p:cNvPr id="2" name="Content Placeholder 1">
            <a:extLst>
              <a:ext uri="{FF2B5EF4-FFF2-40B4-BE49-F238E27FC236}">
                <a16:creationId xmlns:a16="http://schemas.microsoft.com/office/drawing/2014/main" id="{B6F2DB07-6343-151E-751F-4F8C133EB40F}"/>
              </a:ext>
            </a:extLst>
          </p:cNvPr>
          <p:cNvSpPr>
            <a:spLocks noGrp="1"/>
          </p:cNvSpPr>
          <p:nvPr>
            <p:ph idx="4294967295"/>
          </p:nvPr>
        </p:nvSpPr>
        <p:spPr>
          <a:xfrm>
            <a:off x="360025" y="1489076"/>
            <a:ext cx="11483975" cy="5026924"/>
          </a:xfrm>
        </p:spPr>
        <p:txBody>
          <a:bodyPr numCol="1" spcCol="360000"/>
          <a:lstStyle/>
          <a:p>
            <a:pPr>
              <a:lnSpc>
                <a:spcPts val="2800"/>
              </a:lnSpc>
              <a:spcAft>
                <a:spcPts val="0"/>
              </a:spcAft>
            </a:pPr>
            <a:r>
              <a:rPr lang="en-AU" sz="1800" dirty="0">
                <a:effectLst/>
                <a:ea typeface="Calibri" panose="020F0502020204030204" pitchFamily="34" charset="0"/>
                <a:cs typeface="Arial" panose="020B0604020202020204" pitchFamily="34" charset="0"/>
              </a:rPr>
              <a:t>The Jeopardy game board displays different point values on tiles. Behind each tile is a word or an image of a food item or souvenir. Tiles are revealed left to right, and from top to bottom. Students play the game in 2 teams, with students in each team taking a turn to answer.  </a:t>
            </a:r>
            <a:r>
              <a:rPr lang="en-AU" sz="1800" dirty="0">
                <a:ea typeface="Calibri" panose="020F0502020204030204" pitchFamily="34" charset="0"/>
                <a:cs typeface="Arial" panose="020B0604020202020204" pitchFamily="34" charset="0"/>
              </a:rPr>
              <a:t>There are 2 parts to this version of Jeopardy. First, te</a:t>
            </a:r>
            <a:r>
              <a:rPr lang="en-AU" sz="1800" dirty="0">
                <a:effectLst/>
                <a:ea typeface="Calibri" panose="020F0502020204030204" pitchFamily="34" charset="0"/>
                <a:cs typeface="Arial" panose="020B0604020202020204" pitchFamily="34" charset="0"/>
              </a:rPr>
              <a:t>ams take turns to create a question containing the word (or the word corresponding to the image) behind each tile. The question can be inspired by any part of the unit and can relate to any part of the shopping process covered so far. If the question is correct, the student’s team wins the tile points. Questions could include:</a:t>
            </a:r>
          </a:p>
          <a:p>
            <a:pPr marL="285750" indent="-285750">
              <a:lnSpc>
                <a:spcPts val="2800"/>
              </a:lnSpc>
              <a:spcAft>
                <a:spcPts val="0"/>
              </a:spcAft>
              <a:buFont typeface="Arial" panose="020B0604020202020204" pitchFamily="34" charset="0"/>
              <a:buChar char="•"/>
            </a:pPr>
            <a:r>
              <a:rPr lang="en-AU" sz="1800" i="1" dirty="0">
                <a:effectLst/>
                <a:ea typeface="Calibri" panose="020F0502020204030204" pitchFamily="34" charset="0"/>
                <a:cs typeface="Arial" panose="020B0604020202020204" pitchFamily="34" charset="0"/>
              </a:rPr>
              <a:t>Kamu </a:t>
            </a:r>
            <a:r>
              <a:rPr lang="en-AU" sz="1800" i="1" dirty="0" err="1">
                <a:effectLst/>
                <a:ea typeface="Calibri" panose="020F0502020204030204" pitchFamily="34" charset="0"/>
                <a:cs typeface="Arial" panose="020B0604020202020204" pitchFamily="34" charset="0"/>
              </a:rPr>
              <a:t>suka</a:t>
            </a:r>
            <a:r>
              <a:rPr lang="en-AU" sz="1800" i="1" dirty="0">
                <a:effectLst/>
                <a:ea typeface="Calibri" panose="020F0502020204030204" pitchFamily="34" charset="0"/>
                <a:cs typeface="Arial" panose="020B0604020202020204" pitchFamily="34" charset="0"/>
              </a:rPr>
              <a:t> ikan?</a:t>
            </a:r>
          </a:p>
          <a:p>
            <a:pPr marL="285750" indent="-285750">
              <a:lnSpc>
                <a:spcPts val="2800"/>
              </a:lnSpc>
              <a:spcAft>
                <a:spcPts val="0"/>
              </a:spcAft>
              <a:buFont typeface="Arial" panose="020B0604020202020204" pitchFamily="34" charset="0"/>
              <a:buChar char="•"/>
            </a:pPr>
            <a:r>
              <a:rPr lang="en-AU" sz="1800" i="1" dirty="0">
                <a:effectLst/>
                <a:ea typeface="Calibri" panose="020F0502020204030204" pitchFamily="34" charset="0"/>
                <a:cs typeface="Arial" panose="020B0604020202020204" pitchFamily="34" charset="0"/>
              </a:rPr>
              <a:t>Mau </a:t>
            </a:r>
            <a:r>
              <a:rPr lang="en-AU" sz="1800" i="1" dirty="0" err="1">
                <a:effectLst/>
                <a:ea typeface="Calibri" panose="020F0502020204030204" pitchFamily="34" charset="0"/>
                <a:cs typeface="Arial" panose="020B0604020202020204" pitchFamily="34" charset="0"/>
              </a:rPr>
              <a:t>beli</a:t>
            </a:r>
            <a:r>
              <a:rPr lang="en-AU" sz="1800" i="1" dirty="0">
                <a:effectLst/>
                <a:ea typeface="Calibri" panose="020F0502020204030204" pitchFamily="34" charset="0"/>
                <a:cs typeface="Arial" panose="020B0604020202020204" pitchFamily="34" charset="0"/>
              </a:rPr>
              <a:t> </a:t>
            </a:r>
            <a:r>
              <a:rPr lang="en-AU" sz="1800" i="1" dirty="0" err="1">
                <a:effectLst/>
                <a:ea typeface="Calibri" panose="020F0502020204030204" pitchFamily="34" charset="0"/>
                <a:cs typeface="Arial" panose="020B0604020202020204" pitchFamily="34" charset="0"/>
              </a:rPr>
              <a:t>apel</a:t>
            </a:r>
            <a:r>
              <a:rPr lang="en-AU" sz="1800" i="1" dirty="0">
                <a:effectLst/>
                <a:ea typeface="Calibri" panose="020F0502020204030204" pitchFamily="34" charset="0"/>
                <a:cs typeface="Arial" panose="020B0604020202020204" pitchFamily="34" charset="0"/>
              </a:rPr>
              <a:t>?</a:t>
            </a:r>
          </a:p>
          <a:p>
            <a:pPr marL="285750" indent="-285750">
              <a:lnSpc>
                <a:spcPts val="2800"/>
              </a:lnSpc>
              <a:spcAft>
                <a:spcPts val="0"/>
              </a:spcAft>
              <a:buFont typeface="Arial" panose="020B0604020202020204" pitchFamily="34" charset="0"/>
              <a:buChar char="•"/>
            </a:pPr>
            <a:r>
              <a:rPr lang="en-AU" sz="1800" i="1" dirty="0">
                <a:ea typeface="Calibri" panose="020F0502020204030204" pitchFamily="34" charset="0"/>
                <a:cs typeface="Arial" panose="020B0604020202020204" pitchFamily="34" charset="0"/>
              </a:rPr>
              <a:t>Ada </a:t>
            </a:r>
            <a:r>
              <a:rPr lang="en-AU" sz="1800" i="1" dirty="0" err="1">
                <a:ea typeface="Calibri" panose="020F0502020204030204" pitchFamily="34" charset="0"/>
                <a:cs typeface="Arial" panose="020B0604020202020204" pitchFamily="34" charset="0"/>
              </a:rPr>
              <a:t>telur</a:t>
            </a:r>
            <a:r>
              <a:rPr lang="en-AU" sz="1800" i="1" dirty="0">
                <a:ea typeface="Calibri" panose="020F0502020204030204" pitchFamily="34" charset="0"/>
                <a:cs typeface="Arial" panose="020B0604020202020204" pitchFamily="34" charset="0"/>
              </a:rPr>
              <a:t>?</a:t>
            </a:r>
          </a:p>
          <a:p>
            <a:pPr marL="285750" indent="-285750">
              <a:lnSpc>
                <a:spcPts val="2800"/>
              </a:lnSpc>
              <a:spcAft>
                <a:spcPts val="0"/>
              </a:spcAft>
              <a:buFont typeface="Arial" panose="020B0604020202020204" pitchFamily="34" charset="0"/>
              <a:buChar char="•"/>
            </a:pPr>
            <a:r>
              <a:rPr lang="en-AU" sz="1800" i="1" dirty="0">
                <a:effectLst/>
                <a:ea typeface="Calibri" panose="020F0502020204030204" pitchFamily="34" charset="0"/>
                <a:cs typeface="Arial" panose="020B0604020202020204" pitchFamily="34" charset="0"/>
              </a:rPr>
              <a:t>Kamu </a:t>
            </a:r>
            <a:r>
              <a:rPr lang="en-AU" sz="1800" i="1" dirty="0" err="1">
                <a:effectLst/>
                <a:ea typeface="Calibri" panose="020F0502020204030204" pitchFamily="34" charset="0"/>
                <a:cs typeface="Arial" panose="020B0604020202020204" pitchFamily="34" charset="0"/>
              </a:rPr>
              <a:t>jual</a:t>
            </a:r>
            <a:r>
              <a:rPr lang="en-AU" sz="1800" i="1" dirty="0">
                <a:effectLst/>
                <a:ea typeface="Calibri" panose="020F0502020204030204" pitchFamily="34" charset="0"/>
                <a:cs typeface="Arial" panose="020B0604020202020204" pitchFamily="34" charset="0"/>
              </a:rPr>
              <a:t> </a:t>
            </a:r>
            <a:r>
              <a:rPr lang="en-AU" sz="1800" i="1" dirty="0" err="1">
                <a:effectLst/>
                <a:ea typeface="Calibri" panose="020F0502020204030204" pitchFamily="34" charset="0"/>
                <a:cs typeface="Arial" panose="020B0604020202020204" pitchFamily="34" charset="0"/>
              </a:rPr>
              <a:t>cincin</a:t>
            </a:r>
            <a:r>
              <a:rPr lang="en-AU" sz="1800" i="1" dirty="0">
                <a:effectLst/>
                <a:ea typeface="Calibri" panose="020F0502020204030204" pitchFamily="34" charset="0"/>
                <a:cs typeface="Arial" panose="020B0604020202020204" pitchFamily="34" charset="0"/>
              </a:rPr>
              <a:t>?</a:t>
            </a:r>
          </a:p>
          <a:p>
            <a:pPr marL="285750" indent="-285750">
              <a:lnSpc>
                <a:spcPts val="2800"/>
              </a:lnSpc>
              <a:spcAft>
                <a:spcPts val="0"/>
              </a:spcAft>
              <a:buFont typeface="Arial" panose="020B0604020202020204" pitchFamily="34" charset="0"/>
              <a:buChar char="•"/>
            </a:pPr>
            <a:r>
              <a:rPr lang="en-AU" sz="1800" i="1" dirty="0" err="1">
                <a:ea typeface="Calibri" panose="020F0502020204030204" pitchFamily="34" charset="0"/>
                <a:cs typeface="Arial" panose="020B0604020202020204" pitchFamily="34" charset="0"/>
              </a:rPr>
              <a:t>Bagaimana</a:t>
            </a:r>
            <a:r>
              <a:rPr lang="en-AU" sz="1800" i="1" dirty="0">
                <a:ea typeface="Calibri" panose="020F0502020204030204" pitchFamily="34" charset="0"/>
                <a:cs typeface="Arial" panose="020B0604020202020204" pitchFamily="34" charset="0"/>
              </a:rPr>
              <a:t> sarong </a:t>
            </a:r>
            <a:r>
              <a:rPr lang="en-AU" sz="1800" i="1" dirty="0" err="1">
                <a:ea typeface="Calibri" panose="020F0502020204030204" pitchFamily="34" charset="0"/>
                <a:cs typeface="Arial" panose="020B0604020202020204" pitchFamily="34" charset="0"/>
              </a:rPr>
              <a:t>ini</a:t>
            </a:r>
            <a:r>
              <a:rPr lang="en-AU" sz="1800" i="1" dirty="0">
                <a:ea typeface="Calibri" panose="020F0502020204030204" pitchFamily="34" charset="0"/>
                <a:cs typeface="Arial" panose="020B0604020202020204" pitchFamily="34" charset="0"/>
              </a:rPr>
              <a:t>?</a:t>
            </a:r>
            <a:endParaRPr lang="en-AU" sz="1800" i="1" dirty="0">
              <a:effectLst/>
              <a:ea typeface="Calibri" panose="020F0502020204030204" pitchFamily="34" charset="0"/>
              <a:cs typeface="Arial" panose="020B0604020202020204" pitchFamily="34" charset="0"/>
            </a:endParaRPr>
          </a:p>
          <a:p>
            <a:pPr marL="285750" indent="-285750">
              <a:lnSpc>
                <a:spcPts val="2800"/>
              </a:lnSpc>
              <a:spcAft>
                <a:spcPts val="0"/>
              </a:spcAft>
              <a:buFont typeface="Arial" panose="020B0604020202020204" pitchFamily="34" charset="0"/>
              <a:buChar char="•"/>
            </a:pPr>
            <a:r>
              <a:rPr lang="en-AU" sz="1800" i="1" dirty="0" err="1">
                <a:ea typeface="Calibri" panose="020F0502020204030204" pitchFamily="34" charset="0"/>
                <a:cs typeface="Arial" panose="020B0604020202020204" pitchFamily="34" charset="0"/>
              </a:rPr>
              <a:t>Dompet</a:t>
            </a:r>
            <a:r>
              <a:rPr lang="en-AU" sz="1800" i="1" dirty="0">
                <a:ea typeface="Calibri" panose="020F0502020204030204" pitchFamily="34" charset="0"/>
                <a:cs typeface="Arial" panose="020B0604020202020204" pitchFamily="34" charset="0"/>
              </a:rPr>
              <a:t> yang mana?</a:t>
            </a:r>
            <a:endParaRPr lang="en-AU" sz="1800" i="1" dirty="0">
              <a:effectLst/>
              <a:ea typeface="Calibri" panose="020F0502020204030204" pitchFamily="34" charset="0"/>
              <a:cs typeface="Arial" panose="020B0604020202020204" pitchFamily="34" charset="0"/>
            </a:endParaRPr>
          </a:p>
          <a:p>
            <a:pPr marL="285750" indent="-285750">
              <a:lnSpc>
                <a:spcPts val="2800"/>
              </a:lnSpc>
              <a:spcAft>
                <a:spcPts val="0"/>
              </a:spcAft>
              <a:buFont typeface="Arial" panose="020B0604020202020204" pitchFamily="34" charset="0"/>
              <a:buChar char="•"/>
            </a:pPr>
            <a:r>
              <a:rPr lang="en-AU" sz="1800" i="1" dirty="0" err="1">
                <a:ea typeface="Calibri" panose="020F0502020204030204" pitchFamily="34" charset="0"/>
                <a:cs typeface="Arial" panose="020B0604020202020204" pitchFamily="34" charset="0"/>
              </a:rPr>
              <a:t>Berapa</a:t>
            </a:r>
            <a:r>
              <a:rPr lang="en-AU" sz="1800" i="1" dirty="0">
                <a:ea typeface="Calibri" panose="020F0502020204030204" pitchFamily="34" charset="0"/>
                <a:cs typeface="Arial" panose="020B0604020202020204" pitchFamily="34" charset="0"/>
              </a:rPr>
              <a:t> </a:t>
            </a:r>
            <a:r>
              <a:rPr lang="en-AU" sz="1800" i="1" dirty="0" err="1">
                <a:ea typeface="Calibri" panose="020F0502020204030204" pitchFamily="34" charset="0"/>
                <a:cs typeface="Arial" panose="020B0604020202020204" pitchFamily="34" charset="0"/>
              </a:rPr>
              <a:t>harga</a:t>
            </a:r>
            <a:r>
              <a:rPr lang="en-AU" sz="1800" i="1" dirty="0">
                <a:ea typeface="Calibri" panose="020F0502020204030204" pitchFamily="34" charset="0"/>
                <a:cs typeface="Arial" panose="020B0604020202020204" pitchFamily="34" charset="0"/>
              </a:rPr>
              <a:t> </a:t>
            </a:r>
            <a:r>
              <a:rPr lang="en-AU" sz="1800" i="1" dirty="0" err="1">
                <a:ea typeface="Calibri" panose="020F0502020204030204" pitchFamily="34" charset="0"/>
                <a:cs typeface="Arial" panose="020B0604020202020204" pitchFamily="34" charset="0"/>
              </a:rPr>
              <a:t>sekilo</a:t>
            </a:r>
            <a:r>
              <a:rPr lang="en-AU" sz="1800" i="1" dirty="0">
                <a:ea typeface="Calibri" panose="020F0502020204030204" pitchFamily="34" charset="0"/>
                <a:cs typeface="Arial" panose="020B0604020202020204" pitchFamily="34" charset="0"/>
              </a:rPr>
              <a:t> pisang?</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56039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39C7E5-7C61-5290-CD41-393BAB05B2C7}"/>
              </a:ext>
            </a:extLst>
          </p:cNvPr>
          <p:cNvSpPr>
            <a:spLocks noGrp="1"/>
          </p:cNvSpPr>
          <p:nvPr>
            <p:ph type="title"/>
          </p:nvPr>
        </p:nvSpPr>
        <p:spPr>
          <a:xfrm>
            <a:off x="360000" y="360000"/>
            <a:ext cx="10080000" cy="545601"/>
          </a:xfrm>
        </p:spPr>
        <p:txBody>
          <a:bodyPr/>
          <a:lstStyle/>
          <a:p>
            <a:r>
              <a:rPr lang="en-AU" dirty="0"/>
              <a:t>Instructions – Part B</a:t>
            </a:r>
          </a:p>
        </p:txBody>
      </p:sp>
      <p:sp>
        <p:nvSpPr>
          <p:cNvPr id="5" name="Text Placeholder 4">
            <a:extLst>
              <a:ext uri="{FF2B5EF4-FFF2-40B4-BE49-F238E27FC236}">
                <a16:creationId xmlns:a16="http://schemas.microsoft.com/office/drawing/2014/main" id="{93A511D1-B7CA-78BE-BD01-91DDDC0BB643}"/>
              </a:ext>
            </a:extLst>
          </p:cNvPr>
          <p:cNvSpPr>
            <a:spLocks noGrp="1"/>
          </p:cNvSpPr>
          <p:nvPr>
            <p:ph type="body" sz="quarter" idx="18"/>
          </p:nvPr>
        </p:nvSpPr>
        <p:spPr>
          <a:xfrm>
            <a:off x="360000" y="982520"/>
            <a:ext cx="10080000" cy="310015"/>
          </a:xfrm>
        </p:spPr>
        <p:txBody>
          <a:bodyPr/>
          <a:lstStyle/>
          <a:p>
            <a:br>
              <a:rPr lang="en-AU" dirty="0"/>
            </a:br>
            <a:r>
              <a:rPr lang="en-AU" dirty="0"/>
              <a:t>Jeopardy</a:t>
            </a:r>
          </a:p>
        </p:txBody>
      </p:sp>
      <p:sp>
        <p:nvSpPr>
          <p:cNvPr id="6" name="TextBox 5">
            <a:extLst>
              <a:ext uri="{FF2B5EF4-FFF2-40B4-BE49-F238E27FC236}">
                <a16:creationId xmlns:a16="http://schemas.microsoft.com/office/drawing/2014/main" id="{65ED2282-62FD-6971-A4FC-D4070E105691}"/>
              </a:ext>
            </a:extLst>
          </p:cNvPr>
          <p:cNvSpPr txBox="1"/>
          <p:nvPr/>
        </p:nvSpPr>
        <p:spPr>
          <a:xfrm>
            <a:off x="360000" y="1369454"/>
            <a:ext cx="11300697" cy="5219669"/>
          </a:xfrm>
          <a:prstGeom prst="rect">
            <a:avLst/>
          </a:prstGeom>
          <a:noFill/>
        </p:spPr>
        <p:txBody>
          <a:bodyPr wrap="square" lIns="0" tIns="0" rIns="0" bIns="0" numCol="1" spcCol="360000">
            <a:noAutofit/>
          </a:bodyPr>
          <a:lstStyle/>
          <a:p>
            <a:pPr>
              <a:lnSpc>
                <a:spcPts val="3100"/>
              </a:lnSpc>
            </a:pPr>
            <a:r>
              <a:rPr lang="en-AU" sz="1800" dirty="0">
                <a:effectLst/>
                <a:ea typeface="Calibri" panose="020F0502020204030204" pitchFamily="34" charset="0"/>
                <a:cs typeface="Arial" panose="020B0604020202020204" pitchFamily="34" charset="0"/>
              </a:rPr>
              <a:t>Next, a student from the other team gets the chance to win the same points for their team by answering the question with a correct Indonesian sentence. </a:t>
            </a:r>
            <a:r>
              <a:rPr lang="de-DE" sz="1800" dirty="0">
                <a:effectLst/>
                <a:ea typeface="Calibri" panose="020F0502020204030204" pitchFamily="34" charset="0"/>
                <a:cs typeface="Arial" panose="020B0604020202020204" pitchFamily="34" charset="0"/>
              </a:rPr>
              <a:t>For example:</a:t>
            </a:r>
          </a:p>
          <a:p>
            <a:pPr marL="285750" indent="-285750">
              <a:lnSpc>
                <a:spcPts val="3100"/>
              </a:lnSpc>
              <a:buFont typeface="Arial" panose="020B0604020202020204" pitchFamily="34" charset="0"/>
              <a:buChar char="•"/>
            </a:pPr>
            <a:r>
              <a:rPr lang="en-AU" sz="1800" i="1" dirty="0">
                <a:effectLst/>
                <a:latin typeface="Public Sans Light" pitchFamily="2" charset="77"/>
                <a:ea typeface="Calibri" panose="020F0502020204030204" pitchFamily="34" charset="0"/>
                <a:cs typeface="Arial" panose="020B0604020202020204" pitchFamily="34" charset="0"/>
              </a:rPr>
              <a:t>Ya, </a:t>
            </a:r>
            <a:r>
              <a:rPr lang="en-AU" sz="1800" i="1" dirty="0" err="1">
                <a:effectLst/>
                <a:latin typeface="Public Sans Light" pitchFamily="2" charset="77"/>
                <a:ea typeface="Calibri" panose="020F0502020204030204" pitchFamily="34" charset="0"/>
                <a:cs typeface="Arial" panose="020B0604020202020204" pitchFamily="34" charset="0"/>
              </a:rPr>
              <a:t>saya</a:t>
            </a:r>
            <a:r>
              <a:rPr lang="en-AU" sz="1800" i="1" dirty="0">
                <a:effectLst/>
                <a:latin typeface="Public Sans Light" pitchFamily="2" charset="77"/>
                <a:ea typeface="Calibri" panose="020F0502020204030204" pitchFamily="34" charset="0"/>
                <a:cs typeface="Arial" panose="020B0604020202020204" pitchFamily="34" charset="0"/>
              </a:rPr>
              <a:t> </a:t>
            </a:r>
            <a:r>
              <a:rPr lang="en-AU" sz="1800" i="1" dirty="0" err="1">
                <a:effectLst/>
                <a:latin typeface="Public Sans Light" pitchFamily="2" charset="77"/>
                <a:ea typeface="Calibri" panose="020F0502020204030204" pitchFamily="34" charset="0"/>
                <a:cs typeface="Arial" panose="020B0604020202020204" pitchFamily="34" charset="0"/>
              </a:rPr>
              <a:t>suka</a:t>
            </a:r>
            <a:r>
              <a:rPr lang="en-AU" sz="1800" i="1" dirty="0">
                <a:effectLst/>
                <a:latin typeface="Public Sans Light" pitchFamily="2" charset="77"/>
                <a:ea typeface="Calibri" panose="020F0502020204030204" pitchFamily="34" charset="0"/>
                <a:cs typeface="Arial" panose="020B0604020202020204" pitchFamily="34" charset="0"/>
              </a:rPr>
              <a:t> ikan.</a:t>
            </a:r>
          </a:p>
          <a:p>
            <a:pPr marL="285750" indent="-285750">
              <a:lnSpc>
                <a:spcPts val="3100"/>
              </a:lnSpc>
              <a:buFont typeface="Arial" panose="020B0604020202020204" pitchFamily="34" charset="0"/>
              <a:buChar char="•"/>
            </a:pPr>
            <a:r>
              <a:rPr lang="en-AU" sz="1800" i="1" dirty="0">
                <a:effectLst/>
                <a:latin typeface="Public Sans Light" pitchFamily="2" charset="77"/>
                <a:ea typeface="Calibri" panose="020F0502020204030204" pitchFamily="34" charset="0"/>
                <a:cs typeface="Arial" panose="020B0604020202020204" pitchFamily="34" charset="0"/>
              </a:rPr>
              <a:t>Saya </a:t>
            </a:r>
            <a:r>
              <a:rPr lang="en-AU" sz="1800" i="1" dirty="0" err="1">
                <a:effectLst/>
                <a:latin typeface="Public Sans Light" pitchFamily="2" charset="77"/>
                <a:ea typeface="Calibri" panose="020F0502020204030204" pitchFamily="34" charset="0"/>
                <a:cs typeface="Arial" panose="020B0604020202020204" pitchFamily="34" charset="0"/>
              </a:rPr>
              <a:t>tidak</a:t>
            </a:r>
            <a:r>
              <a:rPr lang="en-AU" sz="1800" i="1" dirty="0">
                <a:effectLst/>
                <a:latin typeface="Public Sans Light" pitchFamily="2" charset="77"/>
                <a:ea typeface="Calibri" panose="020F0502020204030204" pitchFamily="34" charset="0"/>
                <a:cs typeface="Arial" panose="020B0604020202020204" pitchFamily="34" charset="0"/>
              </a:rPr>
              <a:t> </a:t>
            </a:r>
            <a:r>
              <a:rPr lang="en-AU" sz="1800" i="1" dirty="0" err="1">
                <a:effectLst/>
                <a:latin typeface="Public Sans Light" pitchFamily="2" charset="77"/>
                <a:ea typeface="Calibri" panose="020F0502020204030204" pitchFamily="34" charset="0"/>
                <a:cs typeface="Arial" panose="020B0604020202020204" pitchFamily="34" charset="0"/>
              </a:rPr>
              <a:t>mau</a:t>
            </a:r>
            <a:r>
              <a:rPr lang="en-AU" sz="1800" i="1" dirty="0">
                <a:effectLst/>
                <a:latin typeface="Public Sans Light" pitchFamily="2" charset="77"/>
                <a:ea typeface="Calibri" panose="020F0502020204030204" pitchFamily="34" charset="0"/>
                <a:cs typeface="Arial" panose="020B0604020202020204" pitchFamily="34" charset="0"/>
              </a:rPr>
              <a:t> </a:t>
            </a:r>
            <a:r>
              <a:rPr lang="en-AU" sz="1800" i="1" dirty="0" err="1">
                <a:effectLst/>
                <a:latin typeface="Public Sans Light" pitchFamily="2" charset="77"/>
                <a:ea typeface="Calibri" panose="020F0502020204030204" pitchFamily="34" charset="0"/>
                <a:cs typeface="Arial" panose="020B0604020202020204" pitchFamily="34" charset="0"/>
              </a:rPr>
              <a:t>beli</a:t>
            </a:r>
            <a:r>
              <a:rPr lang="en-AU" sz="1800" i="1" dirty="0">
                <a:effectLst/>
                <a:latin typeface="Public Sans Light" pitchFamily="2" charset="77"/>
                <a:ea typeface="Calibri" panose="020F0502020204030204" pitchFamily="34" charset="0"/>
                <a:cs typeface="Arial" panose="020B0604020202020204" pitchFamily="34" charset="0"/>
              </a:rPr>
              <a:t> </a:t>
            </a:r>
            <a:r>
              <a:rPr lang="en-AU" sz="1800" i="1" dirty="0" err="1">
                <a:effectLst/>
                <a:latin typeface="Public Sans Light" pitchFamily="2" charset="77"/>
                <a:ea typeface="Calibri" panose="020F0502020204030204" pitchFamily="34" charset="0"/>
                <a:cs typeface="Arial" panose="020B0604020202020204" pitchFamily="34" charset="0"/>
              </a:rPr>
              <a:t>apel</a:t>
            </a:r>
            <a:r>
              <a:rPr lang="en-AU" sz="1800" i="1" dirty="0">
                <a:effectLst/>
                <a:latin typeface="Public Sans Light" pitchFamily="2" charset="77"/>
                <a:ea typeface="Calibri" panose="020F0502020204030204" pitchFamily="34" charset="0"/>
                <a:cs typeface="Arial" panose="020B0604020202020204" pitchFamily="34" charset="0"/>
              </a:rPr>
              <a:t>.</a:t>
            </a:r>
          </a:p>
          <a:p>
            <a:pPr marL="285750" indent="-285750">
              <a:lnSpc>
                <a:spcPts val="3100"/>
              </a:lnSpc>
              <a:buFont typeface="Arial" panose="020B0604020202020204" pitchFamily="34" charset="0"/>
              <a:buChar char="•"/>
            </a:pPr>
            <a:r>
              <a:rPr lang="en-AU" sz="1800" i="1" dirty="0" err="1">
                <a:latin typeface="Public Sans Light" pitchFamily="2" charset="77"/>
                <a:ea typeface="Calibri" panose="020F0502020204030204" pitchFamily="34" charset="0"/>
                <a:cs typeface="Arial" panose="020B0604020202020204" pitchFamily="34" charset="0"/>
              </a:rPr>
              <a:t>Maaf</a:t>
            </a:r>
            <a:r>
              <a:rPr lang="en-AU" sz="1800" i="1" dirty="0">
                <a:latin typeface="Public Sans Light" pitchFamily="2" charset="77"/>
                <a:ea typeface="Calibri" panose="020F0502020204030204" pitchFamily="34" charset="0"/>
                <a:cs typeface="Arial" panose="020B0604020202020204" pitchFamily="34" charset="0"/>
              </a:rPr>
              <a:t>, </a:t>
            </a:r>
            <a:r>
              <a:rPr lang="en-AU" sz="1800" i="1" dirty="0" err="1">
                <a:latin typeface="Public Sans Light" pitchFamily="2" charset="77"/>
                <a:ea typeface="Calibri" panose="020F0502020204030204" pitchFamily="34" charset="0"/>
                <a:cs typeface="Arial" panose="020B0604020202020204" pitchFamily="34" charset="0"/>
              </a:rPr>
              <a:t>tidak</a:t>
            </a:r>
            <a:r>
              <a:rPr lang="en-AU" sz="1800" i="1" dirty="0">
                <a:latin typeface="Public Sans Light" pitchFamily="2" charset="77"/>
                <a:ea typeface="Calibri" panose="020F0502020204030204" pitchFamily="34" charset="0"/>
                <a:cs typeface="Arial" panose="020B0604020202020204" pitchFamily="34" charset="0"/>
              </a:rPr>
              <a:t> </a:t>
            </a:r>
            <a:r>
              <a:rPr lang="en-AU" sz="1800" i="1" dirty="0" err="1">
                <a:latin typeface="Public Sans Light" pitchFamily="2" charset="77"/>
                <a:ea typeface="Calibri" panose="020F0502020204030204" pitchFamily="34" charset="0"/>
                <a:cs typeface="Arial" panose="020B0604020202020204" pitchFamily="34" charset="0"/>
              </a:rPr>
              <a:t>ada</a:t>
            </a:r>
            <a:r>
              <a:rPr lang="en-AU" sz="1800" i="1" dirty="0">
                <a:latin typeface="Public Sans Light" pitchFamily="2" charset="77"/>
                <a:ea typeface="Calibri" panose="020F0502020204030204" pitchFamily="34" charset="0"/>
                <a:cs typeface="Arial" panose="020B0604020202020204" pitchFamily="34" charset="0"/>
              </a:rPr>
              <a:t> </a:t>
            </a:r>
            <a:r>
              <a:rPr lang="en-AU" sz="1800" i="1" dirty="0" err="1">
                <a:latin typeface="Public Sans Light" pitchFamily="2" charset="77"/>
                <a:ea typeface="Calibri" panose="020F0502020204030204" pitchFamily="34" charset="0"/>
                <a:cs typeface="Arial" panose="020B0604020202020204" pitchFamily="34" charset="0"/>
              </a:rPr>
              <a:t>telur</a:t>
            </a:r>
            <a:r>
              <a:rPr lang="en-AU" sz="1800" i="1" dirty="0">
                <a:latin typeface="Public Sans Light" pitchFamily="2" charset="77"/>
                <a:ea typeface="Calibri" panose="020F0502020204030204" pitchFamily="34" charset="0"/>
                <a:cs typeface="Arial" panose="020B0604020202020204" pitchFamily="34" charset="0"/>
              </a:rPr>
              <a:t>.</a:t>
            </a:r>
          </a:p>
          <a:p>
            <a:pPr marL="285750" indent="-285750">
              <a:lnSpc>
                <a:spcPts val="3100"/>
              </a:lnSpc>
              <a:buFont typeface="Arial" panose="020B0604020202020204" pitchFamily="34" charset="0"/>
              <a:buChar char="•"/>
            </a:pPr>
            <a:r>
              <a:rPr lang="en-AU" sz="1800" i="1" dirty="0">
                <a:effectLst/>
                <a:latin typeface="Public Sans Light" pitchFamily="2" charset="77"/>
                <a:ea typeface="Calibri" panose="020F0502020204030204" pitchFamily="34" charset="0"/>
                <a:cs typeface="Arial" panose="020B0604020202020204" pitchFamily="34" charset="0"/>
              </a:rPr>
              <a:t>Ya, </a:t>
            </a:r>
            <a:r>
              <a:rPr lang="en-AU" sz="1800" i="1" dirty="0" err="1">
                <a:effectLst/>
                <a:latin typeface="Public Sans Light" pitchFamily="2" charset="77"/>
                <a:ea typeface="Calibri" panose="020F0502020204030204" pitchFamily="34" charset="0"/>
                <a:cs typeface="Arial" panose="020B0604020202020204" pitchFamily="34" charset="0"/>
              </a:rPr>
              <a:t>ada</a:t>
            </a:r>
            <a:r>
              <a:rPr lang="en-AU" sz="1800" i="1" dirty="0">
                <a:effectLst/>
                <a:latin typeface="Public Sans Light" pitchFamily="2" charset="77"/>
                <a:ea typeface="Calibri" panose="020F0502020204030204" pitchFamily="34" charset="0"/>
                <a:cs typeface="Arial" panose="020B0604020202020204" pitchFamily="34" charset="0"/>
              </a:rPr>
              <a:t> </a:t>
            </a:r>
            <a:r>
              <a:rPr lang="en-AU" sz="1800" i="1" dirty="0" err="1">
                <a:effectLst/>
                <a:latin typeface="Public Sans Light" pitchFamily="2" charset="77"/>
                <a:ea typeface="Calibri" panose="020F0502020204030204" pitchFamily="34" charset="0"/>
                <a:cs typeface="Arial" panose="020B0604020202020204" pitchFamily="34" charset="0"/>
              </a:rPr>
              <a:t>cincin</a:t>
            </a:r>
            <a:r>
              <a:rPr lang="en-AU" sz="1800" i="1" dirty="0">
                <a:latin typeface="Public Sans Light" pitchFamily="2" charset="77"/>
                <a:ea typeface="Calibri" panose="020F0502020204030204" pitchFamily="34" charset="0"/>
                <a:cs typeface="Arial" panose="020B0604020202020204" pitchFamily="34" charset="0"/>
              </a:rPr>
              <a:t> or </a:t>
            </a:r>
            <a:r>
              <a:rPr lang="en-AU" sz="1800" i="1" dirty="0" err="1">
                <a:latin typeface="Public Sans Light" pitchFamily="2" charset="77"/>
                <a:ea typeface="Calibri" panose="020F0502020204030204" pitchFamily="34" charset="0"/>
                <a:cs typeface="Arial" panose="020B0604020202020204" pitchFamily="34" charset="0"/>
              </a:rPr>
              <a:t>ya</a:t>
            </a:r>
            <a:r>
              <a:rPr lang="en-AU" sz="1800" i="1" dirty="0">
                <a:latin typeface="Public Sans Light" pitchFamily="2" charset="77"/>
                <a:ea typeface="Calibri" panose="020F0502020204030204" pitchFamily="34" charset="0"/>
                <a:cs typeface="Arial" panose="020B0604020202020204" pitchFamily="34" charset="0"/>
              </a:rPr>
              <a:t> </a:t>
            </a:r>
            <a:r>
              <a:rPr lang="en-AU" sz="1800" i="1" dirty="0" err="1">
                <a:latin typeface="Public Sans Light" pitchFamily="2" charset="77"/>
                <a:ea typeface="Calibri" panose="020F0502020204030204" pitchFamily="34" charset="0"/>
                <a:cs typeface="Arial" panose="020B0604020202020204" pitchFamily="34" charset="0"/>
              </a:rPr>
              <a:t>saya</a:t>
            </a:r>
            <a:r>
              <a:rPr lang="en-AU" sz="1800" i="1" dirty="0">
                <a:latin typeface="Public Sans Light" pitchFamily="2" charset="77"/>
                <a:ea typeface="Calibri" panose="020F0502020204030204" pitchFamily="34" charset="0"/>
                <a:cs typeface="Arial" panose="020B0604020202020204" pitchFamily="34" charset="0"/>
              </a:rPr>
              <a:t> </a:t>
            </a:r>
            <a:r>
              <a:rPr lang="en-AU" sz="1800" i="1" dirty="0" err="1">
                <a:latin typeface="Public Sans Light" pitchFamily="2" charset="77"/>
                <a:ea typeface="Calibri" panose="020F0502020204030204" pitchFamily="34" charset="0"/>
                <a:cs typeface="Arial" panose="020B0604020202020204" pitchFamily="34" charset="0"/>
              </a:rPr>
              <a:t>jual</a:t>
            </a:r>
            <a:r>
              <a:rPr lang="en-AU" sz="1800" i="1" dirty="0">
                <a:latin typeface="Public Sans Light" pitchFamily="2" charset="77"/>
                <a:ea typeface="Calibri" panose="020F0502020204030204" pitchFamily="34" charset="0"/>
                <a:cs typeface="Arial" panose="020B0604020202020204" pitchFamily="34" charset="0"/>
              </a:rPr>
              <a:t> </a:t>
            </a:r>
            <a:r>
              <a:rPr lang="en-AU" sz="1800" i="1" dirty="0" err="1">
                <a:latin typeface="Public Sans Light" pitchFamily="2" charset="77"/>
                <a:ea typeface="Calibri" panose="020F0502020204030204" pitchFamily="34" charset="0"/>
                <a:cs typeface="Arial" panose="020B0604020202020204" pitchFamily="34" charset="0"/>
              </a:rPr>
              <a:t>cincin</a:t>
            </a:r>
            <a:r>
              <a:rPr lang="en-AU" sz="1800" i="1" dirty="0">
                <a:latin typeface="Public Sans Light" pitchFamily="2" charset="77"/>
                <a:ea typeface="Calibri" panose="020F0502020204030204" pitchFamily="34" charset="0"/>
                <a:cs typeface="Arial" panose="020B0604020202020204" pitchFamily="34" charset="0"/>
              </a:rPr>
              <a:t>.</a:t>
            </a:r>
            <a:endParaRPr lang="en-AU" sz="1800" i="1" dirty="0">
              <a:effectLst/>
              <a:latin typeface="Public Sans Light" pitchFamily="2" charset="77"/>
              <a:ea typeface="Calibri" panose="020F0502020204030204" pitchFamily="34" charset="0"/>
              <a:cs typeface="Arial" panose="020B0604020202020204" pitchFamily="34" charset="0"/>
            </a:endParaRPr>
          </a:p>
          <a:p>
            <a:pPr marL="285750" indent="-285750">
              <a:lnSpc>
                <a:spcPts val="3100"/>
              </a:lnSpc>
              <a:buFont typeface="Arial" panose="020B0604020202020204" pitchFamily="34" charset="0"/>
              <a:buChar char="•"/>
            </a:pPr>
            <a:r>
              <a:rPr lang="en-AU" sz="1800" i="1" dirty="0">
                <a:latin typeface="Public Sans Light" pitchFamily="2" charset="77"/>
                <a:ea typeface="Calibri" panose="020F0502020204030204" pitchFamily="34" charset="0"/>
                <a:cs typeface="Arial" panose="020B0604020202020204" pitchFamily="34" charset="0"/>
              </a:rPr>
              <a:t>Sarong </a:t>
            </a:r>
            <a:r>
              <a:rPr lang="en-AU" sz="1800" i="1" dirty="0" err="1">
                <a:latin typeface="Public Sans Light" pitchFamily="2" charset="77"/>
                <a:ea typeface="Calibri" panose="020F0502020204030204" pitchFamily="34" charset="0"/>
                <a:cs typeface="Arial" panose="020B0604020202020204" pitchFamily="34" charset="0"/>
              </a:rPr>
              <a:t>ini</a:t>
            </a:r>
            <a:r>
              <a:rPr lang="en-AU" sz="1800" i="1" dirty="0">
                <a:latin typeface="Public Sans Light" pitchFamily="2" charset="77"/>
                <a:ea typeface="Calibri" panose="020F0502020204030204" pitchFamily="34" charset="0"/>
                <a:cs typeface="Arial" panose="020B0604020202020204" pitchFamily="34" charset="0"/>
              </a:rPr>
              <a:t> </a:t>
            </a:r>
            <a:r>
              <a:rPr lang="en-AU" sz="1800" i="1" dirty="0" err="1">
                <a:latin typeface="Public Sans Light" pitchFamily="2" charset="77"/>
                <a:ea typeface="Calibri" panose="020F0502020204030204" pitchFamily="34" charset="0"/>
                <a:cs typeface="Arial" panose="020B0604020202020204" pitchFamily="34" charset="0"/>
              </a:rPr>
              <a:t>hijau</a:t>
            </a:r>
            <a:r>
              <a:rPr lang="en-AU" sz="1800" i="1" dirty="0">
                <a:latin typeface="Public Sans Light" pitchFamily="2" charset="77"/>
                <a:ea typeface="Calibri" panose="020F0502020204030204" pitchFamily="34" charset="0"/>
                <a:cs typeface="Arial" panose="020B0604020202020204" pitchFamily="34" charset="0"/>
              </a:rPr>
              <a:t> dan </a:t>
            </a:r>
            <a:r>
              <a:rPr lang="en-AU" sz="1800" i="1" dirty="0" err="1">
                <a:latin typeface="Public Sans Light" pitchFamily="2" charset="77"/>
                <a:ea typeface="Calibri" panose="020F0502020204030204" pitchFamily="34" charset="0"/>
                <a:cs typeface="Arial" panose="020B0604020202020204" pitchFamily="34" charset="0"/>
              </a:rPr>
              <a:t>berkualitas</a:t>
            </a:r>
            <a:r>
              <a:rPr lang="en-AU" sz="1800" i="1" dirty="0">
                <a:latin typeface="Public Sans Light" pitchFamily="2" charset="77"/>
                <a:ea typeface="Calibri" panose="020F0502020204030204" pitchFamily="34" charset="0"/>
                <a:cs typeface="Arial" panose="020B0604020202020204" pitchFamily="34" charset="0"/>
              </a:rPr>
              <a:t> </a:t>
            </a:r>
            <a:r>
              <a:rPr lang="en-AU" sz="1800" i="1" dirty="0" err="1">
                <a:latin typeface="Public Sans Light" pitchFamily="2" charset="77"/>
                <a:ea typeface="Calibri" panose="020F0502020204030204" pitchFamily="34" charset="0"/>
                <a:cs typeface="Arial" panose="020B0604020202020204" pitchFamily="34" charset="0"/>
              </a:rPr>
              <a:t>tinggi</a:t>
            </a:r>
            <a:r>
              <a:rPr lang="en-AU" sz="1800" i="1" dirty="0">
                <a:latin typeface="Public Sans Light" pitchFamily="2" charset="77"/>
                <a:ea typeface="Calibri" panose="020F0502020204030204" pitchFamily="34" charset="0"/>
                <a:cs typeface="Arial" panose="020B0604020202020204" pitchFamily="34" charset="0"/>
              </a:rPr>
              <a:t>.</a:t>
            </a:r>
            <a:endParaRPr lang="en-AU" sz="1800" i="1" dirty="0">
              <a:effectLst/>
              <a:latin typeface="Public Sans Light" pitchFamily="2" charset="77"/>
              <a:ea typeface="Calibri" panose="020F0502020204030204" pitchFamily="34" charset="0"/>
              <a:cs typeface="Arial" panose="020B0604020202020204" pitchFamily="34" charset="0"/>
            </a:endParaRPr>
          </a:p>
          <a:p>
            <a:pPr marL="285750" indent="-285750">
              <a:lnSpc>
                <a:spcPts val="3100"/>
              </a:lnSpc>
              <a:buFont typeface="Arial" panose="020B0604020202020204" pitchFamily="34" charset="0"/>
              <a:buChar char="•"/>
            </a:pPr>
            <a:r>
              <a:rPr lang="en-AU" sz="1800" i="1" dirty="0" err="1">
                <a:latin typeface="Public Sans Light" pitchFamily="2" charset="77"/>
                <a:ea typeface="Calibri" panose="020F0502020204030204" pitchFamily="34" charset="0"/>
                <a:cs typeface="Arial" panose="020B0604020202020204" pitchFamily="34" charset="0"/>
              </a:rPr>
              <a:t>Dompet</a:t>
            </a:r>
            <a:r>
              <a:rPr lang="en-AU" sz="1800" i="1" dirty="0">
                <a:latin typeface="Public Sans Light" pitchFamily="2" charset="77"/>
                <a:ea typeface="Calibri" panose="020F0502020204030204" pitchFamily="34" charset="0"/>
                <a:cs typeface="Arial" panose="020B0604020202020204" pitchFamily="34" charset="0"/>
              </a:rPr>
              <a:t> yang </a:t>
            </a:r>
            <a:r>
              <a:rPr lang="en-AU" sz="1800" i="1" dirty="0" err="1">
                <a:latin typeface="Public Sans Light" pitchFamily="2" charset="77"/>
                <a:ea typeface="Calibri" panose="020F0502020204030204" pitchFamily="34" charset="0"/>
                <a:cs typeface="Arial" panose="020B0604020202020204" pitchFamily="34" charset="0"/>
              </a:rPr>
              <a:t>biru</a:t>
            </a:r>
            <a:r>
              <a:rPr lang="en-AU" sz="1800" i="1" dirty="0">
                <a:latin typeface="Public Sans Light" pitchFamily="2" charset="77"/>
                <a:ea typeface="Calibri" panose="020F0502020204030204" pitchFamily="34" charset="0"/>
                <a:cs typeface="Arial" panose="020B0604020202020204" pitchFamily="34" charset="0"/>
              </a:rPr>
              <a:t>.</a:t>
            </a:r>
            <a:endParaRPr lang="en-AU" sz="1800" i="1" dirty="0">
              <a:effectLst/>
              <a:latin typeface="Public Sans Light" pitchFamily="2" charset="77"/>
              <a:ea typeface="Calibri" panose="020F0502020204030204" pitchFamily="34" charset="0"/>
              <a:cs typeface="Arial" panose="020B0604020202020204" pitchFamily="34" charset="0"/>
            </a:endParaRPr>
          </a:p>
          <a:p>
            <a:pPr marL="285750" indent="-285750">
              <a:lnSpc>
                <a:spcPts val="3100"/>
              </a:lnSpc>
              <a:buFont typeface="Arial" panose="020B0604020202020204" pitchFamily="34" charset="0"/>
              <a:buChar char="•"/>
            </a:pPr>
            <a:r>
              <a:rPr lang="en-AU" sz="1800" i="1" dirty="0" err="1">
                <a:latin typeface="Public Sans Light" pitchFamily="2" charset="77"/>
                <a:ea typeface="Calibri" panose="020F0502020204030204" pitchFamily="34" charset="0"/>
                <a:cs typeface="Arial" panose="020B0604020202020204" pitchFamily="34" charset="0"/>
              </a:rPr>
              <a:t>Harganya</a:t>
            </a:r>
            <a:r>
              <a:rPr lang="en-AU" sz="1800" i="1" dirty="0">
                <a:latin typeface="Public Sans Light" pitchFamily="2" charset="77"/>
                <a:ea typeface="Calibri" panose="020F0502020204030204" pitchFamily="34" charset="0"/>
                <a:cs typeface="Arial" panose="020B0604020202020204" pitchFamily="34" charset="0"/>
              </a:rPr>
              <a:t> 10.000 rupiah.</a:t>
            </a:r>
          </a:p>
          <a:p>
            <a:pPr>
              <a:lnSpc>
                <a:spcPts val="3100"/>
              </a:lnSpc>
            </a:pPr>
            <a:r>
              <a:rPr lang="en-AU" sz="1800" dirty="0">
                <a:effectLst/>
                <a:ea typeface="Calibri" panose="020F0502020204030204" pitchFamily="34" charset="0"/>
                <a:cs typeface="Arial" panose="020B0604020202020204" pitchFamily="34" charset="0"/>
              </a:rPr>
              <a:t>Teams swap turns being the team to ask the question or answer, each time a new tile is revealed.</a:t>
            </a:r>
          </a:p>
          <a:p>
            <a:pPr>
              <a:lnSpc>
                <a:spcPts val="3100"/>
              </a:lnSpc>
            </a:pPr>
            <a:r>
              <a:rPr lang="en-AU" sz="1800" dirty="0">
                <a:effectLst/>
                <a:ea typeface="Calibri" panose="020F0502020204030204" pitchFamily="34" charset="0"/>
                <a:cs typeface="Arial" panose="020B0604020202020204" pitchFamily="34" charset="0"/>
              </a:rPr>
              <a:t>The teacher can keep score on the board to encourage student engagement. The team with the most points when all tiles have been selected is the winner. The game can continue by starting over and requiring a different question than what was asked in the previous round.</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78411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D500C4-62C0-10EA-AB72-A35D350D5BDA}"/>
              </a:ext>
              <a:ext uri="{C183D7F6-B498-43B3-948B-1728B52AA6E4}">
                <adec:decorative xmlns:adec="http://schemas.microsoft.com/office/drawing/2017/decorative" val="1"/>
              </a:ext>
            </a:extLst>
          </p:cNvPr>
          <p:cNvSpPr/>
          <p:nvPr/>
        </p:nvSpPr>
        <p:spPr>
          <a:xfrm>
            <a:off x="360000" y="1298223"/>
            <a:ext cx="11583956" cy="5068710"/>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bg1">
                  <a:lumMod val="95000"/>
                </a:schemeClr>
              </a:solidFill>
            </a:endParaRPr>
          </a:p>
        </p:txBody>
      </p:sp>
      <p:sp>
        <p:nvSpPr>
          <p:cNvPr id="4" name="Title 3">
            <a:extLst>
              <a:ext uri="{FF2B5EF4-FFF2-40B4-BE49-F238E27FC236}">
                <a16:creationId xmlns:a16="http://schemas.microsoft.com/office/drawing/2014/main" id="{5139C7E5-7C61-5290-CD41-393BAB05B2C7}"/>
              </a:ext>
            </a:extLst>
          </p:cNvPr>
          <p:cNvSpPr>
            <a:spLocks noGrp="1"/>
          </p:cNvSpPr>
          <p:nvPr>
            <p:ph type="title"/>
          </p:nvPr>
        </p:nvSpPr>
        <p:spPr/>
        <p:txBody>
          <a:bodyPr/>
          <a:lstStyle/>
          <a:p>
            <a:r>
              <a:rPr lang="en-AU" dirty="0"/>
              <a:t>Differentiation strategies</a:t>
            </a:r>
          </a:p>
        </p:txBody>
      </p:sp>
      <p:pic>
        <p:nvPicPr>
          <p:cNvPr id="5" name="Picture 4">
            <a:extLst>
              <a:ext uri="{FF2B5EF4-FFF2-40B4-BE49-F238E27FC236}">
                <a16:creationId xmlns:a16="http://schemas.microsoft.com/office/drawing/2014/main" id="{A9F7816D-93B1-6C91-0B85-21B79EC44A2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473" y="2540025"/>
            <a:ext cx="1576943" cy="1576943"/>
          </a:xfrm>
          <a:prstGeom prst="rect">
            <a:avLst/>
          </a:prstGeom>
        </p:spPr>
      </p:pic>
      <p:sp>
        <p:nvSpPr>
          <p:cNvPr id="12" name="TextBox 11">
            <a:extLst>
              <a:ext uri="{FF2B5EF4-FFF2-40B4-BE49-F238E27FC236}">
                <a16:creationId xmlns:a16="http://schemas.microsoft.com/office/drawing/2014/main" id="{70D7EF6F-29F8-A981-863A-F6A3A48555C0}"/>
              </a:ext>
            </a:extLst>
          </p:cNvPr>
          <p:cNvSpPr txBox="1"/>
          <p:nvPr/>
        </p:nvSpPr>
        <p:spPr>
          <a:xfrm>
            <a:off x="2335888" y="1902716"/>
            <a:ext cx="9148112" cy="3052567"/>
          </a:xfrm>
          <a:prstGeom prst="rect">
            <a:avLst/>
          </a:prstGeom>
          <a:noFill/>
        </p:spPr>
        <p:txBody>
          <a:bodyPr wrap="square">
            <a:spAutoFit/>
          </a:bodyPr>
          <a:lstStyle/>
          <a:p>
            <a:pPr marL="285750" indent="-285750">
              <a:lnSpc>
                <a:spcPct val="150000"/>
              </a:lnSpc>
              <a:spcAft>
                <a:spcPts val="600"/>
              </a:spcAft>
              <a:buFont typeface="Arial" panose="020B0604020202020204" pitchFamily="34" charset="0"/>
              <a:buChar char="•"/>
            </a:pPr>
            <a:r>
              <a:rPr lang="en-AU" sz="1800" dirty="0">
                <a:solidFill>
                  <a:srgbClr val="000000"/>
                </a:solidFill>
                <a:effectLst/>
                <a:latin typeface="Public Sans" pitchFamily="2" charset="77"/>
                <a:ea typeface="Calibri" panose="020F0502020204030204" pitchFamily="34" charset="0"/>
              </a:rPr>
              <a:t>High potential and gifted students and </a:t>
            </a:r>
            <a:r>
              <a:rPr lang="en-AU" sz="1800" dirty="0">
                <a:solidFill>
                  <a:srgbClr val="000000"/>
                </a:solidFill>
                <a:latin typeface="Public Sans" pitchFamily="2" charset="77"/>
                <a:ea typeface="Calibri" panose="020F0502020204030204" pitchFamily="34" charset="0"/>
              </a:rPr>
              <a:t>s</a:t>
            </a:r>
            <a:r>
              <a:rPr lang="en-AU" sz="1800" dirty="0">
                <a:solidFill>
                  <a:srgbClr val="000000"/>
                </a:solidFill>
                <a:effectLst/>
                <a:latin typeface="Public Sans" pitchFamily="2" charset="77"/>
                <a:ea typeface="Calibri" panose="020F0502020204030204" pitchFamily="34" charset="0"/>
              </a:rPr>
              <a:t>tudents with advanced proficiency –</a:t>
            </a:r>
            <a:r>
              <a:rPr lang="en-AU" sz="1800" dirty="0">
                <a:solidFill>
                  <a:srgbClr val="000000"/>
                </a:solidFill>
                <a:effectLst/>
                <a:ea typeface="Calibri" panose="020F0502020204030204" pitchFamily="34" charset="0"/>
              </a:rPr>
              <a:t> edit the slides and put all terms and sentences in English so that students ar</a:t>
            </a:r>
            <a:r>
              <a:rPr lang="en-AU" sz="1800" dirty="0">
                <a:solidFill>
                  <a:srgbClr val="000000"/>
                </a:solidFill>
                <a:ea typeface="Calibri" panose="020F0502020204030204" pitchFamily="34" charset="0"/>
              </a:rPr>
              <a:t>e required to recall the required vocabulary when forming their responses.</a:t>
            </a:r>
            <a:endParaRPr lang="en-AU" sz="1800" dirty="0">
              <a:solidFill>
                <a:srgbClr val="000000"/>
              </a:solidFill>
              <a:effectLst/>
              <a:ea typeface="Calibri" panose="020F0502020204030204" pitchFamily="34" charset="0"/>
            </a:endParaRPr>
          </a:p>
          <a:p>
            <a:pPr marL="285750" indent="-285750">
              <a:lnSpc>
                <a:spcPct val="150000"/>
              </a:lnSpc>
              <a:spcAft>
                <a:spcPts val="600"/>
              </a:spcAft>
              <a:buFont typeface="Arial" panose="020B0604020202020204" pitchFamily="34" charset="0"/>
              <a:buChar char="•"/>
            </a:pPr>
            <a:r>
              <a:rPr lang="en-AU" sz="1800" dirty="0">
                <a:solidFill>
                  <a:srgbClr val="000000"/>
                </a:solidFill>
                <a:effectLst/>
                <a:latin typeface="Public Sans" pitchFamily="2" charset="77"/>
                <a:ea typeface="Calibri" panose="020F0502020204030204" pitchFamily="34" charset="0"/>
              </a:rPr>
              <a:t>Students requiring additional support – </a:t>
            </a:r>
            <a:r>
              <a:rPr lang="en-AU" sz="1800" dirty="0">
                <a:solidFill>
                  <a:srgbClr val="000000"/>
                </a:solidFill>
                <a:ea typeface="Calibri" panose="020F0502020204030204" pitchFamily="34" charset="0"/>
              </a:rPr>
              <a:t>write the sample question structures covered so far, as well as the language structures required for answering the questions, on the board to assist students in participating in the game. Students can use their notes or language support sheets to play the game.</a:t>
            </a:r>
            <a:endParaRPr lang="en-AU" sz="1800" dirty="0">
              <a:effectLst/>
              <a:ea typeface="Calibri" panose="020F0502020204030204" pitchFamily="34" charset="0"/>
            </a:endParaRP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68650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58" name="Title 57">
            <a:extLst>
              <a:ext uri="{FF2B5EF4-FFF2-40B4-BE49-F238E27FC236}">
                <a16:creationId xmlns:a16="http://schemas.microsoft.com/office/drawing/2014/main" id="{284816B8-1377-F458-FFC8-F1A23958485A}"/>
              </a:ext>
            </a:extLst>
          </p:cNvPr>
          <p:cNvSpPr>
            <a:spLocks noGrp="1"/>
          </p:cNvSpPr>
          <p:nvPr>
            <p:ph type="title"/>
          </p:nvPr>
        </p:nvSpPr>
        <p:spPr/>
        <p:txBody>
          <a:bodyPr/>
          <a:lstStyle/>
          <a:p>
            <a:endParaRPr lang="en-US" dirty="0">
              <a:solidFill>
                <a:schemeClr val="bg1"/>
              </a:solidFill>
            </a:endParaRPr>
          </a:p>
        </p:txBody>
      </p:sp>
      <p:sp>
        <p:nvSpPr>
          <p:cNvPr id="5" name="Google Shape;70;p13">
            <a:extLst>
              <a:ext uri="{FF2B5EF4-FFF2-40B4-BE49-F238E27FC236}">
                <a16:creationId xmlns:a16="http://schemas.microsoft.com/office/drawing/2014/main" id="{6314D070-3F5D-0802-CF78-403F0C27B4EC}"/>
              </a:ext>
            </a:extLst>
          </p:cNvPr>
          <p:cNvSpPr txBox="1">
            <a:spLocks/>
          </p:cNvSpPr>
          <p:nvPr/>
        </p:nvSpPr>
        <p:spPr>
          <a:xfrm>
            <a:off x="3540868" y="285397"/>
            <a:ext cx="5110264" cy="5541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algn="ctr" defTabSz="609585">
              <a:lnSpc>
                <a:spcPct val="150000"/>
              </a:lnSpc>
              <a:spcBef>
                <a:spcPts val="0"/>
              </a:spcBef>
              <a:buClr>
                <a:srgbClr val="000000"/>
              </a:buClr>
              <a:buSzPts val="1500"/>
              <a:buFont typeface="Arial"/>
              <a:buNone/>
              <a:defRPr/>
            </a:pPr>
            <a:r>
              <a:rPr lang="en-GB" sz="2000" dirty="0">
                <a:ea typeface="Montserrat"/>
                <a:cs typeface="Montserrat"/>
                <a:sym typeface="Montserrat"/>
              </a:rPr>
              <a:t>Press the spacebar or</a:t>
            </a:r>
            <a:br>
              <a:rPr lang="en-GB" sz="2000" dirty="0">
                <a:ea typeface="Montserrat"/>
                <a:cs typeface="Montserrat"/>
                <a:sym typeface="Montserrat"/>
              </a:rPr>
            </a:br>
            <a:r>
              <a:rPr lang="en-GB" sz="2000" dirty="0">
                <a:ea typeface="Montserrat"/>
                <a:cs typeface="Montserrat"/>
                <a:sym typeface="Montserrat"/>
              </a:rPr>
              <a:t>tap on the screen to begin.</a:t>
            </a:r>
          </a:p>
        </p:txBody>
      </p:sp>
      <p:sp>
        <p:nvSpPr>
          <p:cNvPr id="48" name="Google Shape;87;p13">
            <a:extLst>
              <a:ext uri="{FF2B5EF4-FFF2-40B4-BE49-F238E27FC236}">
                <a16:creationId xmlns:a16="http://schemas.microsoft.com/office/drawing/2014/main" id="{1AF90412-9DE8-95F5-431D-023F25F5481B}"/>
              </a:ext>
            </a:extLst>
          </p:cNvPr>
          <p:cNvSpPr/>
          <p:nvPr/>
        </p:nvSpPr>
        <p:spPr>
          <a:xfrm>
            <a:off x="8063549" y="3537516"/>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r>
              <a:rPr lang="en-AU" sz="1800" i="1" dirty="0" err="1">
                <a:solidFill>
                  <a:schemeClr val="bg1"/>
                </a:solidFill>
                <a:latin typeface="+mj-lt"/>
                <a:ea typeface="Arial"/>
                <a:cs typeface="Arial"/>
                <a:sym typeface="Arial"/>
              </a:rPr>
              <a:t>sarung</a:t>
            </a:r>
            <a:endParaRPr sz="1800" i="1" dirty="0">
              <a:solidFill>
                <a:schemeClr val="bg1"/>
              </a:solidFill>
              <a:latin typeface="+mj-lt"/>
              <a:ea typeface="Arial"/>
              <a:cs typeface="Arial"/>
              <a:sym typeface="Arial"/>
            </a:endParaRPr>
          </a:p>
        </p:txBody>
      </p:sp>
      <p:sp>
        <p:nvSpPr>
          <p:cNvPr id="3" name="Google Shape;91;p13">
            <a:extLst>
              <a:ext uri="{FF2B5EF4-FFF2-40B4-BE49-F238E27FC236}">
                <a16:creationId xmlns:a16="http://schemas.microsoft.com/office/drawing/2014/main" id="{464F441B-7D0C-BCEC-4937-802E8C75D2C5}"/>
              </a:ext>
              <a:ext uri="{C183D7F6-B498-43B3-948B-1728B52AA6E4}">
                <adec:decorative xmlns:adec="http://schemas.microsoft.com/office/drawing/2017/decorative" val="1"/>
              </a:ext>
            </a:extLst>
          </p:cNvPr>
          <p:cNvSpPr/>
          <p:nvPr/>
        </p:nvSpPr>
        <p:spPr>
          <a:xfrm>
            <a:off x="2671718" y="3553612"/>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endParaRPr sz="1400" dirty="0">
              <a:solidFill>
                <a:srgbClr val="000000"/>
              </a:solidFill>
              <a:latin typeface="Arial"/>
              <a:ea typeface="Arial"/>
              <a:cs typeface="Arial"/>
              <a:sym typeface="Arial"/>
            </a:endParaRPr>
          </a:p>
        </p:txBody>
      </p:sp>
      <p:sp>
        <p:nvSpPr>
          <p:cNvPr id="6" name="Google Shape;71;p13">
            <a:extLst>
              <a:ext uri="{FF2B5EF4-FFF2-40B4-BE49-F238E27FC236}">
                <a16:creationId xmlns:a16="http://schemas.microsoft.com/office/drawing/2014/main" id="{745B8FA3-C231-B21F-89EC-94BC208F4B2C}"/>
              </a:ext>
              <a:ext uri="{C183D7F6-B498-43B3-948B-1728B52AA6E4}">
                <adec:decorative xmlns:adec="http://schemas.microsoft.com/office/drawing/2017/decorative" val="1"/>
              </a:ext>
            </a:extLst>
          </p:cNvPr>
          <p:cNvSpPr/>
          <p:nvPr/>
        </p:nvSpPr>
        <p:spPr>
          <a:xfrm>
            <a:off x="832404" y="247428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endParaRPr sz="1400" i="1" dirty="0">
              <a:solidFill>
                <a:srgbClr val="FFFFFF"/>
              </a:solidFill>
              <a:latin typeface="+mj-lt"/>
              <a:ea typeface="Calibri"/>
              <a:cs typeface="Calibri"/>
              <a:sym typeface="Calibri"/>
            </a:endParaRPr>
          </a:p>
        </p:txBody>
      </p:sp>
      <p:sp>
        <p:nvSpPr>
          <p:cNvPr id="8" name="Google Shape;73;p13">
            <a:extLst>
              <a:ext uri="{FF2B5EF4-FFF2-40B4-BE49-F238E27FC236}">
                <a16:creationId xmlns:a16="http://schemas.microsoft.com/office/drawing/2014/main" id="{59CEAF18-9260-BE62-575B-12DCAB9CA968}"/>
              </a:ext>
            </a:extLst>
          </p:cNvPr>
          <p:cNvSpPr/>
          <p:nvPr/>
        </p:nvSpPr>
        <p:spPr>
          <a:xfrm>
            <a:off x="8047182" y="2475911"/>
            <a:ext cx="1593300" cy="864714"/>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r>
              <a:rPr lang="en-AU" sz="1800" i="1" dirty="0">
                <a:solidFill>
                  <a:srgbClr val="FFFFFF"/>
                </a:solidFill>
                <a:latin typeface="+mj-lt"/>
                <a:ea typeface="Calibri"/>
                <a:cs typeface="Calibri"/>
                <a:sym typeface="Calibri"/>
              </a:rPr>
              <a:t>nanas</a:t>
            </a:r>
            <a:endParaRPr sz="1400" i="1" dirty="0">
              <a:solidFill>
                <a:srgbClr val="FFFFFF"/>
              </a:solidFill>
              <a:latin typeface="+mj-lt"/>
              <a:ea typeface="Calibri"/>
              <a:cs typeface="Calibri"/>
              <a:sym typeface="Calibri"/>
            </a:endParaRPr>
          </a:p>
        </p:txBody>
      </p:sp>
      <p:sp>
        <p:nvSpPr>
          <p:cNvPr id="9" name="Google Shape;74;p13">
            <a:extLst>
              <a:ext uri="{FF2B5EF4-FFF2-40B4-BE49-F238E27FC236}">
                <a16:creationId xmlns:a16="http://schemas.microsoft.com/office/drawing/2014/main" id="{324BE987-51AD-40B0-A80C-05359892F635}"/>
              </a:ext>
            </a:extLst>
          </p:cNvPr>
          <p:cNvSpPr/>
          <p:nvPr/>
        </p:nvSpPr>
        <p:spPr>
          <a:xfrm>
            <a:off x="8044426" y="2502195"/>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30 points</a:t>
            </a:r>
            <a:endParaRPr sz="1800" dirty="0">
              <a:solidFill>
                <a:srgbClr val="FFFFFF"/>
              </a:solidFill>
              <a:latin typeface="+mj-lt"/>
              <a:ea typeface="Calibri"/>
              <a:cs typeface="Calibri"/>
              <a:sym typeface="Calibri"/>
            </a:endParaRPr>
          </a:p>
        </p:txBody>
      </p:sp>
      <p:sp>
        <p:nvSpPr>
          <p:cNvPr id="10" name="Google Shape;75;p13">
            <a:extLst>
              <a:ext uri="{FF2B5EF4-FFF2-40B4-BE49-F238E27FC236}">
                <a16:creationId xmlns:a16="http://schemas.microsoft.com/office/drawing/2014/main" id="{F48B512B-0E8F-D999-1152-0A5743100AB3}"/>
              </a:ext>
              <a:ext uri="{C183D7F6-B498-43B3-948B-1728B52AA6E4}">
                <adec:decorative xmlns:adec="http://schemas.microsoft.com/office/drawing/2017/decorative" val="1"/>
              </a:ext>
            </a:extLst>
          </p:cNvPr>
          <p:cNvSpPr/>
          <p:nvPr/>
        </p:nvSpPr>
        <p:spPr>
          <a:xfrm>
            <a:off x="4433300" y="3545400"/>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endParaRPr kumimoji="0" sz="2200" b="0" i="1" u="none" strike="noStrike" kern="0" cap="none" spc="0" normalizeH="0" baseline="0" noProof="0" dirty="0">
              <a:ln>
                <a:noFill/>
              </a:ln>
              <a:solidFill>
                <a:srgbClr val="FFFFFF"/>
              </a:solidFill>
              <a:effectLst/>
              <a:uLnTx/>
              <a:uFillTx/>
              <a:latin typeface="+mj-lt"/>
              <a:ea typeface="Calibri" panose="020F0502020204030204" pitchFamily="34" charset="0"/>
              <a:cs typeface="Calibri" panose="020F0502020204030204" pitchFamily="34" charset="0"/>
              <a:sym typeface="Arial"/>
            </a:endParaRPr>
          </a:p>
        </p:txBody>
      </p:sp>
      <p:sp>
        <p:nvSpPr>
          <p:cNvPr id="37" name="Google Shape;77;p13">
            <a:extLst>
              <a:ext uri="{FF2B5EF4-FFF2-40B4-BE49-F238E27FC236}">
                <a16:creationId xmlns:a16="http://schemas.microsoft.com/office/drawing/2014/main" id="{AD328547-5361-4EF8-065C-F7D56D14DDDF}"/>
              </a:ext>
            </a:extLst>
          </p:cNvPr>
          <p:cNvSpPr/>
          <p:nvPr/>
        </p:nvSpPr>
        <p:spPr>
          <a:xfrm>
            <a:off x="2653497" y="2497841"/>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r>
              <a:rPr lang="en-AU" sz="1800" i="1" dirty="0" err="1">
                <a:solidFill>
                  <a:srgbClr val="FFFFFF"/>
                </a:solidFill>
                <a:latin typeface="+mj-lt"/>
                <a:ea typeface="Calibri"/>
                <a:cs typeface="Calibri"/>
                <a:sym typeface="Calibri"/>
              </a:rPr>
              <a:t>tomat</a:t>
            </a:r>
            <a:endParaRPr i="1" dirty="0">
              <a:solidFill>
                <a:srgbClr val="FFFFFF"/>
              </a:solidFill>
              <a:latin typeface="+mj-lt"/>
              <a:ea typeface="Calibri"/>
              <a:cs typeface="Calibri"/>
              <a:sym typeface="Calibri"/>
            </a:endParaRPr>
          </a:p>
        </p:txBody>
      </p:sp>
      <p:sp>
        <p:nvSpPr>
          <p:cNvPr id="39" name="Google Shape;78;p13">
            <a:extLst>
              <a:ext uri="{FF2B5EF4-FFF2-40B4-BE49-F238E27FC236}">
                <a16:creationId xmlns:a16="http://schemas.microsoft.com/office/drawing/2014/main" id="{C5F5C5F3-12C3-976C-0E06-36D00ECBD1B7}"/>
              </a:ext>
            </a:extLst>
          </p:cNvPr>
          <p:cNvSpPr/>
          <p:nvPr/>
        </p:nvSpPr>
        <p:spPr>
          <a:xfrm>
            <a:off x="2646789" y="2488840"/>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10 points</a:t>
            </a:r>
            <a:endParaRPr sz="1800" dirty="0">
              <a:solidFill>
                <a:srgbClr val="FFFFFF"/>
              </a:solidFill>
              <a:latin typeface="+mj-lt"/>
              <a:ea typeface="Calibri"/>
              <a:cs typeface="Calibri"/>
              <a:sym typeface="Calibri"/>
            </a:endParaRPr>
          </a:p>
        </p:txBody>
      </p:sp>
      <p:sp>
        <p:nvSpPr>
          <p:cNvPr id="40" name="Google Shape;79;p13">
            <a:extLst>
              <a:ext uri="{FF2B5EF4-FFF2-40B4-BE49-F238E27FC236}">
                <a16:creationId xmlns:a16="http://schemas.microsoft.com/office/drawing/2014/main" id="{A6DF514A-160F-C13F-A797-F4573BB5B67E}"/>
              </a:ext>
              <a:ext uri="{C183D7F6-B498-43B3-948B-1728B52AA6E4}">
                <adec:decorative xmlns:adec="http://schemas.microsoft.com/office/drawing/2017/decorative" val="1"/>
              </a:ext>
            </a:extLst>
          </p:cNvPr>
          <p:cNvSpPr/>
          <p:nvPr/>
        </p:nvSpPr>
        <p:spPr>
          <a:xfrm>
            <a:off x="9826803" y="247428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kumimoji="0" lang="en-AU" sz="1800" b="0" i="0" u="none" strike="noStrike" kern="0" cap="none" spc="0" normalizeH="0" baseline="0" noProof="0" dirty="0">
                <a:ln>
                  <a:noFill/>
                </a:ln>
                <a:solidFill>
                  <a:srgbClr val="22272B"/>
                </a:solidFill>
                <a:effectLst/>
                <a:uLnTx/>
                <a:uFillTx/>
              </a:rPr>
              <a:t> </a:t>
            </a:r>
            <a:endParaRPr kumimoji="0" sz="16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2" name="Google Shape;81;p13">
            <a:extLst>
              <a:ext uri="{FF2B5EF4-FFF2-40B4-BE49-F238E27FC236}">
                <a16:creationId xmlns:a16="http://schemas.microsoft.com/office/drawing/2014/main" id="{61C45C67-A38F-83B1-D67B-B582BFB762AA}"/>
              </a:ext>
            </a:extLst>
          </p:cNvPr>
          <p:cNvSpPr/>
          <p:nvPr/>
        </p:nvSpPr>
        <p:spPr>
          <a:xfrm>
            <a:off x="6239851" y="355201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kumimoji="0" lang="en-AU" sz="1800" b="0" i="1" u="none" strike="noStrike" kern="0" cap="none" spc="0" normalizeH="0" baseline="0" noProof="0" dirty="0" err="1">
                <a:ln>
                  <a:noFill/>
                </a:ln>
                <a:solidFill>
                  <a:srgbClr val="FFFFFF"/>
                </a:solidFill>
                <a:effectLst/>
                <a:uLnTx/>
                <a:uFillTx/>
                <a:latin typeface="+mj-lt"/>
                <a:ea typeface="Calibri" panose="020F0502020204030204" pitchFamily="34" charset="0"/>
                <a:cs typeface="Calibri" panose="020F0502020204030204" pitchFamily="34" charset="0"/>
              </a:rPr>
              <a:t>cabe</a:t>
            </a:r>
            <a:endParaRPr kumimoji="0" sz="1800" b="0" i="1" u="none" strike="noStrike" kern="0" cap="none" spc="0" normalizeH="0" baseline="0" noProof="0" dirty="0">
              <a:ln>
                <a:noFill/>
              </a:ln>
              <a:solidFill>
                <a:srgbClr val="FFFFFF"/>
              </a:solidFill>
              <a:effectLst/>
              <a:uLnTx/>
              <a:uFillTx/>
              <a:latin typeface="+mj-lt"/>
              <a:ea typeface="Calibri" panose="020F0502020204030204" pitchFamily="34" charset="0"/>
              <a:cs typeface="Calibri" panose="020F0502020204030204" pitchFamily="34" charset="0"/>
              <a:sym typeface="Arial"/>
            </a:endParaRPr>
          </a:p>
        </p:txBody>
      </p:sp>
      <p:sp>
        <p:nvSpPr>
          <p:cNvPr id="43" name="Google Shape;82;p13">
            <a:extLst>
              <a:ext uri="{FF2B5EF4-FFF2-40B4-BE49-F238E27FC236}">
                <a16:creationId xmlns:a16="http://schemas.microsoft.com/office/drawing/2014/main" id="{2DEE0A13-ED0A-BD08-CD32-4A24CC453288}"/>
              </a:ext>
            </a:extLst>
          </p:cNvPr>
          <p:cNvSpPr/>
          <p:nvPr/>
        </p:nvSpPr>
        <p:spPr>
          <a:xfrm>
            <a:off x="6231236" y="3561472"/>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80 points</a:t>
            </a:r>
            <a:endParaRPr sz="1800" dirty="0">
              <a:solidFill>
                <a:srgbClr val="FFFFFF"/>
              </a:solidFill>
              <a:latin typeface="+mj-lt"/>
              <a:ea typeface="Calibri"/>
              <a:cs typeface="Calibri"/>
              <a:sym typeface="Calibri"/>
            </a:endParaRPr>
          </a:p>
        </p:txBody>
      </p:sp>
      <p:sp>
        <p:nvSpPr>
          <p:cNvPr id="44" name="Google Shape;83;p13">
            <a:extLst>
              <a:ext uri="{FF2B5EF4-FFF2-40B4-BE49-F238E27FC236}">
                <a16:creationId xmlns:a16="http://schemas.microsoft.com/office/drawing/2014/main" id="{50AE274A-1C0E-DE00-2BC0-E56CEEC8DD4B}"/>
              </a:ext>
            </a:extLst>
          </p:cNvPr>
          <p:cNvSpPr/>
          <p:nvPr/>
        </p:nvSpPr>
        <p:spPr>
          <a:xfrm>
            <a:off x="4430330" y="2505124"/>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r>
              <a:rPr lang="en-AU" sz="1800" i="1" dirty="0">
                <a:solidFill>
                  <a:srgbClr val="FFFFFF"/>
                </a:solidFill>
                <a:latin typeface="+mj-lt"/>
                <a:ea typeface="Calibri" panose="020F0502020204030204" pitchFamily="34" charset="0"/>
                <a:cs typeface="Calibri" panose="020F0502020204030204" pitchFamily="34" charset="0"/>
                <a:sym typeface="Calibri"/>
              </a:rPr>
              <a:t>kopi</a:t>
            </a:r>
            <a:endParaRPr sz="1300" i="1" dirty="0">
              <a:solidFill>
                <a:srgbClr val="FFFFFF"/>
              </a:solidFill>
              <a:latin typeface="+mj-lt"/>
              <a:ea typeface="Calibri" panose="020F0502020204030204" pitchFamily="34" charset="0"/>
              <a:cs typeface="Calibri" panose="020F0502020204030204" pitchFamily="34" charset="0"/>
              <a:sym typeface="Calibri"/>
            </a:endParaRPr>
          </a:p>
        </p:txBody>
      </p:sp>
      <p:sp>
        <p:nvSpPr>
          <p:cNvPr id="45" name="Google Shape;84;p13">
            <a:extLst>
              <a:ext uri="{FF2B5EF4-FFF2-40B4-BE49-F238E27FC236}">
                <a16:creationId xmlns:a16="http://schemas.microsoft.com/office/drawing/2014/main" id="{F971F0D1-1D2B-DFD8-001F-CA3C4A78A68C}"/>
              </a:ext>
            </a:extLst>
          </p:cNvPr>
          <p:cNvSpPr/>
          <p:nvPr/>
        </p:nvSpPr>
        <p:spPr>
          <a:xfrm>
            <a:off x="4439119" y="2503100"/>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15 points</a:t>
            </a:r>
            <a:endParaRPr sz="1800" dirty="0">
              <a:solidFill>
                <a:srgbClr val="FFFFFF"/>
              </a:solidFill>
              <a:latin typeface="+mj-lt"/>
              <a:ea typeface="Calibri"/>
              <a:cs typeface="Calibri"/>
              <a:sym typeface="Calibri"/>
            </a:endParaRPr>
          </a:p>
        </p:txBody>
      </p:sp>
      <p:sp>
        <p:nvSpPr>
          <p:cNvPr id="46" name="Google Shape;85;p13">
            <a:extLst>
              <a:ext uri="{FF2B5EF4-FFF2-40B4-BE49-F238E27FC236}">
                <a16:creationId xmlns:a16="http://schemas.microsoft.com/office/drawing/2014/main" id="{2792A642-C809-87B2-680E-444E5416D1D7}"/>
              </a:ext>
            </a:extLst>
          </p:cNvPr>
          <p:cNvSpPr/>
          <p:nvPr/>
        </p:nvSpPr>
        <p:spPr>
          <a:xfrm>
            <a:off x="832404" y="354048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r>
              <a:rPr lang="en-AU" sz="1800" i="1" dirty="0" err="1">
                <a:solidFill>
                  <a:srgbClr val="EBEBEB"/>
                </a:solidFill>
                <a:latin typeface="+mj-lt"/>
                <a:ea typeface="Calibri"/>
                <a:cs typeface="Calibri"/>
                <a:sym typeface="Calibri"/>
              </a:rPr>
              <a:t>kaus</a:t>
            </a:r>
            <a:endParaRPr sz="1800" i="1" dirty="0">
              <a:solidFill>
                <a:srgbClr val="EBEBEB"/>
              </a:solidFill>
              <a:latin typeface="+mj-lt"/>
              <a:ea typeface="Calibri"/>
              <a:cs typeface="Calibri"/>
              <a:sym typeface="Calibri"/>
            </a:endParaRPr>
          </a:p>
        </p:txBody>
      </p:sp>
      <p:sp>
        <p:nvSpPr>
          <p:cNvPr id="49" name="Google Shape;88;p13">
            <a:extLst>
              <a:ext uri="{FF2B5EF4-FFF2-40B4-BE49-F238E27FC236}">
                <a16:creationId xmlns:a16="http://schemas.microsoft.com/office/drawing/2014/main" id="{9F768859-8589-4F8D-2237-4F58F133F6AB}"/>
              </a:ext>
            </a:extLst>
          </p:cNvPr>
          <p:cNvSpPr/>
          <p:nvPr/>
        </p:nvSpPr>
        <p:spPr>
          <a:xfrm>
            <a:off x="8058946" y="352513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90 points</a:t>
            </a:r>
            <a:endParaRPr sz="1800" dirty="0">
              <a:solidFill>
                <a:srgbClr val="FFFFFF"/>
              </a:solidFill>
              <a:latin typeface="+mj-lt"/>
              <a:ea typeface="Calibri"/>
              <a:cs typeface="Calibri"/>
              <a:sym typeface="Calibri"/>
            </a:endParaRPr>
          </a:p>
        </p:txBody>
      </p:sp>
      <p:sp>
        <p:nvSpPr>
          <p:cNvPr id="53" name="Slide Number Placeholder 37">
            <a:extLst>
              <a:ext uri="{FF2B5EF4-FFF2-40B4-BE49-F238E27FC236}">
                <a16:creationId xmlns:a16="http://schemas.microsoft.com/office/drawing/2014/main" id="{99CD13BE-3194-1D76-C22C-2AD7F1F85B77}"/>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FFFFFF"/>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55" name="Google Shape;89;p13">
            <a:extLst>
              <a:ext uri="{FF2B5EF4-FFF2-40B4-BE49-F238E27FC236}">
                <a16:creationId xmlns:a16="http://schemas.microsoft.com/office/drawing/2014/main" id="{FC877609-9C87-967C-207B-CCC93656C21C}"/>
              </a:ext>
              <a:ext uri="{C183D7F6-B498-43B3-948B-1728B52AA6E4}">
                <adec:decorative xmlns:adec="http://schemas.microsoft.com/office/drawing/2017/decorative" val="1"/>
              </a:ext>
            </a:extLst>
          </p:cNvPr>
          <p:cNvSpPr/>
          <p:nvPr/>
        </p:nvSpPr>
        <p:spPr>
          <a:xfrm>
            <a:off x="6247647" y="250441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endParaRPr lang="ja-JP" altLang="en-US" dirty="0">
              <a:solidFill>
                <a:srgbClr val="FFFFFF"/>
              </a:solidFill>
              <a:latin typeface="Calibri"/>
              <a:ea typeface="Calibri"/>
              <a:cs typeface="Calibri"/>
              <a:sym typeface="Calibri"/>
            </a:endParaRPr>
          </a:p>
        </p:txBody>
      </p:sp>
      <p:sp>
        <p:nvSpPr>
          <p:cNvPr id="51" name="Google Shape;93;p13">
            <a:extLst>
              <a:ext uri="{FF2B5EF4-FFF2-40B4-BE49-F238E27FC236}">
                <a16:creationId xmlns:a16="http://schemas.microsoft.com/office/drawing/2014/main" id="{141540E5-2988-EDC5-8733-F04F95FC1A88}"/>
              </a:ext>
            </a:extLst>
          </p:cNvPr>
          <p:cNvSpPr/>
          <p:nvPr/>
        </p:nvSpPr>
        <p:spPr>
          <a:xfrm>
            <a:off x="9845307" y="3543270"/>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SzPts val="1400"/>
            </a:pPr>
            <a:r>
              <a:rPr lang="en-AU" sz="1800" i="1" dirty="0" err="1">
                <a:solidFill>
                  <a:srgbClr val="FFFFFF"/>
                </a:solidFill>
                <a:latin typeface="+mj-lt"/>
                <a:cs typeface="Calibri"/>
              </a:rPr>
              <a:t>buah-buahan</a:t>
            </a:r>
            <a:endParaRPr sz="1800" i="1" dirty="0">
              <a:solidFill>
                <a:srgbClr val="FFFFFF"/>
              </a:solidFill>
              <a:latin typeface="+mj-lt"/>
              <a:cs typeface="Calibri"/>
            </a:endParaRPr>
          </a:p>
        </p:txBody>
      </p:sp>
      <p:sp>
        <p:nvSpPr>
          <p:cNvPr id="12" name="Google Shape;81;p13">
            <a:extLst>
              <a:ext uri="{FF2B5EF4-FFF2-40B4-BE49-F238E27FC236}">
                <a16:creationId xmlns:a16="http://schemas.microsoft.com/office/drawing/2014/main" id="{5B19A5F8-2A3D-565A-31F4-0DC1DE3F1F09}"/>
              </a:ext>
            </a:extLst>
          </p:cNvPr>
          <p:cNvSpPr/>
          <p:nvPr/>
        </p:nvSpPr>
        <p:spPr>
          <a:xfrm>
            <a:off x="829858" y="462405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kumimoji="0" lang="en-AU" sz="1800" b="0" i="1" u="none" strike="noStrike" kern="0" cap="none" spc="0" normalizeH="0" baseline="0" noProof="0" dirty="0" err="1">
                <a:ln>
                  <a:noFill/>
                </a:ln>
                <a:solidFill>
                  <a:srgbClr val="FFFFFF"/>
                </a:solidFill>
                <a:effectLst/>
                <a:uLnTx/>
                <a:uFillTx/>
                <a:latin typeface="+mj-lt"/>
                <a:ea typeface="Calibri" panose="020F0502020204030204" pitchFamily="34" charset="0"/>
                <a:cs typeface="Calibri" panose="020F0502020204030204" pitchFamily="34" charset="0"/>
              </a:rPr>
              <a:t>kalung</a:t>
            </a:r>
            <a:endParaRPr kumimoji="0" sz="1800" b="0" i="1" u="none" strike="noStrike" kern="0" cap="none" spc="0" normalizeH="0" baseline="0" noProof="0" dirty="0">
              <a:ln>
                <a:noFill/>
              </a:ln>
              <a:solidFill>
                <a:srgbClr val="FFFFFF"/>
              </a:solidFill>
              <a:effectLst/>
              <a:uLnTx/>
              <a:uFillTx/>
              <a:latin typeface="+mj-lt"/>
              <a:ea typeface="Calibri" panose="020F0502020204030204" pitchFamily="34" charset="0"/>
              <a:cs typeface="Calibri" panose="020F0502020204030204" pitchFamily="34" charset="0"/>
              <a:sym typeface="Arial"/>
            </a:endParaRPr>
          </a:p>
        </p:txBody>
      </p:sp>
      <p:sp>
        <p:nvSpPr>
          <p:cNvPr id="14" name="Google Shape;81;p13">
            <a:extLst>
              <a:ext uri="{FF2B5EF4-FFF2-40B4-BE49-F238E27FC236}">
                <a16:creationId xmlns:a16="http://schemas.microsoft.com/office/drawing/2014/main" id="{3E861217-4FA6-C6A2-337D-2DFD8CFCA22E}"/>
              </a:ext>
            </a:extLst>
          </p:cNvPr>
          <p:cNvSpPr/>
          <p:nvPr/>
        </p:nvSpPr>
        <p:spPr>
          <a:xfrm>
            <a:off x="4442793" y="462405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lang="en-AU" sz="1800" i="1" kern="0" dirty="0" err="1">
                <a:solidFill>
                  <a:srgbClr val="FFFFFF"/>
                </a:solidFill>
                <a:latin typeface="+mj-lt"/>
                <a:ea typeface="Arial"/>
                <a:cs typeface="Arial"/>
                <a:sym typeface="Arial"/>
              </a:rPr>
              <a:t>sekilo</a:t>
            </a:r>
            <a:r>
              <a:rPr lang="en-AU" sz="1800" i="1" kern="0" dirty="0">
                <a:solidFill>
                  <a:srgbClr val="FFFFFF"/>
                </a:solidFill>
                <a:latin typeface="+mj-lt"/>
                <a:ea typeface="Arial"/>
                <a:cs typeface="Arial"/>
                <a:sym typeface="Arial"/>
              </a:rPr>
              <a:t> </a:t>
            </a:r>
            <a:r>
              <a:rPr lang="en-AU" sz="1800" i="1" kern="0" dirty="0" err="1">
                <a:solidFill>
                  <a:srgbClr val="FFFFFF"/>
                </a:solidFill>
                <a:latin typeface="+mj-lt"/>
                <a:ea typeface="Arial"/>
                <a:cs typeface="Arial"/>
                <a:sym typeface="Arial"/>
              </a:rPr>
              <a:t>jeruk</a:t>
            </a:r>
            <a:endParaRPr kumimoji="0" sz="1800" b="0" i="1" u="none" strike="noStrike" kern="0" cap="none" spc="0" normalizeH="0" baseline="0" noProof="0" dirty="0">
              <a:ln>
                <a:noFill/>
              </a:ln>
              <a:solidFill>
                <a:srgbClr val="FFFFFF"/>
              </a:solidFill>
              <a:effectLst/>
              <a:uLnTx/>
              <a:uFillTx/>
              <a:latin typeface="+mj-lt"/>
              <a:ea typeface="Arial"/>
              <a:cs typeface="Arial"/>
              <a:sym typeface="Arial"/>
            </a:endParaRPr>
          </a:p>
        </p:txBody>
      </p:sp>
      <p:sp>
        <p:nvSpPr>
          <p:cNvPr id="15" name="Google Shape;81;p13">
            <a:extLst>
              <a:ext uri="{FF2B5EF4-FFF2-40B4-BE49-F238E27FC236}">
                <a16:creationId xmlns:a16="http://schemas.microsoft.com/office/drawing/2014/main" id="{F97585A4-8499-42D5-F29D-11AB42FA7E87}"/>
              </a:ext>
            </a:extLst>
          </p:cNvPr>
          <p:cNvSpPr/>
          <p:nvPr/>
        </p:nvSpPr>
        <p:spPr>
          <a:xfrm>
            <a:off x="6255711" y="462405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kumimoji="0" lang="en-AU" sz="1800" b="0" i="1" u="none" strike="noStrike" kern="0" cap="none" spc="0" normalizeH="0" baseline="0" noProof="0" dirty="0" err="1">
                <a:ln>
                  <a:noFill/>
                </a:ln>
                <a:solidFill>
                  <a:srgbClr val="FFFFFF"/>
                </a:solidFill>
                <a:effectLst/>
                <a:uLnTx/>
                <a:uFillTx/>
                <a:latin typeface="+mj-lt"/>
                <a:ea typeface="Calibri" panose="020F0502020204030204" pitchFamily="34" charset="0"/>
                <a:cs typeface="Calibri" panose="020F0502020204030204" pitchFamily="34" charset="0"/>
              </a:rPr>
              <a:t>daging</a:t>
            </a:r>
            <a:endParaRPr kumimoji="0" sz="1800" b="0" i="1" u="none" strike="noStrike" kern="0" cap="none" spc="0" normalizeH="0" baseline="0" noProof="0" dirty="0">
              <a:ln>
                <a:noFill/>
              </a:ln>
              <a:solidFill>
                <a:srgbClr val="FFFFFF"/>
              </a:solidFill>
              <a:effectLst/>
              <a:uLnTx/>
              <a:uFillTx/>
              <a:latin typeface="+mj-lt"/>
              <a:ea typeface="Calibri" panose="020F0502020204030204" pitchFamily="34" charset="0"/>
              <a:cs typeface="Calibri" panose="020F0502020204030204" pitchFamily="34" charset="0"/>
              <a:sym typeface="Arial"/>
            </a:endParaRPr>
          </a:p>
        </p:txBody>
      </p:sp>
      <p:sp>
        <p:nvSpPr>
          <p:cNvPr id="16" name="Google Shape;81;p13">
            <a:extLst>
              <a:ext uri="{FF2B5EF4-FFF2-40B4-BE49-F238E27FC236}">
                <a16:creationId xmlns:a16="http://schemas.microsoft.com/office/drawing/2014/main" id="{33BED853-A17D-7C1B-FDB7-9CF29887E878}"/>
              </a:ext>
              <a:ext uri="{C183D7F6-B498-43B3-948B-1728B52AA6E4}">
                <adec:decorative xmlns:adec="http://schemas.microsoft.com/office/drawing/2017/decorative" val="1"/>
              </a:ext>
            </a:extLst>
          </p:cNvPr>
          <p:cNvSpPr/>
          <p:nvPr/>
        </p:nvSpPr>
        <p:spPr>
          <a:xfrm>
            <a:off x="8093755" y="4610832"/>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endParaRPr kumimoji="0" sz="1600" b="0" i="1" u="none" strike="noStrike" kern="0" cap="none" spc="0" normalizeH="0" baseline="0" noProof="0" dirty="0">
              <a:ln>
                <a:noFill/>
              </a:ln>
              <a:solidFill>
                <a:srgbClr val="FFFFFF"/>
              </a:solidFill>
              <a:effectLst/>
              <a:uLnTx/>
              <a:uFillTx/>
              <a:latin typeface="+mj-lt"/>
              <a:ea typeface="Calibri" panose="020F0502020204030204" pitchFamily="34" charset="0"/>
              <a:cs typeface="Calibri" panose="020F0502020204030204" pitchFamily="34" charset="0"/>
              <a:sym typeface="Arial"/>
            </a:endParaRPr>
          </a:p>
        </p:txBody>
      </p:sp>
      <p:sp>
        <p:nvSpPr>
          <p:cNvPr id="17" name="Google Shape;81;p13">
            <a:extLst>
              <a:ext uri="{FF2B5EF4-FFF2-40B4-BE49-F238E27FC236}">
                <a16:creationId xmlns:a16="http://schemas.microsoft.com/office/drawing/2014/main" id="{3288FA1E-37E9-3D00-D0DC-89AB61EF0C45}"/>
              </a:ext>
            </a:extLst>
          </p:cNvPr>
          <p:cNvSpPr/>
          <p:nvPr/>
        </p:nvSpPr>
        <p:spPr>
          <a:xfrm>
            <a:off x="9876406" y="4611264"/>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kumimoji="0" lang="en-AU" sz="1800" b="0" i="1" u="none" strike="noStrike" kern="0" cap="none" spc="0" normalizeH="0" baseline="0" noProof="0" dirty="0" err="1">
                <a:ln>
                  <a:noFill/>
                </a:ln>
                <a:solidFill>
                  <a:srgbClr val="FFFFFF"/>
                </a:solidFill>
                <a:effectLst/>
                <a:uLnTx/>
                <a:uFillTx/>
                <a:latin typeface="+mj-lt"/>
                <a:ea typeface="Calibri" panose="020F0502020204030204" pitchFamily="34" charset="0"/>
                <a:cs typeface="Calibri" panose="020F0502020204030204" pitchFamily="34" charset="0"/>
              </a:rPr>
              <a:t>beras</a:t>
            </a:r>
            <a:endParaRPr kumimoji="0" sz="1800" b="0" i="1" u="none" strike="noStrike" kern="0" cap="none" spc="0" normalizeH="0" baseline="0" noProof="0" dirty="0">
              <a:ln>
                <a:noFill/>
              </a:ln>
              <a:solidFill>
                <a:srgbClr val="FFFFFF"/>
              </a:solidFill>
              <a:effectLst/>
              <a:uLnTx/>
              <a:uFillTx/>
              <a:latin typeface="+mj-lt"/>
              <a:ea typeface="Calibri" panose="020F0502020204030204" pitchFamily="34" charset="0"/>
              <a:cs typeface="Calibri" panose="020F0502020204030204" pitchFamily="34" charset="0"/>
              <a:sym typeface="Arial"/>
            </a:endParaRPr>
          </a:p>
        </p:txBody>
      </p:sp>
      <p:sp>
        <p:nvSpPr>
          <p:cNvPr id="18" name="Google Shape;81;p13">
            <a:extLst>
              <a:ext uri="{FF2B5EF4-FFF2-40B4-BE49-F238E27FC236}">
                <a16:creationId xmlns:a16="http://schemas.microsoft.com/office/drawing/2014/main" id="{7A0B881F-BF58-16D3-C8E4-36A8CB9EE6D0}"/>
              </a:ext>
            </a:extLst>
          </p:cNvPr>
          <p:cNvSpPr/>
          <p:nvPr/>
        </p:nvSpPr>
        <p:spPr>
          <a:xfrm>
            <a:off x="844035" y="5674200"/>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lang="en-AU" sz="1800" i="1" kern="0" dirty="0">
                <a:solidFill>
                  <a:srgbClr val="FFFFFF"/>
                </a:solidFill>
                <a:latin typeface="+mj-lt"/>
              </a:rPr>
              <a:t>s</a:t>
            </a:r>
            <a:r>
              <a:rPr kumimoji="0" lang="en-AU" sz="1800" b="0" i="1" u="none" strike="noStrike" kern="0" cap="none" spc="0" normalizeH="0" baseline="0" noProof="0" dirty="0" err="1">
                <a:ln>
                  <a:noFill/>
                </a:ln>
                <a:solidFill>
                  <a:srgbClr val="FFFFFF"/>
                </a:solidFill>
                <a:effectLst/>
                <a:uLnTx/>
                <a:uFillTx/>
                <a:latin typeface="+mj-lt"/>
              </a:rPr>
              <a:t>ekilo</a:t>
            </a:r>
            <a:r>
              <a:rPr kumimoji="0" lang="en-AU" sz="1800" b="0" i="1" u="none" strike="noStrike" kern="0" cap="none" spc="0" normalizeH="0" baseline="0" noProof="0" dirty="0">
                <a:ln>
                  <a:noFill/>
                </a:ln>
                <a:solidFill>
                  <a:srgbClr val="FFFFFF"/>
                </a:solidFill>
                <a:effectLst/>
                <a:uLnTx/>
                <a:uFillTx/>
                <a:latin typeface="+mj-lt"/>
              </a:rPr>
              <a:t> pisang</a:t>
            </a:r>
            <a:endParaRPr kumimoji="0" sz="1800" b="0" i="1" u="none" strike="noStrike" kern="0" cap="none" spc="0" normalizeH="0" baseline="0" noProof="0" dirty="0">
              <a:ln>
                <a:noFill/>
              </a:ln>
              <a:solidFill>
                <a:srgbClr val="FFFFFF"/>
              </a:solidFill>
              <a:effectLst/>
              <a:uLnTx/>
              <a:uFillTx/>
              <a:latin typeface="+mj-lt"/>
              <a:ea typeface="Arial"/>
              <a:cs typeface="Arial"/>
              <a:sym typeface="Arial"/>
            </a:endParaRPr>
          </a:p>
        </p:txBody>
      </p:sp>
      <p:sp>
        <p:nvSpPr>
          <p:cNvPr id="19" name="Google Shape;81;p13">
            <a:extLst>
              <a:ext uri="{FF2B5EF4-FFF2-40B4-BE49-F238E27FC236}">
                <a16:creationId xmlns:a16="http://schemas.microsoft.com/office/drawing/2014/main" id="{092F795C-5CA3-568B-CD1C-3ADBB51BBB64}"/>
              </a:ext>
              <a:ext uri="{C183D7F6-B498-43B3-948B-1728B52AA6E4}">
                <adec:decorative xmlns:adec="http://schemas.microsoft.com/office/drawing/2017/decorative" val="1"/>
              </a:ext>
            </a:extLst>
          </p:cNvPr>
          <p:cNvSpPr/>
          <p:nvPr/>
        </p:nvSpPr>
        <p:spPr>
          <a:xfrm>
            <a:off x="2639333" y="567386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endParaRPr kumimoji="0" sz="1600" b="0" i="1" u="none" strike="noStrike" kern="0" cap="none" spc="0" normalizeH="0" baseline="0" noProof="0" dirty="0">
              <a:ln>
                <a:noFill/>
              </a:ln>
              <a:solidFill>
                <a:srgbClr val="FFFFFF"/>
              </a:solidFill>
              <a:effectLst/>
              <a:uLnTx/>
              <a:uFillTx/>
              <a:latin typeface="+mj-lt"/>
              <a:ea typeface="Arial"/>
              <a:cs typeface="Arial"/>
              <a:sym typeface="Arial"/>
            </a:endParaRPr>
          </a:p>
        </p:txBody>
      </p:sp>
      <p:sp>
        <p:nvSpPr>
          <p:cNvPr id="20" name="Google Shape;81;p13">
            <a:extLst>
              <a:ext uri="{FF2B5EF4-FFF2-40B4-BE49-F238E27FC236}">
                <a16:creationId xmlns:a16="http://schemas.microsoft.com/office/drawing/2014/main" id="{09A0FD91-2D42-6D70-ED7D-CB51A03C9307}"/>
              </a:ext>
            </a:extLst>
          </p:cNvPr>
          <p:cNvSpPr/>
          <p:nvPr/>
        </p:nvSpPr>
        <p:spPr>
          <a:xfrm>
            <a:off x="4430330" y="5674200"/>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lang="en-AU" sz="1800" i="1" kern="0" dirty="0">
                <a:solidFill>
                  <a:srgbClr val="FFFFFF"/>
                </a:solidFill>
                <a:latin typeface="+mj-lt"/>
                <a:ea typeface="Arial"/>
                <a:cs typeface="Arial"/>
                <a:sym typeface="Arial"/>
              </a:rPr>
              <a:t>t</a:t>
            </a:r>
            <a:r>
              <a:rPr kumimoji="0" lang="en-AU" sz="1800" b="0" i="1" u="none" strike="noStrike" kern="0" cap="none" spc="0" normalizeH="0" baseline="0" noProof="0" dirty="0" err="1">
                <a:ln>
                  <a:noFill/>
                </a:ln>
                <a:solidFill>
                  <a:srgbClr val="FFFFFF"/>
                </a:solidFill>
                <a:effectLst/>
                <a:uLnTx/>
                <a:uFillTx/>
                <a:latin typeface="+mj-lt"/>
                <a:ea typeface="Arial"/>
                <a:cs typeface="Arial"/>
                <a:sym typeface="Arial"/>
              </a:rPr>
              <a:t>iga</a:t>
            </a:r>
            <a:r>
              <a:rPr kumimoji="0" lang="en-AU" sz="1800" b="0" i="1" u="none" strike="noStrike" kern="0" cap="none" spc="0" normalizeH="0" baseline="0" noProof="0" dirty="0">
                <a:ln>
                  <a:noFill/>
                </a:ln>
                <a:solidFill>
                  <a:srgbClr val="FFFFFF"/>
                </a:solidFill>
                <a:effectLst/>
                <a:uLnTx/>
                <a:uFillTx/>
                <a:latin typeface="+mj-lt"/>
                <a:ea typeface="Arial"/>
                <a:cs typeface="Arial"/>
                <a:sym typeface="Arial"/>
              </a:rPr>
              <a:t> </a:t>
            </a:r>
            <a:r>
              <a:rPr kumimoji="0" lang="en-AU" sz="1800" b="0" i="1" u="none" strike="noStrike" kern="0" cap="none" spc="0" normalizeH="0" baseline="0" noProof="0" dirty="0" err="1">
                <a:ln>
                  <a:noFill/>
                </a:ln>
                <a:solidFill>
                  <a:srgbClr val="FFFFFF"/>
                </a:solidFill>
                <a:effectLst/>
                <a:uLnTx/>
                <a:uFillTx/>
                <a:latin typeface="+mj-lt"/>
                <a:ea typeface="Arial"/>
                <a:cs typeface="Arial"/>
                <a:sym typeface="Arial"/>
              </a:rPr>
              <a:t>rok</a:t>
            </a:r>
            <a:r>
              <a:rPr kumimoji="0" lang="en-AU" sz="1800" b="0" i="1" u="none" strike="noStrike" kern="0" cap="none" spc="0" normalizeH="0" baseline="0" noProof="0" dirty="0">
                <a:ln>
                  <a:noFill/>
                </a:ln>
                <a:solidFill>
                  <a:srgbClr val="FFFFFF"/>
                </a:solidFill>
                <a:effectLst/>
                <a:uLnTx/>
                <a:uFillTx/>
                <a:latin typeface="+mj-lt"/>
                <a:ea typeface="Arial"/>
                <a:cs typeface="Arial"/>
                <a:sym typeface="Arial"/>
              </a:rPr>
              <a:t> yang </a:t>
            </a:r>
            <a:r>
              <a:rPr kumimoji="0" lang="en-AU" sz="1800" b="0" i="1" u="none" strike="noStrike" kern="0" cap="none" spc="0" normalizeH="0" baseline="0" noProof="0" dirty="0" err="1">
                <a:ln>
                  <a:noFill/>
                </a:ln>
                <a:solidFill>
                  <a:srgbClr val="FFFFFF"/>
                </a:solidFill>
                <a:effectLst/>
                <a:uLnTx/>
                <a:uFillTx/>
                <a:latin typeface="+mj-lt"/>
                <a:ea typeface="Arial"/>
                <a:cs typeface="Arial"/>
                <a:sym typeface="Arial"/>
              </a:rPr>
              <a:t>kuning</a:t>
            </a:r>
            <a:endParaRPr kumimoji="0" sz="1800" b="0" i="1" u="none" strike="noStrike" kern="0" cap="none" spc="0" normalizeH="0" baseline="0" noProof="0" dirty="0">
              <a:ln>
                <a:noFill/>
              </a:ln>
              <a:solidFill>
                <a:srgbClr val="FFFFFF"/>
              </a:solidFill>
              <a:effectLst/>
              <a:uLnTx/>
              <a:uFillTx/>
              <a:latin typeface="+mj-lt"/>
              <a:ea typeface="Arial"/>
              <a:cs typeface="Arial"/>
              <a:sym typeface="Arial"/>
            </a:endParaRPr>
          </a:p>
        </p:txBody>
      </p:sp>
      <p:sp>
        <p:nvSpPr>
          <p:cNvPr id="21" name="Google Shape;81;p13">
            <a:extLst>
              <a:ext uri="{FF2B5EF4-FFF2-40B4-BE49-F238E27FC236}">
                <a16:creationId xmlns:a16="http://schemas.microsoft.com/office/drawing/2014/main" id="{C04B8647-7F86-28AA-2E07-A23DF1C3543D}"/>
              </a:ext>
            </a:extLst>
          </p:cNvPr>
          <p:cNvSpPr/>
          <p:nvPr/>
        </p:nvSpPr>
        <p:spPr>
          <a:xfrm>
            <a:off x="6279411" y="566211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kumimoji="0" lang="en-AU" sz="1800" b="0" i="1" u="none" strike="noStrike" kern="0" cap="none" spc="0" normalizeH="0" baseline="0" noProof="0" dirty="0">
                <a:ln>
                  <a:noFill/>
                </a:ln>
                <a:solidFill>
                  <a:srgbClr val="FFFFFF"/>
                </a:solidFill>
                <a:effectLst/>
                <a:uLnTx/>
                <a:uFillTx/>
                <a:latin typeface="+mj-lt"/>
              </a:rPr>
              <a:t>lima </a:t>
            </a:r>
            <a:r>
              <a:rPr kumimoji="0" lang="en-AU" sz="1800" b="0" i="1" u="none" strike="noStrike" kern="0" cap="none" spc="0" normalizeH="0" baseline="0" noProof="0" dirty="0" err="1">
                <a:ln>
                  <a:noFill/>
                </a:ln>
                <a:solidFill>
                  <a:srgbClr val="FFFFFF"/>
                </a:solidFill>
                <a:effectLst/>
                <a:uLnTx/>
                <a:uFillTx/>
                <a:latin typeface="+mj-lt"/>
              </a:rPr>
              <a:t>kelapa</a:t>
            </a:r>
            <a:endParaRPr kumimoji="0" sz="1800" b="0" i="1" u="none" strike="noStrike" kern="0" cap="none" spc="0" normalizeH="0" baseline="0" noProof="0" dirty="0">
              <a:ln>
                <a:noFill/>
              </a:ln>
              <a:solidFill>
                <a:srgbClr val="FFFFFF"/>
              </a:solidFill>
              <a:effectLst/>
              <a:uLnTx/>
              <a:uFillTx/>
              <a:latin typeface="+mj-lt"/>
              <a:ea typeface="Arial"/>
              <a:cs typeface="Arial"/>
              <a:sym typeface="Arial"/>
            </a:endParaRPr>
          </a:p>
        </p:txBody>
      </p:sp>
      <p:sp>
        <p:nvSpPr>
          <p:cNvPr id="22" name="Google Shape;81;p13">
            <a:extLst>
              <a:ext uri="{FF2B5EF4-FFF2-40B4-BE49-F238E27FC236}">
                <a16:creationId xmlns:a16="http://schemas.microsoft.com/office/drawing/2014/main" id="{1E64F9F4-AEE5-F101-9EE1-0F061E108709}"/>
              </a:ext>
            </a:extLst>
          </p:cNvPr>
          <p:cNvSpPr/>
          <p:nvPr/>
        </p:nvSpPr>
        <p:spPr>
          <a:xfrm>
            <a:off x="8107907" y="565143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r>
              <a:rPr kumimoji="0" lang="en-AU" sz="1800" b="0" i="1" u="none" strike="noStrike" kern="0" cap="none" spc="0" normalizeH="0" baseline="0" noProof="0" dirty="0">
                <a:ln>
                  <a:noFill/>
                </a:ln>
                <a:solidFill>
                  <a:srgbClr val="FFFFFF"/>
                </a:solidFill>
                <a:effectLst/>
                <a:uLnTx/>
                <a:uFillTx/>
                <a:latin typeface="+mj-lt"/>
              </a:rPr>
              <a:t>oleh-oleh</a:t>
            </a:r>
            <a:endParaRPr kumimoji="0" sz="1800" b="0" i="1" u="none" strike="noStrike" kern="0" cap="none" spc="0" normalizeH="0" baseline="0" noProof="0" dirty="0">
              <a:ln>
                <a:noFill/>
              </a:ln>
              <a:solidFill>
                <a:srgbClr val="FFFFFF"/>
              </a:solidFill>
              <a:effectLst/>
              <a:uLnTx/>
              <a:uFillTx/>
              <a:latin typeface="+mj-lt"/>
              <a:ea typeface="Arial"/>
              <a:cs typeface="Arial"/>
              <a:sym typeface="Arial"/>
            </a:endParaRPr>
          </a:p>
        </p:txBody>
      </p:sp>
      <p:sp>
        <p:nvSpPr>
          <p:cNvPr id="23" name="Google Shape;81;p13">
            <a:extLst>
              <a:ext uri="{FF2B5EF4-FFF2-40B4-BE49-F238E27FC236}">
                <a16:creationId xmlns:a16="http://schemas.microsoft.com/office/drawing/2014/main" id="{56A3B98D-1E84-66C1-0863-A453E83FED94}"/>
              </a:ext>
              <a:ext uri="{C183D7F6-B498-43B3-948B-1728B52AA6E4}">
                <adec:decorative xmlns:adec="http://schemas.microsoft.com/office/drawing/2017/decorative" val="1"/>
              </a:ext>
            </a:extLst>
          </p:cNvPr>
          <p:cNvSpPr/>
          <p:nvPr/>
        </p:nvSpPr>
        <p:spPr>
          <a:xfrm>
            <a:off x="9860945" y="566211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 name="Google Shape;94;p13">
            <a:extLst>
              <a:ext uri="{FF2B5EF4-FFF2-40B4-BE49-F238E27FC236}">
                <a16:creationId xmlns:a16="http://schemas.microsoft.com/office/drawing/2014/main" id="{85E5FDB9-72C9-CE43-B084-9494EC5F395D}"/>
              </a:ext>
            </a:extLst>
          </p:cNvPr>
          <p:cNvSpPr/>
          <p:nvPr/>
        </p:nvSpPr>
        <p:spPr>
          <a:xfrm>
            <a:off x="814083" y="4621006"/>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150 points</a:t>
            </a:r>
            <a:endParaRPr sz="1800" dirty="0">
              <a:solidFill>
                <a:srgbClr val="FFFFFF"/>
              </a:solidFill>
              <a:latin typeface="+mj-lt"/>
              <a:ea typeface="Calibri"/>
              <a:cs typeface="Calibri"/>
              <a:sym typeface="Calibri"/>
            </a:endParaRPr>
          </a:p>
        </p:txBody>
      </p:sp>
      <p:sp>
        <p:nvSpPr>
          <p:cNvPr id="26" name="Google Shape;94;p13">
            <a:extLst>
              <a:ext uri="{FF2B5EF4-FFF2-40B4-BE49-F238E27FC236}">
                <a16:creationId xmlns:a16="http://schemas.microsoft.com/office/drawing/2014/main" id="{2661E1F6-22D8-8AAC-4CF1-FE9299A1F63B}"/>
              </a:ext>
            </a:extLst>
          </p:cNvPr>
          <p:cNvSpPr/>
          <p:nvPr/>
        </p:nvSpPr>
        <p:spPr>
          <a:xfrm>
            <a:off x="6264173" y="4600725"/>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300 points</a:t>
            </a:r>
            <a:endParaRPr sz="1800" dirty="0">
              <a:solidFill>
                <a:srgbClr val="FFFFFF"/>
              </a:solidFill>
              <a:latin typeface="+mj-lt"/>
              <a:ea typeface="Calibri"/>
              <a:cs typeface="Calibri"/>
              <a:sym typeface="Calibri"/>
            </a:endParaRPr>
          </a:p>
        </p:txBody>
      </p:sp>
      <p:sp>
        <p:nvSpPr>
          <p:cNvPr id="28" name="Google Shape;94;p13">
            <a:extLst>
              <a:ext uri="{FF2B5EF4-FFF2-40B4-BE49-F238E27FC236}">
                <a16:creationId xmlns:a16="http://schemas.microsoft.com/office/drawing/2014/main" id="{FCF0DB7B-CA57-E4C7-4109-C9DABE665D9F}"/>
              </a:ext>
            </a:extLst>
          </p:cNvPr>
          <p:cNvSpPr/>
          <p:nvPr/>
        </p:nvSpPr>
        <p:spPr>
          <a:xfrm>
            <a:off x="9873010" y="4596918"/>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400 points</a:t>
            </a:r>
            <a:endParaRPr sz="1800" dirty="0">
              <a:solidFill>
                <a:srgbClr val="FFFFFF"/>
              </a:solidFill>
              <a:latin typeface="+mj-lt"/>
              <a:ea typeface="Calibri"/>
              <a:cs typeface="Calibri"/>
              <a:sym typeface="Calibri"/>
            </a:endParaRPr>
          </a:p>
        </p:txBody>
      </p:sp>
      <p:sp>
        <p:nvSpPr>
          <p:cNvPr id="29" name="Google Shape;94;p13">
            <a:extLst>
              <a:ext uri="{FF2B5EF4-FFF2-40B4-BE49-F238E27FC236}">
                <a16:creationId xmlns:a16="http://schemas.microsoft.com/office/drawing/2014/main" id="{B81B29CF-1F5B-7820-44CE-CA7FFA729689}"/>
              </a:ext>
            </a:extLst>
          </p:cNvPr>
          <p:cNvSpPr/>
          <p:nvPr/>
        </p:nvSpPr>
        <p:spPr>
          <a:xfrm>
            <a:off x="844035" y="5687202"/>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450 points</a:t>
            </a:r>
            <a:endParaRPr sz="1800" dirty="0">
              <a:solidFill>
                <a:srgbClr val="FFFFFF"/>
              </a:solidFill>
              <a:latin typeface="+mj-lt"/>
              <a:ea typeface="Calibri"/>
              <a:cs typeface="Calibri"/>
              <a:sym typeface="Calibri"/>
            </a:endParaRPr>
          </a:p>
        </p:txBody>
      </p:sp>
      <p:sp>
        <p:nvSpPr>
          <p:cNvPr id="32" name="Google Shape;94;p13">
            <a:extLst>
              <a:ext uri="{FF2B5EF4-FFF2-40B4-BE49-F238E27FC236}">
                <a16:creationId xmlns:a16="http://schemas.microsoft.com/office/drawing/2014/main" id="{12A92F1B-D0CF-1D79-5898-64718C5B2488}"/>
              </a:ext>
            </a:extLst>
          </p:cNvPr>
          <p:cNvSpPr/>
          <p:nvPr/>
        </p:nvSpPr>
        <p:spPr>
          <a:xfrm>
            <a:off x="6282381" y="5669571"/>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600 points</a:t>
            </a:r>
            <a:endParaRPr sz="1800" dirty="0">
              <a:solidFill>
                <a:srgbClr val="FFFFFF"/>
              </a:solidFill>
              <a:latin typeface="+mj-lt"/>
              <a:ea typeface="Calibri"/>
              <a:cs typeface="Calibri"/>
              <a:sym typeface="Calibri"/>
            </a:endParaRPr>
          </a:p>
        </p:txBody>
      </p:sp>
      <p:sp>
        <p:nvSpPr>
          <p:cNvPr id="33" name="Google Shape;94;p13">
            <a:extLst>
              <a:ext uri="{FF2B5EF4-FFF2-40B4-BE49-F238E27FC236}">
                <a16:creationId xmlns:a16="http://schemas.microsoft.com/office/drawing/2014/main" id="{11AB232D-5E9E-BC41-ACAB-C9E46E4C5B96}"/>
              </a:ext>
            </a:extLst>
          </p:cNvPr>
          <p:cNvSpPr/>
          <p:nvPr/>
        </p:nvSpPr>
        <p:spPr>
          <a:xfrm>
            <a:off x="8104096" y="564654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700 points</a:t>
            </a:r>
            <a:endParaRPr sz="1800" dirty="0">
              <a:solidFill>
                <a:srgbClr val="FFFFFF"/>
              </a:solidFill>
              <a:latin typeface="+mj-lt"/>
              <a:ea typeface="Calibri"/>
              <a:cs typeface="Calibri"/>
              <a:sym typeface="Calibri"/>
            </a:endParaRPr>
          </a:p>
        </p:txBody>
      </p:sp>
      <p:sp>
        <p:nvSpPr>
          <p:cNvPr id="47" name="Google Shape;86;p13">
            <a:extLst>
              <a:ext uri="{FF2B5EF4-FFF2-40B4-BE49-F238E27FC236}">
                <a16:creationId xmlns:a16="http://schemas.microsoft.com/office/drawing/2014/main" id="{A1E466A7-EEAD-BA28-A620-EA78126877A0}"/>
              </a:ext>
            </a:extLst>
          </p:cNvPr>
          <p:cNvSpPr/>
          <p:nvPr/>
        </p:nvSpPr>
        <p:spPr>
          <a:xfrm>
            <a:off x="837170" y="354481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50 points</a:t>
            </a:r>
            <a:endParaRPr sz="1800" dirty="0">
              <a:solidFill>
                <a:srgbClr val="FFFFFF"/>
              </a:solidFill>
              <a:latin typeface="+mj-lt"/>
              <a:ea typeface="Calibri"/>
              <a:cs typeface="Calibri"/>
              <a:sym typeface="Calibri"/>
            </a:endParaRPr>
          </a:p>
        </p:txBody>
      </p:sp>
      <p:sp>
        <p:nvSpPr>
          <p:cNvPr id="52" name="Google Shape;94;p13">
            <a:extLst>
              <a:ext uri="{FF2B5EF4-FFF2-40B4-BE49-F238E27FC236}">
                <a16:creationId xmlns:a16="http://schemas.microsoft.com/office/drawing/2014/main" id="{E63AA01E-6B60-2B02-D2EB-6CE2644631D6}"/>
              </a:ext>
            </a:extLst>
          </p:cNvPr>
          <p:cNvSpPr/>
          <p:nvPr/>
        </p:nvSpPr>
        <p:spPr>
          <a:xfrm>
            <a:off x="9843013" y="3540483"/>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100 points</a:t>
            </a:r>
            <a:endParaRPr sz="1800" dirty="0">
              <a:solidFill>
                <a:srgbClr val="FFFFFF"/>
              </a:solidFill>
              <a:latin typeface="+mj-lt"/>
              <a:ea typeface="Calibri"/>
              <a:cs typeface="Calibri"/>
              <a:sym typeface="Calibri"/>
            </a:endParaRPr>
          </a:p>
        </p:txBody>
      </p:sp>
      <p:sp>
        <p:nvSpPr>
          <p:cNvPr id="31" name="Google Shape;94;p13">
            <a:extLst>
              <a:ext uri="{FF2B5EF4-FFF2-40B4-BE49-F238E27FC236}">
                <a16:creationId xmlns:a16="http://schemas.microsoft.com/office/drawing/2014/main" id="{658E7967-4ABD-C9AD-7D7C-651D57C73E3F}"/>
              </a:ext>
            </a:extLst>
          </p:cNvPr>
          <p:cNvSpPr/>
          <p:nvPr/>
        </p:nvSpPr>
        <p:spPr>
          <a:xfrm>
            <a:off x="4433300" y="5660882"/>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550 points</a:t>
            </a:r>
            <a:endParaRPr sz="1800" dirty="0">
              <a:solidFill>
                <a:srgbClr val="FFFFFF"/>
              </a:solidFill>
              <a:latin typeface="+mj-lt"/>
              <a:ea typeface="Calibri"/>
              <a:cs typeface="Calibri"/>
              <a:sym typeface="Calibri"/>
            </a:endParaRPr>
          </a:p>
        </p:txBody>
      </p:sp>
      <p:sp>
        <p:nvSpPr>
          <p:cNvPr id="13" name="Google Shape;81;p13">
            <a:extLst>
              <a:ext uri="{FF2B5EF4-FFF2-40B4-BE49-F238E27FC236}">
                <a16:creationId xmlns:a16="http://schemas.microsoft.com/office/drawing/2014/main" id="{925FC038-B2D3-F677-7F3D-786B43BE8865}"/>
              </a:ext>
              <a:ext uri="{C183D7F6-B498-43B3-948B-1728B52AA6E4}">
                <adec:decorative xmlns:adec="http://schemas.microsoft.com/office/drawing/2017/decorative" val="1"/>
              </a:ext>
            </a:extLst>
          </p:cNvPr>
          <p:cNvSpPr/>
          <p:nvPr/>
        </p:nvSpPr>
        <p:spPr>
          <a:xfrm>
            <a:off x="2646789" y="464876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Tx/>
              <a:buNone/>
              <a:tabLst/>
              <a:defRPr/>
            </a:pP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5" name="Google Shape;94;p13">
            <a:extLst>
              <a:ext uri="{FF2B5EF4-FFF2-40B4-BE49-F238E27FC236}">
                <a16:creationId xmlns:a16="http://schemas.microsoft.com/office/drawing/2014/main" id="{1C50610A-428F-AE39-A913-61390644D523}"/>
              </a:ext>
            </a:extLst>
          </p:cNvPr>
          <p:cNvSpPr/>
          <p:nvPr/>
        </p:nvSpPr>
        <p:spPr>
          <a:xfrm>
            <a:off x="4446189" y="4621006"/>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250 points</a:t>
            </a:r>
            <a:endParaRPr sz="1800" dirty="0">
              <a:solidFill>
                <a:srgbClr val="FFFFFF"/>
              </a:solidFill>
              <a:latin typeface="+mj-lt"/>
              <a:ea typeface="Calibri"/>
              <a:cs typeface="Calibri"/>
              <a:sym typeface="Calibri"/>
            </a:endParaRPr>
          </a:p>
        </p:txBody>
      </p:sp>
      <p:pic>
        <p:nvPicPr>
          <p:cNvPr id="66" name="Picture 65" descr="Durian">
            <a:extLst>
              <a:ext uri="{FF2B5EF4-FFF2-40B4-BE49-F238E27FC236}">
                <a16:creationId xmlns:a16="http://schemas.microsoft.com/office/drawing/2014/main" id="{03884978-EABD-622D-62B0-10E59676551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87445" y="2501236"/>
            <a:ext cx="1176277" cy="831628"/>
          </a:xfrm>
          <a:prstGeom prst="rect">
            <a:avLst/>
          </a:prstGeom>
        </p:spPr>
      </p:pic>
      <p:pic>
        <p:nvPicPr>
          <p:cNvPr id="67" name="Picture 66" descr="Rambutan">
            <a:extLst>
              <a:ext uri="{FF2B5EF4-FFF2-40B4-BE49-F238E27FC236}">
                <a16:creationId xmlns:a16="http://schemas.microsoft.com/office/drawing/2014/main" id="{AECF5EDB-CC34-3F99-5FFA-15E502998AE4}"/>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4059"/>
          <a:stretch/>
        </p:blipFill>
        <p:spPr>
          <a:xfrm>
            <a:off x="9888998" y="2531359"/>
            <a:ext cx="1548917" cy="831628"/>
          </a:xfrm>
          <a:prstGeom prst="rect">
            <a:avLst/>
          </a:prstGeom>
        </p:spPr>
      </p:pic>
      <p:pic>
        <p:nvPicPr>
          <p:cNvPr id="68" name="Picture 67" descr="Pepaya">
            <a:extLst>
              <a:ext uri="{FF2B5EF4-FFF2-40B4-BE49-F238E27FC236}">
                <a16:creationId xmlns:a16="http://schemas.microsoft.com/office/drawing/2014/main" id="{53439ADB-835F-1D15-1314-DFE2C50AE35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0420" y="3552017"/>
            <a:ext cx="1158811" cy="819279"/>
          </a:xfrm>
          <a:prstGeom prst="rect">
            <a:avLst/>
          </a:prstGeom>
        </p:spPr>
      </p:pic>
      <p:pic>
        <p:nvPicPr>
          <p:cNvPr id="69" name="Picture 68" descr="Manggis">
            <a:extLst>
              <a:ext uri="{FF2B5EF4-FFF2-40B4-BE49-F238E27FC236}">
                <a16:creationId xmlns:a16="http://schemas.microsoft.com/office/drawing/2014/main" id="{7DE529CE-7BE7-7932-33CE-635B5762E11E}"/>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7359" b="7895"/>
          <a:stretch/>
        </p:blipFill>
        <p:spPr>
          <a:xfrm>
            <a:off x="2624350" y="5669571"/>
            <a:ext cx="1556555" cy="822558"/>
          </a:xfrm>
          <a:prstGeom prst="rect">
            <a:avLst/>
          </a:prstGeom>
        </p:spPr>
      </p:pic>
      <p:pic>
        <p:nvPicPr>
          <p:cNvPr id="73" name="Picture 72" descr="Sandal jepit">
            <a:extLst>
              <a:ext uri="{FF2B5EF4-FFF2-40B4-BE49-F238E27FC236}">
                <a16:creationId xmlns:a16="http://schemas.microsoft.com/office/drawing/2014/main" id="{B2D11466-30CC-6C68-8C47-CDE4C0F651C1}"/>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44335" y="5662113"/>
            <a:ext cx="1193859" cy="844059"/>
          </a:xfrm>
          <a:prstGeom prst="rect">
            <a:avLst/>
          </a:prstGeom>
        </p:spPr>
      </p:pic>
      <p:pic>
        <p:nvPicPr>
          <p:cNvPr id="61" name="Picture 60" descr="Apel">
            <a:extLst>
              <a:ext uri="{FF2B5EF4-FFF2-40B4-BE49-F238E27FC236}">
                <a16:creationId xmlns:a16="http://schemas.microsoft.com/office/drawing/2014/main" id="{6D32DA0A-545D-79F0-AA4C-B647D875702D}"/>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280" y="2469744"/>
            <a:ext cx="1211159" cy="856289"/>
          </a:xfrm>
          <a:prstGeom prst="rect">
            <a:avLst/>
          </a:prstGeom>
        </p:spPr>
      </p:pic>
      <p:sp>
        <p:nvSpPr>
          <p:cNvPr id="7" name="Google Shape;72;p13">
            <a:extLst>
              <a:ext uri="{FF2B5EF4-FFF2-40B4-BE49-F238E27FC236}">
                <a16:creationId xmlns:a16="http://schemas.microsoft.com/office/drawing/2014/main" id="{B7F8A79A-7212-03DA-3BFB-EC0298C2A698}"/>
              </a:ext>
            </a:extLst>
          </p:cNvPr>
          <p:cNvSpPr/>
          <p:nvPr/>
        </p:nvSpPr>
        <p:spPr>
          <a:xfrm>
            <a:off x="828944" y="2464294"/>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5 points</a:t>
            </a:r>
            <a:endParaRPr sz="1800" dirty="0">
              <a:solidFill>
                <a:srgbClr val="FFFFFF"/>
              </a:solidFill>
              <a:latin typeface="+mj-lt"/>
              <a:ea typeface="Calibri"/>
              <a:cs typeface="Calibri"/>
              <a:sym typeface="Calibri"/>
            </a:endParaRPr>
          </a:p>
        </p:txBody>
      </p:sp>
      <p:sp>
        <p:nvSpPr>
          <p:cNvPr id="57" name="Google Shape;90;p13">
            <a:extLst>
              <a:ext uri="{FF2B5EF4-FFF2-40B4-BE49-F238E27FC236}">
                <a16:creationId xmlns:a16="http://schemas.microsoft.com/office/drawing/2014/main" id="{EBDFEBCB-216F-EF65-E465-E5D9B9BDA1F0}"/>
              </a:ext>
            </a:extLst>
          </p:cNvPr>
          <p:cNvSpPr/>
          <p:nvPr/>
        </p:nvSpPr>
        <p:spPr>
          <a:xfrm>
            <a:off x="6247647" y="2503100"/>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20 points</a:t>
            </a:r>
            <a:endParaRPr sz="1800" dirty="0">
              <a:solidFill>
                <a:srgbClr val="FFFFFF"/>
              </a:solidFill>
              <a:latin typeface="+mj-lt"/>
              <a:ea typeface="Calibri"/>
              <a:cs typeface="Calibri"/>
              <a:sym typeface="Calibri"/>
            </a:endParaRPr>
          </a:p>
        </p:txBody>
      </p:sp>
      <p:sp>
        <p:nvSpPr>
          <p:cNvPr id="41" name="Google Shape;80;p13">
            <a:extLst>
              <a:ext uri="{FF2B5EF4-FFF2-40B4-BE49-F238E27FC236}">
                <a16:creationId xmlns:a16="http://schemas.microsoft.com/office/drawing/2014/main" id="{D3FC4F15-1901-4420-1B72-8674619B000E}"/>
              </a:ext>
            </a:extLst>
          </p:cNvPr>
          <p:cNvSpPr/>
          <p:nvPr/>
        </p:nvSpPr>
        <p:spPr>
          <a:xfrm>
            <a:off x="9843378" y="2469744"/>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40 points</a:t>
            </a:r>
            <a:endParaRPr sz="1800" dirty="0">
              <a:solidFill>
                <a:srgbClr val="FFFFFF"/>
              </a:solidFill>
              <a:latin typeface="+mj-lt"/>
              <a:ea typeface="Calibri"/>
              <a:cs typeface="Calibri"/>
              <a:sym typeface="Calibri"/>
            </a:endParaRPr>
          </a:p>
        </p:txBody>
      </p:sp>
      <p:sp>
        <p:nvSpPr>
          <p:cNvPr id="36" name="Google Shape;76;p13">
            <a:extLst>
              <a:ext uri="{FF2B5EF4-FFF2-40B4-BE49-F238E27FC236}">
                <a16:creationId xmlns:a16="http://schemas.microsoft.com/office/drawing/2014/main" id="{69F0A2C8-9736-1FE8-AF1D-72E44B15B002}"/>
              </a:ext>
            </a:extLst>
          </p:cNvPr>
          <p:cNvSpPr/>
          <p:nvPr/>
        </p:nvSpPr>
        <p:spPr>
          <a:xfrm>
            <a:off x="4444875" y="352513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70 points</a:t>
            </a:r>
            <a:endParaRPr sz="1800" dirty="0">
              <a:solidFill>
                <a:srgbClr val="FFFFFF"/>
              </a:solidFill>
              <a:latin typeface="+mj-lt"/>
              <a:ea typeface="Calibri"/>
              <a:cs typeface="Calibri"/>
              <a:sym typeface="Calibri"/>
            </a:endParaRPr>
          </a:p>
        </p:txBody>
      </p:sp>
      <p:sp>
        <p:nvSpPr>
          <p:cNvPr id="30" name="Google Shape;94;p13">
            <a:extLst>
              <a:ext uri="{FF2B5EF4-FFF2-40B4-BE49-F238E27FC236}">
                <a16:creationId xmlns:a16="http://schemas.microsoft.com/office/drawing/2014/main" id="{8737B047-F25E-12D4-891E-8DE3B5DF4A0A}"/>
              </a:ext>
            </a:extLst>
          </p:cNvPr>
          <p:cNvSpPr/>
          <p:nvPr/>
        </p:nvSpPr>
        <p:spPr>
          <a:xfrm>
            <a:off x="2635032" y="5682868"/>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500 points</a:t>
            </a:r>
            <a:endParaRPr sz="1800" dirty="0">
              <a:solidFill>
                <a:srgbClr val="FFFFFF"/>
              </a:solidFill>
              <a:latin typeface="+mj-lt"/>
              <a:ea typeface="Calibri"/>
              <a:cs typeface="Calibri"/>
              <a:sym typeface="Calibri"/>
            </a:endParaRPr>
          </a:p>
        </p:txBody>
      </p:sp>
      <p:sp>
        <p:nvSpPr>
          <p:cNvPr id="34" name="Google Shape;94;p13">
            <a:extLst>
              <a:ext uri="{FF2B5EF4-FFF2-40B4-BE49-F238E27FC236}">
                <a16:creationId xmlns:a16="http://schemas.microsoft.com/office/drawing/2014/main" id="{821D7FE0-164B-E0F2-C437-3CEDDFD694F8}"/>
              </a:ext>
            </a:extLst>
          </p:cNvPr>
          <p:cNvSpPr/>
          <p:nvPr/>
        </p:nvSpPr>
        <p:spPr>
          <a:xfrm>
            <a:off x="9882734" y="5659854"/>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800 points</a:t>
            </a:r>
            <a:endParaRPr sz="1800" dirty="0">
              <a:solidFill>
                <a:srgbClr val="FFFFFF"/>
              </a:solidFill>
              <a:latin typeface="+mj-lt"/>
              <a:ea typeface="Calibri"/>
              <a:cs typeface="Calibri"/>
              <a:sym typeface="Calibri"/>
            </a:endParaRPr>
          </a:p>
        </p:txBody>
      </p:sp>
      <p:pic>
        <p:nvPicPr>
          <p:cNvPr id="72" name="Picture 71" descr="Topi">
            <a:extLst>
              <a:ext uri="{FF2B5EF4-FFF2-40B4-BE49-F238E27FC236}">
                <a16:creationId xmlns:a16="http://schemas.microsoft.com/office/drawing/2014/main" id="{E7ADEBDE-45C1-CF6E-9BB1-0855EB17D8E1}"/>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2965" y="3558320"/>
            <a:ext cx="1187979" cy="839901"/>
          </a:xfrm>
          <a:prstGeom prst="rect">
            <a:avLst/>
          </a:prstGeom>
        </p:spPr>
      </p:pic>
      <p:sp>
        <p:nvSpPr>
          <p:cNvPr id="50" name="Google Shape;92;p13">
            <a:extLst>
              <a:ext uri="{FF2B5EF4-FFF2-40B4-BE49-F238E27FC236}">
                <a16:creationId xmlns:a16="http://schemas.microsoft.com/office/drawing/2014/main" id="{009D821A-57F2-4204-AA33-8020A23536FC}"/>
              </a:ext>
            </a:extLst>
          </p:cNvPr>
          <p:cNvSpPr/>
          <p:nvPr/>
        </p:nvSpPr>
        <p:spPr>
          <a:xfrm>
            <a:off x="2653497" y="3553387"/>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60 points</a:t>
            </a:r>
            <a:endParaRPr sz="1800" dirty="0">
              <a:solidFill>
                <a:srgbClr val="FFFFFF"/>
              </a:solidFill>
              <a:latin typeface="+mj-lt"/>
              <a:ea typeface="Calibri"/>
              <a:cs typeface="Calibri"/>
              <a:sym typeface="Calibri"/>
            </a:endParaRPr>
          </a:p>
        </p:txBody>
      </p:sp>
      <p:pic>
        <p:nvPicPr>
          <p:cNvPr id="76" name="Picture 75" descr="Dompet">
            <a:extLst>
              <a:ext uri="{FF2B5EF4-FFF2-40B4-BE49-F238E27FC236}">
                <a16:creationId xmlns:a16="http://schemas.microsoft.com/office/drawing/2014/main" id="{D5B8D477-8392-A51D-3A85-8A263088AD86}"/>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32571" y="4400120"/>
            <a:ext cx="1724622" cy="1219308"/>
          </a:xfrm>
          <a:prstGeom prst="rect">
            <a:avLst/>
          </a:prstGeom>
        </p:spPr>
      </p:pic>
      <p:sp>
        <p:nvSpPr>
          <p:cNvPr id="24" name="Google Shape;94;p13">
            <a:extLst>
              <a:ext uri="{FF2B5EF4-FFF2-40B4-BE49-F238E27FC236}">
                <a16:creationId xmlns:a16="http://schemas.microsoft.com/office/drawing/2014/main" id="{9838F7BA-F6E3-BEB2-C1D9-C9059D81B8A9}"/>
              </a:ext>
            </a:extLst>
          </p:cNvPr>
          <p:cNvSpPr/>
          <p:nvPr/>
        </p:nvSpPr>
        <p:spPr>
          <a:xfrm>
            <a:off x="2631014" y="4646172"/>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200 points</a:t>
            </a:r>
            <a:endParaRPr sz="1800" dirty="0">
              <a:solidFill>
                <a:srgbClr val="FFFFFF"/>
              </a:solidFill>
              <a:latin typeface="+mj-lt"/>
              <a:ea typeface="Calibri"/>
              <a:cs typeface="Calibri"/>
              <a:sym typeface="Calibri"/>
            </a:endParaRPr>
          </a:p>
        </p:txBody>
      </p:sp>
      <p:pic>
        <p:nvPicPr>
          <p:cNvPr id="70" name="Picture 69" descr="Buncis">
            <a:extLst>
              <a:ext uri="{FF2B5EF4-FFF2-40B4-BE49-F238E27FC236}">
                <a16:creationId xmlns:a16="http://schemas.microsoft.com/office/drawing/2014/main" id="{602D27F5-B1F1-BB39-B08F-344C2CAEFFE7}"/>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4492" y="4496064"/>
            <a:ext cx="1634186" cy="1155369"/>
          </a:xfrm>
          <a:prstGeom prst="rect">
            <a:avLst/>
          </a:prstGeom>
        </p:spPr>
      </p:pic>
      <p:sp>
        <p:nvSpPr>
          <p:cNvPr id="27" name="Google Shape;94;p13">
            <a:extLst>
              <a:ext uri="{FF2B5EF4-FFF2-40B4-BE49-F238E27FC236}">
                <a16:creationId xmlns:a16="http://schemas.microsoft.com/office/drawing/2014/main" id="{60137700-5A05-7AB8-DD70-1DE46E4F7BC0}"/>
              </a:ext>
            </a:extLst>
          </p:cNvPr>
          <p:cNvSpPr/>
          <p:nvPr/>
        </p:nvSpPr>
        <p:spPr>
          <a:xfrm>
            <a:off x="8085988" y="4615365"/>
            <a:ext cx="1593300" cy="841800"/>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350 points</a:t>
            </a:r>
            <a:endParaRPr sz="1800" dirty="0">
              <a:solidFill>
                <a:srgbClr val="FFFFFF"/>
              </a:solidFill>
              <a:latin typeface="+mj-lt"/>
              <a:ea typeface="Calibri"/>
              <a:cs typeface="Calibri"/>
              <a:sym typeface="Calibri"/>
            </a:endParaRPr>
          </a:p>
        </p:txBody>
      </p:sp>
      <p:sp>
        <p:nvSpPr>
          <p:cNvPr id="56" name="TextBox 55">
            <a:extLst>
              <a:ext uri="{FF2B5EF4-FFF2-40B4-BE49-F238E27FC236}">
                <a16:creationId xmlns:a16="http://schemas.microsoft.com/office/drawing/2014/main" id="{2830234E-2B89-663F-4E89-235A334D0CC6}"/>
              </a:ext>
              <a:ext uri="{C183D7F6-B498-43B3-948B-1728B52AA6E4}">
                <adec:decorative xmlns:adec="http://schemas.microsoft.com/office/drawing/2017/decorative" val="1"/>
              </a:ext>
            </a:extLst>
          </p:cNvPr>
          <p:cNvSpPr txBox="1"/>
          <p:nvPr/>
        </p:nvSpPr>
        <p:spPr>
          <a:xfrm>
            <a:off x="2155371" y="39189"/>
            <a:ext cx="0" cy="0"/>
          </a:xfrm>
          <a:prstGeom prst="rect">
            <a:avLst/>
          </a:prstGeom>
          <a:noFill/>
        </p:spPr>
        <p:txBody>
          <a:bodyPr wrap="none" lIns="0" tIns="0" rIns="0" bIns="0" rtlCol="0">
            <a:noAutofit/>
          </a:bodyPr>
          <a:lstStyle/>
          <a:p>
            <a:pPr algn="l"/>
            <a:endParaRPr lang="en-US" sz="1800" dirty="0"/>
          </a:p>
        </p:txBody>
      </p:sp>
    </p:spTree>
    <p:extLst>
      <p:ext uri="{BB962C8B-B14F-4D97-AF65-F5344CB8AC3E}">
        <p14:creationId xmlns:p14="http://schemas.microsoft.com/office/powerpoint/2010/main" val="287588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500"/>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9"/>
                                        </p:tgtEl>
                                      </p:cBhvr>
                                    </p:animEffect>
                                    <p:set>
                                      <p:cBhvr>
                                        <p:cTn id="12" dur="1" fill="hold">
                                          <p:stCondLst>
                                            <p:cond delay="500"/>
                                          </p:stCondLst>
                                        </p:cTn>
                                        <p:tgtEl>
                                          <p:spTgt spid="3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5"/>
                                        </p:tgtEl>
                                      </p:cBhvr>
                                    </p:animEffect>
                                    <p:set>
                                      <p:cBhvr>
                                        <p:cTn id="17" dur="1" fill="hold">
                                          <p:stCondLst>
                                            <p:cond delay="500"/>
                                          </p:stCondLst>
                                        </p:cTn>
                                        <p:tgtEl>
                                          <p:spTgt spid="4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7"/>
                                        </p:tgtEl>
                                      </p:cBhvr>
                                    </p:animEffect>
                                    <p:set>
                                      <p:cBhvr>
                                        <p:cTn id="22" dur="1" fill="hold">
                                          <p:stCondLst>
                                            <p:cond delay="500"/>
                                          </p:stCondLst>
                                        </p:cTn>
                                        <p:tgtEl>
                                          <p:spTgt spid="5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
                                        </p:tgtEl>
                                      </p:cBhvr>
                                    </p:animEffect>
                                    <p:set>
                                      <p:cBhvr>
                                        <p:cTn id="27" dur="1" fill="hold">
                                          <p:stCondLst>
                                            <p:cond delay="500"/>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1"/>
                                        </p:tgtEl>
                                      </p:cBhvr>
                                    </p:animEffect>
                                    <p:set>
                                      <p:cBhvr>
                                        <p:cTn id="32" dur="1" fill="hold">
                                          <p:stCondLst>
                                            <p:cond delay="500"/>
                                          </p:stCondLst>
                                        </p:cTn>
                                        <p:tgtEl>
                                          <p:spTgt spid="4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7"/>
                                        </p:tgtEl>
                                      </p:cBhvr>
                                    </p:animEffect>
                                    <p:set>
                                      <p:cBhvr>
                                        <p:cTn id="37" dur="1" fill="hold">
                                          <p:stCondLst>
                                            <p:cond delay="500"/>
                                          </p:stCondLst>
                                        </p:cTn>
                                        <p:tgtEl>
                                          <p:spTgt spid="4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0"/>
                                        </p:tgtEl>
                                      </p:cBhvr>
                                    </p:animEffect>
                                    <p:set>
                                      <p:cBhvr>
                                        <p:cTn id="42" dur="1" fill="hold">
                                          <p:stCondLst>
                                            <p:cond delay="500"/>
                                          </p:stCondLst>
                                        </p:cTn>
                                        <p:tgtEl>
                                          <p:spTgt spid="5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6"/>
                                        </p:tgtEl>
                                      </p:cBhvr>
                                    </p:animEffect>
                                    <p:set>
                                      <p:cBhvr>
                                        <p:cTn id="47" dur="1" fill="hold">
                                          <p:stCondLst>
                                            <p:cond delay="500"/>
                                          </p:stCondLst>
                                        </p:cTn>
                                        <p:tgtEl>
                                          <p:spTgt spid="3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3"/>
                                        </p:tgtEl>
                                      </p:cBhvr>
                                    </p:animEffect>
                                    <p:set>
                                      <p:cBhvr>
                                        <p:cTn id="52" dur="1" fill="hold">
                                          <p:stCondLst>
                                            <p:cond delay="500"/>
                                          </p:stCondLst>
                                        </p:cTn>
                                        <p:tgtEl>
                                          <p:spTgt spid="4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49"/>
                                        </p:tgtEl>
                                      </p:cBhvr>
                                    </p:animEffect>
                                    <p:set>
                                      <p:cBhvr>
                                        <p:cTn id="57" dur="1" fill="hold">
                                          <p:stCondLst>
                                            <p:cond delay="500"/>
                                          </p:stCondLst>
                                        </p:cTn>
                                        <p:tgtEl>
                                          <p:spTgt spid="4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500"/>
                                          </p:stCondLst>
                                        </p:cTn>
                                        <p:tgtEl>
                                          <p:spTgt spid="5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1"/>
                                        </p:tgtEl>
                                      </p:cBhvr>
                                    </p:animEffect>
                                    <p:set>
                                      <p:cBhvr>
                                        <p:cTn id="67" dur="1" fill="hold">
                                          <p:stCondLst>
                                            <p:cond delay="500"/>
                                          </p:stCondLst>
                                        </p:cTn>
                                        <p:tgtEl>
                                          <p:spTgt spid="1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4"/>
                                        </p:tgtEl>
                                      </p:cBhvr>
                                    </p:animEffect>
                                    <p:set>
                                      <p:cBhvr>
                                        <p:cTn id="72" dur="1" fill="hold">
                                          <p:stCondLst>
                                            <p:cond delay="500"/>
                                          </p:stCondLst>
                                        </p:cTn>
                                        <p:tgtEl>
                                          <p:spTgt spid="2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25"/>
                                        </p:tgtEl>
                                      </p:cBhvr>
                                    </p:animEffect>
                                    <p:set>
                                      <p:cBhvr>
                                        <p:cTn id="77" dur="1" fill="hold">
                                          <p:stCondLst>
                                            <p:cond delay="500"/>
                                          </p:stCondLst>
                                        </p:cTn>
                                        <p:tgtEl>
                                          <p:spTgt spid="2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26"/>
                                        </p:tgtEl>
                                      </p:cBhvr>
                                    </p:animEffect>
                                    <p:set>
                                      <p:cBhvr>
                                        <p:cTn id="82" dur="1" fill="hold">
                                          <p:stCondLst>
                                            <p:cond delay="500"/>
                                          </p:stCondLst>
                                        </p:cTn>
                                        <p:tgtEl>
                                          <p:spTgt spid="2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27"/>
                                        </p:tgtEl>
                                      </p:cBhvr>
                                    </p:animEffect>
                                    <p:set>
                                      <p:cBhvr>
                                        <p:cTn id="87" dur="1" fill="hold">
                                          <p:stCondLst>
                                            <p:cond delay="500"/>
                                          </p:stCondLst>
                                        </p:cTn>
                                        <p:tgtEl>
                                          <p:spTgt spid="2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28"/>
                                        </p:tgtEl>
                                      </p:cBhvr>
                                    </p:animEffect>
                                    <p:set>
                                      <p:cBhvr>
                                        <p:cTn id="92" dur="1" fill="hold">
                                          <p:stCondLst>
                                            <p:cond delay="500"/>
                                          </p:stCondLst>
                                        </p:cTn>
                                        <p:tgtEl>
                                          <p:spTgt spid="2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29"/>
                                        </p:tgtEl>
                                      </p:cBhvr>
                                    </p:animEffect>
                                    <p:set>
                                      <p:cBhvr>
                                        <p:cTn id="97" dur="1" fill="hold">
                                          <p:stCondLst>
                                            <p:cond delay="500"/>
                                          </p:stCondLst>
                                        </p:cTn>
                                        <p:tgtEl>
                                          <p:spTgt spid="2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30"/>
                                        </p:tgtEl>
                                      </p:cBhvr>
                                    </p:animEffect>
                                    <p:set>
                                      <p:cBhvr>
                                        <p:cTn id="102" dur="1" fill="hold">
                                          <p:stCondLst>
                                            <p:cond delay="500"/>
                                          </p:stCondLst>
                                        </p:cTn>
                                        <p:tgtEl>
                                          <p:spTgt spid="3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31"/>
                                        </p:tgtEl>
                                      </p:cBhvr>
                                    </p:animEffect>
                                    <p:set>
                                      <p:cBhvr>
                                        <p:cTn id="107" dur="1" fill="hold">
                                          <p:stCondLst>
                                            <p:cond delay="500"/>
                                          </p:stCondLst>
                                        </p:cTn>
                                        <p:tgtEl>
                                          <p:spTgt spid="31"/>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32"/>
                                        </p:tgtEl>
                                      </p:cBhvr>
                                    </p:animEffect>
                                    <p:set>
                                      <p:cBhvr>
                                        <p:cTn id="112" dur="1" fill="hold">
                                          <p:stCondLst>
                                            <p:cond delay="500"/>
                                          </p:stCondLst>
                                        </p:cTn>
                                        <p:tgtEl>
                                          <p:spTgt spid="32"/>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33"/>
                                        </p:tgtEl>
                                      </p:cBhvr>
                                    </p:animEffect>
                                    <p:set>
                                      <p:cBhvr>
                                        <p:cTn id="117" dur="1" fill="hold">
                                          <p:stCondLst>
                                            <p:cond delay="500"/>
                                          </p:stCondLst>
                                        </p:cTn>
                                        <p:tgtEl>
                                          <p:spTgt spid="33"/>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34"/>
                                        </p:tgtEl>
                                      </p:cBhvr>
                                    </p:animEffect>
                                    <p:set>
                                      <p:cBhvr>
                                        <p:cTn id="122" dur="1" fill="hold">
                                          <p:stCondLst>
                                            <p:cond delay="50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Google Shape;70;p13">
            <a:extLst>
              <a:ext uri="{FF2B5EF4-FFF2-40B4-BE49-F238E27FC236}">
                <a16:creationId xmlns:a16="http://schemas.microsoft.com/office/drawing/2014/main" id="{A3701F00-70D8-98FB-A6AD-215443B1431D}"/>
              </a:ext>
            </a:extLst>
          </p:cNvPr>
          <p:cNvSpPr txBox="1">
            <a:spLocks/>
          </p:cNvSpPr>
          <p:nvPr/>
        </p:nvSpPr>
        <p:spPr>
          <a:xfrm>
            <a:off x="3540868" y="285397"/>
            <a:ext cx="5110264" cy="5541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algn="ctr" defTabSz="609585">
              <a:lnSpc>
                <a:spcPct val="150000"/>
              </a:lnSpc>
              <a:spcBef>
                <a:spcPts val="0"/>
              </a:spcBef>
              <a:buClr>
                <a:srgbClr val="000000"/>
              </a:buClr>
              <a:buSzPts val="1500"/>
              <a:buFont typeface="Arial"/>
              <a:buNone/>
              <a:defRPr/>
            </a:pPr>
            <a:r>
              <a:rPr lang="en-GB" sz="2000" dirty="0">
                <a:ea typeface="Montserrat"/>
                <a:cs typeface="Montserrat"/>
                <a:sym typeface="Montserrat"/>
              </a:rPr>
              <a:t>Press the spacebar or</a:t>
            </a:r>
            <a:br>
              <a:rPr lang="en-GB" sz="2000" dirty="0">
                <a:ea typeface="Montserrat"/>
                <a:cs typeface="Montserrat"/>
                <a:sym typeface="Montserrat"/>
              </a:rPr>
            </a:br>
            <a:r>
              <a:rPr lang="en-GB" sz="2000" dirty="0">
                <a:ea typeface="Montserrat"/>
                <a:cs typeface="Montserrat"/>
                <a:sym typeface="Montserrat"/>
              </a:rPr>
              <a:t>tap on the screen to begin.</a:t>
            </a:r>
          </a:p>
        </p:txBody>
      </p:sp>
      <p:sp>
        <p:nvSpPr>
          <p:cNvPr id="35" name="Google Shape;71;p13">
            <a:extLst>
              <a:ext uri="{FF2B5EF4-FFF2-40B4-BE49-F238E27FC236}">
                <a16:creationId xmlns:a16="http://schemas.microsoft.com/office/drawing/2014/main" id="{97C49261-8898-1443-1856-9D2EDF11A885}"/>
              </a:ext>
              <a:ext uri="{C183D7F6-B498-43B3-948B-1728B52AA6E4}">
                <adec:decorative xmlns:adec="http://schemas.microsoft.com/office/drawing/2017/decorative" val="1"/>
              </a:ext>
            </a:extLst>
          </p:cNvPr>
          <p:cNvSpPr/>
          <p:nvPr/>
        </p:nvSpPr>
        <p:spPr>
          <a:xfrm>
            <a:off x="4843647" y="2547685"/>
            <a:ext cx="2330246" cy="1602763"/>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endParaRPr sz="1400" dirty="0">
              <a:solidFill>
                <a:srgbClr val="FFFFFF"/>
              </a:solidFill>
              <a:latin typeface="Calibri"/>
              <a:ea typeface="Calibri"/>
              <a:cs typeface="Calibri"/>
              <a:sym typeface="Calibri"/>
            </a:endParaRPr>
          </a:p>
        </p:txBody>
      </p:sp>
      <p:sp>
        <p:nvSpPr>
          <p:cNvPr id="6" name="Google Shape;71;p13">
            <a:extLst>
              <a:ext uri="{FF2B5EF4-FFF2-40B4-BE49-F238E27FC236}">
                <a16:creationId xmlns:a16="http://schemas.microsoft.com/office/drawing/2014/main" id="{745B8FA3-C231-B21F-89EC-94BC208F4B2C}"/>
              </a:ext>
            </a:extLst>
          </p:cNvPr>
          <p:cNvSpPr/>
          <p:nvPr/>
        </p:nvSpPr>
        <p:spPr>
          <a:xfrm>
            <a:off x="1159913" y="2533008"/>
            <a:ext cx="2330246" cy="1602763"/>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r>
              <a:rPr lang="en-AU" sz="1800" i="1" dirty="0" err="1">
                <a:solidFill>
                  <a:srgbClr val="FFFFFF"/>
                </a:solidFill>
                <a:ea typeface="Calibri"/>
                <a:cs typeface="Calibri"/>
                <a:sym typeface="Calibri"/>
              </a:rPr>
              <a:t>ukiran</a:t>
            </a:r>
            <a:r>
              <a:rPr lang="en-AU" sz="1800" i="1" dirty="0">
                <a:solidFill>
                  <a:srgbClr val="FFFFFF"/>
                </a:solidFill>
                <a:ea typeface="Calibri"/>
                <a:cs typeface="Calibri"/>
                <a:sym typeface="Calibri"/>
              </a:rPr>
              <a:t> yang </a:t>
            </a:r>
            <a:r>
              <a:rPr lang="en-AU" sz="1800" i="1" dirty="0" err="1">
                <a:solidFill>
                  <a:srgbClr val="FFFFFF"/>
                </a:solidFill>
                <a:ea typeface="Calibri"/>
                <a:cs typeface="Calibri"/>
                <a:sym typeface="Calibri"/>
              </a:rPr>
              <a:t>besar</a:t>
            </a:r>
            <a:endParaRPr sz="1800" i="1" dirty="0">
              <a:solidFill>
                <a:srgbClr val="FFFFFF"/>
              </a:solidFill>
              <a:ea typeface="Calibri"/>
              <a:cs typeface="Calibri"/>
              <a:sym typeface="Calibri"/>
            </a:endParaRPr>
          </a:p>
        </p:txBody>
      </p:sp>
      <p:sp>
        <p:nvSpPr>
          <p:cNvPr id="38" name="Google Shape;71;p13">
            <a:extLst>
              <a:ext uri="{FF2B5EF4-FFF2-40B4-BE49-F238E27FC236}">
                <a16:creationId xmlns:a16="http://schemas.microsoft.com/office/drawing/2014/main" id="{E3278C9C-2689-30FF-D7FE-C459767BEC67}"/>
              </a:ext>
            </a:extLst>
          </p:cNvPr>
          <p:cNvSpPr/>
          <p:nvPr/>
        </p:nvSpPr>
        <p:spPr>
          <a:xfrm>
            <a:off x="8577899" y="2562363"/>
            <a:ext cx="2330246" cy="1602763"/>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r>
              <a:rPr lang="en-AU" sz="1800" i="1" dirty="0" err="1">
                <a:solidFill>
                  <a:srgbClr val="FFFFFF"/>
                </a:solidFill>
                <a:ea typeface="Calibri"/>
                <a:cs typeface="Calibri"/>
                <a:sym typeface="Calibri"/>
              </a:rPr>
              <a:t>kaus</a:t>
            </a:r>
            <a:r>
              <a:rPr lang="en-AU" sz="1800" i="1" dirty="0">
                <a:solidFill>
                  <a:srgbClr val="FFFFFF"/>
                </a:solidFill>
                <a:ea typeface="Calibri"/>
                <a:cs typeface="Calibri"/>
                <a:sym typeface="Calibri"/>
              </a:rPr>
              <a:t> yang </a:t>
            </a:r>
            <a:r>
              <a:rPr lang="en-AU" sz="1800" i="1" dirty="0" err="1">
                <a:solidFill>
                  <a:srgbClr val="FFFFFF"/>
                </a:solidFill>
                <a:ea typeface="Calibri"/>
                <a:cs typeface="Calibri"/>
                <a:sym typeface="Calibri"/>
              </a:rPr>
              <a:t>kecil</a:t>
            </a:r>
            <a:r>
              <a:rPr lang="en-AU" sz="1800" i="1" dirty="0">
                <a:solidFill>
                  <a:srgbClr val="FFFFFF"/>
                </a:solidFill>
                <a:ea typeface="Calibri"/>
                <a:cs typeface="Calibri"/>
                <a:sym typeface="Calibri"/>
              </a:rPr>
              <a:t> dan </a:t>
            </a:r>
            <a:r>
              <a:rPr lang="en-AU" sz="1800" i="1" dirty="0" err="1">
                <a:solidFill>
                  <a:srgbClr val="FFFFFF"/>
                </a:solidFill>
                <a:ea typeface="Calibri"/>
                <a:cs typeface="Calibri"/>
                <a:sym typeface="Calibri"/>
              </a:rPr>
              <a:t>abu-abu</a:t>
            </a:r>
            <a:endParaRPr sz="1800" i="1" dirty="0">
              <a:solidFill>
                <a:srgbClr val="FFFFFF"/>
              </a:solidFill>
              <a:ea typeface="Calibri"/>
              <a:cs typeface="Calibri"/>
              <a:sym typeface="Calibri"/>
            </a:endParaRPr>
          </a:p>
        </p:txBody>
      </p:sp>
      <p:sp>
        <p:nvSpPr>
          <p:cNvPr id="58" name="Google Shape;71;p13">
            <a:extLst>
              <a:ext uri="{FF2B5EF4-FFF2-40B4-BE49-F238E27FC236}">
                <a16:creationId xmlns:a16="http://schemas.microsoft.com/office/drawing/2014/main" id="{852515DC-CE81-4DB1-12FC-A2D0E07E0ADB}"/>
              </a:ext>
              <a:ext uri="{C183D7F6-B498-43B3-948B-1728B52AA6E4}">
                <adec:decorative xmlns:adec="http://schemas.microsoft.com/office/drawing/2017/decorative" val="1"/>
              </a:ext>
            </a:extLst>
          </p:cNvPr>
          <p:cNvSpPr/>
          <p:nvPr/>
        </p:nvSpPr>
        <p:spPr>
          <a:xfrm>
            <a:off x="2778650" y="4639566"/>
            <a:ext cx="2330246" cy="1602763"/>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endParaRPr sz="1400" dirty="0">
              <a:solidFill>
                <a:srgbClr val="FFFFFF"/>
              </a:solidFill>
              <a:latin typeface="Calibri"/>
              <a:ea typeface="Calibri"/>
              <a:cs typeface="Calibri"/>
              <a:sym typeface="Calibri"/>
            </a:endParaRPr>
          </a:p>
        </p:txBody>
      </p:sp>
      <p:sp>
        <p:nvSpPr>
          <p:cNvPr id="61" name="Google Shape;71;p13">
            <a:extLst>
              <a:ext uri="{FF2B5EF4-FFF2-40B4-BE49-F238E27FC236}">
                <a16:creationId xmlns:a16="http://schemas.microsoft.com/office/drawing/2014/main" id="{AB50E954-D9D9-550F-38EC-E1DD13B133C9}"/>
              </a:ext>
              <a:ext uri="{C183D7F6-B498-43B3-948B-1728B52AA6E4}">
                <adec:decorative xmlns:adec="http://schemas.microsoft.com/office/drawing/2017/decorative" val="1"/>
              </a:ext>
            </a:extLst>
          </p:cNvPr>
          <p:cNvSpPr/>
          <p:nvPr/>
        </p:nvSpPr>
        <p:spPr>
          <a:xfrm>
            <a:off x="6721010" y="4639566"/>
            <a:ext cx="2330246" cy="1602763"/>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400"/>
              <a:buFont typeface="Arial"/>
              <a:buNone/>
            </a:pPr>
            <a:endParaRPr sz="1400" dirty="0">
              <a:solidFill>
                <a:srgbClr val="FFFFFF"/>
              </a:solidFill>
              <a:latin typeface="Calibri"/>
              <a:ea typeface="Calibri"/>
              <a:cs typeface="Calibri"/>
              <a:sym typeface="Calibri"/>
            </a:endParaRPr>
          </a:p>
        </p:txBody>
      </p:sp>
      <p:sp>
        <p:nvSpPr>
          <p:cNvPr id="7" name="Google Shape;72;p13">
            <a:extLst>
              <a:ext uri="{FF2B5EF4-FFF2-40B4-BE49-F238E27FC236}">
                <a16:creationId xmlns:a16="http://schemas.microsoft.com/office/drawing/2014/main" id="{B7F8A79A-7212-03DA-3BFB-EC0298C2A698}"/>
              </a:ext>
            </a:extLst>
          </p:cNvPr>
          <p:cNvSpPr/>
          <p:nvPr/>
        </p:nvSpPr>
        <p:spPr>
          <a:xfrm>
            <a:off x="1159913" y="2547685"/>
            <a:ext cx="2330246" cy="1573408"/>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1000 points</a:t>
            </a:r>
            <a:endParaRPr sz="1800" dirty="0">
              <a:solidFill>
                <a:srgbClr val="FFFFFF"/>
              </a:solidFill>
              <a:latin typeface="+mj-lt"/>
              <a:ea typeface="Calibri"/>
              <a:cs typeface="Calibri"/>
              <a:sym typeface="Calibri"/>
            </a:endParaRPr>
          </a:p>
        </p:txBody>
      </p:sp>
      <p:sp>
        <p:nvSpPr>
          <p:cNvPr id="65" name="Google Shape;72;p13">
            <a:extLst>
              <a:ext uri="{FF2B5EF4-FFF2-40B4-BE49-F238E27FC236}">
                <a16:creationId xmlns:a16="http://schemas.microsoft.com/office/drawing/2014/main" id="{7D9EA5FC-B824-6787-8023-839B0A6D747F}"/>
              </a:ext>
            </a:extLst>
          </p:cNvPr>
          <p:cNvSpPr/>
          <p:nvPr/>
        </p:nvSpPr>
        <p:spPr>
          <a:xfrm>
            <a:off x="8577899" y="2577040"/>
            <a:ext cx="2330246" cy="1573408"/>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1000 points</a:t>
            </a:r>
            <a:endParaRPr sz="1800" dirty="0">
              <a:solidFill>
                <a:srgbClr val="FFFFFF"/>
              </a:solidFill>
              <a:latin typeface="+mj-lt"/>
              <a:ea typeface="Calibri"/>
              <a:cs typeface="Calibri"/>
              <a:sym typeface="Calibri"/>
            </a:endParaRPr>
          </a:p>
        </p:txBody>
      </p:sp>
      <p:pic>
        <p:nvPicPr>
          <p:cNvPr id="10" name="Picture 9" descr="Biskuit">
            <a:extLst>
              <a:ext uri="{FF2B5EF4-FFF2-40B4-BE49-F238E27FC236}">
                <a16:creationId xmlns:a16="http://schemas.microsoft.com/office/drawing/2014/main" id="{CBB8A6D3-5938-3DC4-20C6-7313DFF5ABA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6817" y="2446693"/>
            <a:ext cx="2443906" cy="1727841"/>
          </a:xfrm>
          <a:prstGeom prst="rect">
            <a:avLst/>
          </a:prstGeom>
        </p:spPr>
      </p:pic>
      <p:pic>
        <p:nvPicPr>
          <p:cNvPr id="11" name="Picture 10" descr="Kue">
            <a:extLst>
              <a:ext uri="{FF2B5EF4-FFF2-40B4-BE49-F238E27FC236}">
                <a16:creationId xmlns:a16="http://schemas.microsoft.com/office/drawing/2014/main" id="{F74C32BB-A2DE-390D-890B-97DE4550DD1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64990" y="4562349"/>
            <a:ext cx="2443906" cy="1727841"/>
          </a:xfrm>
          <a:prstGeom prst="rect">
            <a:avLst/>
          </a:prstGeom>
        </p:spPr>
      </p:pic>
      <p:pic>
        <p:nvPicPr>
          <p:cNvPr id="12" name="Picture 11" descr="Mangga">
            <a:extLst>
              <a:ext uri="{FF2B5EF4-FFF2-40B4-BE49-F238E27FC236}">
                <a16:creationId xmlns:a16="http://schemas.microsoft.com/office/drawing/2014/main" id="{75ABB564-0587-5286-2DD3-A7A9588B193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5474" y="4462998"/>
            <a:ext cx="2431328" cy="1782857"/>
          </a:xfrm>
          <a:prstGeom prst="rect">
            <a:avLst/>
          </a:prstGeom>
        </p:spPr>
      </p:pic>
      <p:sp>
        <p:nvSpPr>
          <p:cNvPr id="64" name="Google Shape;72;p13">
            <a:extLst>
              <a:ext uri="{FF2B5EF4-FFF2-40B4-BE49-F238E27FC236}">
                <a16:creationId xmlns:a16="http://schemas.microsoft.com/office/drawing/2014/main" id="{0D2FDE1B-2C03-AEFE-E226-4C2C574762C3}"/>
              </a:ext>
            </a:extLst>
          </p:cNvPr>
          <p:cNvSpPr/>
          <p:nvPr/>
        </p:nvSpPr>
        <p:spPr>
          <a:xfrm>
            <a:off x="4837335" y="2562363"/>
            <a:ext cx="2330246" cy="1573408"/>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1000 points</a:t>
            </a:r>
            <a:endParaRPr sz="1800" dirty="0">
              <a:solidFill>
                <a:srgbClr val="FFFFFF"/>
              </a:solidFill>
              <a:latin typeface="+mj-lt"/>
              <a:ea typeface="Calibri"/>
              <a:cs typeface="Calibri"/>
              <a:sym typeface="Calibri"/>
            </a:endParaRPr>
          </a:p>
        </p:txBody>
      </p:sp>
      <p:sp>
        <p:nvSpPr>
          <p:cNvPr id="66" name="Google Shape;72;p13">
            <a:extLst>
              <a:ext uri="{FF2B5EF4-FFF2-40B4-BE49-F238E27FC236}">
                <a16:creationId xmlns:a16="http://schemas.microsoft.com/office/drawing/2014/main" id="{8E4E5D3F-B7E0-AF5B-2148-7047BA741E03}"/>
              </a:ext>
            </a:extLst>
          </p:cNvPr>
          <p:cNvSpPr/>
          <p:nvPr/>
        </p:nvSpPr>
        <p:spPr>
          <a:xfrm>
            <a:off x="2753104" y="4639565"/>
            <a:ext cx="2330246" cy="1573408"/>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2000 points</a:t>
            </a:r>
            <a:endParaRPr sz="1800" dirty="0">
              <a:solidFill>
                <a:srgbClr val="FFFFFF"/>
              </a:solidFill>
              <a:latin typeface="+mj-lt"/>
              <a:ea typeface="Calibri"/>
              <a:cs typeface="Calibri"/>
              <a:sym typeface="Calibri"/>
            </a:endParaRPr>
          </a:p>
        </p:txBody>
      </p:sp>
      <p:sp>
        <p:nvSpPr>
          <p:cNvPr id="67" name="Google Shape;72;p13">
            <a:extLst>
              <a:ext uri="{FF2B5EF4-FFF2-40B4-BE49-F238E27FC236}">
                <a16:creationId xmlns:a16="http://schemas.microsoft.com/office/drawing/2014/main" id="{46F31C37-7546-AFC2-39FF-7607DB96BFA0}"/>
              </a:ext>
            </a:extLst>
          </p:cNvPr>
          <p:cNvSpPr/>
          <p:nvPr/>
        </p:nvSpPr>
        <p:spPr>
          <a:xfrm>
            <a:off x="6746556" y="4639565"/>
            <a:ext cx="2330246" cy="1573408"/>
          </a:xfrm>
          <a:prstGeom prst="roundRect">
            <a:avLst>
              <a:gd name="adj" fmla="val 16667"/>
            </a:avLst>
          </a:prstGeom>
          <a:gradFill>
            <a:gsLst>
              <a:gs pos="0">
                <a:srgbClr val="781D45"/>
              </a:gs>
              <a:gs pos="38000">
                <a:srgbClr val="AE2A1F"/>
              </a:gs>
              <a:gs pos="70000">
                <a:srgbClr val="C00000"/>
              </a:gs>
              <a:gs pos="97000">
                <a:srgbClr val="781D16"/>
              </a:gs>
              <a:gs pos="100000">
                <a:srgbClr val="781D16"/>
              </a:gs>
            </a:gsLst>
            <a:lin ang="1800004" scaled="0"/>
          </a:gradFill>
          <a:ln w="50800" cap="flat" cmpd="thickThin">
            <a:solidFill>
              <a:srgbClr val="B78700"/>
            </a:solidFill>
            <a:prstDash val="solid"/>
            <a:round/>
            <a:headEnd type="none" w="sm" len="sm"/>
            <a:tailEnd type="none" w="sm" len="sm"/>
          </a:ln>
          <a:effectLst>
            <a:outerShdw blurRad="50800" dist="38100" dir="2700000" algn="tl" rotWithShape="0">
              <a:srgbClr val="000000">
                <a:alpha val="51370"/>
              </a:srgbClr>
            </a:outerShdw>
          </a:effectLst>
        </p:spPr>
        <p:txBody>
          <a:bodyPr spcFirstLastPara="1" wrap="square" lIns="91425" tIns="45700" rIns="91425" bIns="45700" anchor="ctr" anchorCtr="0">
            <a:noAutofit/>
          </a:bodyPr>
          <a:lstStyle/>
          <a:p>
            <a:pPr algn="ctr">
              <a:buClr>
                <a:srgbClr val="000000"/>
              </a:buClr>
              <a:buSzPts val="1600"/>
              <a:buFont typeface="Arial"/>
              <a:buNone/>
            </a:pPr>
            <a:r>
              <a:rPr lang="en-AU" sz="1800" dirty="0">
                <a:solidFill>
                  <a:srgbClr val="FFFFFF"/>
                </a:solidFill>
                <a:latin typeface="+mj-lt"/>
                <a:ea typeface="Calibri"/>
                <a:cs typeface="Calibri"/>
                <a:sym typeface="Calibri"/>
              </a:rPr>
              <a:t>2000 points</a:t>
            </a:r>
            <a:endParaRPr sz="1800" dirty="0">
              <a:solidFill>
                <a:srgbClr val="FFFFFF"/>
              </a:solidFill>
              <a:latin typeface="+mj-lt"/>
              <a:ea typeface="Calibri"/>
              <a:cs typeface="Calibri"/>
              <a:sym typeface="Calibri"/>
            </a:endParaRPr>
          </a:p>
        </p:txBody>
      </p:sp>
      <p:sp>
        <p:nvSpPr>
          <p:cNvPr id="53" name="Slide Number Placeholder 37">
            <a:extLst>
              <a:ext uri="{FF2B5EF4-FFF2-40B4-BE49-F238E27FC236}">
                <a16:creationId xmlns:a16="http://schemas.microsoft.com/office/drawing/2014/main" id="{99CD13BE-3194-1D76-C22C-2AD7F1F85B77}"/>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FFFFFF"/>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dirty="0">
              <a:ln>
                <a:noFill/>
              </a:ln>
              <a:solidFill>
                <a:srgbClr val="FFFFFF"/>
              </a:solidFill>
              <a:effectLst/>
              <a:uLnTx/>
              <a:uFillTx/>
              <a:latin typeface="Public Sans Light"/>
              <a:ea typeface="+mn-ea"/>
              <a:cs typeface="+mn-cs"/>
            </a:endParaRPr>
          </a:p>
        </p:txBody>
      </p:sp>
      <p:sp>
        <p:nvSpPr>
          <p:cNvPr id="8" name="Title 7">
            <a:extLst>
              <a:ext uri="{FF2B5EF4-FFF2-40B4-BE49-F238E27FC236}">
                <a16:creationId xmlns:a16="http://schemas.microsoft.com/office/drawing/2014/main" id="{10BE53DE-A883-9DBB-0D7F-BF7DAC89A883}"/>
              </a:ext>
            </a:extLst>
          </p:cNvPr>
          <p:cNvSpPr>
            <a:spLocks noGrp="1"/>
          </p:cNvSpPr>
          <p:nvPr>
            <p:ph type="title"/>
          </p:nvPr>
        </p:nvSpPr>
        <p:spPr/>
        <p:txBody>
          <a:bodyPr/>
          <a:lstStyle/>
          <a:p>
            <a:endParaRPr lang="en-US" dirty="0">
              <a:solidFill>
                <a:schemeClr val="bg1"/>
              </a:solidFill>
            </a:endParaRPr>
          </a:p>
        </p:txBody>
      </p:sp>
    </p:spTree>
    <p:extLst>
      <p:ext uri="{BB962C8B-B14F-4D97-AF65-F5344CB8AC3E}">
        <p14:creationId xmlns:p14="http://schemas.microsoft.com/office/powerpoint/2010/main" val="103911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500"/>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4"/>
                                        </p:tgtEl>
                                      </p:cBhvr>
                                    </p:animEffect>
                                    <p:set>
                                      <p:cBhvr>
                                        <p:cTn id="12" dur="1" fill="hold">
                                          <p:stCondLst>
                                            <p:cond delay="500"/>
                                          </p:stCondLst>
                                        </p:cTn>
                                        <p:tgtEl>
                                          <p:spTgt spid="6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5"/>
                                        </p:tgtEl>
                                      </p:cBhvr>
                                    </p:animEffect>
                                    <p:set>
                                      <p:cBhvr>
                                        <p:cTn id="17" dur="1" fill="hold">
                                          <p:stCondLst>
                                            <p:cond delay="500"/>
                                          </p:stCondLst>
                                        </p:cTn>
                                        <p:tgtEl>
                                          <p:spTgt spid="6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6"/>
                                        </p:tgtEl>
                                      </p:cBhvr>
                                    </p:animEffect>
                                    <p:set>
                                      <p:cBhvr>
                                        <p:cTn id="22" dur="1" fill="hold">
                                          <p:stCondLst>
                                            <p:cond delay="500"/>
                                          </p:stCondLst>
                                        </p:cTn>
                                        <p:tgtEl>
                                          <p:spTgt spid="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67"/>
                                        </p:tgtEl>
                                      </p:cBhvr>
                                    </p:animEffect>
                                    <p:set>
                                      <p:cBhvr>
                                        <p:cTn id="27" dur="1" fill="hold">
                                          <p:stCondLst>
                                            <p:cond delay="50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p:txBody>
          <a:bodyPr/>
          <a:lstStyle/>
          <a:p>
            <a:r>
              <a:rPr lang="en-AU" dirty="0">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2024 </a:t>
            </a:r>
            <a:endParaRPr lang="en-AU" dirty="0"/>
          </a:p>
        </p:txBody>
      </p:sp>
      <p:sp>
        <p:nvSpPr>
          <p:cNvPr id="3" name="Content Placeholder 2">
            <a:extLst>
              <a:ext uri="{FF2B5EF4-FFF2-40B4-BE49-F238E27FC236}">
                <a16:creationId xmlns:a16="http://schemas.microsoft.com/office/drawing/2014/main" id="{7EAA4023-2429-765F-D84F-564DD266806A}"/>
              </a:ext>
            </a:extLst>
          </p:cNvPr>
          <p:cNvSpPr>
            <a:spLocks noGrp="1"/>
          </p:cNvSpPr>
          <p:nvPr>
            <p:ph idx="4294967295"/>
          </p:nvPr>
        </p:nvSpPr>
        <p:spPr>
          <a:xfrm>
            <a:off x="354240" y="1493838"/>
            <a:ext cx="11472863" cy="5180012"/>
          </a:xfrm>
        </p:spPr>
        <p:txBody>
          <a:bodyPr/>
          <a:lstStyle/>
          <a:p>
            <a:pPr>
              <a:lnSpc>
                <a:spcPct val="150000"/>
              </a:lnSpc>
              <a:spcAft>
                <a:spcPts val="600"/>
              </a:spcAft>
            </a:pPr>
            <a:r>
              <a:rPr lang="en-AU" sz="1200" b="0" i="0" dirty="0">
                <a:solidFill>
                  <a:schemeClr val="bg1"/>
                </a:solidFill>
                <a:effectLst/>
              </a:rPr>
              <a:t>The copyright material published in this resource is subject to the </a:t>
            </a:r>
            <a:r>
              <a:rPr lang="en-AU" sz="1200" b="0" i="1" dirty="0">
                <a:solidFill>
                  <a:schemeClr val="bg1"/>
                </a:solidFill>
                <a:effectLst/>
              </a:rPr>
              <a:t>Copyright Act 1968</a:t>
            </a:r>
            <a:r>
              <a:rPr lang="en-AU" sz="1200" b="0" i="0" dirty="0">
                <a:solidFill>
                  <a:schemeClr val="bg1"/>
                </a:solidFill>
                <a:effectLst/>
              </a:rPr>
              <a:t> (</a:t>
            </a:r>
            <a:r>
              <a:rPr lang="en-AU" sz="1200" b="0" i="0" dirty="0" err="1">
                <a:solidFill>
                  <a:schemeClr val="bg1"/>
                </a:solidFill>
                <a:effectLst/>
              </a:rPr>
              <a:t>Cth</a:t>
            </a:r>
            <a:r>
              <a:rPr lang="en-AU" sz="1200" b="0" i="0" dirty="0">
                <a:solidFill>
                  <a:schemeClr val="bg1"/>
                </a:solidFill>
                <a:effectLst/>
              </a:rPr>
              <a:t>) and is owned by the NSW Department of Education or, where indicated, by a party other than the NSW Department of Education (third-party material). </a:t>
            </a:r>
          </a:p>
          <a:p>
            <a:pPr>
              <a:lnSpc>
                <a:spcPct val="150000"/>
              </a:lnSpc>
              <a:spcAft>
                <a:spcPts val="600"/>
              </a:spcAft>
            </a:pPr>
            <a:r>
              <a:rPr lang="en-AU" sz="1200" b="0" i="0" dirty="0">
                <a:solidFill>
                  <a:schemeClr val="bg1"/>
                </a:solidFill>
                <a:effectLst/>
              </a:rPr>
              <a:t>Copyright material available in this resource and owned by the NSW Department of Education is licensed under a </a:t>
            </a:r>
            <a:r>
              <a:rPr lang="en-AU" sz="1200" b="0" i="0" u="sng" strike="noStrike" dirty="0">
                <a:solidFill>
                  <a:schemeClr val="accent4"/>
                </a:solidFill>
                <a:effectLst/>
                <a:hlinkClick r:id="rId4">
                  <a:extLst>
                    <a:ext uri="{A12FA001-AC4F-418D-AE19-62706E023703}">
                      <ahyp:hlinkClr xmlns:ahyp="http://schemas.microsoft.com/office/drawing/2018/hyperlinkcolor" val="tx"/>
                    </a:ext>
                  </a:extLst>
                </a:hlinkClick>
              </a:rPr>
              <a:t>Creative Commons Attribution 4.0 International (CC BY 4.0) license</a:t>
            </a:r>
            <a:r>
              <a:rPr lang="en-AU" sz="1200" b="0" i="0" dirty="0">
                <a:solidFill>
                  <a:schemeClr val="bg1"/>
                </a:solidFill>
                <a:effectLst/>
              </a:rPr>
              <a:t>.</a:t>
            </a:r>
            <a:r>
              <a:rPr lang="en-AU" sz="1200" b="0" i="0" dirty="0">
                <a:solidFill>
                  <a:schemeClr val="accent4"/>
                </a:solidFill>
                <a:effectLst/>
              </a:rPr>
              <a:t> </a:t>
            </a:r>
            <a:endParaRPr lang="en-AU" sz="1200" dirty="0">
              <a:solidFill>
                <a:schemeClr val="accent4"/>
              </a:solidFill>
            </a:endParaRPr>
          </a:p>
          <a:p>
            <a:pPr algn="l" rtl="0" fontAlgn="base">
              <a:lnSpc>
                <a:spcPct val="150000"/>
              </a:lnSpc>
              <a:spcAft>
                <a:spcPts val="600"/>
              </a:spcAft>
            </a:pPr>
            <a:r>
              <a:rPr lang="en-AU" sz="1200" b="0" i="0" dirty="0">
                <a:solidFill>
                  <a:schemeClr val="bg1"/>
                </a:solidFill>
                <a:effectLst/>
              </a:rPr>
              <a:t>This license allows you to share and adapt the material for any purpose, even commercially. </a:t>
            </a:r>
          </a:p>
          <a:p>
            <a:pPr algn="l" rtl="0" fontAlgn="base">
              <a:lnSpc>
                <a:spcPct val="150000"/>
              </a:lnSpc>
              <a:spcAft>
                <a:spcPts val="600"/>
              </a:spcAft>
            </a:pPr>
            <a:r>
              <a:rPr lang="en-AU" sz="1200" b="0" i="0" dirty="0">
                <a:solidFill>
                  <a:schemeClr val="bg1"/>
                </a:solidFill>
                <a:effectLst/>
              </a:rPr>
              <a:t>Attribution should be given to © State of New South Wales (Department of Education), 2024. </a:t>
            </a:r>
          </a:p>
          <a:p>
            <a:pPr algn="l" rtl="0" fontAlgn="base">
              <a:lnSpc>
                <a:spcPct val="150000"/>
              </a:lnSpc>
              <a:spcAft>
                <a:spcPts val="0"/>
              </a:spcAft>
            </a:pPr>
            <a:r>
              <a:rPr lang="en-AU" sz="1200" b="0" i="0" dirty="0">
                <a:solidFill>
                  <a:schemeClr val="bg1"/>
                </a:solidFill>
                <a:effectLst/>
              </a:rPr>
              <a:t>Material in this resource not available under a Creative Commons license: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the NSW Department of Education logo, other logos and trademark-protected material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material owned by a third party that has been reproduced with permission. You will need to obtain permission from the third party to reuse its material. </a:t>
            </a:r>
          </a:p>
          <a:p>
            <a:pPr algn="l" rtl="0" fontAlgn="base">
              <a:lnSpc>
                <a:spcPct val="150000"/>
              </a:lnSpc>
              <a:spcBef>
                <a:spcPts val="1200"/>
              </a:spcBef>
              <a:spcAft>
                <a:spcPts val="600"/>
              </a:spcAft>
            </a:pPr>
            <a:r>
              <a:rPr lang="en-AU" sz="1200" b="1" i="0" dirty="0">
                <a:solidFill>
                  <a:schemeClr val="bg1"/>
                </a:solidFill>
                <a:effectLst/>
                <a:latin typeface="+mj-lt"/>
              </a:rPr>
              <a:t>Links to third-party material and websites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b="0" i="1" dirty="0">
                <a:solidFill>
                  <a:schemeClr val="bg1"/>
                </a:solidFill>
                <a:effectLst/>
              </a:rPr>
              <a:t>Copyright Act 1968 </a:t>
            </a:r>
            <a:r>
              <a:rPr lang="en-AU" sz="1200" b="0" i="0" dirty="0">
                <a:solidFill>
                  <a:schemeClr val="bg1"/>
                </a:solidFill>
                <a:effectLst/>
              </a:rPr>
              <a:t>(</a:t>
            </a:r>
            <a:r>
              <a:rPr lang="en-AU" sz="1200" b="0" i="0" dirty="0" err="1">
                <a:solidFill>
                  <a:schemeClr val="bg1"/>
                </a:solidFill>
                <a:effectLst/>
              </a:rPr>
              <a:t>Cth</a:t>
            </a:r>
            <a:r>
              <a:rPr lang="en-AU" sz="1200" b="0" i="0" dirty="0">
                <a:solidFill>
                  <a:schemeClr val="bg1"/>
                </a:solidFill>
                <a:effectLst/>
              </a:rPr>
              <a:t>).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draft-updated-template.potx  -  Read-Only" id="{5F0C83F1-0873-46AE-927C-702937B2931A}" vid="{38F5C4A1-B054-4DF0-87EC-53FB93C6EB98}"/>
    </a:ext>
  </a:extLst>
</a:theme>
</file>

<file path=ppt/theme/theme2.xml><?xml version="1.0" encoding="utf-8"?>
<a:theme xmlns:a="http://schemas.openxmlformats.org/drawingml/2006/main" name="2_NSWG Corporate">
  <a:themeElements>
    <a:clrScheme name="Custom 1">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draft-updated-template.potx" id="{CFB5B524-3546-40BF-AADD-32F92B0624E1}" vid="{4DE3A013-8EF5-4F08-AE49-9E37C639DAA9}"/>
    </a:ext>
  </a:extLst>
</a:theme>
</file>

<file path=ppt/theme/theme3.xml><?xml version="1.0" encoding="utf-8"?>
<a:theme xmlns:a="http://schemas.openxmlformats.org/drawingml/2006/main" name="4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4" ma:contentTypeDescription="Create a new document." ma:contentTypeScope="" ma:versionID="50d881a561cc97d82f472489063dc881">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daf5a95862ef58113abcb680b016f55c"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7D410A5-7E79-433C-A7FE-14C4A307E4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29EC61-8433-4465-B5BF-F9D5B2C0BDE3}">
  <ds:schemaRefs>
    <ds:schemaRef ds:uri="http://schemas.microsoft.com/sharepoint/v3/contenttype/forms"/>
  </ds:schemaRefs>
</ds:datastoreItem>
</file>

<file path=customXml/itemProps3.xml><?xml version="1.0" encoding="utf-8"?>
<ds:datastoreItem xmlns:ds="http://schemas.openxmlformats.org/officeDocument/2006/customXml" ds:itemID="{3680DAA2-907E-4CB5-B016-D0DA35A045BF}">
  <ds:schemaRefs>
    <ds:schemaRef ds:uri="http://purl.org/dc/terms/"/>
    <ds:schemaRef ds:uri="http://purl.org/dc/elements/1.1/"/>
    <ds:schemaRef ds:uri="http://purl.org/dc/dcmitype/"/>
    <ds:schemaRef ds:uri="http://schemas.microsoft.com/office/2006/metadata/properties"/>
    <ds:schemaRef ds:uri="654a006b-cedf-4f35-a676-59854467968c"/>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71c5a270-2cab-4081-bd60-6681928412a9"/>
    <ds:schemaRef ds:uri="98740c54-966f-451d-a76c-e38eb7fddd55"/>
  </ds:schemaRefs>
</ds:datastoreItem>
</file>

<file path=docProps/app.xml><?xml version="1.0" encoding="utf-8"?>
<Properties xmlns="http://schemas.openxmlformats.org/officeDocument/2006/extended-properties" xmlns:vt="http://schemas.openxmlformats.org/officeDocument/2006/docPropsVTypes">
  <Template/>
  <TotalTime>0</TotalTime>
  <Words>954</Words>
  <Application>Microsoft Office PowerPoint</Application>
  <PresentationFormat>Widescreen</PresentationFormat>
  <Paragraphs>105</Paragraphs>
  <Slides>7</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vt:i4>
      </vt:variant>
    </vt:vector>
  </HeadingPairs>
  <TitlesOfParts>
    <vt:vector size="17" baseType="lpstr">
      <vt:lpstr>Public Sans Light</vt:lpstr>
      <vt:lpstr>Public Sans</vt:lpstr>
      <vt:lpstr>Montserrat</vt:lpstr>
      <vt:lpstr>Times New Roman</vt:lpstr>
      <vt:lpstr>Public Sans SemiBold</vt:lpstr>
      <vt:lpstr>Calibri</vt:lpstr>
      <vt:lpstr>Arial</vt:lpstr>
      <vt:lpstr>1_NSWG Corporate</vt:lpstr>
      <vt:lpstr>2_NSWG Corporate</vt:lpstr>
      <vt:lpstr>4_NSWG Corporate</vt:lpstr>
      <vt:lpstr>Jeopardy game</vt:lpstr>
      <vt:lpstr>Instructions – Part A</vt:lpstr>
      <vt:lpstr>Instructions – Part B</vt:lpstr>
      <vt:lpstr>Differentiation strategies</vt:lpstr>
      <vt:lpstr>PowerPoint Presentation</vt:lpstr>
      <vt:lpstr>PowerPoint Presentation</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Jeopardy game</dc:title>
  <dc:subject>Modern languages Stage 4 Indonesian</dc:subject>
  <dc:creator>NSW Department of Education</dc:creator>
  <cp:keywords>Modern languages, Stage 4, Indonesian</cp:keywords>
  <dc:description/>
  <cp:lastModifiedBy/>
  <dcterms:created xsi:type="dcterms:W3CDTF">2022-12-14T10:07:55Z</dcterms:created>
  <dcterms:modified xsi:type="dcterms:W3CDTF">2024-06-05T04:34:40Z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0x010100C6BC20BCFB223D4189F17F47419ECBA2</vt:lpwstr>
  </property>
  <property fmtid="{D5CDD505-2E9C-101B-9397-08002B2CF9AE}" pid="4" name="MSIP_Label_b603dfd7-d93a-4381-a340-2995d8282205_Enabled">
    <vt:lpwstr>true</vt:lpwstr>
  </property>
  <property fmtid="{D5CDD505-2E9C-101B-9397-08002B2CF9AE}" pid="5" name="MSIP_Label_b603dfd7-d93a-4381-a340-2995d8282205_SetDate">
    <vt:lpwstr>2023-08-07T02:13:14Z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236309a5-a59a-4b9d-99ec-b93407eaf6be</vt:lpwstr>
  </property>
  <property fmtid="{D5CDD505-2E9C-101B-9397-08002B2CF9AE}" pid="10" name="MSIP_Label_b603dfd7-d93a-4381-a340-2995d8282205_ContentBits">
    <vt:lpwstr>0</vt:lpwstr>
  </property>
</Properties>
</file>