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embedTrueTypeFonts="1" saveSubsetFonts="1">
  <p:sldMasterIdLst>
    <p:sldMasterId id="2147483809" r:id="rId4"/>
  </p:sldMasterIdLst>
  <p:notesMasterIdLst>
    <p:notesMasterId r:id="rId12"/>
  </p:notesMasterIdLst>
  <p:handoutMasterIdLst>
    <p:handoutMasterId r:id="rId13"/>
  </p:handoutMasterIdLst>
  <p:sldIdLst>
    <p:sldId id="26201" r:id="rId5"/>
    <p:sldId id="26202" r:id="rId6"/>
    <p:sldId id="2141411619" r:id="rId7"/>
    <p:sldId id="2141411611" r:id="rId8"/>
    <p:sldId id="2141411614" r:id="rId9"/>
    <p:sldId id="2141411618" r:id="rId10"/>
    <p:sldId id="2141411556" r:id="rId11"/>
  </p:sldIdLst>
  <p:sldSz cx="12192000" cy="6858000"/>
  <p:notesSz cx="6858000" cy="9144000"/>
  <p:embeddedFontLst>
    <p:embeddedFont>
      <p:font typeface="DengXian" panose="02010600030101010101" pitchFamily="2" charset="-122"/>
      <p:regular r:id="rId14"/>
      <p:bold r:id="rId15"/>
    </p:embeddedFont>
    <p:embeddedFont>
      <p:font typeface="Public Sans" pitchFamily="2" charset="77"/>
      <p:regular r:id="rId16"/>
      <p:bold r:id="rId17"/>
      <p:italic r:id="rId18"/>
      <p:boldItalic r:id="rId19"/>
    </p:embeddedFont>
    <p:embeddedFont>
      <p:font typeface="Public Sans Light" pitchFamily="2" charset="77"/>
      <p:regular r:id="rId20"/>
      <p:italic r:id="rId21"/>
    </p:embeddedFont>
  </p:embeddedFontLst>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296C"/>
    <a:srgbClr val="CBEDFD"/>
    <a:srgbClr val="CDD3D6"/>
    <a:srgbClr val="EBEBEB"/>
    <a:srgbClr val="146CFD"/>
    <a:srgbClr val="0070C0"/>
    <a:srgbClr val="002664"/>
    <a:srgbClr val="0046B8"/>
    <a:srgbClr val="F6AC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A111915-BE36-4E01-A7E5-04B1672EAD3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462" autoAdjust="0"/>
    <p:restoredTop sz="87101" autoAdjust="0"/>
  </p:normalViewPr>
  <p:slideViewPr>
    <p:cSldViewPr snapToGrid="0">
      <p:cViewPr varScale="1">
        <p:scale>
          <a:sx n="94" d="100"/>
          <a:sy n="94" d="100"/>
        </p:scale>
        <p:origin x="208" y="936"/>
      </p:cViewPr>
      <p:guideLst>
        <p:guide orient="horz" pos="2160"/>
        <p:guide pos="3863"/>
      </p:guideLst>
    </p:cSldViewPr>
  </p:slideViewPr>
  <p:outlineViewPr>
    <p:cViewPr>
      <p:scale>
        <a:sx n="33" d="100"/>
        <a:sy n="33" d="100"/>
      </p:scale>
      <p:origin x="0" y="-18344"/>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4548" y="10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font" Target="fonts/font5.fntdata"/><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font" Target="fonts/font8.fntdata"/><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font" Target="fonts/font4.fntdata"/><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font" Target="fonts/font3.fntdata"/><Relationship Id="rId20" Type="http://schemas.openxmlformats.org/officeDocument/2006/relationships/font" Target="fonts/font7.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font" Target="fonts/font2.fntdata"/><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font" Target="fonts/font6.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font" Target="fonts/font1.fntdata"/><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3F5A19-4E20-4EDB-9EC8-DF02AC748E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latin typeface="Public Sans" pitchFamily="2" charset="0"/>
            </a:endParaRPr>
          </a:p>
        </p:txBody>
      </p:sp>
      <p:sp>
        <p:nvSpPr>
          <p:cNvPr id="3" name="Date Placeholder 2">
            <a:extLst>
              <a:ext uri="{FF2B5EF4-FFF2-40B4-BE49-F238E27FC236}">
                <a16:creationId xmlns:a16="http://schemas.microsoft.com/office/drawing/2014/main" id="{6F2B4FC2-E151-470D-9291-01D2A5A6D34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0BF4B7B-ADA4-42BE-A113-1D67CA67812F}" type="datetimeFigureOut">
              <a:rPr lang="en-AU" smtClean="0">
                <a:latin typeface="Public Sans" pitchFamily="2" charset="0"/>
              </a:rPr>
              <a:t>4/6/2024</a:t>
            </a:fld>
            <a:endParaRPr lang="en-AU">
              <a:latin typeface="Public Sans" pitchFamily="2" charset="0"/>
            </a:endParaRPr>
          </a:p>
        </p:txBody>
      </p:sp>
      <p:sp>
        <p:nvSpPr>
          <p:cNvPr id="4" name="Footer Placeholder 3">
            <a:extLst>
              <a:ext uri="{FF2B5EF4-FFF2-40B4-BE49-F238E27FC236}">
                <a16:creationId xmlns:a16="http://schemas.microsoft.com/office/drawing/2014/main" id="{2F07DE46-ED0B-49F3-8199-C129451A46B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latin typeface="Public Sans" pitchFamily="2" charset="0"/>
            </a:endParaRPr>
          </a:p>
        </p:txBody>
      </p:sp>
      <p:sp>
        <p:nvSpPr>
          <p:cNvPr id="5" name="Slide Number Placeholder 4">
            <a:extLst>
              <a:ext uri="{FF2B5EF4-FFF2-40B4-BE49-F238E27FC236}">
                <a16:creationId xmlns:a16="http://schemas.microsoft.com/office/drawing/2014/main" id="{56DA6684-5527-4DB9-88B5-C4F66FB5F78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AF8501-5769-46EC-B8B9-363B75FA9999}" type="slidenum">
              <a:rPr lang="en-AU" smtClean="0">
                <a:latin typeface="Public Sans" pitchFamily="2" charset="0"/>
              </a:rPr>
              <a:t>‹#›</a:t>
            </a:fld>
            <a:endParaRPr lang="en-AU">
              <a:latin typeface="Public Sans" pitchFamily="2" charset="0"/>
            </a:endParaRPr>
          </a:p>
        </p:txBody>
      </p:sp>
    </p:spTree>
    <p:extLst>
      <p:ext uri="{BB962C8B-B14F-4D97-AF65-F5344CB8AC3E}">
        <p14:creationId xmlns:p14="http://schemas.microsoft.com/office/powerpoint/2010/main" val="4144793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Public Sans" pitchFamily="2" charset="0"/>
              </a:defRPr>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Public Sans" pitchFamily="2" charset="0"/>
              </a:defRPr>
            </a:lvl1pPr>
          </a:lstStyle>
          <a:p>
            <a:fld id="{EC6F825C-382E-4C1A-82AB-BCE4AFD21ABE}" type="datetimeFigureOut">
              <a:rPr lang="en-AU" smtClean="0"/>
              <a:pPr/>
              <a:t>4/6/2024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Public Sans" pitchFamily="2" charset="0"/>
              </a:defRPr>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Public Sans" pitchFamily="2" charset="0"/>
              </a:defRPr>
            </a:lvl1pPr>
          </a:lstStyle>
          <a:p>
            <a:fld id="{B07158C4-A119-4B78-9DE8-A50001BC31DC}" type="slidenum">
              <a:rPr lang="en-AU" smtClean="0"/>
              <a:pPr/>
              <a:t>‹#›</a:t>
            </a:fld>
            <a:endParaRPr lang="en-AU"/>
          </a:p>
        </p:txBody>
      </p:sp>
    </p:spTree>
    <p:extLst>
      <p:ext uri="{BB962C8B-B14F-4D97-AF65-F5344CB8AC3E}">
        <p14:creationId xmlns:p14="http://schemas.microsoft.com/office/powerpoint/2010/main" val="3301092027"/>
      </p:ext>
    </p:extLst>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Public Sans" pitchFamily="2" charset="0"/>
        <a:ea typeface="+mn-ea"/>
        <a:cs typeface="+mn-cs"/>
      </a:defRPr>
    </a:lvl1pPr>
    <a:lvl2pPr marL="609585" algn="l" defTabSz="1219170" rtl="0" eaLnBrk="1" latinLnBrk="0" hangingPunct="1">
      <a:defRPr sz="1600" kern="1200">
        <a:solidFill>
          <a:schemeClr val="tx1"/>
        </a:solidFill>
        <a:latin typeface="Public Sans" pitchFamily="2" charset="0"/>
        <a:ea typeface="+mn-ea"/>
        <a:cs typeface="+mn-cs"/>
      </a:defRPr>
    </a:lvl2pPr>
    <a:lvl3pPr marL="1219170" algn="l" defTabSz="1219170" rtl="0" eaLnBrk="1" latinLnBrk="0" hangingPunct="1">
      <a:defRPr sz="1600" kern="1200">
        <a:solidFill>
          <a:schemeClr val="tx1"/>
        </a:solidFill>
        <a:latin typeface="Public Sans" pitchFamily="2" charset="0"/>
        <a:ea typeface="+mn-ea"/>
        <a:cs typeface="+mn-cs"/>
      </a:defRPr>
    </a:lvl3pPr>
    <a:lvl4pPr marL="1828754" algn="l" defTabSz="1219170" rtl="0" eaLnBrk="1" latinLnBrk="0" hangingPunct="1">
      <a:defRPr sz="1600" kern="1200">
        <a:solidFill>
          <a:schemeClr val="tx1"/>
        </a:solidFill>
        <a:latin typeface="Public Sans" pitchFamily="2" charset="0"/>
        <a:ea typeface="+mn-ea"/>
        <a:cs typeface="+mn-cs"/>
      </a:defRPr>
    </a:lvl4pPr>
    <a:lvl5pPr marL="2438339" algn="l" defTabSz="1219170" rtl="0" eaLnBrk="1" latinLnBrk="0" hangingPunct="1">
      <a:defRPr sz="1600" kern="1200">
        <a:solidFill>
          <a:schemeClr val="tx1"/>
        </a:solidFill>
        <a:latin typeface="Public Sans" pitchFamily="2"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b="1" dirty="0">
              <a:ea typeface="Calibri"/>
              <a:cs typeface="Calibri"/>
            </a:endParaRPr>
          </a:p>
        </p:txBody>
      </p:sp>
      <p:sp>
        <p:nvSpPr>
          <p:cNvPr id="4" name="Slide Number Placeholder 3"/>
          <p:cNvSpPr>
            <a:spLocks noGrp="1"/>
          </p:cNvSpPr>
          <p:nvPr>
            <p:ph type="sldNum" sz="quarter" idx="5"/>
          </p:nvPr>
        </p:nvSpPr>
        <p:spPr/>
        <p:txBody>
          <a:bodyPr/>
          <a:lstStyle/>
          <a:p>
            <a:pPr marL="0" marR="0" lvl="0" indent="0" algn="r" defTabSz="457173" rtl="0" eaLnBrk="1" fontAlgn="auto" latinLnBrk="0" hangingPunct="1">
              <a:lnSpc>
                <a:spcPct val="100000"/>
              </a:lnSpc>
              <a:spcBef>
                <a:spcPts val="0"/>
              </a:spcBef>
              <a:spcAft>
                <a:spcPts val="0"/>
              </a:spcAft>
              <a:buClrTx/>
              <a:buSzTx/>
              <a:buFontTx/>
              <a:buNone/>
              <a:tabLst/>
              <a:defRPr/>
            </a:pPr>
            <a:fld id="{D09C5488-DD16-4714-9519-7BE21BA11D4E}"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173" rtl="0" eaLnBrk="1" fontAlgn="auto" latinLnBrk="0" hangingPunct="1">
                <a:lnSpc>
                  <a:spcPct val="100000"/>
                </a:lnSpc>
                <a:spcBef>
                  <a:spcPts val="0"/>
                </a:spcBef>
                <a:spcAft>
                  <a:spcPts val="0"/>
                </a:spcAft>
                <a:buClrTx/>
                <a:buSzTx/>
                <a:buFontTx/>
                <a:buNone/>
                <a:tabLst/>
                <a:defRPr/>
              </a:pPr>
              <a:t>1</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022840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800" dirty="0">
                <a:effectLst/>
                <a:latin typeface="Arial" panose="020B0604020202020204" pitchFamily="34" charset="0"/>
              </a:rPr>
              <a:t>These instructions are for the teacher. They can be adapted to show the class if written instructions are helpful.</a:t>
            </a:r>
          </a:p>
        </p:txBody>
      </p:sp>
      <p:sp>
        <p:nvSpPr>
          <p:cNvPr id="4" name="Slide Number Placeholder 3"/>
          <p:cNvSpPr>
            <a:spLocks noGrp="1"/>
          </p:cNvSpPr>
          <p:nvPr>
            <p:ph type="sldNum" sz="quarter" idx="5"/>
          </p:nvPr>
        </p:nvSpPr>
        <p:spPr/>
        <p:txBody>
          <a:bodyPr/>
          <a:lstStyle/>
          <a:p>
            <a:fld id="{B07158C4-A119-4B78-9DE8-A50001BC31DC}" type="slidenum">
              <a:rPr lang="en-AU" smtClean="0"/>
              <a:pPr/>
              <a:t>2</a:t>
            </a:fld>
            <a:endParaRPr lang="en-AU"/>
          </a:p>
        </p:txBody>
      </p:sp>
    </p:spTree>
    <p:extLst>
      <p:ext uri="{BB962C8B-B14F-4D97-AF65-F5344CB8AC3E}">
        <p14:creationId xmlns:p14="http://schemas.microsoft.com/office/powerpoint/2010/main" val="16048887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sz="1800" dirty="0">
                <a:effectLst/>
                <a:latin typeface="Arial" panose="020B0604020202020204" pitchFamily="34" charset="0"/>
              </a:rPr>
              <a:t>These instructions are for the teacher. They can be shown to the class if written instructions are helpful.</a:t>
            </a:r>
          </a:p>
          <a:p>
            <a:endParaRPr lang="en-AU" sz="1800" dirty="0">
              <a:effectLst/>
              <a:latin typeface="Arial" panose="020B0604020202020204" pitchFamily="34" charset="0"/>
            </a:endParaRPr>
          </a:p>
        </p:txBody>
      </p:sp>
      <p:sp>
        <p:nvSpPr>
          <p:cNvPr id="4" name="Slide Number Placeholder 3"/>
          <p:cNvSpPr>
            <a:spLocks noGrp="1"/>
          </p:cNvSpPr>
          <p:nvPr>
            <p:ph type="sldNum" sz="quarter" idx="5"/>
          </p:nvPr>
        </p:nvSpPr>
        <p:spPr/>
        <p:txBody>
          <a:bodyPr/>
          <a:lstStyle/>
          <a:p>
            <a:fld id="{B07158C4-A119-4B78-9DE8-A50001BC31DC}" type="slidenum">
              <a:rPr lang="en-AU" smtClean="0"/>
              <a:pPr/>
              <a:t>3</a:t>
            </a:fld>
            <a:endParaRPr lang="en-AU"/>
          </a:p>
        </p:txBody>
      </p:sp>
    </p:spTree>
    <p:extLst>
      <p:ext uri="{BB962C8B-B14F-4D97-AF65-F5344CB8AC3E}">
        <p14:creationId xmlns:p14="http://schemas.microsoft.com/office/powerpoint/2010/main" val="1648695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4</a:t>
            </a:fld>
            <a:endParaRPr lang="en-AU"/>
          </a:p>
        </p:txBody>
      </p:sp>
    </p:spTree>
    <p:extLst>
      <p:ext uri="{BB962C8B-B14F-4D97-AF65-F5344CB8AC3E}">
        <p14:creationId xmlns:p14="http://schemas.microsoft.com/office/powerpoint/2010/main" val="2457195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5</a:t>
            </a:fld>
            <a:endParaRPr lang="en-AU"/>
          </a:p>
        </p:txBody>
      </p:sp>
    </p:spTree>
    <p:extLst>
      <p:ext uri="{BB962C8B-B14F-4D97-AF65-F5344CB8AC3E}">
        <p14:creationId xmlns:p14="http://schemas.microsoft.com/office/powerpoint/2010/main" val="24781094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dirty="0"/>
              <a:t>The teacher may need to revise the meaning of </a:t>
            </a:r>
            <a:r>
              <a:rPr lang="en-US" i="1" dirty="0"/>
              <a:t>dan </a:t>
            </a:r>
            <a:r>
              <a:rPr lang="en-US" i="0" dirty="0"/>
              <a:t>(and), </a:t>
            </a:r>
            <a:r>
              <a:rPr lang="en-US" i="1" dirty="0" err="1"/>
              <a:t>atau</a:t>
            </a:r>
            <a:r>
              <a:rPr lang="en-US" i="0" dirty="0"/>
              <a:t> (or) and </a:t>
            </a:r>
            <a:r>
              <a:rPr lang="en-US" i="1" dirty="0" err="1"/>
              <a:t>tetapi</a:t>
            </a:r>
            <a:r>
              <a:rPr lang="en-US" i="1" dirty="0"/>
              <a:t> </a:t>
            </a:r>
            <a:r>
              <a:rPr lang="en-US" i="0" dirty="0"/>
              <a:t>(but) with students.</a:t>
            </a:r>
            <a:endParaRPr lang="en-AU" dirty="0"/>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6</a:t>
            </a:fld>
            <a:endParaRPr lang="en-AU"/>
          </a:p>
        </p:txBody>
      </p:sp>
    </p:spTree>
    <p:extLst>
      <p:ext uri="{BB962C8B-B14F-4D97-AF65-F5344CB8AC3E}">
        <p14:creationId xmlns:p14="http://schemas.microsoft.com/office/powerpoint/2010/main" val="14467454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not shared</a:t>
            </a:r>
          </a:p>
        </p:txBody>
      </p:sp>
      <p:sp>
        <p:nvSpPr>
          <p:cNvPr id="4" name="Slide Number Placeholder 3"/>
          <p:cNvSpPr>
            <a:spLocks noGrp="1"/>
          </p:cNvSpPr>
          <p:nvPr>
            <p:ph type="sldNum" sz="quarter" idx="5"/>
          </p:nvPr>
        </p:nvSpPr>
        <p:spPr/>
        <p:txBody>
          <a:bodyPr/>
          <a:lstStyle/>
          <a:p>
            <a:fld id="{B07158C4-A119-4B78-9DE8-A50001BC31DC}" type="slidenum">
              <a:rPr lang="en-AU" smtClean="0"/>
              <a:pPr/>
              <a:t>7</a:t>
            </a:fld>
            <a:endParaRPr lang="en-AU"/>
          </a:p>
        </p:txBody>
      </p:sp>
    </p:spTree>
    <p:extLst>
      <p:ext uri="{BB962C8B-B14F-4D97-AF65-F5344CB8AC3E}">
        <p14:creationId xmlns:p14="http://schemas.microsoft.com/office/powerpoint/2010/main" val="40521911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bg1"/>
                </a:solidFill>
              </a:defRPr>
            </a:lvl1pPr>
          </a:lstStyle>
          <a:p>
            <a:r>
              <a:rPr lang="en-US"/>
              <a:t>Click to edit Master title style</a:t>
            </a:r>
            <a:endParaRPr lang="en-US" dirty="0"/>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mn-lt"/>
              </a:defRPr>
            </a:lvl1pPr>
          </a:lstStyle>
          <a:p>
            <a:r>
              <a:rPr lang="en-US"/>
              <a:t>NSW Department of Education</a:t>
            </a:r>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
        <p:nvSpPr>
          <p:cNvPr id="27" name="Text Placeholder 51">
            <a:extLst>
              <a:ext uri="{FF2B5EF4-FFF2-40B4-BE49-F238E27FC236}">
                <a16:creationId xmlns:a16="http://schemas.microsoft.com/office/drawing/2014/main" id="{270311DB-5A0B-2C64-FD32-3845AE0AB54C}"/>
              </a:ext>
            </a:extLst>
          </p:cNvPr>
          <p:cNvSpPr>
            <a:spLocks noGrp="1"/>
          </p:cNvSpPr>
          <p:nvPr>
            <p:ph type="body" sz="quarter" idx="12" hasCustomPrompt="1"/>
          </p:nvPr>
        </p:nvSpPr>
        <p:spPr>
          <a:xfrm>
            <a:off x="359998" y="4778427"/>
            <a:ext cx="8532000"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name, presenter title</a:t>
            </a:r>
            <a:endParaRPr lang="en-AU" dirty="0"/>
          </a:p>
        </p:txBody>
      </p:sp>
      <p:sp>
        <p:nvSpPr>
          <p:cNvPr id="28" name="Text Placeholder 51">
            <a:extLst>
              <a:ext uri="{FF2B5EF4-FFF2-40B4-BE49-F238E27FC236}">
                <a16:creationId xmlns:a16="http://schemas.microsoft.com/office/drawing/2014/main" id="{BFB21B71-10B3-4079-5902-4C0C7A33E13F}"/>
              </a:ext>
            </a:extLst>
          </p:cNvPr>
          <p:cNvSpPr>
            <a:spLocks noGrp="1"/>
          </p:cNvSpPr>
          <p:nvPr>
            <p:ph type="body" sz="quarter" idx="13" hasCustomPrompt="1"/>
          </p:nvPr>
        </p:nvSpPr>
        <p:spPr>
          <a:xfrm>
            <a:off x="9071998" y="4273686"/>
            <a:ext cx="2772001"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00 Month YYYY</a:t>
            </a:r>
            <a:endParaRPr lang="en-AU" dirty="0"/>
          </a:p>
        </p:txBody>
      </p:sp>
      <p:sp>
        <p:nvSpPr>
          <p:cNvPr id="29" name="Text Placeholder 51">
            <a:extLst>
              <a:ext uri="{FF2B5EF4-FFF2-40B4-BE49-F238E27FC236}">
                <a16:creationId xmlns:a16="http://schemas.microsoft.com/office/drawing/2014/main" id="{C1729F1B-F7E5-2176-BB52-4A213A278B69}"/>
              </a:ext>
            </a:extLst>
          </p:cNvPr>
          <p:cNvSpPr>
            <a:spLocks noGrp="1"/>
          </p:cNvSpPr>
          <p:nvPr>
            <p:ph type="body" sz="quarter" idx="14" hasCustomPrompt="1"/>
          </p:nvPr>
        </p:nvSpPr>
        <p:spPr>
          <a:xfrm>
            <a:off x="359998" y="4273686"/>
            <a:ext cx="8532000" cy="424497"/>
          </a:xfrm>
        </p:spPr>
        <p:txBody>
          <a:bodyPr/>
          <a:lstStyle>
            <a:lvl1pPr>
              <a:defRPr sz="2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endParaRPr lang="en-AU" dirty="0"/>
          </a:p>
        </p:txBody>
      </p:sp>
    </p:spTree>
    <p:extLst>
      <p:ext uri="{BB962C8B-B14F-4D97-AF65-F5344CB8AC3E}">
        <p14:creationId xmlns:p14="http://schemas.microsoft.com/office/powerpoint/2010/main" val="3325229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cknowledgement of Country">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tx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Click to 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a:t>Click icon to add picture</a:t>
            </a:r>
            <a:endParaRPr lang="en-AU"/>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p>
            <a:fld id="{10A01DC5-1685-4615-8240-15192985C6A2}" type="slidenum">
              <a:rPr lang="en-AU" smtClean="0"/>
              <a:pPr/>
              <a:t>‹#›</a:t>
            </a:fld>
            <a:endParaRPr lang="en-AU"/>
          </a:p>
        </p:txBody>
      </p:sp>
    </p:spTree>
    <p:extLst>
      <p:ext uri="{BB962C8B-B14F-4D97-AF65-F5344CB8AC3E}">
        <p14:creationId xmlns:p14="http://schemas.microsoft.com/office/powerpoint/2010/main" val="152272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am slide 1">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A4DAC1B-834C-7BD5-B0BB-7FE13580EE7C}"/>
              </a:ext>
              <a:ext uri="{C183D7F6-B498-43B3-948B-1728B52AA6E4}">
                <adec:decorative xmlns:adec="http://schemas.microsoft.com/office/drawing/2017/decorative" val="1"/>
              </a:ext>
            </a:extLst>
          </p:cNvPr>
          <p:cNvSpPr>
            <a:spLocks/>
          </p:cNvSpPr>
          <p:nvPr userDrawn="1"/>
        </p:nvSpPr>
        <p:spPr>
          <a:xfrm>
            <a:off x="0" y="1"/>
            <a:ext cx="12192000" cy="13614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Oval 2">
            <a:extLst>
              <a:ext uri="{FF2B5EF4-FFF2-40B4-BE49-F238E27FC236}">
                <a16:creationId xmlns:a16="http://schemas.microsoft.com/office/drawing/2014/main" id="{B37506F2-F525-5814-9826-7AFD500EC450}"/>
              </a:ext>
              <a:ext uri="{C183D7F6-B498-43B3-948B-1728B52AA6E4}">
                <adec:decorative xmlns:adec="http://schemas.microsoft.com/office/drawing/2017/decorative" val="1"/>
              </a:ext>
            </a:extLst>
          </p:cNvPr>
          <p:cNvSpPr>
            <a:spLocks/>
          </p:cNvSpPr>
          <p:nvPr userDrawn="1"/>
        </p:nvSpPr>
        <p:spPr>
          <a:xfrm rot="15300000">
            <a:off x="11294234" y="197717"/>
            <a:ext cx="1034963" cy="1037629"/>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Oval 4">
            <a:extLst>
              <a:ext uri="{FF2B5EF4-FFF2-40B4-BE49-F238E27FC236}">
                <a16:creationId xmlns:a16="http://schemas.microsoft.com/office/drawing/2014/main" id="{0A512C00-E83C-79F8-F03D-C3C23BD06D81}"/>
              </a:ext>
              <a:ext uri="{C183D7F6-B498-43B3-948B-1728B52AA6E4}">
                <adec:decorative xmlns:adec="http://schemas.microsoft.com/office/drawing/2017/decorative" val="1"/>
              </a:ext>
            </a:extLst>
          </p:cNvPr>
          <p:cNvSpPr>
            <a:spLocks/>
          </p:cNvSpPr>
          <p:nvPr userDrawn="1"/>
        </p:nvSpPr>
        <p:spPr>
          <a:xfrm rot="15300000">
            <a:off x="6996750" y="-1709613"/>
            <a:ext cx="2751951" cy="275903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Oval 5">
            <a:extLst>
              <a:ext uri="{FF2B5EF4-FFF2-40B4-BE49-F238E27FC236}">
                <a16:creationId xmlns:a16="http://schemas.microsoft.com/office/drawing/2014/main" id="{5AC2B146-1D7B-D829-D8E7-D9D84F534228}"/>
              </a:ext>
              <a:ext uri="{C183D7F6-B498-43B3-948B-1728B52AA6E4}">
                <adec:decorative xmlns:adec="http://schemas.microsoft.com/office/drawing/2017/decorative" val="1"/>
              </a:ext>
            </a:extLst>
          </p:cNvPr>
          <p:cNvSpPr>
            <a:spLocks/>
          </p:cNvSpPr>
          <p:nvPr userDrawn="1"/>
        </p:nvSpPr>
        <p:spPr>
          <a:xfrm rot="15300000">
            <a:off x="9701234" y="640918"/>
            <a:ext cx="2552016" cy="2552016"/>
          </a:xfrm>
          <a:prstGeom prst="ellipse">
            <a:avLst/>
          </a:prstGeom>
          <a:noFill/>
          <a:ln w="190500">
            <a:solidFill>
              <a:srgbClr val="136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Rectangle: Rounded Corners 6">
            <a:extLst>
              <a:ext uri="{FF2B5EF4-FFF2-40B4-BE49-F238E27FC236}">
                <a16:creationId xmlns:a16="http://schemas.microsoft.com/office/drawing/2014/main" id="{C9DEBC90-31CF-1F88-DB5E-43CFBF8292BC}"/>
              </a:ext>
              <a:ext uri="{C183D7F6-B498-43B3-948B-1728B52AA6E4}">
                <adec:decorative xmlns:adec="http://schemas.microsoft.com/office/drawing/2017/decorative" val="1"/>
              </a:ext>
            </a:extLst>
          </p:cNvPr>
          <p:cNvSpPr>
            <a:spLocks/>
          </p:cNvSpPr>
          <p:nvPr userDrawn="1"/>
        </p:nvSpPr>
        <p:spPr>
          <a:xfrm>
            <a:off x="1" y="1356043"/>
            <a:ext cx="12192000" cy="5501957"/>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dirty="0"/>
          </a:p>
        </p:txBody>
      </p:sp>
      <p:sp>
        <p:nvSpPr>
          <p:cNvPr id="8" name="Rectangle: Rounded Corners 7">
            <a:extLst>
              <a:ext uri="{FF2B5EF4-FFF2-40B4-BE49-F238E27FC236}">
                <a16:creationId xmlns:a16="http://schemas.microsoft.com/office/drawing/2014/main" id="{7FF62EBE-2464-DE23-7321-C65DF73A8BB7}"/>
              </a:ext>
              <a:ext uri="{C183D7F6-B498-43B3-948B-1728B52AA6E4}">
                <adec:decorative xmlns:adec="http://schemas.microsoft.com/office/drawing/2017/decorative" val="1"/>
              </a:ext>
            </a:extLst>
          </p:cNvPr>
          <p:cNvSpPr>
            <a:spLocks/>
          </p:cNvSpPr>
          <p:nvPr userDrawn="1"/>
        </p:nvSpPr>
        <p:spPr>
          <a:xfrm>
            <a:off x="232622" y="1527043"/>
            <a:ext cx="11726756" cy="5159957"/>
          </a:xfrm>
          <a:prstGeom prst="roundRect">
            <a:avLst>
              <a:gd name="adj" fmla="val 395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a:extLst>
              <a:ext uri="{FF2B5EF4-FFF2-40B4-BE49-F238E27FC236}">
                <a16:creationId xmlns:a16="http://schemas.microsoft.com/office/drawing/2014/main" id="{A5DAE747-9C91-E811-1664-A182D214D6BE}"/>
              </a:ext>
              <a:ext uri="{C183D7F6-B498-43B3-948B-1728B52AA6E4}">
                <adec:decorative xmlns:adec="http://schemas.microsoft.com/office/drawing/2017/decorative" val="1"/>
              </a:ext>
            </a:extLst>
          </p:cNvPr>
          <p:cNvSpPr>
            <a:spLocks/>
          </p:cNvSpPr>
          <p:nvPr userDrawn="1"/>
        </p:nvSpPr>
        <p:spPr>
          <a:xfrm>
            <a:off x="-140912" y="-1853293"/>
            <a:ext cx="12332912" cy="185329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0" name="Rectangle 9">
            <a:extLst>
              <a:ext uri="{FF2B5EF4-FFF2-40B4-BE49-F238E27FC236}">
                <a16:creationId xmlns:a16="http://schemas.microsoft.com/office/drawing/2014/main" id="{E9FD4B39-67C3-F21F-71E2-01CE3E74FB63}"/>
              </a:ext>
              <a:ext uri="{C183D7F6-B498-43B3-948B-1728B52AA6E4}">
                <adec:decorative xmlns:adec="http://schemas.microsoft.com/office/drawing/2017/decorative" val="1"/>
              </a:ext>
            </a:extLst>
          </p:cNvPr>
          <p:cNvSpPr>
            <a:spLocks/>
          </p:cNvSpPr>
          <p:nvPr userDrawn="1"/>
        </p:nvSpPr>
        <p:spPr>
          <a:xfrm rot="5400000">
            <a:off x="7606331" y="2406793"/>
            <a:ext cx="9916886" cy="74555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1" name="Title 3">
            <a:extLst>
              <a:ext uri="{FF2B5EF4-FFF2-40B4-BE49-F238E27FC236}">
                <a16:creationId xmlns:a16="http://schemas.microsoft.com/office/drawing/2014/main" id="{6389052F-9E41-61FA-EC7E-98B99BD8FFDF}"/>
              </a:ext>
            </a:extLst>
          </p:cNvPr>
          <p:cNvSpPr>
            <a:spLocks noGrp="1"/>
          </p:cNvSpPr>
          <p:nvPr>
            <p:ph type="title" hasCustomPrompt="1"/>
          </p:nvPr>
        </p:nvSpPr>
        <p:spPr>
          <a:xfrm>
            <a:off x="360000" y="407914"/>
            <a:ext cx="6658020" cy="545601"/>
          </a:xfrm>
        </p:spPr>
        <p:txBody>
          <a:bodyPr/>
          <a:lstStyle>
            <a:lvl1pPr>
              <a:defRPr>
                <a:solidFill>
                  <a:schemeClr val="bg1"/>
                </a:solidFill>
              </a:defRPr>
            </a:lvl1pPr>
          </a:lstStyle>
          <a:p>
            <a:r>
              <a:rPr lang="en-US" dirty="0"/>
              <a:t>Meet the [KLA] team</a:t>
            </a:r>
            <a:endParaRPr lang="en-AU" dirty="0"/>
          </a:p>
        </p:txBody>
      </p:sp>
    </p:spTree>
    <p:extLst>
      <p:ext uri="{BB962C8B-B14F-4D97-AF65-F5344CB8AC3E}">
        <p14:creationId xmlns:p14="http://schemas.microsoft.com/office/powerpoint/2010/main" val="2011455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am slide 2">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
        <p:nvSpPr>
          <p:cNvPr id="2" name="Rectangle 1">
            <a:extLst>
              <a:ext uri="{FF2B5EF4-FFF2-40B4-BE49-F238E27FC236}">
                <a16:creationId xmlns:a16="http://schemas.microsoft.com/office/drawing/2014/main" id="{236FCCDD-FD1C-C6A0-716F-205A6DA05877}"/>
              </a:ext>
            </a:extLst>
          </p:cNvPr>
          <p:cNvSpPr>
            <a:spLocks/>
          </p:cNvSpPr>
          <p:nvPr userDrawn="1"/>
        </p:nvSpPr>
        <p:spPr>
          <a:xfrm>
            <a:off x="0" y="0"/>
            <a:ext cx="3376827" cy="6858000"/>
          </a:xfrm>
          <a:prstGeom prst="rect">
            <a:avLst/>
          </a:prstGeom>
          <a:solidFill>
            <a:srgbClr val="00266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grpSp>
        <p:nvGrpSpPr>
          <p:cNvPr id="3" name="Group 2">
            <a:extLst>
              <a:ext uri="{FF2B5EF4-FFF2-40B4-BE49-F238E27FC236}">
                <a16:creationId xmlns:a16="http://schemas.microsoft.com/office/drawing/2014/main" id="{E5018918-0483-2699-478B-2ECC7C26DB56}"/>
              </a:ext>
            </a:extLst>
          </p:cNvPr>
          <p:cNvGrpSpPr>
            <a:grpSpLocks/>
          </p:cNvGrpSpPr>
          <p:nvPr userDrawn="1"/>
        </p:nvGrpSpPr>
        <p:grpSpPr>
          <a:xfrm flipH="1">
            <a:off x="-904718" y="2431903"/>
            <a:ext cx="4435322" cy="4833715"/>
            <a:chOff x="-439573" y="2545073"/>
            <a:chExt cx="4435322" cy="4833715"/>
          </a:xfrm>
        </p:grpSpPr>
        <p:sp>
          <p:nvSpPr>
            <p:cNvPr id="5" name="Oval 4">
              <a:extLst>
                <a:ext uri="{FF2B5EF4-FFF2-40B4-BE49-F238E27FC236}">
                  <a16:creationId xmlns:a16="http://schemas.microsoft.com/office/drawing/2014/main" id="{E8C5E266-0174-0A70-3FC4-FD70711A55C1}"/>
                </a:ext>
              </a:extLst>
            </p:cNvPr>
            <p:cNvSpPr>
              <a:spLocks/>
            </p:cNvSpPr>
            <p:nvPr/>
          </p:nvSpPr>
          <p:spPr>
            <a:xfrm>
              <a:off x="756247" y="5728543"/>
              <a:ext cx="1646006" cy="1650245"/>
            </a:xfrm>
            <a:prstGeom prst="ellipse">
              <a:avLst/>
            </a:prstGeom>
            <a:solidFill>
              <a:srgbClr val="FFE6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Oval 5">
              <a:extLst>
                <a:ext uri="{FF2B5EF4-FFF2-40B4-BE49-F238E27FC236}">
                  <a16:creationId xmlns:a16="http://schemas.microsoft.com/office/drawing/2014/main" id="{2CAF77CB-B8B2-FA4B-D6AD-9E04E492AED2}"/>
                </a:ext>
              </a:extLst>
            </p:cNvPr>
            <p:cNvSpPr>
              <a:spLocks/>
            </p:cNvSpPr>
            <p:nvPr/>
          </p:nvSpPr>
          <p:spPr>
            <a:xfrm>
              <a:off x="1243798" y="2545073"/>
              <a:ext cx="2751951" cy="2759039"/>
            </a:xfrm>
            <a:prstGeom prst="ellipse">
              <a:avLst/>
            </a:prstGeom>
            <a:solidFill>
              <a:srgbClr val="C9ED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Oval 6">
              <a:extLst>
                <a:ext uri="{FF2B5EF4-FFF2-40B4-BE49-F238E27FC236}">
                  <a16:creationId xmlns:a16="http://schemas.microsoft.com/office/drawing/2014/main" id="{5B557B4D-19A0-A52F-BA0D-AD8A3ED18C60}"/>
                </a:ext>
              </a:extLst>
            </p:cNvPr>
            <p:cNvSpPr>
              <a:spLocks/>
            </p:cNvSpPr>
            <p:nvPr/>
          </p:nvSpPr>
          <p:spPr>
            <a:xfrm>
              <a:off x="-439573" y="3734026"/>
              <a:ext cx="2552016" cy="2552016"/>
            </a:xfrm>
            <a:prstGeom prst="ellipse">
              <a:avLst/>
            </a:prstGeom>
            <a:noFill/>
            <a:ln w="190500">
              <a:solidFill>
                <a:srgbClr val="136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8" name="Rectangle 7">
            <a:extLst>
              <a:ext uri="{FF2B5EF4-FFF2-40B4-BE49-F238E27FC236}">
                <a16:creationId xmlns:a16="http://schemas.microsoft.com/office/drawing/2014/main" id="{ECDEE502-25E2-E471-DCF0-E20F702CDAD3}"/>
              </a:ext>
            </a:extLst>
          </p:cNvPr>
          <p:cNvSpPr>
            <a:spLocks/>
          </p:cNvSpPr>
          <p:nvPr userDrawn="1"/>
        </p:nvSpPr>
        <p:spPr>
          <a:xfrm>
            <a:off x="2994991" y="0"/>
            <a:ext cx="9197009" cy="685800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a:p>
        </p:txBody>
      </p:sp>
      <p:sp>
        <p:nvSpPr>
          <p:cNvPr id="9" name="Rectangle 8">
            <a:extLst>
              <a:ext uri="{FF2B5EF4-FFF2-40B4-BE49-F238E27FC236}">
                <a16:creationId xmlns:a16="http://schemas.microsoft.com/office/drawing/2014/main" id="{DC8E7762-479D-5D38-E3AA-B007883D48B1}"/>
              </a:ext>
            </a:extLst>
          </p:cNvPr>
          <p:cNvSpPr>
            <a:spLocks/>
          </p:cNvSpPr>
          <p:nvPr userDrawn="1"/>
        </p:nvSpPr>
        <p:spPr>
          <a:xfrm rot="5400000">
            <a:off x="-5110380" y="1900026"/>
            <a:ext cx="7193285" cy="302747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0" name="Rectangle 9">
            <a:extLst>
              <a:ext uri="{FF2B5EF4-FFF2-40B4-BE49-F238E27FC236}">
                <a16:creationId xmlns:a16="http://schemas.microsoft.com/office/drawing/2014/main" id="{607BA05C-9702-92F7-7EE4-5E7F6E0804D4}"/>
              </a:ext>
            </a:extLst>
          </p:cNvPr>
          <p:cNvSpPr>
            <a:spLocks/>
          </p:cNvSpPr>
          <p:nvPr userDrawn="1"/>
        </p:nvSpPr>
        <p:spPr>
          <a:xfrm>
            <a:off x="-140912" y="6858000"/>
            <a:ext cx="12332912" cy="662069"/>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2" name="Title 3">
            <a:extLst>
              <a:ext uri="{FF2B5EF4-FFF2-40B4-BE49-F238E27FC236}">
                <a16:creationId xmlns:a16="http://schemas.microsoft.com/office/drawing/2014/main" id="{9CB69818-EA4E-73F6-A3E9-E96A11112B65}"/>
              </a:ext>
            </a:extLst>
          </p:cNvPr>
          <p:cNvSpPr>
            <a:spLocks noGrp="1"/>
          </p:cNvSpPr>
          <p:nvPr>
            <p:ph type="title" hasCustomPrompt="1"/>
          </p:nvPr>
        </p:nvSpPr>
        <p:spPr>
          <a:xfrm>
            <a:off x="273975" y="312181"/>
            <a:ext cx="2430780" cy="1769538"/>
          </a:xfrm>
        </p:spPr>
        <p:txBody>
          <a:bodyPr/>
          <a:lstStyle>
            <a:lvl1pPr>
              <a:lnSpc>
                <a:spcPct val="110000"/>
              </a:lnSpc>
              <a:defRPr>
                <a:solidFill>
                  <a:schemeClr val="bg1"/>
                </a:solidFill>
              </a:defRPr>
            </a:lvl1pPr>
          </a:lstStyle>
          <a:p>
            <a:r>
              <a:rPr lang="en-US" dirty="0"/>
              <a:t>[KLA] Curriculum team</a:t>
            </a:r>
            <a:endParaRPr lang="en-AU" dirty="0"/>
          </a:p>
        </p:txBody>
      </p:sp>
    </p:spTree>
    <p:extLst>
      <p:ext uri="{BB962C8B-B14F-4D97-AF65-F5344CB8AC3E}">
        <p14:creationId xmlns:p14="http://schemas.microsoft.com/office/powerpoint/2010/main" val="4156961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am slide 3">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925558F-1CCD-6414-E6FE-A684D24944F5}"/>
              </a:ext>
            </a:extLst>
          </p:cNvPr>
          <p:cNvSpPr>
            <a:spLocks/>
          </p:cNvSpPr>
          <p:nvPr userDrawn="1"/>
        </p:nvSpPr>
        <p:spPr>
          <a:xfrm>
            <a:off x="0" y="0"/>
            <a:ext cx="3376827" cy="685800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3" name="Oval 12">
            <a:extLst>
              <a:ext uri="{FF2B5EF4-FFF2-40B4-BE49-F238E27FC236}">
                <a16:creationId xmlns:a16="http://schemas.microsoft.com/office/drawing/2014/main" id="{437F98C1-7925-B4E1-8A9A-8C1EE050337D}"/>
              </a:ext>
            </a:extLst>
          </p:cNvPr>
          <p:cNvSpPr>
            <a:spLocks/>
          </p:cNvSpPr>
          <p:nvPr userDrawn="1"/>
        </p:nvSpPr>
        <p:spPr>
          <a:xfrm>
            <a:off x="756247" y="5536026"/>
            <a:ext cx="1646006" cy="1650245"/>
          </a:xfrm>
          <a:prstGeom prst="ellipse">
            <a:avLst/>
          </a:prstGeom>
          <a:solidFill>
            <a:srgbClr val="8BE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Oval 13">
            <a:extLst>
              <a:ext uri="{FF2B5EF4-FFF2-40B4-BE49-F238E27FC236}">
                <a16:creationId xmlns:a16="http://schemas.microsoft.com/office/drawing/2014/main" id="{020BAB49-7DE1-F84C-E4E1-34BC639F9FD2}"/>
              </a:ext>
            </a:extLst>
          </p:cNvPr>
          <p:cNvSpPr>
            <a:spLocks/>
          </p:cNvSpPr>
          <p:nvPr userDrawn="1"/>
        </p:nvSpPr>
        <p:spPr>
          <a:xfrm>
            <a:off x="1243798" y="2352556"/>
            <a:ext cx="2751951" cy="2759039"/>
          </a:xfrm>
          <a:prstGeom prst="ellipse">
            <a:avLst/>
          </a:prstGeom>
          <a:solidFill>
            <a:srgbClr val="136C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5" name="Picture 14" descr="A picture containing diagram&#10;&#10;Description automatically generated">
            <a:extLst>
              <a:ext uri="{FF2B5EF4-FFF2-40B4-BE49-F238E27FC236}">
                <a16:creationId xmlns:a16="http://schemas.microsoft.com/office/drawing/2014/main" id="{71120AC0-2B0D-ACEC-657C-3799D278237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6200000">
            <a:off x="-627909" y="3220557"/>
            <a:ext cx="4244315" cy="2991557"/>
          </a:xfrm>
          <a:prstGeom prst="rect">
            <a:avLst/>
          </a:prstGeom>
        </p:spPr>
      </p:pic>
      <p:sp>
        <p:nvSpPr>
          <p:cNvPr id="16" name="Rectangle 15">
            <a:extLst>
              <a:ext uri="{FF2B5EF4-FFF2-40B4-BE49-F238E27FC236}">
                <a16:creationId xmlns:a16="http://schemas.microsoft.com/office/drawing/2014/main" id="{DF7763D2-FA9B-CF59-8DB9-74409112DDCD}"/>
              </a:ext>
            </a:extLst>
          </p:cNvPr>
          <p:cNvSpPr>
            <a:spLocks/>
          </p:cNvSpPr>
          <p:nvPr userDrawn="1"/>
        </p:nvSpPr>
        <p:spPr>
          <a:xfrm>
            <a:off x="-140912" y="6854942"/>
            <a:ext cx="12332912" cy="331329"/>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
        <p:nvSpPr>
          <p:cNvPr id="12" name="Title 3">
            <a:extLst>
              <a:ext uri="{FF2B5EF4-FFF2-40B4-BE49-F238E27FC236}">
                <a16:creationId xmlns:a16="http://schemas.microsoft.com/office/drawing/2014/main" id="{9CB69818-EA4E-73F6-A3E9-E96A11112B65}"/>
              </a:ext>
            </a:extLst>
          </p:cNvPr>
          <p:cNvSpPr>
            <a:spLocks noGrp="1"/>
          </p:cNvSpPr>
          <p:nvPr>
            <p:ph type="title" hasCustomPrompt="1"/>
          </p:nvPr>
        </p:nvSpPr>
        <p:spPr>
          <a:xfrm>
            <a:off x="273975" y="312181"/>
            <a:ext cx="2430780" cy="1769538"/>
          </a:xfrm>
        </p:spPr>
        <p:txBody>
          <a:bodyPr/>
          <a:lstStyle>
            <a:lvl1pPr>
              <a:lnSpc>
                <a:spcPct val="110000"/>
              </a:lnSpc>
              <a:defRPr>
                <a:solidFill>
                  <a:schemeClr val="accent1"/>
                </a:solidFill>
              </a:defRPr>
            </a:lvl1pPr>
          </a:lstStyle>
          <a:p>
            <a:r>
              <a:rPr lang="en-US" dirty="0"/>
              <a:t>[KLA] Curriculum team</a:t>
            </a:r>
            <a:endParaRPr lang="en-AU" dirty="0"/>
          </a:p>
        </p:txBody>
      </p:sp>
      <p:sp>
        <p:nvSpPr>
          <p:cNvPr id="17" name="Rectangle 16">
            <a:extLst>
              <a:ext uri="{FF2B5EF4-FFF2-40B4-BE49-F238E27FC236}">
                <a16:creationId xmlns:a16="http://schemas.microsoft.com/office/drawing/2014/main" id="{2F01921D-07D0-1A4B-903A-8BBD2F059D2D}"/>
              </a:ext>
            </a:extLst>
          </p:cNvPr>
          <p:cNvSpPr>
            <a:spLocks/>
          </p:cNvSpPr>
          <p:nvPr userDrawn="1"/>
        </p:nvSpPr>
        <p:spPr>
          <a:xfrm>
            <a:off x="2994991" y="0"/>
            <a:ext cx="9197009" cy="6858000"/>
          </a:xfrm>
          <a:prstGeom prst="rect">
            <a:avLst/>
          </a:prstGeom>
          <a:solidFill>
            <a:schemeClr val="bg1"/>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Tree>
    <p:extLst>
      <p:ext uri="{BB962C8B-B14F-4D97-AF65-F5344CB8AC3E}">
        <p14:creationId xmlns:p14="http://schemas.microsoft.com/office/powerpoint/2010/main" val="3550368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hasCustomPrompt="1"/>
          </p:nvPr>
        </p:nvSpPr>
        <p:spPr>
          <a:xfrm>
            <a:off x="360000" y="1620000"/>
            <a:ext cx="11484000" cy="4536000"/>
          </a:xfrm>
        </p:spPr>
        <p:txBody>
          <a:bodyPr/>
          <a:lstStyle>
            <a:lvl1pPr>
              <a:lnSpc>
                <a:spcPct val="150000"/>
              </a:lnSpc>
              <a:defRPr sz="1800">
                <a:latin typeface="+mn-lt"/>
              </a:defRPr>
            </a:lvl1pPr>
            <a:lvl2pPr>
              <a:lnSpc>
                <a:spcPct val="150000"/>
              </a:lnSpc>
              <a:defRPr sz="1800"/>
            </a:lvl2pPr>
            <a:lvl3pPr>
              <a:lnSpc>
                <a:spcPct val="150000"/>
              </a:lnSpc>
              <a:defRPr/>
            </a:lvl3pPr>
            <a:lvl4pPr>
              <a:lnSpc>
                <a:spcPct val="150000"/>
              </a:lnSpc>
              <a:defRPr sz="1800"/>
            </a:lvl4pPr>
            <a:lvl5pPr>
              <a:lnSpc>
                <a:spcPct val="150000"/>
              </a:lnSpc>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872484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with image">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hasCustomPrompt="1"/>
          </p:nvPr>
        </p:nvSpPr>
        <p:spPr>
          <a:xfrm>
            <a:off x="360000" y="1620000"/>
            <a:ext cx="5558791" cy="4536000"/>
          </a:xfrm>
        </p:spPr>
        <p:txBody>
          <a:bodyPr/>
          <a:lstStyle>
            <a:lvl1pPr>
              <a:lnSpc>
                <a:spcPct val="150000"/>
              </a:lnSpc>
              <a:defRPr sz="1800">
                <a:latin typeface="+mn-lt"/>
              </a:defRPr>
            </a:lvl1pPr>
            <a:lvl2pPr>
              <a:lnSpc>
                <a:spcPct val="150000"/>
              </a:lnSpc>
              <a:defRPr sz="1800"/>
            </a:lvl2pPr>
            <a:lvl3pPr>
              <a:lnSpc>
                <a:spcPct val="150000"/>
              </a:lnSpc>
              <a:defRPr/>
            </a:lvl3pPr>
            <a:lvl4pPr>
              <a:lnSpc>
                <a:spcPct val="150000"/>
              </a:lnSpc>
              <a:defRPr sz="1800"/>
            </a:lvl4pPr>
            <a:lvl5pPr>
              <a:lnSpc>
                <a:spcPct val="150000"/>
              </a:lnSpc>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Picture Placeholder 4">
            <a:extLst>
              <a:ext uri="{FF2B5EF4-FFF2-40B4-BE49-F238E27FC236}">
                <a16:creationId xmlns:a16="http://schemas.microsoft.com/office/drawing/2014/main" id="{554A4670-F076-65AA-0E0F-9800FA7A267B}"/>
              </a:ext>
            </a:extLst>
          </p:cNvPr>
          <p:cNvSpPr>
            <a:spLocks noGrp="1"/>
          </p:cNvSpPr>
          <p:nvPr>
            <p:ph type="pic" sz="quarter" idx="19"/>
          </p:nvPr>
        </p:nvSpPr>
        <p:spPr>
          <a:xfrm>
            <a:off x="6167438" y="1620000"/>
            <a:ext cx="5676900" cy="4535997"/>
          </a:xfrm>
        </p:spPr>
        <p:txBody>
          <a:bodyPr/>
          <a:lstStyle/>
          <a:p>
            <a:r>
              <a:rPr lang="en-US"/>
              <a:t>Click icon to add picture</a:t>
            </a:r>
            <a:endParaRPr lang="en-AU" dirty="0"/>
          </a:p>
        </p:txBody>
      </p:sp>
    </p:spTree>
    <p:extLst>
      <p:ext uri="{BB962C8B-B14F-4D97-AF65-F5344CB8AC3E}">
        <p14:creationId xmlns:p14="http://schemas.microsoft.com/office/powerpoint/2010/main" val="251813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with docum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Content Placeholder 2">
            <a:extLst>
              <a:ext uri="{FF2B5EF4-FFF2-40B4-BE49-F238E27FC236}">
                <a16:creationId xmlns:a16="http://schemas.microsoft.com/office/drawing/2014/main" id="{7264D12D-DAEB-B762-87C4-84AC691386B5}"/>
              </a:ext>
            </a:extLst>
          </p:cNvPr>
          <p:cNvSpPr>
            <a:spLocks noGrp="1"/>
          </p:cNvSpPr>
          <p:nvPr>
            <p:ph sz="half" idx="1" hasCustomPrompt="1"/>
          </p:nvPr>
        </p:nvSpPr>
        <p:spPr>
          <a:xfrm>
            <a:off x="360000" y="1584000"/>
            <a:ext cx="7189116" cy="4499998"/>
          </a:xfrm>
        </p:spPr>
        <p:txBody>
          <a:bodyPr/>
          <a:lstStyle>
            <a:lvl1pPr>
              <a:defRPr sz="1800"/>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grpSp>
        <p:nvGrpSpPr>
          <p:cNvPr id="9" name="Group 8">
            <a:extLst>
              <a:ext uri="{FF2B5EF4-FFF2-40B4-BE49-F238E27FC236}">
                <a16:creationId xmlns:a16="http://schemas.microsoft.com/office/drawing/2014/main" id="{CCAAAAF6-B176-935C-A538-693CDE78E927}"/>
              </a:ext>
              <a:ext uri="{C183D7F6-B498-43B3-948B-1728B52AA6E4}">
                <adec:decorative xmlns:adec="http://schemas.microsoft.com/office/drawing/2017/decorative" val="1"/>
              </a:ext>
            </a:extLst>
          </p:cNvPr>
          <p:cNvGrpSpPr/>
          <p:nvPr userDrawn="1"/>
        </p:nvGrpSpPr>
        <p:grpSpPr>
          <a:xfrm>
            <a:off x="8464309" y="1951402"/>
            <a:ext cx="2752016" cy="3643219"/>
            <a:chOff x="735266" y="1125657"/>
            <a:chExt cx="3588486" cy="4493181"/>
          </a:xfrm>
        </p:grpSpPr>
        <p:pic>
          <p:nvPicPr>
            <p:cNvPr id="11" name="Picture 10">
              <a:extLst>
                <a:ext uri="{FF2B5EF4-FFF2-40B4-BE49-F238E27FC236}">
                  <a16:creationId xmlns:a16="http://schemas.microsoft.com/office/drawing/2014/main" id="{39EDA23A-0C57-EE9B-FA55-6F06A3A9B7BD}"/>
                </a:ext>
              </a:extLst>
            </p:cNvPr>
            <p:cNvPicPr>
              <a:picLocks noChangeAspect="1"/>
            </p:cNvPicPr>
            <p:nvPr/>
          </p:nvPicPr>
          <p:blipFill>
            <a:blip r:embed="rId2">
              <a:extLst>
                <a:ext uri="{28A0092B-C50C-407E-A947-70E740481C1C}">
                  <a14:useLocalDpi xmlns:a14="http://schemas.microsoft.com/office/drawing/2010/main"/>
                </a:ext>
              </a:extLst>
            </a:blip>
            <a:srcRect/>
            <a:stretch/>
          </p:blipFill>
          <p:spPr>
            <a:xfrm rot="693977" flipH="1">
              <a:off x="1490357" y="1390460"/>
              <a:ext cx="2833395" cy="3788842"/>
            </a:xfrm>
            <a:prstGeom prst="rect">
              <a:avLst/>
            </a:prstGeom>
            <a:ln w="76200">
              <a:solidFill>
                <a:schemeClr val="bg1"/>
              </a:solidFill>
            </a:ln>
            <a:effectLst>
              <a:outerShdw blurRad="292100" dist="139700" dir="2700000" algn="tl" rotWithShape="0">
                <a:schemeClr val="tx1">
                  <a:alpha val="31000"/>
                </a:schemeClr>
              </a:outerShdw>
            </a:effectLst>
          </p:spPr>
        </p:pic>
        <p:pic>
          <p:nvPicPr>
            <p:cNvPr id="12" name="Picture 11">
              <a:extLst>
                <a:ext uri="{FF2B5EF4-FFF2-40B4-BE49-F238E27FC236}">
                  <a16:creationId xmlns:a16="http://schemas.microsoft.com/office/drawing/2014/main" id="{76254A0B-F936-05B8-17DB-D95588C43D27}"/>
                </a:ext>
              </a:extLst>
            </p:cNvPr>
            <p:cNvPicPr>
              <a:picLocks noChangeAspect="1"/>
            </p:cNvPicPr>
            <p:nvPr/>
          </p:nvPicPr>
          <p:blipFill>
            <a:blip r:embed="rId2">
              <a:extLst>
                <a:ext uri="{28A0092B-C50C-407E-A947-70E740481C1C}">
                  <a14:useLocalDpi xmlns:a14="http://schemas.microsoft.com/office/drawing/2010/main"/>
                </a:ext>
              </a:extLst>
            </a:blip>
            <a:srcRect/>
            <a:stretch/>
          </p:blipFill>
          <p:spPr>
            <a:xfrm rot="159253">
              <a:off x="1418457" y="1225105"/>
              <a:ext cx="2840013" cy="3797692"/>
            </a:xfrm>
            <a:prstGeom prst="rect">
              <a:avLst/>
            </a:prstGeom>
            <a:ln w="76200">
              <a:solidFill>
                <a:schemeClr val="bg1"/>
              </a:solidFill>
            </a:ln>
            <a:effectLst>
              <a:outerShdw blurRad="292100" dist="139700" dir="2700000" algn="tl" rotWithShape="0">
                <a:schemeClr val="tx1">
                  <a:alpha val="31000"/>
                </a:schemeClr>
              </a:outerShdw>
            </a:effectLst>
          </p:spPr>
        </p:pic>
        <p:pic>
          <p:nvPicPr>
            <p:cNvPr id="13" name="Picture 12">
              <a:extLst>
                <a:ext uri="{FF2B5EF4-FFF2-40B4-BE49-F238E27FC236}">
                  <a16:creationId xmlns:a16="http://schemas.microsoft.com/office/drawing/2014/main" id="{1C524B62-EC36-35CE-09C5-37B1BA311954}"/>
                </a:ext>
              </a:extLst>
            </p:cNvPr>
            <p:cNvPicPr>
              <a:picLocks noChangeAspect="1"/>
            </p:cNvPicPr>
            <p:nvPr/>
          </p:nvPicPr>
          <p:blipFill>
            <a:blip r:embed="rId2">
              <a:extLst>
                <a:ext uri="{28A0092B-C50C-407E-A947-70E740481C1C}">
                  <a14:useLocalDpi xmlns:a14="http://schemas.microsoft.com/office/drawing/2010/main"/>
                </a:ext>
              </a:extLst>
            </a:blip>
            <a:srcRect/>
            <a:stretch/>
          </p:blipFill>
          <p:spPr>
            <a:xfrm rot="21215311">
              <a:off x="735266" y="1125657"/>
              <a:ext cx="3360117" cy="4493181"/>
            </a:xfrm>
            <a:prstGeom prst="rect">
              <a:avLst/>
            </a:prstGeom>
            <a:ln w="76200">
              <a:solidFill>
                <a:schemeClr val="bg1"/>
              </a:solidFill>
            </a:ln>
            <a:effectLst>
              <a:outerShdw blurRad="292100" dist="139700" dir="2700000" algn="tl" rotWithShape="0">
                <a:schemeClr val="tx1">
                  <a:alpha val="31000"/>
                </a:schemeClr>
              </a:outerShdw>
            </a:effectLst>
          </p:spPr>
        </p:pic>
      </p:grpSp>
      <p:sp>
        <p:nvSpPr>
          <p:cNvPr id="6" name="Picture Placeholder 4">
            <a:extLst>
              <a:ext uri="{FF2B5EF4-FFF2-40B4-BE49-F238E27FC236}">
                <a16:creationId xmlns:a16="http://schemas.microsoft.com/office/drawing/2014/main" id="{F7C04AAD-E337-4CAB-A273-C8C3B3CA6921}"/>
              </a:ext>
            </a:extLst>
          </p:cNvPr>
          <p:cNvSpPr>
            <a:spLocks noGrp="1"/>
          </p:cNvSpPr>
          <p:nvPr>
            <p:ph type="pic" sz="quarter" idx="19" hasCustomPrompt="1"/>
          </p:nvPr>
        </p:nvSpPr>
        <p:spPr>
          <a:xfrm rot="21198164">
            <a:off x="8497994" y="1966625"/>
            <a:ext cx="2548889" cy="3635736"/>
          </a:xfrm>
        </p:spPr>
        <p:txBody>
          <a:bodyPr/>
          <a:lstStyle>
            <a:lvl1pPr>
              <a:defRPr/>
            </a:lvl1pPr>
          </a:lstStyle>
          <a:p>
            <a:r>
              <a:rPr lang="en-AU" dirty="0"/>
              <a:t>Document image</a:t>
            </a:r>
          </a:p>
        </p:txBody>
      </p:sp>
    </p:spTree>
    <p:extLst>
      <p:ext uri="{BB962C8B-B14F-4D97-AF65-F5344CB8AC3E}">
        <p14:creationId xmlns:p14="http://schemas.microsoft.com/office/powerpoint/2010/main" val="3926584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ith callout box">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Content Placeholder 2">
            <a:extLst>
              <a:ext uri="{FF2B5EF4-FFF2-40B4-BE49-F238E27FC236}">
                <a16:creationId xmlns:a16="http://schemas.microsoft.com/office/drawing/2014/main" id="{7264D12D-DAEB-B762-87C4-84AC691386B5}"/>
              </a:ext>
            </a:extLst>
          </p:cNvPr>
          <p:cNvSpPr>
            <a:spLocks noGrp="1"/>
          </p:cNvSpPr>
          <p:nvPr>
            <p:ph sz="half" idx="1" hasCustomPrompt="1"/>
          </p:nvPr>
        </p:nvSpPr>
        <p:spPr>
          <a:xfrm>
            <a:off x="360000" y="1584000"/>
            <a:ext cx="5616000" cy="4499998"/>
          </a:xfrm>
        </p:spPr>
        <p:txBody>
          <a:bodyPr/>
          <a:lstStyle>
            <a:lvl1pPr>
              <a:defRPr sz="1800"/>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3" name="Rectangle: Rounded Corners 2">
            <a:extLst>
              <a:ext uri="{FF2B5EF4-FFF2-40B4-BE49-F238E27FC236}">
                <a16:creationId xmlns:a16="http://schemas.microsoft.com/office/drawing/2014/main" id="{E9F8B789-3BDD-E51F-0464-C5095105CA0B}"/>
              </a:ext>
            </a:extLst>
          </p:cNvPr>
          <p:cNvSpPr/>
          <p:nvPr userDrawn="1"/>
        </p:nvSpPr>
        <p:spPr>
          <a:xfrm>
            <a:off x="6379535" y="1583989"/>
            <a:ext cx="5452465" cy="4499997"/>
          </a:xfrm>
          <a:prstGeom prst="roundRect">
            <a:avLst>
              <a:gd name="adj" fmla="val 8003"/>
            </a:avLst>
          </a:prstGeom>
          <a:solidFill>
            <a:srgbClr val="CBE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4"/>
              </a:solidFill>
            </a:endParaRPr>
          </a:p>
        </p:txBody>
      </p:sp>
      <p:sp>
        <p:nvSpPr>
          <p:cNvPr id="6" name="Content Placeholder 2">
            <a:extLst>
              <a:ext uri="{FF2B5EF4-FFF2-40B4-BE49-F238E27FC236}">
                <a16:creationId xmlns:a16="http://schemas.microsoft.com/office/drawing/2014/main" id="{6B06FBC2-B6FD-CD3D-EFEE-C13756B43430}"/>
              </a:ext>
            </a:extLst>
          </p:cNvPr>
          <p:cNvSpPr>
            <a:spLocks noGrp="1"/>
          </p:cNvSpPr>
          <p:nvPr>
            <p:ph sz="half" idx="19" hasCustomPrompt="1"/>
          </p:nvPr>
        </p:nvSpPr>
        <p:spPr>
          <a:xfrm>
            <a:off x="6675237" y="1886738"/>
            <a:ext cx="4850456" cy="3869020"/>
          </a:xfrm>
        </p:spPr>
        <p:txBody>
          <a:bodyPr/>
          <a:lstStyle>
            <a:lvl1pPr algn="l">
              <a:defRPr sz="1800"/>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77060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DF8871C-2E9B-5DF5-2D4F-5A0C06C39A4C}"/>
              </a:ext>
              <a:ext uri="{C183D7F6-B498-43B3-948B-1728B52AA6E4}">
                <adec:decorative xmlns:adec="http://schemas.microsoft.com/office/drawing/2017/decorative" val="1"/>
              </a:ext>
            </a:extLst>
          </p:cNvPr>
          <p:cNvSpPr txBox="1"/>
          <p:nvPr userDrawn="1"/>
        </p:nvSpPr>
        <p:spPr>
          <a:xfrm>
            <a:off x="3269454" y="-263449"/>
            <a:ext cx="1963103" cy="2827973"/>
          </a:xfrm>
          <a:prstGeom prst="rect">
            <a:avLst/>
          </a:prstGeom>
          <a:noFill/>
        </p:spPr>
        <p:txBody>
          <a:bodyPr wrap="square" lIns="0" tIns="0" rIns="0" bIns="0" rtlCol="0">
            <a:noAutofit/>
          </a:bodyPr>
          <a:lstStyle/>
          <a:p>
            <a:pPr algn="l"/>
            <a:r>
              <a:rPr lang="en-AU" sz="35000" dirty="0">
                <a:solidFill>
                  <a:srgbClr val="CDD3D6"/>
                </a:solidFill>
              </a:rPr>
              <a:t>“</a:t>
            </a:r>
          </a:p>
        </p:txBody>
      </p:sp>
      <p:cxnSp>
        <p:nvCxnSpPr>
          <p:cNvPr id="7" name="Straight Connector 6">
            <a:extLst>
              <a:ext uri="{FF2B5EF4-FFF2-40B4-BE49-F238E27FC236}">
                <a16:creationId xmlns:a16="http://schemas.microsoft.com/office/drawing/2014/main" id="{F9E1E980-8C11-D173-009D-B6A5EFB0E9C9}"/>
              </a:ext>
              <a:ext uri="{C183D7F6-B498-43B3-948B-1728B52AA6E4}">
                <adec:decorative xmlns:adec="http://schemas.microsoft.com/office/drawing/2017/decorative" val="1"/>
              </a:ext>
            </a:extLst>
          </p:cNvPr>
          <p:cNvCxnSpPr/>
          <p:nvPr userDrawn="1"/>
        </p:nvCxnSpPr>
        <p:spPr>
          <a:xfrm>
            <a:off x="3086574" y="359998"/>
            <a:ext cx="0" cy="5976002"/>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Text Placeholder 14">
            <a:extLst>
              <a:ext uri="{FF2B5EF4-FFF2-40B4-BE49-F238E27FC236}">
                <a16:creationId xmlns:a16="http://schemas.microsoft.com/office/drawing/2014/main" id="{5F96F3EB-62B5-B30A-9550-210C8AC3F128}"/>
              </a:ext>
            </a:extLst>
          </p:cNvPr>
          <p:cNvSpPr>
            <a:spLocks noGrp="1"/>
          </p:cNvSpPr>
          <p:nvPr>
            <p:ph type="body" sz="quarter" idx="14" hasCustomPrompt="1"/>
          </p:nvPr>
        </p:nvSpPr>
        <p:spPr>
          <a:xfrm>
            <a:off x="3511550" y="2036762"/>
            <a:ext cx="8108950" cy="3458057"/>
          </a:xfrm>
        </p:spPr>
        <p:txBody>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lang="en-US" sz="2400" b="0" kern="1200" dirty="0" smtClean="0">
                <a:solidFill>
                  <a:schemeClr val="accent1"/>
                </a:solidFill>
                <a:latin typeface="+mj-lt"/>
                <a:ea typeface="+mn-ea"/>
                <a:cs typeface="+mn-cs"/>
              </a:defRPr>
            </a:lvl1pPr>
          </a:lstStyle>
          <a:p>
            <a:pPr lvl="0"/>
            <a:r>
              <a:rPr lang="en-US" dirty="0"/>
              <a:t>Quote text</a:t>
            </a:r>
          </a:p>
        </p:txBody>
      </p:sp>
      <p:sp>
        <p:nvSpPr>
          <p:cNvPr id="10" name="Text Placeholder 14">
            <a:extLst>
              <a:ext uri="{FF2B5EF4-FFF2-40B4-BE49-F238E27FC236}">
                <a16:creationId xmlns:a16="http://schemas.microsoft.com/office/drawing/2014/main" id="{F1E02FEE-528E-0CDD-0DB4-625A0D610B6A}"/>
              </a:ext>
            </a:extLst>
          </p:cNvPr>
          <p:cNvSpPr>
            <a:spLocks noGrp="1"/>
          </p:cNvSpPr>
          <p:nvPr>
            <p:ph type="body" sz="quarter" idx="15" hasCustomPrompt="1"/>
          </p:nvPr>
        </p:nvSpPr>
        <p:spPr>
          <a:xfrm>
            <a:off x="3526324" y="5494820"/>
            <a:ext cx="8108950" cy="423139"/>
          </a:xfrm>
        </p:spPr>
        <p:txBody>
          <a:bodyPr/>
          <a:lstStyle>
            <a:lvl1pPr marL="0" indent="0" algn="r" defTabSz="914377" rtl="0" eaLnBrk="1" latinLnBrk="0" hangingPunct="1">
              <a:lnSpc>
                <a:spcPct val="150000"/>
              </a:lnSpc>
              <a:spcBef>
                <a:spcPts val="0"/>
              </a:spcBef>
              <a:spcAft>
                <a:spcPts val="1200"/>
              </a:spcAft>
              <a:buFont typeface="Arial" panose="020B0604020202020204" pitchFamily="34" charset="0"/>
              <a:buNone/>
              <a:defRPr lang="en-US" sz="1800" b="0" kern="1200" dirty="0" smtClean="0">
                <a:solidFill>
                  <a:schemeClr val="accent1"/>
                </a:solidFill>
                <a:latin typeface="+mj-lt"/>
                <a:ea typeface="+mn-ea"/>
                <a:cs typeface="+mn-cs"/>
              </a:defRPr>
            </a:lvl1pPr>
          </a:lstStyle>
          <a:p>
            <a:pPr lvl="0"/>
            <a:r>
              <a:rPr lang="en-US" dirty="0"/>
              <a:t>– Author (</a:t>
            </a:r>
            <a:r>
              <a:rPr lang="en-US" dirty="0" err="1"/>
              <a:t>YYYY:page</a:t>
            </a:r>
            <a:r>
              <a:rPr lang="en-US" dirty="0"/>
              <a:t> number)</a:t>
            </a:r>
          </a:p>
        </p:txBody>
      </p:sp>
      <p:sp>
        <p:nvSpPr>
          <p:cNvPr id="11" name="Text Placeholder 14">
            <a:extLst>
              <a:ext uri="{FF2B5EF4-FFF2-40B4-BE49-F238E27FC236}">
                <a16:creationId xmlns:a16="http://schemas.microsoft.com/office/drawing/2014/main" id="{4727BE8E-6A1C-C35B-FE43-E4276FE9240C}"/>
              </a:ext>
            </a:extLst>
          </p:cNvPr>
          <p:cNvSpPr>
            <a:spLocks noGrp="1"/>
          </p:cNvSpPr>
          <p:nvPr>
            <p:ph type="body" sz="quarter" idx="16" hasCustomPrompt="1"/>
          </p:nvPr>
        </p:nvSpPr>
        <p:spPr>
          <a:xfrm>
            <a:off x="3526324" y="5912861"/>
            <a:ext cx="8108950" cy="423139"/>
          </a:xfrm>
        </p:spPr>
        <p:txBody>
          <a:bodyPr/>
          <a:lstStyle>
            <a:lvl1pPr marL="0" indent="0" algn="r" defTabSz="914377" rtl="0" eaLnBrk="1" latinLnBrk="0" hangingPunct="1">
              <a:lnSpc>
                <a:spcPct val="150000"/>
              </a:lnSpc>
              <a:spcBef>
                <a:spcPts val="0"/>
              </a:spcBef>
              <a:spcAft>
                <a:spcPts val="1200"/>
              </a:spcAft>
              <a:buFont typeface="Arial" panose="020B0604020202020204" pitchFamily="34" charset="0"/>
              <a:buNone/>
              <a:defRPr lang="en-US" sz="1200" b="0" kern="1200" dirty="0" smtClean="0">
                <a:solidFill>
                  <a:schemeClr val="tx1"/>
                </a:solidFill>
                <a:latin typeface="+mj-lt"/>
                <a:ea typeface="+mn-ea"/>
                <a:cs typeface="+mn-cs"/>
              </a:defRPr>
            </a:lvl1pPr>
          </a:lstStyle>
          <a:p>
            <a:pPr lvl="0"/>
            <a:r>
              <a:rPr lang="en-US" dirty="0"/>
              <a:t>Name of text</a:t>
            </a:r>
          </a:p>
        </p:txBody>
      </p:sp>
      <p:pic>
        <p:nvPicPr>
          <p:cNvPr id="13" name="Picture 12">
            <a:extLst>
              <a:ext uri="{FF2B5EF4-FFF2-40B4-BE49-F238E27FC236}">
                <a16:creationId xmlns:a16="http://schemas.microsoft.com/office/drawing/2014/main" id="{0527177B-E69E-4192-EE46-019AE8C241BF}"/>
              </a:ext>
              <a:ext uri="{C183D7F6-B498-43B3-948B-1728B52AA6E4}">
                <adec:decorative xmlns:adec="http://schemas.microsoft.com/office/drawing/2017/decorative" val="1"/>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0"/>
            <a:ext cx="2669954" cy="6858000"/>
          </a:xfrm>
          <a:prstGeom prst="rect">
            <a:avLst/>
          </a:prstGeom>
        </p:spPr>
      </p:pic>
    </p:spTree>
    <p:extLst>
      <p:ext uri="{BB962C8B-B14F-4D97-AF65-F5344CB8AC3E}">
        <p14:creationId xmlns:p14="http://schemas.microsoft.com/office/powerpoint/2010/main" val="229605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highlight blue">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549116"/>
            <a:ext cx="12192000" cy="5308884"/>
          </a:xfrm>
          <a:prstGeom prst="rect">
            <a:avLst/>
          </a:prstGeom>
          <a:solidFill>
            <a:srgbClr val="CBE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1879F4BE-E182-4B87-821C-1C8EF66674CD}"/>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5" name="Text Placeholder 10">
            <a:extLst>
              <a:ext uri="{FF2B5EF4-FFF2-40B4-BE49-F238E27FC236}">
                <a16:creationId xmlns:a16="http://schemas.microsoft.com/office/drawing/2014/main" id="{14C244D9-DD08-66EB-5CE3-230309CC0031}"/>
              </a:ext>
            </a:extLst>
          </p:cNvPr>
          <p:cNvSpPr>
            <a:spLocks noGrp="1"/>
          </p:cNvSpPr>
          <p:nvPr>
            <p:ph type="body" sz="quarter" idx="19" hasCustomPrompt="1"/>
          </p:nvPr>
        </p:nvSpPr>
        <p:spPr>
          <a:xfrm>
            <a:off x="360000" y="1862942"/>
            <a:ext cx="11484000" cy="4491058"/>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09095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2">
                  <a:lumMod val="40000"/>
                  <a:lumOff val="60000"/>
                </a:schemeClr>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mn-lt"/>
              </a:defRPr>
            </a:lvl1pPr>
          </a:lstStyle>
          <a:p>
            <a:r>
              <a:rPr lang="en-US"/>
              <a:t>NSW Department of Education</a:t>
            </a:r>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
        <p:nvSpPr>
          <p:cNvPr id="2" name="Title 1">
            <a:extLst>
              <a:ext uri="{FF2B5EF4-FFF2-40B4-BE49-F238E27FC236}">
                <a16:creationId xmlns:a16="http://schemas.microsoft.com/office/drawing/2014/main" id="{88C7C230-6728-957B-B6ED-1DD9FE8060FF}"/>
              </a:ext>
            </a:extLst>
          </p:cNvPr>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rgbClr val="00296C"/>
                </a:solidFill>
              </a:defRPr>
            </a:lvl1pPr>
          </a:lstStyle>
          <a:p>
            <a:r>
              <a:rPr lang="en-US"/>
              <a:t>Click to edit Master title style</a:t>
            </a:r>
            <a:endParaRPr lang="en-US" dirty="0"/>
          </a:p>
        </p:txBody>
      </p:sp>
      <p:sp>
        <p:nvSpPr>
          <p:cNvPr id="13" name="Text Placeholder 51">
            <a:extLst>
              <a:ext uri="{FF2B5EF4-FFF2-40B4-BE49-F238E27FC236}">
                <a16:creationId xmlns:a16="http://schemas.microsoft.com/office/drawing/2014/main" id="{ED72B8C4-8D7B-20BD-9B46-1BC97B97697A}"/>
              </a:ext>
            </a:extLst>
          </p:cNvPr>
          <p:cNvSpPr>
            <a:spLocks noGrp="1"/>
          </p:cNvSpPr>
          <p:nvPr>
            <p:ph type="body" sz="quarter" idx="12" hasCustomPrompt="1"/>
          </p:nvPr>
        </p:nvSpPr>
        <p:spPr>
          <a:xfrm>
            <a:off x="359998" y="4778427"/>
            <a:ext cx="8532000" cy="424497"/>
          </a:xfrm>
        </p:spPr>
        <p:txBody>
          <a:bodyPr/>
          <a:lstStyle>
            <a:lvl1pPr>
              <a:defRPr sz="1800">
                <a:solidFill>
                  <a:schemeClr val="bg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name, presenter title</a:t>
            </a:r>
            <a:endParaRPr lang="en-AU" dirty="0"/>
          </a:p>
        </p:txBody>
      </p:sp>
      <p:sp>
        <p:nvSpPr>
          <p:cNvPr id="15" name="Text Placeholder 51">
            <a:extLst>
              <a:ext uri="{FF2B5EF4-FFF2-40B4-BE49-F238E27FC236}">
                <a16:creationId xmlns:a16="http://schemas.microsoft.com/office/drawing/2014/main" id="{F75C817C-04B0-B672-91D9-B0DBB7B21B4D}"/>
              </a:ext>
            </a:extLst>
          </p:cNvPr>
          <p:cNvSpPr>
            <a:spLocks noGrp="1"/>
          </p:cNvSpPr>
          <p:nvPr>
            <p:ph type="body" sz="quarter" idx="13" hasCustomPrompt="1"/>
          </p:nvPr>
        </p:nvSpPr>
        <p:spPr>
          <a:xfrm>
            <a:off x="9071998" y="4273686"/>
            <a:ext cx="2772001" cy="424497"/>
          </a:xfrm>
        </p:spPr>
        <p:txBody>
          <a:bodyPr/>
          <a:lstStyle>
            <a:lvl1pPr>
              <a:defRPr sz="1800">
                <a:solidFill>
                  <a:schemeClr val="bg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00 Month YYYY</a:t>
            </a:r>
            <a:endParaRPr lang="en-AU" dirty="0"/>
          </a:p>
        </p:txBody>
      </p:sp>
      <p:sp>
        <p:nvSpPr>
          <p:cNvPr id="16" name="Text Placeholder 51">
            <a:extLst>
              <a:ext uri="{FF2B5EF4-FFF2-40B4-BE49-F238E27FC236}">
                <a16:creationId xmlns:a16="http://schemas.microsoft.com/office/drawing/2014/main" id="{08636096-4E7F-7255-5E0A-F76A98B8F543}"/>
              </a:ext>
            </a:extLst>
          </p:cNvPr>
          <p:cNvSpPr>
            <a:spLocks noGrp="1"/>
          </p:cNvSpPr>
          <p:nvPr>
            <p:ph type="body" sz="quarter" idx="14" hasCustomPrompt="1"/>
          </p:nvPr>
        </p:nvSpPr>
        <p:spPr>
          <a:xfrm>
            <a:off x="359998" y="4273686"/>
            <a:ext cx="8532000" cy="424497"/>
          </a:xfrm>
        </p:spPr>
        <p:txBody>
          <a:bodyPr/>
          <a:lstStyle>
            <a:lvl1pPr>
              <a:defRPr>
                <a:solidFill>
                  <a:schemeClr val="accent4"/>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endParaRPr lang="en-AU" dirty="0"/>
          </a:p>
        </p:txBody>
      </p:sp>
    </p:spTree>
    <p:extLst>
      <p:ext uri="{BB962C8B-B14F-4D97-AF65-F5344CB8AC3E}">
        <p14:creationId xmlns:p14="http://schemas.microsoft.com/office/powerpoint/2010/main" val="1047268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highlight grey">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549116"/>
            <a:ext cx="12192000" cy="530888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1879F4BE-E182-4B87-821C-1C8EF66674CD}"/>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5" name="Text Placeholder 10">
            <a:extLst>
              <a:ext uri="{FF2B5EF4-FFF2-40B4-BE49-F238E27FC236}">
                <a16:creationId xmlns:a16="http://schemas.microsoft.com/office/drawing/2014/main" id="{14C244D9-DD08-66EB-5CE3-230309CC0031}"/>
              </a:ext>
            </a:extLst>
          </p:cNvPr>
          <p:cNvSpPr>
            <a:spLocks noGrp="1"/>
          </p:cNvSpPr>
          <p:nvPr>
            <p:ph type="body" sz="quarter" idx="19" hasCustomPrompt="1"/>
          </p:nvPr>
        </p:nvSpPr>
        <p:spPr>
          <a:xfrm>
            <a:off x="360000" y="1862942"/>
            <a:ext cx="11484000" cy="4491058"/>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0837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Feature column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A261189-1322-1FFF-97C5-10FB07056386}"/>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pic>
        <p:nvPicPr>
          <p:cNvPr id="6" name="Picture 5" descr="NSW Government logo">
            <a:extLst>
              <a:ext uri="{FF2B5EF4-FFF2-40B4-BE49-F238E27FC236}">
                <a16:creationId xmlns:a16="http://schemas.microsoft.com/office/drawing/2014/main" id="{B4244BC1-9C77-D2F1-9025-BA8B21E4D748}"/>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7" name="Content Placeholder 3">
            <a:extLst>
              <a:ext uri="{FF2B5EF4-FFF2-40B4-BE49-F238E27FC236}">
                <a16:creationId xmlns:a16="http://schemas.microsoft.com/office/drawing/2014/main" id="{528F89D3-540D-0919-66BC-C469965FC474}"/>
              </a:ext>
            </a:extLst>
          </p:cNvPr>
          <p:cNvSpPr>
            <a:spLocks noGrp="1"/>
          </p:cNvSpPr>
          <p:nvPr>
            <p:ph sz="half" idx="2" hasCustomPrompt="1"/>
          </p:nvPr>
        </p:nvSpPr>
        <p:spPr>
          <a:xfrm>
            <a:off x="7417612" y="1800000"/>
            <a:ext cx="4426387" cy="4554000"/>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8" name="Text Placeholder 4">
            <a:extLst>
              <a:ext uri="{FF2B5EF4-FFF2-40B4-BE49-F238E27FC236}">
                <a16:creationId xmlns:a16="http://schemas.microsoft.com/office/drawing/2014/main" id="{2CD69226-3048-02BD-1796-00C8D2EF344F}"/>
              </a:ext>
            </a:extLst>
          </p:cNvPr>
          <p:cNvSpPr>
            <a:spLocks noGrp="1"/>
          </p:cNvSpPr>
          <p:nvPr>
            <p:ph type="body" sz="quarter" idx="17" hasCustomPrompt="1"/>
          </p:nvPr>
        </p:nvSpPr>
        <p:spPr>
          <a:xfrm>
            <a:off x="360363" y="1800001"/>
            <a:ext cx="6443637" cy="4553999"/>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0" name="Title 3">
            <a:extLst>
              <a:ext uri="{FF2B5EF4-FFF2-40B4-BE49-F238E27FC236}">
                <a16:creationId xmlns:a16="http://schemas.microsoft.com/office/drawing/2014/main" id="{62A2E60B-E3FC-EC87-D031-9325EBBDCDC0}"/>
              </a:ext>
            </a:extLst>
          </p:cNvPr>
          <p:cNvSpPr>
            <a:spLocks noGrp="1"/>
          </p:cNvSpPr>
          <p:nvPr>
            <p:ph type="title"/>
          </p:nvPr>
        </p:nvSpPr>
        <p:spPr>
          <a:xfrm>
            <a:off x="360000" y="360000"/>
            <a:ext cx="6444001" cy="545601"/>
          </a:xfrm>
        </p:spPr>
        <p:txBody>
          <a:bodyPr/>
          <a:lstStyle>
            <a:lvl1pPr>
              <a:defRPr>
                <a:solidFill>
                  <a:schemeClr val="accent1"/>
                </a:solidFill>
              </a:defRPr>
            </a:lvl1pPr>
          </a:lstStyle>
          <a:p>
            <a:r>
              <a:rPr lang="en-US"/>
              <a:t>Click to edit Master title style</a:t>
            </a:r>
            <a:endParaRPr lang="en-AU" dirty="0"/>
          </a:p>
        </p:txBody>
      </p:sp>
      <p:sp>
        <p:nvSpPr>
          <p:cNvPr id="15" name="Text Placeholder 10">
            <a:extLst>
              <a:ext uri="{FF2B5EF4-FFF2-40B4-BE49-F238E27FC236}">
                <a16:creationId xmlns:a16="http://schemas.microsoft.com/office/drawing/2014/main" id="{329D4781-7A62-0AEA-9923-4D79CDBAF475}"/>
              </a:ext>
            </a:extLst>
          </p:cNvPr>
          <p:cNvSpPr>
            <a:spLocks noGrp="1"/>
          </p:cNvSpPr>
          <p:nvPr>
            <p:ph type="body" sz="quarter" idx="18" hasCustomPrompt="1"/>
          </p:nvPr>
        </p:nvSpPr>
        <p:spPr>
          <a:xfrm>
            <a:off x="360000" y="980969"/>
            <a:ext cx="6444001"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6" name="Slide Number Placeholder 4">
            <a:extLst>
              <a:ext uri="{FF2B5EF4-FFF2-40B4-BE49-F238E27FC236}">
                <a16:creationId xmlns:a16="http://schemas.microsoft.com/office/drawing/2014/main" id="{F38829E2-5B70-1DB2-DC90-847F05173375}"/>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Tree>
    <p:extLst>
      <p:ext uri="{BB962C8B-B14F-4D97-AF65-F5344CB8AC3E}">
        <p14:creationId xmlns:p14="http://schemas.microsoft.com/office/powerpoint/2010/main" val="1577459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Feature column gre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A261189-1322-1FFF-97C5-10FB07056386}"/>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pic>
        <p:nvPicPr>
          <p:cNvPr id="6" name="Picture 5" descr="NSW Government logo">
            <a:extLst>
              <a:ext uri="{FF2B5EF4-FFF2-40B4-BE49-F238E27FC236}">
                <a16:creationId xmlns:a16="http://schemas.microsoft.com/office/drawing/2014/main" id="{B4244BC1-9C77-D2F1-9025-BA8B21E4D748}"/>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7" name="Content Placeholder 3">
            <a:extLst>
              <a:ext uri="{FF2B5EF4-FFF2-40B4-BE49-F238E27FC236}">
                <a16:creationId xmlns:a16="http://schemas.microsoft.com/office/drawing/2014/main" id="{528F89D3-540D-0919-66BC-C469965FC474}"/>
              </a:ext>
            </a:extLst>
          </p:cNvPr>
          <p:cNvSpPr>
            <a:spLocks noGrp="1"/>
          </p:cNvSpPr>
          <p:nvPr>
            <p:ph sz="half" idx="2" hasCustomPrompt="1"/>
          </p:nvPr>
        </p:nvSpPr>
        <p:spPr>
          <a:xfrm>
            <a:off x="7417612" y="1800000"/>
            <a:ext cx="4426387" cy="4554000"/>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8" name="Text Placeholder 4">
            <a:extLst>
              <a:ext uri="{FF2B5EF4-FFF2-40B4-BE49-F238E27FC236}">
                <a16:creationId xmlns:a16="http://schemas.microsoft.com/office/drawing/2014/main" id="{2CD69226-3048-02BD-1796-00C8D2EF344F}"/>
              </a:ext>
            </a:extLst>
          </p:cNvPr>
          <p:cNvSpPr>
            <a:spLocks noGrp="1"/>
          </p:cNvSpPr>
          <p:nvPr>
            <p:ph type="body" sz="quarter" idx="17" hasCustomPrompt="1"/>
          </p:nvPr>
        </p:nvSpPr>
        <p:spPr>
          <a:xfrm>
            <a:off x="360363" y="1800001"/>
            <a:ext cx="6443637" cy="4553999"/>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0" name="Title 3">
            <a:extLst>
              <a:ext uri="{FF2B5EF4-FFF2-40B4-BE49-F238E27FC236}">
                <a16:creationId xmlns:a16="http://schemas.microsoft.com/office/drawing/2014/main" id="{62A2E60B-E3FC-EC87-D031-9325EBBDCDC0}"/>
              </a:ext>
            </a:extLst>
          </p:cNvPr>
          <p:cNvSpPr>
            <a:spLocks noGrp="1"/>
          </p:cNvSpPr>
          <p:nvPr>
            <p:ph type="title"/>
          </p:nvPr>
        </p:nvSpPr>
        <p:spPr>
          <a:xfrm>
            <a:off x="360000" y="360000"/>
            <a:ext cx="6444001" cy="545601"/>
          </a:xfrm>
        </p:spPr>
        <p:txBody>
          <a:bodyPr/>
          <a:lstStyle>
            <a:lvl1pPr>
              <a:defRPr>
                <a:solidFill>
                  <a:schemeClr val="accent1"/>
                </a:solidFill>
              </a:defRPr>
            </a:lvl1pPr>
          </a:lstStyle>
          <a:p>
            <a:r>
              <a:rPr lang="en-US"/>
              <a:t>Click to edit Master title style</a:t>
            </a:r>
            <a:endParaRPr lang="en-AU" dirty="0"/>
          </a:p>
        </p:txBody>
      </p:sp>
      <p:sp>
        <p:nvSpPr>
          <p:cNvPr id="15" name="Text Placeholder 10">
            <a:extLst>
              <a:ext uri="{FF2B5EF4-FFF2-40B4-BE49-F238E27FC236}">
                <a16:creationId xmlns:a16="http://schemas.microsoft.com/office/drawing/2014/main" id="{329D4781-7A62-0AEA-9923-4D79CDBAF475}"/>
              </a:ext>
            </a:extLst>
          </p:cNvPr>
          <p:cNvSpPr>
            <a:spLocks noGrp="1"/>
          </p:cNvSpPr>
          <p:nvPr>
            <p:ph type="body" sz="quarter" idx="18" hasCustomPrompt="1"/>
          </p:nvPr>
        </p:nvSpPr>
        <p:spPr>
          <a:xfrm>
            <a:off x="360000" y="980969"/>
            <a:ext cx="6444001"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6" name="Slide Number Placeholder 4">
            <a:extLst>
              <a:ext uri="{FF2B5EF4-FFF2-40B4-BE49-F238E27FC236}">
                <a16:creationId xmlns:a16="http://schemas.microsoft.com/office/drawing/2014/main" id="{F38829E2-5B70-1DB2-DC90-847F05173375}"/>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Tree>
    <p:extLst>
      <p:ext uri="{BB962C8B-B14F-4D97-AF65-F5344CB8AC3E}">
        <p14:creationId xmlns:p14="http://schemas.microsoft.com/office/powerpoint/2010/main" val="164911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eature image blu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F422DE0-E1CC-D787-19FA-0F7B3D4EAA93}"/>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5" name="Title 1">
            <a:extLst>
              <a:ext uri="{FF2B5EF4-FFF2-40B4-BE49-F238E27FC236}">
                <a16:creationId xmlns:a16="http://schemas.microsoft.com/office/drawing/2014/main" id="{20DE6D46-38D9-2F46-294E-8EAADBDD7D27}"/>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US"/>
              <a:t>Click to edit Master title style</a:t>
            </a:r>
            <a:endParaRPr lang="en-US" dirty="0"/>
          </a:p>
        </p:txBody>
      </p:sp>
      <p:sp>
        <p:nvSpPr>
          <p:cNvPr id="7" name="Slide Number Placeholder 1">
            <a:extLst>
              <a:ext uri="{FF2B5EF4-FFF2-40B4-BE49-F238E27FC236}">
                <a16:creationId xmlns:a16="http://schemas.microsoft.com/office/drawing/2014/main" id="{6EA5BE4F-B9DF-0C17-C0CB-C288DFF237CC}"/>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9" name="Text Placeholder 3">
            <a:extLst>
              <a:ext uri="{FF2B5EF4-FFF2-40B4-BE49-F238E27FC236}">
                <a16:creationId xmlns:a16="http://schemas.microsoft.com/office/drawing/2014/main" id="{92EF9271-D0D5-BFE6-1EE4-F10B54B37AF7}"/>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1" name="Text Placeholder 10">
            <a:extLst>
              <a:ext uri="{FF2B5EF4-FFF2-40B4-BE49-F238E27FC236}">
                <a16:creationId xmlns:a16="http://schemas.microsoft.com/office/drawing/2014/main" id="{A9FF9E72-9D06-B4C4-2E9F-51E8796A0239}"/>
              </a:ext>
            </a:extLst>
          </p:cNvPr>
          <p:cNvSpPr>
            <a:spLocks noGrp="1"/>
          </p:cNvSpPr>
          <p:nvPr>
            <p:ph type="body" sz="quarter" idx="18" hasCustomPrompt="1"/>
          </p:nvPr>
        </p:nvSpPr>
        <p:spPr>
          <a:xfrm>
            <a:off x="5399998" y="982520"/>
            <a:ext cx="5400000" cy="294189"/>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3" name="Picture Placeholder 8">
            <a:extLst>
              <a:ext uri="{FF2B5EF4-FFF2-40B4-BE49-F238E27FC236}">
                <a16:creationId xmlns:a16="http://schemas.microsoft.com/office/drawing/2014/main" id="{A2D38A9A-C242-2929-EF6C-F41B8AF9AAB4}"/>
              </a:ext>
              <a:ext uri="{C183D7F6-B498-43B3-948B-1728B52AA6E4}">
                <adec:decorative xmlns:adec="http://schemas.microsoft.com/office/drawing/2017/decorative" val="1"/>
              </a:ext>
            </a:extLst>
          </p:cNvPr>
          <p:cNvSpPr>
            <a:spLocks noGrp="1"/>
          </p:cNvSpPr>
          <p:nvPr>
            <p:ph type="pic" sz="quarter" idx="13"/>
          </p:nvPr>
        </p:nvSpPr>
        <p:spPr>
          <a:xfrm>
            <a:off x="306805" y="360000"/>
            <a:ext cx="4426388" cy="5976000"/>
          </a:xfrm>
        </p:spPr>
        <p:txBody>
          <a:bodyPr/>
          <a:lstStyle/>
          <a:p>
            <a:r>
              <a:rPr lang="en-US"/>
              <a:t>Click icon to add picture</a:t>
            </a:r>
            <a:endParaRPr lang="en-AU"/>
          </a:p>
        </p:txBody>
      </p:sp>
    </p:spTree>
    <p:extLst>
      <p:ext uri="{BB962C8B-B14F-4D97-AF65-F5344CB8AC3E}">
        <p14:creationId xmlns:p14="http://schemas.microsoft.com/office/powerpoint/2010/main" val="3618034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eature image grey">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F422DE0-E1CC-D787-19FA-0F7B3D4EAA93}"/>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5" name="Title 1">
            <a:extLst>
              <a:ext uri="{FF2B5EF4-FFF2-40B4-BE49-F238E27FC236}">
                <a16:creationId xmlns:a16="http://schemas.microsoft.com/office/drawing/2014/main" id="{20DE6D46-38D9-2F46-294E-8EAADBDD7D27}"/>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US"/>
              <a:t>Click to edit Master title style</a:t>
            </a:r>
            <a:endParaRPr lang="en-US" dirty="0"/>
          </a:p>
        </p:txBody>
      </p:sp>
      <p:sp>
        <p:nvSpPr>
          <p:cNvPr id="7" name="Slide Number Placeholder 1">
            <a:extLst>
              <a:ext uri="{FF2B5EF4-FFF2-40B4-BE49-F238E27FC236}">
                <a16:creationId xmlns:a16="http://schemas.microsoft.com/office/drawing/2014/main" id="{6EA5BE4F-B9DF-0C17-C0CB-C288DFF237CC}"/>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9" name="Text Placeholder 3">
            <a:extLst>
              <a:ext uri="{FF2B5EF4-FFF2-40B4-BE49-F238E27FC236}">
                <a16:creationId xmlns:a16="http://schemas.microsoft.com/office/drawing/2014/main" id="{92EF9271-D0D5-BFE6-1EE4-F10B54B37AF7}"/>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1" name="Text Placeholder 10">
            <a:extLst>
              <a:ext uri="{FF2B5EF4-FFF2-40B4-BE49-F238E27FC236}">
                <a16:creationId xmlns:a16="http://schemas.microsoft.com/office/drawing/2014/main" id="{A9FF9E72-9D06-B4C4-2E9F-51E8796A0239}"/>
              </a:ext>
            </a:extLst>
          </p:cNvPr>
          <p:cNvSpPr>
            <a:spLocks noGrp="1"/>
          </p:cNvSpPr>
          <p:nvPr>
            <p:ph type="body" sz="quarter" idx="18" hasCustomPrompt="1"/>
          </p:nvPr>
        </p:nvSpPr>
        <p:spPr>
          <a:xfrm>
            <a:off x="5399998" y="982520"/>
            <a:ext cx="5400000" cy="294189"/>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3" name="Picture Placeholder 8">
            <a:extLst>
              <a:ext uri="{FF2B5EF4-FFF2-40B4-BE49-F238E27FC236}">
                <a16:creationId xmlns:a16="http://schemas.microsoft.com/office/drawing/2014/main" id="{A2D38A9A-C242-2929-EF6C-F41B8AF9AAB4}"/>
              </a:ext>
              <a:ext uri="{C183D7F6-B498-43B3-948B-1728B52AA6E4}">
                <adec:decorative xmlns:adec="http://schemas.microsoft.com/office/drawing/2017/decorative" val="1"/>
              </a:ext>
            </a:extLst>
          </p:cNvPr>
          <p:cNvSpPr>
            <a:spLocks noGrp="1"/>
          </p:cNvSpPr>
          <p:nvPr>
            <p:ph type="pic" sz="quarter" idx="13"/>
          </p:nvPr>
        </p:nvSpPr>
        <p:spPr>
          <a:xfrm>
            <a:off x="306805" y="360000"/>
            <a:ext cx="4426388" cy="5976000"/>
          </a:xfrm>
        </p:spPr>
        <p:txBody>
          <a:bodyPr/>
          <a:lstStyle/>
          <a:p>
            <a:r>
              <a:rPr lang="en-US"/>
              <a:t>Click icon to add picture</a:t>
            </a:r>
            <a:endParaRPr lang="en-AU"/>
          </a:p>
        </p:txBody>
      </p:sp>
    </p:spTree>
    <p:extLst>
      <p:ext uri="{BB962C8B-B14F-4D97-AF65-F5344CB8AC3E}">
        <p14:creationId xmlns:p14="http://schemas.microsoft.com/office/powerpoint/2010/main" val="2745694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Feature imag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91FCC384-7450-516C-24D0-7D029ED3855A}"/>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4" name="Title 1">
            <a:extLst>
              <a:ext uri="{FF2B5EF4-FFF2-40B4-BE49-F238E27FC236}">
                <a16:creationId xmlns:a16="http://schemas.microsoft.com/office/drawing/2014/main" id="{46E61F09-1856-72E7-5C79-31B4A856E7AD}"/>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US"/>
              <a:t>Click to edit Master title style</a:t>
            </a:r>
            <a:endParaRPr lang="en-US" dirty="0"/>
          </a:p>
        </p:txBody>
      </p:sp>
      <p:cxnSp>
        <p:nvCxnSpPr>
          <p:cNvPr id="6" name="Straight Connector 5">
            <a:extLst>
              <a:ext uri="{FF2B5EF4-FFF2-40B4-BE49-F238E27FC236}">
                <a16:creationId xmlns:a16="http://schemas.microsoft.com/office/drawing/2014/main" id="{52576981-5B08-29E1-CBD0-60B20605F583}"/>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1">
            <a:extLst>
              <a:ext uri="{FF2B5EF4-FFF2-40B4-BE49-F238E27FC236}">
                <a16:creationId xmlns:a16="http://schemas.microsoft.com/office/drawing/2014/main" id="{AC754ADD-23A8-B626-EF2D-A89E9897C22E}"/>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10" name="Text Placeholder 3">
            <a:extLst>
              <a:ext uri="{FF2B5EF4-FFF2-40B4-BE49-F238E27FC236}">
                <a16:creationId xmlns:a16="http://schemas.microsoft.com/office/drawing/2014/main" id="{DE31FF8A-F945-2755-C01F-A984129CCFE4}"/>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3" name="Text Placeholder 10">
            <a:extLst>
              <a:ext uri="{FF2B5EF4-FFF2-40B4-BE49-F238E27FC236}">
                <a16:creationId xmlns:a16="http://schemas.microsoft.com/office/drawing/2014/main" id="{5222D209-0CF8-F581-20B2-402482319282}"/>
              </a:ext>
            </a:extLst>
          </p:cNvPr>
          <p:cNvSpPr>
            <a:spLocks noGrp="1"/>
          </p:cNvSpPr>
          <p:nvPr>
            <p:ph type="body" sz="quarter" idx="18" hasCustomPrompt="1"/>
          </p:nvPr>
        </p:nvSpPr>
        <p:spPr>
          <a:xfrm>
            <a:off x="5399998" y="982520"/>
            <a:ext cx="5400000" cy="294189"/>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720048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sub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187459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a:t>Click to edit Master title style</a:t>
            </a:r>
          </a:p>
        </p:txBody>
      </p:sp>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3918778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1269741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References">
    <p:bg>
      <p:bgPr>
        <a:solidFill>
          <a:schemeClr val="accent4"/>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3C69E21-27A4-4448-A8A5-3DF6A41F3B28}"/>
              </a:ext>
            </a:extLst>
          </p:cNvPr>
          <p:cNvSpPr/>
          <p:nvPr userDrawn="1"/>
        </p:nvSpPr>
        <p:spPr>
          <a:xfrm>
            <a:off x="0" y="1265616"/>
            <a:ext cx="12192000" cy="1901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0" y="1265616"/>
            <a:ext cx="12192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2245FC77-E959-4B3D-936D-71858DF4D065}"/>
              </a:ext>
            </a:extLst>
          </p:cNvPr>
          <p:cNvSpPr>
            <a:spLocks noGrp="1"/>
          </p:cNvSpPr>
          <p:nvPr>
            <p:ph type="title" hasCustomPrompt="1"/>
          </p:nvPr>
        </p:nvSpPr>
        <p:spPr>
          <a:xfrm>
            <a:off x="360000" y="360001"/>
            <a:ext cx="10080000" cy="521412"/>
          </a:xfrm>
        </p:spPr>
        <p:txBody>
          <a:bodyPr/>
          <a:lstStyle>
            <a:lvl1pPr>
              <a:defRPr>
                <a:solidFill>
                  <a:schemeClr val="accent1"/>
                </a:solidFill>
              </a:defRPr>
            </a:lvl1pPr>
          </a:lstStyle>
          <a:p>
            <a:r>
              <a:rPr lang="en-US"/>
              <a:t>References</a:t>
            </a:r>
            <a:endParaRPr lang="en-AU"/>
          </a:p>
        </p:txBody>
      </p:sp>
      <p:sp>
        <p:nvSpPr>
          <p:cNvPr id="2" name="Content Placeholder 2">
            <a:extLst>
              <a:ext uri="{FF2B5EF4-FFF2-40B4-BE49-F238E27FC236}">
                <a16:creationId xmlns:a16="http://schemas.microsoft.com/office/drawing/2014/main" id="{27905181-B8A1-3C65-36D9-EB3FF362FF6C}"/>
              </a:ext>
            </a:extLst>
          </p:cNvPr>
          <p:cNvSpPr>
            <a:spLocks noGrp="1"/>
          </p:cNvSpPr>
          <p:nvPr>
            <p:ph idx="1" hasCustomPrompt="1"/>
          </p:nvPr>
        </p:nvSpPr>
        <p:spPr>
          <a:xfrm>
            <a:off x="360000" y="3428999"/>
            <a:ext cx="11484000" cy="2927351"/>
          </a:xfrm>
        </p:spPr>
        <p:txBody>
          <a:bodyPr/>
          <a:lstStyle>
            <a:lvl1pPr>
              <a:lnSpc>
                <a:spcPct val="150000"/>
              </a:lnSpc>
              <a:defRPr sz="1200">
                <a:latin typeface="+mn-lt"/>
              </a:defRPr>
            </a:lvl1pPr>
            <a:lvl2pPr>
              <a:lnSpc>
                <a:spcPct val="150000"/>
              </a:lnSpc>
              <a:defRPr sz="1200"/>
            </a:lvl2pPr>
            <a:lvl3pPr>
              <a:lnSpc>
                <a:spcPct val="150000"/>
              </a:lnSpc>
              <a:defRPr/>
            </a:lvl3pPr>
            <a:lvl4pPr>
              <a:lnSpc>
                <a:spcPct val="150000"/>
              </a:lnSpc>
              <a:defRPr sz="1200"/>
            </a:lvl4pPr>
            <a:lvl5pPr>
              <a:lnSpc>
                <a:spcPct val="150000"/>
              </a:lnSpc>
              <a:defRPr sz="12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51844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6" name="Rectangle 5">
            <a:extLst>
              <a:ext uri="{FF2B5EF4-FFF2-40B4-BE49-F238E27FC236}">
                <a16:creationId xmlns:a16="http://schemas.microsoft.com/office/drawing/2014/main" id="{8B441F1C-5173-8DB5-B1C6-8E93B9C835DC}"/>
              </a:ext>
              <a:ext uri="{C183D7F6-B498-43B3-948B-1728B52AA6E4}">
                <adec:decorative xmlns:adec="http://schemas.microsoft.com/office/drawing/2017/decorative" val="1"/>
              </a:ext>
            </a:extLst>
          </p:cNvPr>
          <p:cNvSpPr/>
          <p:nvPr userDrawn="1"/>
        </p:nvSpPr>
        <p:spPr>
          <a:xfrm>
            <a:off x="-2" y="-5532"/>
            <a:ext cx="12192001" cy="22201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1648741"/>
          </a:xfrm>
          <a:ln>
            <a:noFill/>
          </a:ln>
        </p:spPr>
        <p:txBody>
          <a:bodyPr anchor="t">
            <a:noAutofit/>
          </a:bodyPr>
          <a:lstStyle>
            <a:lvl1pPr algn="l">
              <a:lnSpc>
                <a:spcPct val="90000"/>
              </a:lnSpc>
              <a:defRPr sz="4800">
                <a:solidFill>
                  <a:schemeClr val="bg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2934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2205288"/>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2205288"/>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3428999"/>
            <a:ext cx="4500000" cy="298457"/>
          </a:xfrm>
          <a:prstGeom prst="rect">
            <a:avLst/>
          </a:prstGeom>
        </p:spPr>
        <p:txBody>
          <a:bodyPr vert="horz" lIns="0" tIns="0" rIns="0" bIns="0" rtlCol="0" anchor="b" anchorCtr="0">
            <a:noAutofit/>
          </a:bodyPr>
          <a:lstStyle>
            <a:lvl1pPr algn="l">
              <a:defRPr sz="1400">
                <a:solidFill>
                  <a:schemeClr val="accent1"/>
                </a:solidFill>
                <a:latin typeface="+mn-lt"/>
              </a:defRPr>
            </a:lvl1pPr>
          </a:lstStyle>
          <a:p>
            <a:r>
              <a:rPr lang="en-US"/>
              <a:t>NSW Department of Education</a:t>
            </a:r>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059119"/>
            <a:ext cx="630000" cy="684882"/>
          </a:xfrm>
          <a:prstGeom prst="rect">
            <a:avLst/>
          </a:prstGeom>
        </p:spPr>
      </p:pic>
      <p:sp>
        <p:nvSpPr>
          <p:cNvPr id="3" name="Picture Placeholder 4">
            <a:extLst>
              <a:ext uri="{FF2B5EF4-FFF2-40B4-BE49-F238E27FC236}">
                <a16:creationId xmlns:a16="http://schemas.microsoft.com/office/drawing/2014/main" id="{CE3745DC-AC8E-A131-2A57-EFBCFFD5CE06}"/>
              </a:ext>
              <a:ext uri="{C183D7F6-B498-43B3-948B-1728B52AA6E4}">
                <adec:decorative xmlns:adec="http://schemas.microsoft.com/office/drawing/2017/decorative" val="1"/>
              </a:ext>
            </a:extLst>
          </p:cNvPr>
          <p:cNvSpPr>
            <a:spLocks noGrp="1"/>
          </p:cNvSpPr>
          <p:nvPr>
            <p:ph type="pic" sz="quarter" idx="13"/>
          </p:nvPr>
        </p:nvSpPr>
        <p:spPr>
          <a:xfrm>
            <a:off x="0" y="3924000"/>
            <a:ext cx="12192000" cy="2934000"/>
          </a:xfrm>
        </p:spPr>
        <p:txBody>
          <a:bodyPr/>
          <a:lstStyle/>
          <a:p>
            <a:r>
              <a:rPr lang="en-US"/>
              <a:t>Click icon to add picture</a:t>
            </a:r>
            <a:endParaRPr lang="en-AU" dirty="0"/>
          </a:p>
        </p:txBody>
      </p:sp>
      <p:sp>
        <p:nvSpPr>
          <p:cNvPr id="9" name="Text Placeholder 51">
            <a:extLst>
              <a:ext uri="{FF2B5EF4-FFF2-40B4-BE49-F238E27FC236}">
                <a16:creationId xmlns:a16="http://schemas.microsoft.com/office/drawing/2014/main" id="{8539577E-818D-2906-641C-DBDD3A298498}"/>
              </a:ext>
            </a:extLst>
          </p:cNvPr>
          <p:cNvSpPr>
            <a:spLocks noGrp="1"/>
          </p:cNvSpPr>
          <p:nvPr>
            <p:ph type="body" sz="quarter" idx="12" hasCustomPrompt="1"/>
          </p:nvPr>
        </p:nvSpPr>
        <p:spPr>
          <a:xfrm>
            <a:off x="4195118" y="2787773"/>
            <a:ext cx="4500001"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title</a:t>
            </a:r>
            <a:endParaRPr lang="en-AU" dirty="0"/>
          </a:p>
        </p:txBody>
      </p:sp>
      <p:sp>
        <p:nvSpPr>
          <p:cNvPr id="10" name="Text Placeholder 51">
            <a:extLst>
              <a:ext uri="{FF2B5EF4-FFF2-40B4-BE49-F238E27FC236}">
                <a16:creationId xmlns:a16="http://schemas.microsoft.com/office/drawing/2014/main" id="{66A72753-E648-3DEC-E37B-76D131698DC4}"/>
              </a:ext>
            </a:extLst>
          </p:cNvPr>
          <p:cNvSpPr>
            <a:spLocks noGrp="1"/>
          </p:cNvSpPr>
          <p:nvPr>
            <p:ph type="body" sz="quarter" idx="14" hasCustomPrompt="1"/>
          </p:nvPr>
        </p:nvSpPr>
        <p:spPr>
          <a:xfrm>
            <a:off x="9071998" y="2357168"/>
            <a:ext cx="2772001"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00 Month YYYY</a:t>
            </a:r>
            <a:endParaRPr lang="en-AU" dirty="0"/>
          </a:p>
        </p:txBody>
      </p:sp>
      <p:sp>
        <p:nvSpPr>
          <p:cNvPr id="12" name="Text Placeholder 51">
            <a:extLst>
              <a:ext uri="{FF2B5EF4-FFF2-40B4-BE49-F238E27FC236}">
                <a16:creationId xmlns:a16="http://schemas.microsoft.com/office/drawing/2014/main" id="{CC2E7161-226A-E92E-A156-32EFBA600856}"/>
              </a:ext>
            </a:extLst>
          </p:cNvPr>
          <p:cNvSpPr>
            <a:spLocks noGrp="1"/>
          </p:cNvSpPr>
          <p:nvPr>
            <p:ph type="body" sz="quarter" idx="15" hasCustomPrompt="1"/>
          </p:nvPr>
        </p:nvSpPr>
        <p:spPr>
          <a:xfrm>
            <a:off x="359998" y="2357168"/>
            <a:ext cx="3458240" cy="855102"/>
          </a:xfrm>
        </p:spPr>
        <p:txBody>
          <a:bodyPr/>
          <a:lstStyle>
            <a:lvl1pPr>
              <a:defRPr sz="2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endParaRPr lang="en-AU" dirty="0"/>
          </a:p>
        </p:txBody>
      </p:sp>
      <p:sp>
        <p:nvSpPr>
          <p:cNvPr id="13" name="Text Placeholder 51">
            <a:extLst>
              <a:ext uri="{FF2B5EF4-FFF2-40B4-BE49-F238E27FC236}">
                <a16:creationId xmlns:a16="http://schemas.microsoft.com/office/drawing/2014/main" id="{B1069058-209B-FFBB-2663-876FCDF3127A}"/>
              </a:ext>
            </a:extLst>
          </p:cNvPr>
          <p:cNvSpPr>
            <a:spLocks noGrp="1"/>
          </p:cNvSpPr>
          <p:nvPr>
            <p:ph type="body" sz="quarter" idx="16" hasCustomPrompt="1"/>
          </p:nvPr>
        </p:nvSpPr>
        <p:spPr>
          <a:xfrm>
            <a:off x="4195118" y="2353833"/>
            <a:ext cx="4500001" cy="424497"/>
          </a:xfrm>
        </p:spPr>
        <p:txBody>
          <a:bodyPr/>
          <a:lstStyle>
            <a:lvl1pPr>
              <a:defRPr sz="1800" b="1">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name</a:t>
            </a:r>
            <a:endParaRPr lang="en-AU" dirty="0"/>
          </a:p>
        </p:txBody>
      </p:sp>
    </p:spTree>
    <p:extLst>
      <p:ext uri="{BB962C8B-B14F-4D97-AF65-F5344CB8AC3E}">
        <p14:creationId xmlns:p14="http://schemas.microsoft.com/office/powerpoint/2010/main" val="3419399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pyright">
    <p:bg>
      <p:bgPr>
        <a:solidFill>
          <a:schemeClr val="accent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solidFill>
                  <a:schemeClr val="bg1"/>
                </a:solidFill>
              </a:defRPr>
            </a:lvl1pPr>
          </a:lstStyle>
          <a:p>
            <a:fld id="{10A01DC5-1685-4615-8240-15192985C6A2}" type="slidenum">
              <a:rPr lang="en-AU" smtClean="0"/>
              <a:pPr/>
              <a:t>‹#›</a:t>
            </a:fld>
            <a:endParaRPr lang="en-AU"/>
          </a:p>
        </p:txBody>
      </p:sp>
      <p:sp>
        <p:nvSpPr>
          <p:cNvPr id="2" name="Title 1">
            <a:extLst>
              <a:ext uri="{FF2B5EF4-FFF2-40B4-BE49-F238E27FC236}">
                <a16:creationId xmlns:a16="http://schemas.microsoft.com/office/drawing/2014/main" id="{34BE5FFA-C863-5F63-2574-4F650BA4588D}"/>
              </a:ext>
            </a:extLst>
          </p:cNvPr>
          <p:cNvSpPr>
            <a:spLocks noGrp="1"/>
          </p:cNvSpPr>
          <p:nvPr>
            <p:ph type="title" hasCustomPrompt="1"/>
          </p:nvPr>
        </p:nvSpPr>
        <p:spPr>
          <a:xfrm>
            <a:off x="360000" y="360000"/>
            <a:ext cx="10080000" cy="537467"/>
          </a:xfrm>
        </p:spPr>
        <p:txBody>
          <a:bodyPr/>
          <a:lstStyle>
            <a:lvl1pPr>
              <a:defRPr>
                <a:solidFill>
                  <a:schemeClr val="bg1"/>
                </a:solidFill>
              </a:defRPr>
            </a:lvl1pPr>
          </a:lstStyle>
          <a:p>
            <a:r>
              <a:rPr lang="en-US" dirty="0"/>
              <a:t>Copyright</a:t>
            </a:r>
          </a:p>
        </p:txBody>
      </p:sp>
      <p:sp>
        <p:nvSpPr>
          <p:cNvPr id="3" name="Slide Number Placeholder 4">
            <a:extLst>
              <a:ext uri="{FF2B5EF4-FFF2-40B4-BE49-F238E27FC236}">
                <a16:creationId xmlns:a16="http://schemas.microsoft.com/office/drawing/2014/main" id="{CAF241D3-718F-F3B9-95BA-7ED78B1B5BDD}"/>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
        <p:nvSpPr>
          <p:cNvPr id="5" name="Rectangle 4">
            <a:extLst>
              <a:ext uri="{FF2B5EF4-FFF2-40B4-BE49-F238E27FC236}">
                <a16:creationId xmlns:a16="http://schemas.microsoft.com/office/drawing/2014/main" id="{147A10EB-69B5-E036-369C-033BAFE6DB18}"/>
              </a:ext>
            </a:extLst>
          </p:cNvPr>
          <p:cNvSpPr/>
          <p:nvPr userDrawn="1"/>
        </p:nvSpPr>
        <p:spPr>
          <a:xfrm>
            <a:off x="10915048" y="231006"/>
            <a:ext cx="1039529" cy="1100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5" descr="A red flower with white text&#10;&#10;Description automatically generated with low confidence">
            <a:extLst>
              <a:ext uri="{FF2B5EF4-FFF2-40B4-BE49-F238E27FC236}">
                <a16:creationId xmlns:a16="http://schemas.microsoft.com/office/drawing/2014/main" id="{F5F3CD7E-F06C-6B47-6A3E-198A7C0DC31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195216" y="360000"/>
            <a:ext cx="660785" cy="717587"/>
          </a:xfrm>
          <a:prstGeom prst="rect">
            <a:avLst/>
          </a:prstGeom>
        </p:spPr>
      </p:pic>
      <p:pic>
        <p:nvPicPr>
          <p:cNvPr id="7" name="Picture 12" descr="Creative Commons Attribution licence logo">
            <a:extLst>
              <a:ext uri="{FF2B5EF4-FFF2-40B4-BE49-F238E27FC236}">
                <a16:creationId xmlns:a16="http://schemas.microsoft.com/office/drawing/2014/main" id="{7948A98C-F758-2F9B-44F6-E4FEA77CAA7A}"/>
              </a:ext>
            </a:extLst>
          </p:cNvPr>
          <p:cNvPicPr>
            <a:picLocks noChangeAspect="1" noChangeArrowheads="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10244972" y="2967486"/>
            <a:ext cx="1406523" cy="489432"/>
          </a:xfrm>
          <a:prstGeom prst="rect">
            <a:avLst/>
          </a:prstGeom>
          <a:noFill/>
          <a:extLst>
            <a:ext uri="{909E8E84-426E-40DD-AFC4-6F175D3DCCD1}">
              <a14:hiddenFill xmlns:a14="http://schemas.microsoft.com/office/drawing/2010/main">
                <a:solidFill>
                  <a:srgbClr val="FFFFFF"/>
                </a:solidFill>
              </a14:hiddenFill>
            </a:ext>
          </a:extLst>
        </p:spPr>
      </p:pic>
      <p:sp>
        <p:nvSpPr>
          <p:cNvPr id="8" name="Text Placeholder 10">
            <a:extLst>
              <a:ext uri="{FF2B5EF4-FFF2-40B4-BE49-F238E27FC236}">
                <a16:creationId xmlns:a16="http://schemas.microsoft.com/office/drawing/2014/main" id="{CD8E711E-20C4-EB65-95D8-4E4BB3686546}"/>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4"/>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4186608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4">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mn-lt"/>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62363672-DC22-A630-C46A-3AA31F386989}"/>
              </a:ext>
              <a:ext uri="{C183D7F6-B498-43B3-948B-1728B52AA6E4}">
                <adec:decorative xmlns:adec="http://schemas.microsoft.com/office/drawing/2017/decorative" val="1"/>
              </a:ext>
            </a:extLst>
          </p:cNvPr>
          <p:cNvSpPr>
            <a:spLocks noGrp="1"/>
          </p:cNvSpPr>
          <p:nvPr>
            <p:ph type="ftr" sz="quarter" idx="3"/>
          </p:nvPr>
        </p:nvSpPr>
        <p:spPr>
          <a:xfrm>
            <a:off x="539999" y="359998"/>
            <a:ext cx="2576581" cy="252004"/>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US"/>
              <a:t>NSW Department of Education</a:t>
            </a:r>
            <a:endParaRPr lang="en-AU"/>
          </a:p>
        </p:txBody>
      </p: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1530002"/>
            <a:ext cx="6255979" cy="2033997"/>
          </a:xfrm>
          <a:ln>
            <a:noFill/>
          </a:ln>
        </p:spPr>
        <p:txBody>
          <a:bodyPr anchor="b">
            <a:noAutofit/>
          </a:bodyPr>
          <a:lstStyle>
            <a:lvl1pPr algn="l">
              <a:lnSpc>
                <a:spcPct val="100000"/>
              </a:lnSpc>
              <a:defRPr sz="4800">
                <a:solidFill>
                  <a:schemeClr val="bg1"/>
                </a:solidFill>
                <a:latin typeface="+mj-lt"/>
              </a:defRPr>
            </a:lvl1pPr>
          </a:lstStyle>
          <a:p>
            <a:r>
              <a:rPr lang="en-US" dirty="0"/>
              <a:t>Presentation </a:t>
            </a:r>
            <a:br>
              <a:rPr lang="en-US" dirty="0"/>
            </a:br>
            <a:r>
              <a:rPr lang="en-US" dirty="0"/>
              <a:t>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3624180"/>
            <a:ext cx="6255977" cy="1188000"/>
          </a:xfrm>
        </p:spPr>
        <p:txBody>
          <a:bodyPr anchor="t">
            <a:noAutofit/>
          </a:bodyPr>
          <a:lstStyle>
            <a:lvl1pPr>
              <a:defRPr sz="2000">
                <a:solidFill>
                  <a:schemeClr val="accent4"/>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1">
                <a:solidFill>
                  <a:schemeClr val="bg1"/>
                </a:solidFill>
                <a:latin typeface="+mj-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Presenter name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a:solidFill>
                  <a:schemeClr val="bg1"/>
                </a:solidFill>
                <a:latin typeface="+mj-lt"/>
              </a:defRPr>
            </a:lvl1pPr>
          </a:lstStyle>
          <a:p>
            <a:pPr lvl="0"/>
            <a:r>
              <a:rPr lang="en-US"/>
              <a:t>Presenter title</a:t>
            </a:r>
            <a:endParaRPr lang="en-AU"/>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a:solidFill>
                  <a:schemeClr val="bg1"/>
                </a:solidFill>
                <a:latin typeface="+mj-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00 Month YYYY</a:t>
            </a:r>
          </a:p>
        </p:txBody>
      </p:sp>
      <p:pic>
        <p:nvPicPr>
          <p:cNvPr id="17" name="Picture 16">
            <a:extLst>
              <a:ext uri="{FF2B5EF4-FFF2-40B4-BE49-F238E27FC236}">
                <a16:creationId xmlns:a16="http://schemas.microsoft.com/office/drawing/2014/main" id="{1B2918F2-2A15-B218-B84D-C469AD3B60DA}"/>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6135329" y="360000"/>
            <a:ext cx="660650" cy="715199"/>
          </a:xfrm>
          <a:prstGeom prst="rect">
            <a:avLst/>
          </a:prstGeom>
        </p:spPr>
      </p:pic>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US"/>
              <a:t>Click icon to add picture</a:t>
            </a:r>
            <a:endParaRPr lang="en-AU"/>
          </a:p>
        </p:txBody>
      </p:sp>
    </p:spTree>
    <p:extLst>
      <p:ext uri="{BB962C8B-B14F-4D97-AF65-F5344CB8AC3E}">
        <p14:creationId xmlns:p14="http://schemas.microsoft.com/office/powerpoint/2010/main" val="2659220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ver 5">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62363672-DC22-A630-C46A-3AA31F386989}"/>
              </a:ext>
              <a:ext uri="{C183D7F6-B498-43B3-948B-1728B52AA6E4}">
                <adec:decorative xmlns:adec="http://schemas.microsoft.com/office/drawing/2017/decorative" val="1"/>
              </a:ext>
            </a:extLst>
          </p:cNvPr>
          <p:cNvSpPr>
            <a:spLocks noGrp="1"/>
          </p:cNvSpPr>
          <p:nvPr>
            <p:ph type="ftr" sz="quarter" idx="3"/>
          </p:nvPr>
        </p:nvSpPr>
        <p:spPr>
          <a:xfrm>
            <a:off x="539999" y="359998"/>
            <a:ext cx="2576581" cy="252004"/>
          </a:xfrm>
          <a:prstGeom prst="rect">
            <a:avLst/>
          </a:prstGeom>
        </p:spPr>
        <p:txBody>
          <a:bodyPr vert="horz" lIns="0" tIns="0" rIns="0" bIns="0" rtlCol="0" anchor="t">
            <a:noAutofit/>
          </a:bodyPr>
          <a:lstStyle>
            <a:lvl1pPr algn="l">
              <a:defRPr sz="1400">
                <a:solidFill>
                  <a:schemeClr val="accent1"/>
                </a:solidFill>
                <a:latin typeface="+mn-lt"/>
              </a:defRPr>
            </a:lvl1pPr>
          </a:lstStyle>
          <a:p>
            <a:r>
              <a:rPr lang="en-US"/>
              <a:t>NSW Department of Education</a:t>
            </a:r>
            <a:endParaRPr lang="en-AU" dirty="0"/>
          </a:p>
        </p:txBody>
      </p: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1530002"/>
            <a:ext cx="6255979" cy="2033997"/>
          </a:xfrm>
          <a:ln>
            <a:noFill/>
          </a:ln>
        </p:spPr>
        <p:txBody>
          <a:bodyPr anchor="b">
            <a:noAutofit/>
          </a:bodyPr>
          <a:lstStyle>
            <a:lvl1pPr algn="l">
              <a:lnSpc>
                <a:spcPct val="100000"/>
              </a:lnSpc>
              <a:defRPr sz="4800">
                <a:solidFill>
                  <a:schemeClr val="accent1"/>
                </a:solidFill>
                <a:latin typeface="+mj-lt"/>
              </a:defRPr>
            </a:lvl1pPr>
          </a:lstStyle>
          <a:p>
            <a:r>
              <a:rPr lang="en-US" dirty="0"/>
              <a:t>Presentation </a:t>
            </a:r>
            <a:br>
              <a:rPr lang="en-US" dirty="0"/>
            </a:br>
            <a:r>
              <a:rPr lang="en-US" dirty="0"/>
              <a:t>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3624180"/>
            <a:ext cx="6255977"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1">
                <a:solidFill>
                  <a:schemeClr val="accent1"/>
                </a:solidFill>
                <a:latin typeface="+mj-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Presenter name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a:solidFill>
                  <a:schemeClr val="accent1"/>
                </a:solidFill>
                <a:latin typeface="+mj-lt"/>
              </a:defRPr>
            </a:lvl1pPr>
          </a:lstStyle>
          <a:p>
            <a:pPr lvl="0"/>
            <a:r>
              <a:rPr lang="en-US"/>
              <a:t>Presenter title</a:t>
            </a:r>
            <a:endParaRPr lang="en-AU"/>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a:solidFill>
                  <a:schemeClr val="accent1"/>
                </a:solidFill>
                <a:latin typeface="+mj-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00 Month YYYY</a:t>
            </a:r>
          </a:p>
        </p:txBody>
      </p:sp>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US"/>
              <a:t>Click icon to add picture</a:t>
            </a:r>
            <a:endParaRPr lang="en-AU"/>
          </a:p>
        </p:txBody>
      </p:sp>
      <p:pic>
        <p:nvPicPr>
          <p:cNvPr id="3" name="Picture 2">
            <a:extLst>
              <a:ext uri="{FF2B5EF4-FFF2-40B4-BE49-F238E27FC236}">
                <a16:creationId xmlns:a16="http://schemas.microsoft.com/office/drawing/2014/main" id="{454040E8-663F-9D55-A412-CF6E1BABF208}"/>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t="4134"/>
          <a:stretch/>
        </p:blipFill>
        <p:spPr>
          <a:xfrm>
            <a:off x="6134780" y="359998"/>
            <a:ext cx="661191" cy="723198"/>
          </a:xfrm>
          <a:prstGeom prst="rect">
            <a:avLst/>
          </a:prstGeom>
        </p:spPr>
      </p:pic>
    </p:spTree>
    <p:extLst>
      <p:ext uri="{BB962C8B-B14F-4D97-AF65-F5344CB8AC3E}">
        <p14:creationId xmlns:p14="http://schemas.microsoft.com/office/powerpoint/2010/main" val="3710227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1">
    <p:bg>
      <p:bgPr>
        <a:solidFill>
          <a:schemeClr val="accent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bg1"/>
                </a:solidFill>
                <a:latin typeface="+mn-lt"/>
              </a:defRPr>
            </a:lvl1pPr>
          </a:lstStyle>
          <a:p>
            <a:r>
              <a:rPr lang="en-AU"/>
              <a:t>NSW Department of Education</a:t>
            </a:r>
          </a:p>
          <a:p>
            <a:endParaRPr lang="en-AU" dirty="0"/>
          </a:p>
        </p:txBody>
      </p: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a:solidFill>
                  <a:schemeClr val="bg1"/>
                </a:solidFill>
                <a:latin typeface="+mj-lt"/>
              </a:defRPr>
            </a:lvl1pPr>
          </a:lstStyle>
          <a:p>
            <a:pPr>
              <a:lnSpc>
                <a:spcPct val="100000"/>
              </a:lnSpc>
            </a:pPr>
            <a:r>
              <a:rPr lang="en-AU" dirty="0"/>
              <a:t>Divider title</a:t>
            </a:r>
          </a:p>
        </p:txBody>
      </p:sp>
      <p:sp>
        <p:nvSpPr>
          <p:cNvPr id="4" name="Text Placeholder 4">
            <a:extLst>
              <a:ext uri="{FF2B5EF4-FFF2-40B4-BE49-F238E27FC236}">
                <a16:creationId xmlns:a16="http://schemas.microsoft.com/office/drawing/2014/main" id="{E0BFD460-00F6-C078-F72E-C89E7A3AE862}"/>
              </a:ext>
              <a:ext uri="{C183D7F6-B498-43B3-948B-1728B52AA6E4}">
                <adec:decorative xmlns:adec="http://schemas.microsoft.com/office/drawing/2017/decorative" val="0"/>
              </a:ext>
            </a:extLst>
          </p:cNvPr>
          <p:cNvSpPr>
            <a:spLocks noGrp="1"/>
          </p:cNvSpPr>
          <p:nvPr>
            <p:ph type="body" sz="quarter" idx="11" hasCustomPrompt="1"/>
          </p:nvPr>
        </p:nvSpPr>
        <p:spPr>
          <a:xfrm>
            <a:off x="540000" y="2162845"/>
            <a:ext cx="2880000" cy="1638301"/>
          </a:xfrm>
        </p:spPr>
        <p:txBody>
          <a:bodyPr anchor="t">
            <a:noAutofit/>
          </a:bodyPr>
          <a:lstStyle>
            <a:lvl1pPr algn="l">
              <a:lnSpc>
                <a:spcPct val="80000"/>
              </a:lnSpc>
              <a:spcAft>
                <a:spcPts val="0"/>
              </a:spcAft>
              <a:defRPr sz="15000">
                <a:solidFill>
                  <a:schemeClr val="accent4"/>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
        <p:nvSpPr>
          <p:cNvPr id="6" name="Oval 5">
            <a:extLst>
              <a:ext uri="{FF2B5EF4-FFF2-40B4-BE49-F238E27FC236}">
                <a16:creationId xmlns:a16="http://schemas.microsoft.com/office/drawing/2014/main" id="{5EBAE78F-1A35-0A2C-DBF4-48477CA8F3A7}"/>
              </a:ext>
            </a:extLst>
          </p:cNvPr>
          <p:cNvSpPr>
            <a:spLocks noGrp="1" noRot="1" noMove="1" noResize="1" noEditPoints="1" noAdjustHandles="1" noChangeArrowheads="1" noChangeShapeType="1"/>
          </p:cNvSpPr>
          <p:nvPr userDrawn="1"/>
        </p:nvSpPr>
        <p:spPr>
          <a:xfrm>
            <a:off x="11056620" y="289560"/>
            <a:ext cx="906780" cy="800681"/>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 name="Picture 1">
            <a:extLst>
              <a:ext uri="{FF2B5EF4-FFF2-40B4-BE49-F238E27FC236}">
                <a16:creationId xmlns:a16="http://schemas.microsoft.com/office/drawing/2014/main" id="{1DE675F6-B3E6-7651-8B0E-50E39CE29B9F}"/>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171348" y="360000"/>
            <a:ext cx="660650" cy="715199"/>
          </a:xfrm>
          <a:prstGeom prst="rect">
            <a:avLst/>
          </a:prstGeom>
        </p:spPr>
      </p:pic>
    </p:spTree>
    <p:extLst>
      <p:ext uri="{BB962C8B-B14F-4D97-AF65-F5344CB8AC3E}">
        <p14:creationId xmlns:p14="http://schemas.microsoft.com/office/powerpoint/2010/main" val="505213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2">
    <p:bg>
      <p:bgPr>
        <a:solidFill>
          <a:schemeClr val="accent4"/>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mn-lt"/>
              </a:defRPr>
            </a:lvl1pPr>
          </a:lstStyle>
          <a:p>
            <a:r>
              <a:rPr lang="en-AU"/>
              <a:t>NSW Department of Education</a:t>
            </a:r>
          </a:p>
          <a:p>
            <a:endParaRPr lang="en-AU" dirty="0"/>
          </a:p>
        </p:txBody>
      </p: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a:solidFill>
                  <a:schemeClr val="accent1"/>
                </a:solidFill>
                <a:latin typeface="+mj-lt"/>
              </a:defRPr>
            </a:lvl1pPr>
          </a:lstStyle>
          <a:p>
            <a:pPr>
              <a:lnSpc>
                <a:spcPct val="100000"/>
              </a:lnSpc>
            </a:pPr>
            <a:r>
              <a:rPr lang="en-AU" dirty="0"/>
              <a:t>Divider title</a:t>
            </a:r>
          </a:p>
        </p:txBody>
      </p:sp>
      <p:sp>
        <p:nvSpPr>
          <p:cNvPr id="4" name="Text Placeholder 4">
            <a:extLst>
              <a:ext uri="{FF2B5EF4-FFF2-40B4-BE49-F238E27FC236}">
                <a16:creationId xmlns:a16="http://schemas.microsoft.com/office/drawing/2014/main" id="{E0BFD460-00F6-C078-F72E-C89E7A3AE862}"/>
              </a:ext>
              <a:ext uri="{C183D7F6-B498-43B3-948B-1728B52AA6E4}">
                <adec:decorative xmlns:adec="http://schemas.microsoft.com/office/drawing/2017/decorative" val="0"/>
              </a:ext>
            </a:extLst>
          </p:cNvPr>
          <p:cNvSpPr>
            <a:spLocks noGrp="1"/>
          </p:cNvSpPr>
          <p:nvPr>
            <p:ph type="body" sz="quarter" idx="11" hasCustomPrompt="1"/>
          </p:nvPr>
        </p:nvSpPr>
        <p:spPr>
          <a:xfrm>
            <a:off x="540000" y="2162845"/>
            <a:ext cx="2880000" cy="1638301"/>
          </a:xfrm>
        </p:spPr>
        <p:txBody>
          <a:bodyPr anchor="t">
            <a:noAutofit/>
          </a:bodyPr>
          <a:lstStyle>
            <a:lvl1pPr algn="l">
              <a:lnSpc>
                <a:spcPct val="80000"/>
              </a:lnSpc>
              <a:spcAft>
                <a:spcPts val="0"/>
              </a:spcAft>
              <a:defRPr sz="15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Tree>
    <p:extLst>
      <p:ext uri="{BB962C8B-B14F-4D97-AF65-F5344CB8AC3E}">
        <p14:creationId xmlns:p14="http://schemas.microsoft.com/office/powerpoint/2010/main" val="3911653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 3">
    <p:bg>
      <p:bgPr>
        <a:solidFill>
          <a:schemeClr val="accent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B8FB9B9-103C-CE96-6233-29AE6002CCE6}"/>
              </a:ext>
            </a:extLst>
          </p:cNvPr>
          <p:cNvSpPr/>
          <p:nvPr userDrawn="1"/>
        </p:nvSpPr>
        <p:spPr>
          <a:xfrm>
            <a:off x="11027664" y="210312"/>
            <a:ext cx="950975" cy="10332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bg1"/>
                </a:solidFill>
                <a:latin typeface="+mn-lt"/>
              </a:defRPr>
            </a:lvl1pPr>
          </a:lstStyle>
          <a:p>
            <a:r>
              <a:rPr lang="en-AU"/>
              <a:t>NSW Department of Education</a:t>
            </a:r>
          </a:p>
          <a:p>
            <a:endParaRPr lang="en-AU" dirty="0"/>
          </a:p>
        </p:txBody>
      </p:sp>
      <p:sp>
        <p:nvSpPr>
          <p:cNvPr id="2" name="Title 1"/>
          <p:cNvSpPr>
            <a:spLocks noGrp="1"/>
          </p:cNvSpPr>
          <p:nvPr>
            <p:ph type="ctrTitle" hasCustomPrompt="1"/>
          </p:nvPr>
        </p:nvSpPr>
        <p:spPr>
          <a:xfrm>
            <a:off x="540000" y="4152935"/>
            <a:ext cx="6217187" cy="1224000"/>
          </a:xfrm>
          <a:ln>
            <a:noFill/>
          </a:ln>
        </p:spPr>
        <p:txBody>
          <a:bodyPr anchor="t">
            <a:noAutofit/>
          </a:bodyPr>
          <a:lstStyle>
            <a:lvl1pPr algn="l">
              <a:lnSpc>
                <a:spcPct val="110000"/>
              </a:lnSpc>
              <a:defRPr sz="4800">
                <a:solidFill>
                  <a:schemeClr val="bg1"/>
                </a:solidFill>
                <a:latin typeface="+mj-lt"/>
              </a:defRPr>
            </a:lvl1pPr>
          </a:lstStyle>
          <a:p>
            <a:pPr>
              <a:lnSpc>
                <a:spcPct val="100000"/>
              </a:lnSpc>
            </a:pPr>
            <a:r>
              <a:rPr lang="en-AU" dirty="0"/>
              <a:t>Divider 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1" y="0"/>
            <a:ext cx="5063999" cy="6858000"/>
          </a:xfrm>
        </p:spPr>
        <p:txBody>
          <a:bodyPr/>
          <a:lstStyle>
            <a:lvl1pPr>
              <a:defRPr>
                <a:solidFill>
                  <a:schemeClr val="bg1"/>
                </a:solidFill>
              </a:defRPr>
            </a:lvl1pPr>
          </a:lstStyle>
          <a:p>
            <a:r>
              <a:rPr lang="en-US"/>
              <a:t>Click icon to add picture</a:t>
            </a:r>
            <a:endParaRPr lang="en-AU" dirty="0"/>
          </a:p>
        </p:txBody>
      </p:sp>
      <p:sp>
        <p:nvSpPr>
          <p:cNvPr id="10" name="Text Placeholder 4">
            <a:extLst>
              <a:ext uri="{FF2B5EF4-FFF2-40B4-BE49-F238E27FC236}">
                <a16:creationId xmlns:a16="http://schemas.microsoft.com/office/drawing/2014/main" id="{DA50952E-99C6-4BA0-A8E1-7EE82E8084D5}"/>
              </a:ext>
              <a:ext uri="{C183D7F6-B498-43B3-948B-1728B52AA6E4}">
                <adec:decorative xmlns:adec="http://schemas.microsoft.com/office/drawing/2017/decorative" val="0"/>
              </a:ext>
            </a:extLst>
          </p:cNvPr>
          <p:cNvSpPr>
            <a:spLocks noGrp="1"/>
          </p:cNvSpPr>
          <p:nvPr>
            <p:ph type="body" sz="quarter" idx="11" hasCustomPrompt="1"/>
          </p:nvPr>
        </p:nvSpPr>
        <p:spPr>
          <a:xfrm>
            <a:off x="540000" y="2247899"/>
            <a:ext cx="2880000" cy="1638301"/>
          </a:xfrm>
        </p:spPr>
        <p:txBody>
          <a:bodyPr anchor="t">
            <a:noAutofit/>
          </a:bodyPr>
          <a:lstStyle>
            <a:lvl1pPr algn="l">
              <a:lnSpc>
                <a:spcPct val="80000"/>
              </a:lnSpc>
              <a:spcAft>
                <a:spcPts val="0"/>
              </a:spcAft>
              <a:defRPr sz="15000">
                <a:solidFill>
                  <a:schemeClr val="accent4"/>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pic>
        <p:nvPicPr>
          <p:cNvPr id="7" name="Picture 6">
            <a:extLst>
              <a:ext uri="{FF2B5EF4-FFF2-40B4-BE49-F238E27FC236}">
                <a16:creationId xmlns:a16="http://schemas.microsoft.com/office/drawing/2014/main" id="{E1E50149-E853-8C5B-AA8D-D4A37E17848B}"/>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6135329" y="360000"/>
            <a:ext cx="660650" cy="715199"/>
          </a:xfrm>
          <a:prstGeom prst="rect">
            <a:avLst/>
          </a:prstGeom>
        </p:spPr>
      </p:pic>
    </p:spTree>
    <p:extLst>
      <p:ext uri="{BB962C8B-B14F-4D97-AF65-F5344CB8AC3E}">
        <p14:creationId xmlns:p14="http://schemas.microsoft.com/office/powerpoint/2010/main" val="3819826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4">
    <p:bg>
      <p:bgPr>
        <a:solidFill>
          <a:schemeClr val="accent4"/>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B8FB9B9-103C-CE96-6233-29AE6002CCE6}"/>
              </a:ext>
            </a:extLst>
          </p:cNvPr>
          <p:cNvSpPr/>
          <p:nvPr userDrawn="1"/>
        </p:nvSpPr>
        <p:spPr>
          <a:xfrm>
            <a:off x="11027664" y="210312"/>
            <a:ext cx="950975" cy="103327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mn-lt"/>
              </a:defRPr>
            </a:lvl1pPr>
          </a:lstStyle>
          <a:p>
            <a:r>
              <a:rPr lang="en-AU"/>
              <a:t>NSW Department of Education</a:t>
            </a:r>
          </a:p>
          <a:p>
            <a:endParaRPr lang="en-AU" dirty="0"/>
          </a:p>
        </p:txBody>
      </p:sp>
      <p:sp>
        <p:nvSpPr>
          <p:cNvPr id="2" name="Title 1"/>
          <p:cNvSpPr>
            <a:spLocks noGrp="1"/>
          </p:cNvSpPr>
          <p:nvPr>
            <p:ph type="ctrTitle" hasCustomPrompt="1"/>
          </p:nvPr>
        </p:nvSpPr>
        <p:spPr>
          <a:xfrm>
            <a:off x="540000" y="4152935"/>
            <a:ext cx="6217187" cy="1224000"/>
          </a:xfrm>
          <a:ln>
            <a:noFill/>
          </a:ln>
        </p:spPr>
        <p:txBody>
          <a:bodyPr anchor="t">
            <a:noAutofit/>
          </a:bodyPr>
          <a:lstStyle>
            <a:lvl1pPr algn="l">
              <a:lnSpc>
                <a:spcPct val="110000"/>
              </a:lnSpc>
              <a:defRPr sz="4800">
                <a:solidFill>
                  <a:schemeClr val="accent1"/>
                </a:solidFill>
                <a:latin typeface="+mj-lt"/>
              </a:defRPr>
            </a:lvl1pPr>
          </a:lstStyle>
          <a:p>
            <a:pPr>
              <a:lnSpc>
                <a:spcPct val="100000"/>
              </a:lnSpc>
            </a:pPr>
            <a:r>
              <a:rPr lang="en-AU" dirty="0"/>
              <a:t>Divider 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1" y="0"/>
            <a:ext cx="5063999" cy="6858000"/>
          </a:xfrm>
        </p:spPr>
        <p:txBody>
          <a:bodyPr/>
          <a:lstStyle>
            <a:lvl1pPr>
              <a:defRPr>
                <a:solidFill>
                  <a:schemeClr val="accent2"/>
                </a:solidFill>
              </a:defRPr>
            </a:lvl1pPr>
          </a:lstStyle>
          <a:p>
            <a:r>
              <a:rPr lang="en-US"/>
              <a:t>Click icon to add picture</a:t>
            </a:r>
            <a:endParaRPr lang="en-AU" dirty="0"/>
          </a:p>
        </p:txBody>
      </p:sp>
      <p:sp>
        <p:nvSpPr>
          <p:cNvPr id="10" name="Text Placeholder 4">
            <a:extLst>
              <a:ext uri="{FF2B5EF4-FFF2-40B4-BE49-F238E27FC236}">
                <a16:creationId xmlns:a16="http://schemas.microsoft.com/office/drawing/2014/main" id="{DA50952E-99C6-4BA0-A8E1-7EE82E8084D5}"/>
              </a:ext>
              <a:ext uri="{C183D7F6-B498-43B3-948B-1728B52AA6E4}">
                <adec:decorative xmlns:adec="http://schemas.microsoft.com/office/drawing/2017/decorative" val="0"/>
              </a:ext>
            </a:extLst>
          </p:cNvPr>
          <p:cNvSpPr>
            <a:spLocks noGrp="1"/>
          </p:cNvSpPr>
          <p:nvPr>
            <p:ph type="body" sz="quarter" idx="11" hasCustomPrompt="1"/>
          </p:nvPr>
        </p:nvSpPr>
        <p:spPr>
          <a:xfrm>
            <a:off x="540000" y="2247899"/>
            <a:ext cx="2880000" cy="1638301"/>
          </a:xfrm>
        </p:spPr>
        <p:txBody>
          <a:bodyPr anchor="t">
            <a:noAutofit/>
          </a:bodyPr>
          <a:lstStyle>
            <a:lvl1pPr algn="l">
              <a:lnSpc>
                <a:spcPct val="80000"/>
              </a:lnSpc>
              <a:spcAft>
                <a:spcPts val="0"/>
              </a:spcAft>
              <a:defRPr sz="15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pic>
        <p:nvPicPr>
          <p:cNvPr id="5" name="Picture 4">
            <a:extLst>
              <a:ext uri="{FF2B5EF4-FFF2-40B4-BE49-F238E27FC236}">
                <a16:creationId xmlns:a16="http://schemas.microsoft.com/office/drawing/2014/main" id="{BE67997B-1EF6-0F8C-A7CA-C69549ADFDAA}"/>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t="4134"/>
          <a:stretch/>
        </p:blipFill>
        <p:spPr>
          <a:xfrm>
            <a:off x="6134780" y="359998"/>
            <a:ext cx="661191" cy="723198"/>
          </a:xfrm>
          <a:prstGeom prst="rect">
            <a:avLst/>
          </a:prstGeom>
        </p:spPr>
      </p:pic>
    </p:spTree>
    <p:extLst>
      <p:ext uri="{BB962C8B-B14F-4D97-AF65-F5344CB8AC3E}">
        <p14:creationId xmlns:p14="http://schemas.microsoft.com/office/powerpoint/2010/main" val="3466449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10080000" cy="1008000"/>
          </a:xfrm>
          <a:prstGeom prst="rect">
            <a:avLst/>
          </a:prstGeom>
        </p:spPr>
        <p:txBody>
          <a:bodyPr vert="horz" lIns="0" tIns="0" rIns="0" bIns="0" rtlCol="0" anchor="t">
            <a:noAutofit/>
          </a:bodyPr>
          <a:lstStyle/>
          <a:p>
            <a:r>
              <a:rPr lang="en-US"/>
              <a:t>Click to edit Master title style</a:t>
            </a:r>
          </a:p>
        </p:txBody>
      </p:sp>
      <p:pic>
        <p:nvPicPr>
          <p:cNvPr id="8" name="Picture 7" descr="NSW Government logo">
            <a:extLst>
              <a:ext uri="{FF2B5EF4-FFF2-40B4-BE49-F238E27FC236}">
                <a16:creationId xmlns:a16="http://schemas.microsoft.com/office/drawing/2014/main" id="{CCBF5FED-71CD-4122-8BE4-CA4C03A99224}"/>
              </a:ext>
            </a:extLst>
          </p:cNvPr>
          <p:cNvPicPr>
            <a:picLocks noChangeAspect="1"/>
          </p:cNvPicPr>
          <p:nvPr userDrawn="1"/>
        </p:nvPicPr>
        <p:blipFill>
          <a:blip r:embed="rId3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3" name="Text Placeholder 2"/>
          <p:cNvSpPr>
            <a:spLocks noGrp="1"/>
          </p:cNvSpPr>
          <p:nvPr>
            <p:ph type="body" idx="1"/>
          </p:nvPr>
        </p:nvSpPr>
        <p:spPr>
          <a:xfrm>
            <a:off x="360000" y="1620000"/>
            <a:ext cx="11484000" cy="4536000"/>
          </a:xfrm>
          <a:prstGeom prst="rect">
            <a:avLst/>
          </a:prstGeom>
        </p:spPr>
        <p:txBody>
          <a:bodyPr vert="horz" lIns="0" tIns="0" rIns="0" bIns="0" rtlCol="0">
            <a:noAutofit/>
          </a:bodyPr>
          <a:lstStyle/>
          <a:p>
            <a:pPr marL="0" marR="0" lvl="0"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Click to edit Master text styles</a:t>
            </a:r>
          </a:p>
          <a:p>
            <a:pPr marL="0" marR="0" lvl="1"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Second level</a:t>
            </a:r>
          </a:p>
          <a:p>
            <a:pPr marL="0" marR="0" lvl="2"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Third level</a:t>
            </a:r>
          </a:p>
          <a:p>
            <a:pPr marL="0" marR="0" lvl="3"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Fourth level</a:t>
            </a:r>
          </a:p>
          <a:p>
            <a:pPr marL="0" marR="0" lvl="4"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a:ln>
                  <a:noFill/>
                </a:ln>
                <a:solidFill>
                  <a:srgbClr val="22272B"/>
                </a:solidFill>
                <a:effectLst/>
                <a:uLnTx/>
                <a:uFillTx/>
                <a:latin typeface="Public Sans Light"/>
                <a:ea typeface="+mn-ea"/>
                <a:cs typeface="+mn-cs"/>
              </a:rPr>
              <a:t>Fifth level</a:t>
            </a:r>
            <a:endParaRPr kumimoji="0" lang="en-US" sz="1800" b="0" i="0" u="none" strike="noStrike" kern="1200" cap="none" spc="0" normalizeH="0" baseline="0" noProof="0" dirty="0">
              <a:ln>
                <a:noFill/>
              </a:ln>
              <a:solidFill>
                <a:srgbClr val="22272B"/>
              </a:solidFill>
              <a:effectLst/>
              <a:uLnTx/>
              <a:uFillTx/>
              <a:latin typeface="Public Sans Light"/>
              <a:ea typeface="+mn-ea"/>
              <a:cs typeface="+mn-cs"/>
            </a:endParaRPr>
          </a:p>
        </p:txBody>
      </p:sp>
      <p:sp>
        <p:nvSpPr>
          <p:cNvPr id="6" name="Slide Number Placeholder 5"/>
          <p:cNvSpPr>
            <a:spLocks noGrp="1"/>
          </p:cNvSpPr>
          <p:nvPr>
            <p:ph type="sldNum" sz="quarter" idx="4"/>
          </p:nvPr>
        </p:nvSpPr>
        <p:spPr>
          <a:xfrm>
            <a:off x="11124000" y="6516000"/>
            <a:ext cx="720000" cy="180000"/>
          </a:xfrm>
          <a:prstGeom prst="rect">
            <a:avLst/>
          </a:prstGeom>
        </p:spPr>
        <p:txBody>
          <a:bodyPr vert="horz" lIns="0" tIns="0" rIns="0" bIns="0" rtlCol="0" anchor="t"/>
          <a:lstStyle>
            <a:lvl1pPr algn="r">
              <a:defRPr sz="1200">
                <a:solidFill>
                  <a:schemeClr val="tx1"/>
                </a:solidFill>
                <a:latin typeface="+mn-lt"/>
              </a:defRPr>
            </a:lvl1pPr>
          </a:lstStyle>
          <a:p>
            <a:fld id="{10A01DC5-1685-4615-8240-15192985C6A2}" type="slidenum">
              <a:rPr lang="en-AU" smtClean="0"/>
              <a:pPr/>
              <a:t>‹#›</a:t>
            </a:fld>
            <a:endParaRPr lang="en-AU"/>
          </a:p>
        </p:txBody>
      </p:sp>
    </p:spTree>
    <p:extLst>
      <p:ext uri="{BB962C8B-B14F-4D97-AF65-F5344CB8AC3E}">
        <p14:creationId xmlns:p14="http://schemas.microsoft.com/office/powerpoint/2010/main" val="692160970"/>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 id="2147483821" r:id="rId12"/>
    <p:sldLayoutId id="2147483822" r:id="rId13"/>
    <p:sldLayoutId id="2147483823" r:id="rId14"/>
    <p:sldLayoutId id="2147483824" r:id="rId15"/>
    <p:sldLayoutId id="2147483825" r:id="rId16"/>
    <p:sldLayoutId id="2147483826" r:id="rId17"/>
    <p:sldLayoutId id="2147483827" r:id="rId18"/>
    <p:sldLayoutId id="2147483828" r:id="rId19"/>
    <p:sldLayoutId id="2147483829" r:id="rId20"/>
    <p:sldLayoutId id="2147483830" r:id="rId21"/>
    <p:sldLayoutId id="2147483831" r:id="rId22"/>
    <p:sldLayoutId id="2147483832" r:id="rId23"/>
    <p:sldLayoutId id="2147483833" r:id="rId24"/>
    <p:sldLayoutId id="2147483834" r:id="rId25"/>
    <p:sldLayoutId id="2147483835" r:id="rId26"/>
    <p:sldLayoutId id="2147483836" r:id="rId27"/>
    <p:sldLayoutId id="2147483837" r:id="rId28"/>
    <p:sldLayoutId id="2147483838" r:id="rId29"/>
    <p:sldLayoutId id="2147483839"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tx1"/>
          </a:solidFill>
          <a:latin typeface="+mn-lt"/>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hyperlink" Target="https://education.nsw.gov.au/rights-and-accountability/copyright" TargetMode="External"/><Relationship Id="rId2" Type="http://schemas.openxmlformats.org/officeDocument/2006/relationships/notesSlide" Target="../notesSlides/notesSlide7.xml"/><Relationship Id="rId1" Type="http://schemas.openxmlformats.org/officeDocument/2006/relationships/slideLayout" Target="../slideLayouts/slideLayout30.xml"/><Relationship Id="rId5" Type="http://schemas.openxmlformats.org/officeDocument/2006/relationships/image" Target="../media/image9.png"/><Relationship Id="rId4" Type="http://schemas.openxmlformats.org/officeDocument/2006/relationships/hyperlink" Target="https://creativecommons.org/licenses/by/4.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F6E314C-54E1-134A-9BA5-C47E8026D3E4}"/>
              </a:ext>
            </a:extLst>
          </p:cNvPr>
          <p:cNvSpPr>
            <a:spLocks noGrp="1"/>
          </p:cNvSpPr>
          <p:nvPr>
            <p:ph type="ctrTitle"/>
          </p:nvPr>
        </p:nvSpPr>
        <p:spPr/>
        <p:txBody>
          <a:bodyPr/>
          <a:lstStyle/>
          <a:p>
            <a:r>
              <a:rPr lang="en-US" dirty="0"/>
              <a:t>Sentence stealer</a:t>
            </a:r>
          </a:p>
        </p:txBody>
      </p:sp>
    </p:spTree>
    <p:extLst>
      <p:ext uri="{BB962C8B-B14F-4D97-AF65-F5344CB8AC3E}">
        <p14:creationId xmlns:p14="http://schemas.microsoft.com/office/powerpoint/2010/main" val="1795673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139C7E5-7C61-5290-CD41-393BAB05B2C7}"/>
              </a:ext>
            </a:extLst>
          </p:cNvPr>
          <p:cNvSpPr>
            <a:spLocks noGrp="1"/>
          </p:cNvSpPr>
          <p:nvPr>
            <p:ph type="title"/>
          </p:nvPr>
        </p:nvSpPr>
        <p:spPr/>
        <p:txBody>
          <a:bodyPr/>
          <a:lstStyle/>
          <a:p>
            <a:r>
              <a:rPr lang="en-AU" dirty="0"/>
              <a:t>Sentence stealer </a:t>
            </a:r>
            <a:r>
              <a:rPr lang="en-AU" dirty="0">
                <a:solidFill>
                  <a:schemeClr val="bg1"/>
                </a:solidFill>
              </a:rPr>
              <a:t>(1)</a:t>
            </a:r>
          </a:p>
        </p:txBody>
      </p:sp>
      <p:sp>
        <p:nvSpPr>
          <p:cNvPr id="5" name="Text Placeholder 4">
            <a:extLst>
              <a:ext uri="{FF2B5EF4-FFF2-40B4-BE49-F238E27FC236}">
                <a16:creationId xmlns:a16="http://schemas.microsoft.com/office/drawing/2014/main" id="{93A511D1-B7CA-78BE-BD01-91DDDC0BB643}"/>
              </a:ext>
            </a:extLst>
          </p:cNvPr>
          <p:cNvSpPr>
            <a:spLocks noGrp="1"/>
          </p:cNvSpPr>
          <p:nvPr>
            <p:ph type="body" sz="quarter" idx="18"/>
          </p:nvPr>
        </p:nvSpPr>
        <p:spPr/>
        <p:txBody>
          <a:bodyPr/>
          <a:lstStyle/>
          <a:p>
            <a:r>
              <a:rPr lang="en-AU" dirty="0"/>
              <a:t>Instructions</a:t>
            </a:r>
          </a:p>
        </p:txBody>
      </p:sp>
      <p:sp>
        <p:nvSpPr>
          <p:cNvPr id="7" name="Text 2">
            <a:extLst>
              <a:ext uri="{FF2B5EF4-FFF2-40B4-BE49-F238E27FC236}">
                <a16:creationId xmlns:a16="http://schemas.microsoft.com/office/drawing/2014/main" id="{4B7A1796-668B-3582-76D8-B89027CF882B}"/>
              </a:ext>
            </a:extLst>
          </p:cNvPr>
          <p:cNvSpPr/>
          <p:nvPr/>
        </p:nvSpPr>
        <p:spPr>
          <a:xfrm>
            <a:off x="281781" y="1549609"/>
            <a:ext cx="11562219" cy="4275145"/>
          </a:xfrm>
          <a:prstGeom prst="rect">
            <a:avLst/>
          </a:prstGeom>
        </p:spPr>
        <p:txBody>
          <a:bodyPr wrap="square" lIns="91440" tIns="45720" rIns="91440" bIns="45720" anchor="t">
            <a:spAutoFit/>
          </a:bodyPr>
          <a:lstStyle/>
          <a:p>
            <a:pPr>
              <a:lnSpc>
                <a:spcPct val="107000"/>
              </a:lnSpc>
              <a:spcAft>
                <a:spcPts val="800"/>
              </a:spcAft>
            </a:pPr>
            <a:r>
              <a:rPr lang="en-AU" sz="1600" kern="100" dirty="0">
                <a:effectLst/>
                <a:ea typeface="Calibri" panose="020F0502020204030204" pitchFamily="34" charset="0"/>
                <a:cs typeface="Times New Roman" panose="02020603050405020304" pitchFamily="18" charset="0"/>
              </a:rPr>
              <a:t>In this game, students must ‘steal’ as many sticky notes as possible from </a:t>
            </a:r>
            <a:r>
              <a:rPr lang="en-AU" sz="1600" kern="100" dirty="0">
                <a:ea typeface="Calibri" panose="020F0502020204030204" pitchFamily="34" charset="0"/>
                <a:cs typeface="Times New Roman" panose="02020603050405020304" pitchFamily="18" charset="0"/>
              </a:rPr>
              <a:t>their </a:t>
            </a:r>
            <a:r>
              <a:rPr lang="en-AU" sz="1600" kern="100" dirty="0">
                <a:effectLst/>
                <a:ea typeface="Calibri" panose="020F0502020204030204" pitchFamily="34" charset="0"/>
                <a:cs typeface="Times New Roman" panose="02020603050405020304" pitchFamily="18" charset="0"/>
              </a:rPr>
              <a:t>peers in the time allocated (5 to 10 minutes). </a:t>
            </a:r>
          </a:p>
          <a:p>
            <a:pPr marL="285750" indent="-285750">
              <a:lnSpc>
                <a:spcPct val="107000"/>
              </a:lnSpc>
              <a:spcAft>
                <a:spcPts val="800"/>
              </a:spcAft>
              <a:buFont typeface="Arial" panose="020B0604020202020204" pitchFamily="34" charset="0"/>
              <a:buChar char="•"/>
            </a:pPr>
            <a:r>
              <a:rPr lang="en-AU" sz="1600" kern="100" dirty="0">
                <a:effectLst/>
                <a:ea typeface="Calibri" panose="020F0502020204030204" pitchFamily="34" charset="0"/>
                <a:cs typeface="Times New Roman" panose="02020603050405020304" pitchFamily="18" charset="0"/>
              </a:rPr>
              <a:t>Display </a:t>
            </a:r>
            <a:r>
              <a:rPr lang="en-AU" sz="1600" kern="100" dirty="0">
                <a:ea typeface="Calibri" panose="020F0502020204030204" pitchFamily="34" charset="0"/>
                <a:cs typeface="Times New Roman" panose="02020603050405020304" pitchFamily="18" charset="0"/>
              </a:rPr>
              <a:t>the</a:t>
            </a:r>
            <a:r>
              <a:rPr lang="en-AU" sz="1600" kern="100" dirty="0">
                <a:effectLst/>
                <a:ea typeface="Calibri" panose="020F0502020204030204" pitchFamily="34" charset="0"/>
                <a:cs typeface="Times New Roman" panose="02020603050405020304" pitchFamily="18" charset="0"/>
              </a:rPr>
              <a:t> 12 model sentences on slide 6 on the board. </a:t>
            </a:r>
            <a:r>
              <a:rPr lang="en-AU" sz="1600" kern="100" dirty="0">
                <a:ea typeface="Calibri" panose="020F0502020204030204" pitchFamily="34" charset="0"/>
                <a:cs typeface="Times New Roman" panose="02020603050405020304" pitchFamily="18" charset="0"/>
              </a:rPr>
              <a:t>Say each sentence aloud to reinforce correct pronunciation and intonation, having students repeat. C</a:t>
            </a:r>
            <a:r>
              <a:rPr lang="en-AU" sz="1600" kern="100" dirty="0">
                <a:effectLst/>
                <a:ea typeface="Calibri" panose="020F0502020204030204" pitchFamily="34" charset="0"/>
                <a:cs typeface="Times New Roman" panose="02020603050405020304" pitchFamily="18" charset="0"/>
              </a:rPr>
              <a:t>heck students’ understanding of each phrase.</a:t>
            </a:r>
          </a:p>
          <a:p>
            <a:pPr marL="285750" indent="-285750">
              <a:lnSpc>
                <a:spcPct val="107000"/>
              </a:lnSpc>
              <a:spcAft>
                <a:spcPts val="800"/>
              </a:spcAft>
              <a:buFont typeface="Arial" panose="020B0604020202020204" pitchFamily="34" charset="0"/>
              <a:buChar char="•"/>
            </a:pPr>
            <a:r>
              <a:rPr lang="en-AU" sz="1600" kern="100" dirty="0">
                <a:effectLst/>
                <a:ea typeface="Calibri" panose="020F0502020204030204" pitchFamily="34" charset="0"/>
                <a:cs typeface="Times New Roman" panose="02020603050405020304" pitchFamily="18" charset="0"/>
              </a:rPr>
              <a:t>Give students 3 blank sticky notes (or pieces of paper) each. Without showing an</a:t>
            </a:r>
            <a:r>
              <a:rPr lang="en-AU" sz="1600" kern="100" dirty="0">
                <a:ea typeface="Calibri" panose="020F0502020204030204" pitchFamily="34" charset="0"/>
                <a:cs typeface="Times New Roman" panose="02020603050405020304" pitchFamily="18" charset="0"/>
              </a:rPr>
              <a:t>yone, students </a:t>
            </a:r>
            <a:r>
              <a:rPr lang="en-AU" sz="1600" kern="100" dirty="0">
                <a:effectLst/>
                <a:highlight>
                  <a:srgbClr val="FFFFFF"/>
                </a:highlight>
                <a:ea typeface="Calibri" panose="020F0502020204030204" pitchFamily="34" charset="0"/>
                <a:cs typeface="Times New Roman" panose="02020603050405020304" pitchFamily="18" charset="0"/>
              </a:rPr>
              <a:t>write </a:t>
            </a:r>
            <a:r>
              <a:rPr lang="en-AU" sz="1600" kern="100" dirty="0">
                <a:highlight>
                  <a:srgbClr val="FFFFFF"/>
                </a:highlight>
                <a:ea typeface="Calibri" panose="020F0502020204030204" pitchFamily="34" charset="0"/>
                <a:cs typeface="Times New Roman" panose="02020603050405020304" pitchFamily="18" charset="0"/>
              </a:rPr>
              <a:t>a different sentence on each sticky note chosen from the 12 displayed on the board.</a:t>
            </a:r>
            <a:r>
              <a:rPr lang="en-AU" sz="1600" kern="100" dirty="0">
                <a:effectLst/>
                <a:highlight>
                  <a:srgbClr val="FFFFFF"/>
                </a:highlight>
                <a:ea typeface="Calibri" panose="020F0502020204030204" pitchFamily="34" charset="0"/>
                <a:cs typeface="Times New Roman" panose="02020603050405020304" pitchFamily="18" charset="0"/>
              </a:rPr>
              <a:t> Students write their sentences in Indonesian. </a:t>
            </a:r>
          </a:p>
          <a:p>
            <a:pPr marL="285750" indent="-285750">
              <a:lnSpc>
                <a:spcPct val="107000"/>
              </a:lnSpc>
              <a:spcAft>
                <a:spcPts val="800"/>
              </a:spcAft>
              <a:buFont typeface="Arial" panose="020B0604020202020204" pitchFamily="34" charset="0"/>
              <a:buChar char="•"/>
            </a:pPr>
            <a:r>
              <a:rPr lang="en-AU" sz="1600" kern="100" dirty="0">
                <a:effectLst/>
                <a:ea typeface="Calibri" panose="020F0502020204030204" pitchFamily="34" charset="0"/>
                <a:cs typeface="Times New Roman" panose="02020603050405020304" pitchFamily="18" charset="0"/>
              </a:rPr>
              <a:t>When directed, students </a:t>
            </a:r>
            <a:r>
              <a:rPr lang="en-AU" sz="1600" kern="100" dirty="0">
                <a:highlight>
                  <a:srgbClr val="FFFFFF"/>
                </a:highlight>
                <a:ea typeface="Calibri" panose="020F0502020204030204" pitchFamily="34" charset="0"/>
                <a:cs typeface="Times New Roman" panose="02020603050405020304" pitchFamily="18" charset="0"/>
              </a:rPr>
              <a:t>approach a classmate. To determine who gets to read 3 sentences aloud, students play </a:t>
            </a:r>
            <a:r>
              <a:rPr lang="en-AU" sz="1600" i="1" kern="100" dirty="0" err="1">
                <a:highlight>
                  <a:srgbClr val="FFFFFF"/>
                </a:highlight>
                <a:ea typeface="Calibri" panose="020F0502020204030204" pitchFamily="34" charset="0"/>
                <a:cs typeface="Times New Roman" panose="02020603050405020304" pitchFamily="18" charset="0"/>
              </a:rPr>
              <a:t>Semut</a:t>
            </a:r>
            <a:r>
              <a:rPr lang="en-AU" sz="1600" i="1" kern="100" dirty="0">
                <a:highlight>
                  <a:srgbClr val="FFFFFF"/>
                </a:highlight>
                <a:ea typeface="Calibri" panose="020F0502020204030204" pitchFamily="34" charset="0"/>
                <a:cs typeface="Times New Roman" panose="02020603050405020304" pitchFamily="18" charset="0"/>
              </a:rPr>
              <a:t>, orang, </a:t>
            </a:r>
            <a:r>
              <a:rPr lang="en-AU" sz="1600" i="1" kern="100" dirty="0" err="1">
                <a:highlight>
                  <a:srgbClr val="FFFFFF"/>
                </a:highlight>
                <a:ea typeface="Calibri" panose="020F0502020204030204" pitchFamily="34" charset="0"/>
                <a:cs typeface="Times New Roman" panose="02020603050405020304" pitchFamily="18" charset="0"/>
              </a:rPr>
              <a:t>gajah</a:t>
            </a:r>
            <a:r>
              <a:rPr lang="en-AU" sz="1600" kern="100" dirty="0">
                <a:highlight>
                  <a:srgbClr val="FFFFFF"/>
                </a:highlight>
                <a:ea typeface="Calibri" panose="020F0502020204030204" pitchFamily="34" charset="0"/>
                <a:cs typeface="Times New Roman" panose="02020603050405020304" pitchFamily="18" charset="0"/>
              </a:rPr>
              <a:t> (‘Ant, person, elephant’, a game similar to ‘Scissors, paper, rock’ – the instructions for how to play are on the following slide). The winner of </a:t>
            </a:r>
            <a:r>
              <a:rPr lang="en-AU" sz="1600" i="1" kern="100" dirty="0" err="1">
                <a:highlight>
                  <a:srgbClr val="FFFFFF"/>
                </a:highlight>
                <a:ea typeface="Calibri" panose="020F0502020204030204" pitchFamily="34" charset="0"/>
                <a:cs typeface="Times New Roman" panose="02020603050405020304" pitchFamily="18" charset="0"/>
              </a:rPr>
              <a:t>Semut</a:t>
            </a:r>
            <a:r>
              <a:rPr lang="en-AU" sz="1600" i="1" kern="100" dirty="0">
                <a:highlight>
                  <a:srgbClr val="FFFFFF"/>
                </a:highlight>
                <a:ea typeface="Calibri" panose="020F0502020204030204" pitchFamily="34" charset="0"/>
                <a:cs typeface="Times New Roman" panose="02020603050405020304" pitchFamily="18" charset="0"/>
              </a:rPr>
              <a:t>, orang, </a:t>
            </a:r>
            <a:r>
              <a:rPr lang="en-AU" sz="1600" i="1" kern="100" dirty="0" err="1">
                <a:highlight>
                  <a:srgbClr val="FFFFFF"/>
                </a:highlight>
                <a:ea typeface="Calibri" panose="020F0502020204030204" pitchFamily="34" charset="0"/>
                <a:cs typeface="Times New Roman" panose="02020603050405020304" pitchFamily="18" charset="0"/>
              </a:rPr>
              <a:t>gajah</a:t>
            </a:r>
            <a:r>
              <a:rPr lang="en-AU" sz="1600" kern="100" dirty="0">
                <a:highlight>
                  <a:srgbClr val="FFFFFF"/>
                </a:highlight>
                <a:ea typeface="Calibri" panose="020F0502020204030204" pitchFamily="34" charset="0"/>
                <a:cs typeface="Times New Roman" panose="02020603050405020304" pitchFamily="18" charset="0"/>
              </a:rPr>
              <a:t> reads aloud any 3 sentences from </a:t>
            </a:r>
            <a:r>
              <a:rPr lang="en-AU" sz="1600" kern="100" dirty="0">
                <a:effectLst/>
                <a:ea typeface="Calibri" panose="020F0502020204030204" pitchFamily="34" charset="0"/>
                <a:cs typeface="Times New Roman" panose="02020603050405020304" pitchFamily="18" charset="0"/>
              </a:rPr>
              <a:t>the board</a:t>
            </a:r>
            <a:r>
              <a:rPr lang="en-AU" sz="1600" kern="100" dirty="0">
                <a:ea typeface="Calibri" panose="020F0502020204030204" pitchFamily="34" charset="0"/>
                <a:cs typeface="Times New Roman" panose="02020603050405020304" pitchFamily="18" charset="0"/>
              </a:rPr>
              <a:t>. The sentences read </a:t>
            </a:r>
            <a:r>
              <a:rPr lang="en-AU" sz="1600" kern="100" dirty="0">
                <a:effectLst/>
                <a:ea typeface="Calibri" panose="020F0502020204030204" pitchFamily="34" charset="0"/>
                <a:cs typeface="Times New Roman" panose="02020603050405020304" pitchFamily="18" charset="0"/>
              </a:rPr>
              <a:t>do not need to be the sentences written on their own sticky notes. However, </a:t>
            </a:r>
            <a:r>
              <a:rPr lang="en-AU" sz="1600" kern="100" dirty="0">
                <a:ea typeface="Calibri" panose="020F0502020204030204" pitchFamily="34" charset="0"/>
                <a:cs typeface="Times New Roman" panose="02020603050405020304" pitchFamily="18" charset="0"/>
              </a:rPr>
              <a:t>i</a:t>
            </a:r>
            <a:r>
              <a:rPr lang="en-AU" sz="1600" kern="100" dirty="0">
                <a:effectLst/>
                <a:ea typeface="Calibri" panose="020F0502020204030204" pitchFamily="34" charset="0"/>
                <a:cs typeface="Times New Roman" panose="02020603050405020304" pitchFamily="18" charset="0"/>
              </a:rPr>
              <a:t>f </a:t>
            </a:r>
            <a:r>
              <a:rPr lang="en-AU" sz="1600" kern="100" dirty="0">
                <a:ea typeface="Calibri" panose="020F0502020204030204" pitchFamily="34" charset="0"/>
                <a:cs typeface="Times New Roman" panose="02020603050405020304" pitchFamily="18" charset="0"/>
              </a:rPr>
              <a:t>the</a:t>
            </a:r>
            <a:r>
              <a:rPr lang="en-AU" sz="1600" kern="100" dirty="0">
                <a:effectLst/>
                <a:ea typeface="Calibri" panose="020F0502020204030204" pitchFamily="34" charset="0"/>
                <a:cs typeface="Times New Roman" panose="02020603050405020304" pitchFamily="18" charset="0"/>
              </a:rPr>
              <a:t> student reads out a sentence that their classmate has on </a:t>
            </a:r>
            <a:r>
              <a:rPr lang="en-AU" sz="1600" kern="100" dirty="0">
                <a:ea typeface="Calibri" panose="020F0502020204030204" pitchFamily="34" charset="0"/>
                <a:cs typeface="Times New Roman" panose="02020603050405020304" pitchFamily="18" charset="0"/>
              </a:rPr>
              <a:t>their</a:t>
            </a:r>
            <a:r>
              <a:rPr lang="en-AU" sz="1600" kern="100" dirty="0">
                <a:effectLst/>
                <a:ea typeface="Calibri" panose="020F0502020204030204" pitchFamily="34" charset="0"/>
                <a:cs typeface="Times New Roman" panose="02020603050405020304" pitchFamily="18" charset="0"/>
              </a:rPr>
              <a:t> sticky note, their classmate must hand it to them. It is possible a student may have to hand over multiple sticky notes. </a:t>
            </a:r>
          </a:p>
          <a:p>
            <a:pPr marL="285750" indent="-285750">
              <a:lnSpc>
                <a:spcPct val="107000"/>
              </a:lnSpc>
              <a:spcAft>
                <a:spcPts val="800"/>
              </a:spcAft>
              <a:buFont typeface="Arial" panose="020B0604020202020204" pitchFamily="34" charset="0"/>
              <a:buChar char="•"/>
            </a:pPr>
            <a:r>
              <a:rPr lang="en-AU" sz="1600" kern="100" dirty="0">
                <a:effectLst/>
                <a:ea typeface="Calibri" panose="020F0502020204030204" pitchFamily="34" charset="0"/>
                <a:cs typeface="Times New Roman" panose="02020603050405020304" pitchFamily="18" charset="0"/>
              </a:rPr>
              <a:t>Students aim to approach as many classmates as possible within the timeframe. </a:t>
            </a:r>
          </a:p>
          <a:p>
            <a:pPr marL="285750" indent="-285750">
              <a:lnSpc>
                <a:spcPct val="107000"/>
              </a:lnSpc>
              <a:spcAft>
                <a:spcPts val="800"/>
              </a:spcAft>
              <a:buFont typeface="Arial" panose="020B0604020202020204" pitchFamily="34" charset="0"/>
              <a:buChar char="•"/>
            </a:pPr>
            <a:r>
              <a:rPr lang="en-AU" sz="1600" kern="100" dirty="0">
                <a:effectLst/>
                <a:ea typeface="Calibri" panose="020F0502020204030204" pitchFamily="34" charset="0"/>
                <a:cs typeface="Times New Roman" panose="02020603050405020304" pitchFamily="18" charset="0"/>
              </a:rPr>
              <a:t>The student with the most sticky notes at the end of the game wins. </a:t>
            </a:r>
          </a:p>
        </p:txBody>
      </p:sp>
      <p:sp>
        <p:nvSpPr>
          <p:cNvPr id="3" name="Slide Number Placeholder 2">
            <a:extLst>
              <a:ext uri="{FF2B5EF4-FFF2-40B4-BE49-F238E27FC236}">
                <a16:creationId xmlns:a16="http://schemas.microsoft.com/office/drawing/2014/main" id="{030EDE2A-4F3E-0CC3-366D-60685299D442}"/>
              </a:ext>
              <a:ext uri="{C183D7F6-B498-43B3-948B-1728B52AA6E4}">
                <adec:decorative xmlns:adec="http://schemas.microsoft.com/office/drawing/2017/decorative" val="1"/>
              </a:ext>
            </a:extLst>
          </p:cNvPr>
          <p:cNvSpPr>
            <a:spLocks noGrp="1"/>
          </p:cNvSpPr>
          <p:nvPr>
            <p:ph type="sldNum" sz="quarter" idx="10"/>
          </p:nvPr>
        </p:nvSpPr>
        <p:spPr/>
        <p:txBody>
          <a:bodyPr/>
          <a:lstStyle/>
          <a:p>
            <a:pPr marL="0" marR="0" lvl="0" indent="0" algn="r" defTabSz="457173" rtl="0" eaLnBrk="1" fontAlgn="auto" latinLnBrk="0" hangingPunct="1">
              <a:lnSpc>
                <a:spcPct val="100000"/>
              </a:lnSpc>
              <a:spcBef>
                <a:spcPts val="0"/>
              </a:spcBef>
              <a:spcAft>
                <a:spcPts val="0"/>
              </a:spcAft>
              <a:buClrTx/>
              <a:buSzTx/>
              <a:buFontTx/>
              <a:buNone/>
              <a:tabLst/>
              <a:defRPr/>
            </a:pPr>
            <a:fld id="{10A01DC5-1685-4615-8240-15192985C6A2}" type="slidenum">
              <a:rPr kumimoji="0" lang="en-AU" sz="1200" b="0" i="0" u="none" strike="noStrike" kern="1200" cap="none" spc="0" normalizeH="0" baseline="0" noProof="0" smtClean="0">
                <a:ln>
                  <a:noFill/>
                </a:ln>
                <a:solidFill>
                  <a:srgbClr val="22272B"/>
                </a:solidFill>
                <a:effectLst/>
                <a:uLnTx/>
                <a:uFillTx/>
                <a:latin typeface="Public Sans Light"/>
                <a:ea typeface="+mn-ea"/>
                <a:cs typeface="+mn-cs"/>
              </a:rPr>
              <a:pPr marL="0" marR="0" lvl="0" indent="0" algn="r" defTabSz="457173" rtl="0" eaLnBrk="1" fontAlgn="auto" latinLnBrk="0" hangingPunct="1">
                <a:lnSpc>
                  <a:spcPct val="100000"/>
                </a:lnSpc>
                <a:spcBef>
                  <a:spcPts val="0"/>
                </a:spcBef>
                <a:spcAft>
                  <a:spcPts val="0"/>
                </a:spcAft>
                <a:buClrTx/>
                <a:buSzTx/>
                <a:buFontTx/>
                <a:buNone/>
                <a:tabLst/>
                <a:defRPr/>
              </a:pPr>
              <a:t>2</a:t>
            </a:fld>
            <a:endParaRPr kumimoji="0" lang="en-AU" sz="1200" b="0" i="0" u="none" strike="noStrike" kern="1200" cap="none" spc="0" normalizeH="0" baseline="0" noProof="0" dirty="0">
              <a:ln>
                <a:noFill/>
              </a:ln>
              <a:solidFill>
                <a:srgbClr val="22272B"/>
              </a:solidFill>
              <a:effectLst/>
              <a:uLnTx/>
              <a:uFillTx/>
              <a:latin typeface="Public Sans Light"/>
              <a:ea typeface="+mn-ea"/>
              <a:cs typeface="+mn-cs"/>
            </a:endParaRPr>
          </a:p>
        </p:txBody>
      </p:sp>
    </p:spTree>
    <p:extLst>
      <p:ext uri="{BB962C8B-B14F-4D97-AF65-F5344CB8AC3E}">
        <p14:creationId xmlns:p14="http://schemas.microsoft.com/office/powerpoint/2010/main" val="1560393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139C7E5-7C61-5290-CD41-393BAB05B2C7}"/>
              </a:ext>
            </a:extLst>
          </p:cNvPr>
          <p:cNvSpPr>
            <a:spLocks noGrp="1"/>
          </p:cNvSpPr>
          <p:nvPr>
            <p:ph type="title"/>
          </p:nvPr>
        </p:nvSpPr>
        <p:spPr/>
        <p:txBody>
          <a:bodyPr/>
          <a:lstStyle/>
          <a:p>
            <a:r>
              <a:rPr lang="en-AU" sz="3600" i="1" dirty="0" err="1">
                <a:effectLst/>
              </a:rPr>
              <a:t>Semut</a:t>
            </a:r>
            <a:r>
              <a:rPr lang="en-AU" sz="3600" i="1" dirty="0">
                <a:effectLst/>
              </a:rPr>
              <a:t>, orang, </a:t>
            </a:r>
            <a:r>
              <a:rPr lang="en-AU" sz="3600" i="1" dirty="0" err="1">
                <a:effectLst/>
              </a:rPr>
              <a:t>gajah</a:t>
            </a:r>
            <a:r>
              <a:rPr lang="en-AU" sz="3600" dirty="0">
                <a:effectLst/>
              </a:rPr>
              <a:t> – </a:t>
            </a:r>
            <a:r>
              <a:rPr lang="en-AU" dirty="0"/>
              <a:t>Ant, person, elephant</a:t>
            </a:r>
          </a:p>
        </p:txBody>
      </p:sp>
      <p:sp>
        <p:nvSpPr>
          <p:cNvPr id="5" name="Text Placeholder 4">
            <a:extLst>
              <a:ext uri="{FF2B5EF4-FFF2-40B4-BE49-F238E27FC236}">
                <a16:creationId xmlns:a16="http://schemas.microsoft.com/office/drawing/2014/main" id="{93A511D1-B7CA-78BE-BD01-91DDDC0BB643}"/>
              </a:ext>
            </a:extLst>
          </p:cNvPr>
          <p:cNvSpPr>
            <a:spLocks noGrp="1"/>
          </p:cNvSpPr>
          <p:nvPr>
            <p:ph type="body" sz="quarter" idx="18"/>
          </p:nvPr>
        </p:nvSpPr>
        <p:spPr/>
        <p:txBody>
          <a:bodyPr/>
          <a:lstStyle/>
          <a:p>
            <a:r>
              <a:rPr lang="en-AU" dirty="0"/>
              <a:t>Instructions</a:t>
            </a:r>
          </a:p>
        </p:txBody>
      </p:sp>
      <p:sp>
        <p:nvSpPr>
          <p:cNvPr id="7" name="Text 2">
            <a:extLst>
              <a:ext uri="{FF2B5EF4-FFF2-40B4-BE49-F238E27FC236}">
                <a16:creationId xmlns:a16="http://schemas.microsoft.com/office/drawing/2014/main" id="{4B7A1796-668B-3582-76D8-B89027CF882B}"/>
              </a:ext>
            </a:extLst>
          </p:cNvPr>
          <p:cNvSpPr/>
          <p:nvPr/>
        </p:nvSpPr>
        <p:spPr>
          <a:xfrm>
            <a:off x="266215" y="1459607"/>
            <a:ext cx="11407279" cy="3740448"/>
          </a:xfrm>
          <a:prstGeom prst="rect">
            <a:avLst/>
          </a:prstGeom>
        </p:spPr>
        <p:txBody>
          <a:bodyPr wrap="square" lIns="91440" tIns="45720" rIns="91440" bIns="45720" anchor="t">
            <a:spAutoFit/>
          </a:bodyPr>
          <a:lstStyle/>
          <a:p>
            <a:pPr>
              <a:lnSpc>
                <a:spcPct val="150000"/>
              </a:lnSpc>
            </a:pPr>
            <a:r>
              <a:rPr lang="en-AU" sz="1600" dirty="0">
                <a:effectLst/>
              </a:rPr>
              <a:t>Together, the 2 students count to 3 in Indonesian (</a:t>
            </a:r>
            <a:r>
              <a:rPr lang="en-AU" sz="1600" i="1" dirty="0" err="1">
                <a:effectLst/>
              </a:rPr>
              <a:t>satu</a:t>
            </a:r>
            <a:r>
              <a:rPr lang="en-AU" sz="1600" i="1" dirty="0">
                <a:effectLst/>
              </a:rPr>
              <a:t>, dua, </a:t>
            </a:r>
            <a:r>
              <a:rPr lang="en-AU" sz="1600" i="1" dirty="0" err="1">
                <a:effectLst/>
              </a:rPr>
              <a:t>tiga</a:t>
            </a:r>
            <a:r>
              <a:rPr lang="en-AU" sz="1600" dirty="0">
                <a:effectLst/>
              </a:rPr>
              <a:t>). As they say </a:t>
            </a:r>
            <a:r>
              <a:rPr lang="en-AU" sz="1600" i="1" dirty="0" err="1">
                <a:effectLst/>
              </a:rPr>
              <a:t>tiga</a:t>
            </a:r>
            <a:r>
              <a:rPr lang="en-AU" sz="1600" dirty="0">
                <a:effectLst/>
              </a:rPr>
              <a:t>, they make one of the signs below at the same time:</a:t>
            </a:r>
          </a:p>
          <a:p>
            <a:pPr>
              <a:lnSpc>
                <a:spcPct val="150000"/>
              </a:lnSpc>
            </a:pPr>
            <a:r>
              <a:rPr lang="en-AU" sz="1600" dirty="0">
                <a:effectLst/>
              </a:rPr>
              <a:t>1. </a:t>
            </a:r>
            <a:r>
              <a:rPr lang="en-AU" sz="1600" i="1" dirty="0" err="1">
                <a:effectLst/>
              </a:rPr>
              <a:t>semut</a:t>
            </a:r>
            <a:r>
              <a:rPr lang="en-AU" sz="1600" dirty="0">
                <a:effectLst/>
              </a:rPr>
              <a:t> (ant) </a:t>
            </a:r>
            <a:r>
              <a:rPr lang="en-AU" sz="1600" dirty="0"/>
              <a:t>–</a:t>
            </a:r>
            <a:r>
              <a:rPr lang="en-AU" sz="1600" dirty="0">
                <a:effectLst/>
              </a:rPr>
              <a:t> point their </a:t>
            </a:r>
            <a:r>
              <a:rPr lang="en-AU" sz="1600" dirty="0" err="1">
                <a:effectLst/>
              </a:rPr>
              <a:t>pinky</a:t>
            </a:r>
            <a:r>
              <a:rPr lang="en-AU" sz="1600" dirty="0">
                <a:effectLst/>
              </a:rPr>
              <a:t> finger</a:t>
            </a:r>
          </a:p>
          <a:p>
            <a:pPr>
              <a:lnSpc>
                <a:spcPct val="150000"/>
              </a:lnSpc>
            </a:pPr>
            <a:r>
              <a:rPr lang="en-AU" sz="1600" dirty="0">
                <a:effectLst/>
              </a:rPr>
              <a:t>2. </a:t>
            </a:r>
            <a:r>
              <a:rPr lang="en-AU" sz="1600" i="1" dirty="0">
                <a:effectLst/>
              </a:rPr>
              <a:t>orang</a:t>
            </a:r>
            <a:r>
              <a:rPr lang="en-AU" sz="1600" dirty="0">
                <a:effectLst/>
              </a:rPr>
              <a:t> (person) – point their index finger</a:t>
            </a:r>
          </a:p>
          <a:p>
            <a:pPr>
              <a:lnSpc>
                <a:spcPct val="150000"/>
              </a:lnSpc>
            </a:pPr>
            <a:r>
              <a:rPr lang="en-AU" sz="1600" dirty="0">
                <a:effectLst/>
              </a:rPr>
              <a:t>3. </a:t>
            </a:r>
            <a:r>
              <a:rPr lang="en-AU" sz="1600" i="1" dirty="0" err="1">
                <a:effectLst/>
              </a:rPr>
              <a:t>gajah</a:t>
            </a:r>
            <a:r>
              <a:rPr lang="en-AU" sz="1600" dirty="0">
                <a:effectLst/>
              </a:rPr>
              <a:t> (elephant) – point their thumb</a:t>
            </a:r>
          </a:p>
          <a:p>
            <a:pPr>
              <a:lnSpc>
                <a:spcPct val="150000"/>
              </a:lnSpc>
            </a:pPr>
            <a:endParaRPr lang="en-AU" sz="1600" dirty="0">
              <a:effectLst/>
            </a:endParaRPr>
          </a:p>
          <a:p>
            <a:pPr>
              <a:lnSpc>
                <a:spcPct val="150000"/>
              </a:lnSpc>
            </a:pPr>
            <a:r>
              <a:rPr lang="en-AU" sz="1600" dirty="0">
                <a:effectLst/>
              </a:rPr>
              <a:t>The </a:t>
            </a:r>
            <a:r>
              <a:rPr lang="en-AU" sz="1600" i="1" dirty="0" err="1">
                <a:effectLst/>
              </a:rPr>
              <a:t>semut</a:t>
            </a:r>
            <a:r>
              <a:rPr lang="en-AU" sz="1600" dirty="0">
                <a:effectLst/>
              </a:rPr>
              <a:t> (ant) beats </a:t>
            </a:r>
            <a:r>
              <a:rPr lang="en-AU" sz="1600" i="1" dirty="0" err="1">
                <a:effectLst/>
              </a:rPr>
              <a:t>gajah</a:t>
            </a:r>
            <a:r>
              <a:rPr lang="en-AU" sz="1600" dirty="0">
                <a:effectLst/>
              </a:rPr>
              <a:t> (elephant). The </a:t>
            </a:r>
            <a:r>
              <a:rPr lang="en-AU" sz="1600" i="1" dirty="0">
                <a:effectLst/>
              </a:rPr>
              <a:t>orang</a:t>
            </a:r>
            <a:r>
              <a:rPr lang="en-AU" sz="1600" dirty="0">
                <a:effectLst/>
              </a:rPr>
              <a:t> (person) beats the </a:t>
            </a:r>
            <a:r>
              <a:rPr lang="en-AU" sz="1600" i="1" dirty="0" err="1">
                <a:effectLst/>
              </a:rPr>
              <a:t>semut</a:t>
            </a:r>
            <a:r>
              <a:rPr lang="en-AU" sz="1600" dirty="0">
                <a:effectLst/>
              </a:rPr>
              <a:t> (ant). The </a:t>
            </a:r>
            <a:r>
              <a:rPr lang="en-AU" sz="1600" i="1" dirty="0" err="1">
                <a:effectLst/>
              </a:rPr>
              <a:t>gajah</a:t>
            </a:r>
            <a:r>
              <a:rPr lang="en-AU" sz="1600" dirty="0">
                <a:effectLst/>
              </a:rPr>
              <a:t> (elephant) beats the </a:t>
            </a:r>
            <a:r>
              <a:rPr lang="en-AU" sz="1600" i="1" dirty="0">
                <a:effectLst/>
              </a:rPr>
              <a:t>orang</a:t>
            </a:r>
            <a:r>
              <a:rPr lang="en-AU" sz="1600" dirty="0">
                <a:effectLst/>
              </a:rPr>
              <a:t> (person). </a:t>
            </a:r>
          </a:p>
          <a:p>
            <a:pPr>
              <a:lnSpc>
                <a:spcPct val="150000"/>
              </a:lnSpc>
            </a:pPr>
            <a:endParaRPr lang="en-AU" sz="1600" dirty="0">
              <a:effectLst/>
            </a:endParaRPr>
          </a:p>
          <a:p>
            <a:pPr>
              <a:lnSpc>
                <a:spcPct val="150000"/>
              </a:lnSpc>
            </a:pPr>
            <a:r>
              <a:rPr lang="en-AU" sz="1600" dirty="0">
                <a:effectLst/>
              </a:rPr>
              <a:t>If students make the same sign, they start over again until they get a result.</a:t>
            </a:r>
          </a:p>
        </p:txBody>
      </p:sp>
      <p:sp>
        <p:nvSpPr>
          <p:cNvPr id="3" name="Slide Number Placeholder 2">
            <a:extLst>
              <a:ext uri="{FF2B5EF4-FFF2-40B4-BE49-F238E27FC236}">
                <a16:creationId xmlns:a16="http://schemas.microsoft.com/office/drawing/2014/main" id="{030EDE2A-4F3E-0CC3-366D-60685299D442}"/>
              </a:ext>
              <a:ext uri="{C183D7F6-B498-43B3-948B-1728B52AA6E4}">
                <adec:decorative xmlns:adec="http://schemas.microsoft.com/office/drawing/2017/decorative" val="1"/>
              </a:ext>
            </a:extLst>
          </p:cNvPr>
          <p:cNvSpPr>
            <a:spLocks noGrp="1"/>
          </p:cNvSpPr>
          <p:nvPr>
            <p:ph type="sldNum" sz="quarter" idx="10"/>
          </p:nvPr>
        </p:nvSpPr>
        <p:spPr/>
        <p:txBody>
          <a:bodyPr/>
          <a:lstStyle/>
          <a:p>
            <a:pPr marL="0" marR="0" lvl="0" indent="0" algn="r" defTabSz="457173" rtl="0" eaLnBrk="1" fontAlgn="auto" latinLnBrk="0" hangingPunct="1">
              <a:lnSpc>
                <a:spcPct val="100000"/>
              </a:lnSpc>
              <a:spcBef>
                <a:spcPts val="0"/>
              </a:spcBef>
              <a:spcAft>
                <a:spcPts val="0"/>
              </a:spcAft>
              <a:buClrTx/>
              <a:buSzTx/>
              <a:buFontTx/>
              <a:buNone/>
              <a:tabLst/>
              <a:defRPr/>
            </a:pPr>
            <a:fld id="{10A01DC5-1685-4615-8240-15192985C6A2}" type="slidenum">
              <a:rPr kumimoji="0" lang="en-AU" sz="1200" b="0" i="0" u="none" strike="noStrike" kern="1200" cap="none" spc="0" normalizeH="0" baseline="0" noProof="0" smtClean="0">
                <a:ln>
                  <a:noFill/>
                </a:ln>
                <a:solidFill>
                  <a:srgbClr val="22272B"/>
                </a:solidFill>
                <a:effectLst/>
                <a:uLnTx/>
                <a:uFillTx/>
                <a:latin typeface="Public Sans Light"/>
                <a:ea typeface="+mn-ea"/>
                <a:cs typeface="+mn-cs"/>
              </a:rPr>
              <a:pPr marL="0" marR="0" lvl="0" indent="0" algn="r" defTabSz="457173" rtl="0" eaLnBrk="1" fontAlgn="auto" latinLnBrk="0" hangingPunct="1">
                <a:lnSpc>
                  <a:spcPct val="100000"/>
                </a:lnSpc>
                <a:spcBef>
                  <a:spcPts val="0"/>
                </a:spcBef>
                <a:spcAft>
                  <a:spcPts val="0"/>
                </a:spcAft>
                <a:buClrTx/>
                <a:buSzTx/>
                <a:buFontTx/>
                <a:buNone/>
                <a:tabLst/>
                <a:defRPr/>
              </a:pPr>
              <a:t>3</a:t>
            </a:fld>
            <a:endParaRPr kumimoji="0" lang="en-AU" sz="1200" b="0" i="0" u="none" strike="noStrike" kern="1200" cap="none" spc="0" normalizeH="0" baseline="0" noProof="0" dirty="0">
              <a:ln>
                <a:noFill/>
              </a:ln>
              <a:solidFill>
                <a:srgbClr val="22272B"/>
              </a:solidFill>
              <a:effectLst/>
              <a:uLnTx/>
              <a:uFillTx/>
              <a:latin typeface="Public Sans Light"/>
              <a:ea typeface="+mn-ea"/>
              <a:cs typeface="+mn-cs"/>
            </a:endParaRPr>
          </a:p>
        </p:txBody>
      </p:sp>
    </p:spTree>
    <p:extLst>
      <p:ext uri="{BB962C8B-B14F-4D97-AF65-F5344CB8AC3E}">
        <p14:creationId xmlns:p14="http://schemas.microsoft.com/office/powerpoint/2010/main" val="2695252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139C7E5-7C61-5290-CD41-393BAB05B2C7}"/>
              </a:ext>
            </a:extLst>
          </p:cNvPr>
          <p:cNvSpPr>
            <a:spLocks noGrp="1"/>
          </p:cNvSpPr>
          <p:nvPr>
            <p:ph type="title"/>
          </p:nvPr>
        </p:nvSpPr>
        <p:spPr/>
        <p:txBody>
          <a:bodyPr/>
          <a:lstStyle/>
          <a:p>
            <a:r>
              <a:rPr lang="en-AU" dirty="0"/>
              <a:t>Differentiation strategies</a:t>
            </a:r>
          </a:p>
        </p:txBody>
      </p:sp>
      <p:sp>
        <p:nvSpPr>
          <p:cNvPr id="2" name="Rectangle 1">
            <a:extLst>
              <a:ext uri="{FF2B5EF4-FFF2-40B4-BE49-F238E27FC236}">
                <a16:creationId xmlns:a16="http://schemas.microsoft.com/office/drawing/2014/main" id="{A967A4FB-80DD-F597-DEBF-B9E9129906E0}"/>
              </a:ext>
              <a:ext uri="{C183D7F6-B498-43B3-948B-1728B52AA6E4}">
                <adec:decorative xmlns:adec="http://schemas.microsoft.com/office/drawing/2017/decorative" val="1"/>
              </a:ext>
            </a:extLst>
          </p:cNvPr>
          <p:cNvSpPr/>
          <p:nvPr/>
        </p:nvSpPr>
        <p:spPr>
          <a:xfrm>
            <a:off x="260044" y="1238624"/>
            <a:ext cx="11583956" cy="4150958"/>
          </a:xfrm>
          <a:prstGeom prst="rect">
            <a:avLst/>
          </a:prstGeom>
          <a:solidFill>
            <a:schemeClr val="bg1">
              <a:lumMod val="8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TextBox 11">
            <a:extLst>
              <a:ext uri="{FF2B5EF4-FFF2-40B4-BE49-F238E27FC236}">
                <a16:creationId xmlns:a16="http://schemas.microsoft.com/office/drawing/2014/main" id="{70D7EF6F-29F8-A981-863A-F6A3A48555C0}"/>
              </a:ext>
            </a:extLst>
          </p:cNvPr>
          <p:cNvSpPr txBox="1"/>
          <p:nvPr/>
        </p:nvSpPr>
        <p:spPr>
          <a:xfrm>
            <a:off x="2427384" y="1504463"/>
            <a:ext cx="8996830" cy="3181320"/>
          </a:xfrm>
          <a:prstGeom prst="rect">
            <a:avLst/>
          </a:prstGeom>
          <a:noFill/>
        </p:spPr>
        <p:txBody>
          <a:bodyPr wrap="square">
            <a:spAutoFit/>
          </a:bodyPr>
          <a:lstStyle/>
          <a:p>
            <a:pPr>
              <a:lnSpc>
                <a:spcPct val="150000"/>
              </a:lnSpc>
              <a:spcAft>
                <a:spcPts val="800"/>
              </a:spcAft>
            </a:pPr>
            <a:r>
              <a:rPr lang="en-AU" sz="1600" b="1" dirty="0">
                <a:solidFill>
                  <a:srgbClr val="000000"/>
                </a:solidFill>
                <a:effectLst/>
                <a:ea typeface="Calibri" panose="020F0502020204030204" pitchFamily="34" charset="0"/>
              </a:rPr>
              <a:t>High potential and gifted students</a:t>
            </a:r>
            <a:r>
              <a:rPr lang="en-AU" sz="1600" dirty="0">
                <a:solidFill>
                  <a:srgbClr val="000000"/>
                </a:solidFill>
                <a:effectLst/>
                <a:ea typeface="Calibri" panose="020F0502020204030204" pitchFamily="34" charset="0"/>
              </a:rPr>
              <a:t> and </a:t>
            </a:r>
            <a:r>
              <a:rPr lang="en-AU" sz="1600" b="1" dirty="0">
                <a:solidFill>
                  <a:srgbClr val="000000"/>
                </a:solidFill>
                <a:ea typeface="Calibri" panose="020F0502020204030204" pitchFamily="34" charset="0"/>
              </a:rPr>
              <a:t>s</a:t>
            </a:r>
            <a:r>
              <a:rPr lang="en-AU" sz="1600" b="1" dirty="0">
                <a:solidFill>
                  <a:srgbClr val="000000"/>
                </a:solidFill>
                <a:effectLst/>
                <a:ea typeface="Calibri" panose="020F0502020204030204" pitchFamily="34" charset="0"/>
              </a:rPr>
              <a:t>tudents with advanced proficiency</a:t>
            </a:r>
            <a:r>
              <a:rPr lang="en-AU" sz="1600" dirty="0">
                <a:solidFill>
                  <a:srgbClr val="000000"/>
                </a:solidFill>
                <a:effectLst/>
                <a:ea typeface="Calibri" panose="020F0502020204030204" pitchFamily="34" charset="0"/>
              </a:rPr>
              <a:t> – display the </a:t>
            </a:r>
            <a:r>
              <a:rPr lang="en-AU" sz="1600" dirty="0">
                <a:solidFill>
                  <a:srgbClr val="000000"/>
                </a:solidFill>
                <a:ea typeface="Calibri" panose="020F0502020204030204" pitchFamily="34" charset="0"/>
              </a:rPr>
              <a:t>phrases on the board in English. S</a:t>
            </a:r>
            <a:r>
              <a:rPr lang="en-AU" sz="1600" dirty="0">
                <a:solidFill>
                  <a:srgbClr val="000000"/>
                </a:solidFill>
                <a:effectLst/>
                <a:ea typeface="Calibri" panose="020F0502020204030204" pitchFamily="34" charset="0"/>
              </a:rPr>
              <a:t>tudents write the phrases from the board on their sticky notes in English, requiring the student to translate their sentences into Indonesian as they read them to their </a:t>
            </a:r>
            <a:r>
              <a:rPr lang="en-AU" sz="1600" dirty="0">
                <a:effectLst/>
                <a:ea typeface="Calibri" panose="020F0502020204030204" pitchFamily="34" charset="0"/>
              </a:rPr>
              <a:t>partner. Additionally, their partner will be required to listen not just for sound patterns but for meaning. </a:t>
            </a:r>
            <a:r>
              <a:rPr lang="en-AU" sz="1600" kern="100" dirty="0">
                <a:effectLst/>
                <a:ea typeface="DengXian" panose="02010600030101010101" pitchFamily="2" charset="-122"/>
                <a:cs typeface="Times New Roman" panose="02020603050405020304" pitchFamily="18" charset="0"/>
              </a:rPr>
              <a:t>This variation can address the ‘Creating texts’ syllabus outcome as it requires students to ‘Use features of the sound system to create spoken texts’.</a:t>
            </a:r>
            <a:endParaRPr lang="en-AU" sz="1600" kern="100" dirty="0">
              <a:effectLst/>
              <a:latin typeface="Calibri" panose="020F0502020204030204" pitchFamily="34" charset="0"/>
              <a:ea typeface="DengXian" panose="02010600030101010101" pitchFamily="2" charset="-122"/>
              <a:cs typeface="Times New Roman" panose="02020603050405020304" pitchFamily="18" charset="0"/>
            </a:endParaRPr>
          </a:p>
          <a:p>
            <a:pPr>
              <a:lnSpc>
                <a:spcPct val="150000"/>
              </a:lnSpc>
              <a:spcBef>
                <a:spcPts val="600"/>
              </a:spcBef>
              <a:spcAft>
                <a:spcPts val="600"/>
              </a:spcAft>
            </a:pPr>
            <a:r>
              <a:rPr lang="en-AU" sz="1600" b="1" dirty="0">
                <a:solidFill>
                  <a:srgbClr val="000000"/>
                </a:solidFill>
                <a:effectLst/>
                <a:ea typeface="Calibri" panose="020F0502020204030204" pitchFamily="34" charset="0"/>
              </a:rPr>
              <a:t>Students requiring additional support</a:t>
            </a:r>
            <a:r>
              <a:rPr lang="en-AU" sz="1600" dirty="0">
                <a:solidFill>
                  <a:srgbClr val="000000"/>
                </a:solidFill>
                <a:effectLst/>
                <a:ea typeface="Calibri" panose="020F0502020204030204" pitchFamily="34" charset="0"/>
              </a:rPr>
              <a:t> – reduce the number of phrases on the board, or have students work in pairs to work together to steal the most sticky notes. </a:t>
            </a:r>
            <a:endParaRPr lang="en-AU" sz="1600" dirty="0">
              <a:effectLst/>
              <a:ea typeface="Calibri" panose="020F0502020204030204" pitchFamily="34" charset="0"/>
            </a:endParaRPr>
          </a:p>
        </p:txBody>
      </p:sp>
      <p:pic>
        <p:nvPicPr>
          <p:cNvPr id="6" name="Picture 5">
            <a:extLst>
              <a:ext uri="{FF2B5EF4-FFF2-40B4-BE49-F238E27FC236}">
                <a16:creationId xmlns:a16="http://schemas.microsoft.com/office/drawing/2014/main" id="{2D10ECAB-A786-4ED7-960E-55D81042409E}"/>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5242" y="2349261"/>
            <a:ext cx="1576943" cy="1576943"/>
          </a:xfrm>
          <a:prstGeom prst="rect">
            <a:avLst/>
          </a:prstGeom>
        </p:spPr>
      </p:pic>
      <p:sp>
        <p:nvSpPr>
          <p:cNvPr id="3" name="Slide Number Placeholder 2">
            <a:extLst>
              <a:ext uri="{FF2B5EF4-FFF2-40B4-BE49-F238E27FC236}">
                <a16:creationId xmlns:a16="http://schemas.microsoft.com/office/drawing/2014/main" id="{030EDE2A-4F3E-0CC3-366D-60685299D442}"/>
              </a:ext>
              <a:ext uri="{C183D7F6-B498-43B3-948B-1728B52AA6E4}">
                <adec:decorative xmlns:adec="http://schemas.microsoft.com/office/drawing/2017/decorative" val="1"/>
              </a:ext>
            </a:extLst>
          </p:cNvPr>
          <p:cNvSpPr>
            <a:spLocks noGrp="1"/>
          </p:cNvSpPr>
          <p:nvPr>
            <p:ph type="sldNum" sz="quarter" idx="12"/>
          </p:nvPr>
        </p:nvSpPr>
        <p:spPr/>
        <p:txBody>
          <a:bodyPr/>
          <a:lstStyle/>
          <a:p>
            <a:pPr marL="0" marR="0" lvl="0" indent="0" algn="r" defTabSz="457173" rtl="0" eaLnBrk="1" fontAlgn="auto" latinLnBrk="0" hangingPunct="1">
              <a:lnSpc>
                <a:spcPct val="100000"/>
              </a:lnSpc>
              <a:spcBef>
                <a:spcPts val="0"/>
              </a:spcBef>
              <a:spcAft>
                <a:spcPts val="0"/>
              </a:spcAft>
              <a:buClrTx/>
              <a:buSzTx/>
              <a:buFontTx/>
              <a:buNone/>
              <a:tabLst/>
              <a:defRPr/>
            </a:pPr>
            <a:fld id="{10A01DC5-1685-4615-8240-15192985C6A2}" type="slidenum">
              <a:rPr kumimoji="0" lang="en-AU" sz="1200" b="0" i="0" u="none" strike="noStrike" kern="1200" cap="none" spc="0" normalizeH="0" baseline="0" noProof="0" smtClean="0">
                <a:ln>
                  <a:noFill/>
                </a:ln>
                <a:solidFill>
                  <a:srgbClr val="22272B"/>
                </a:solidFill>
                <a:effectLst/>
                <a:uLnTx/>
                <a:uFillTx/>
                <a:latin typeface="Public Sans Light"/>
                <a:ea typeface="+mn-ea"/>
                <a:cs typeface="+mn-cs"/>
              </a:rPr>
              <a:pPr marL="0" marR="0" lvl="0" indent="0" algn="r" defTabSz="457173" rtl="0" eaLnBrk="1" fontAlgn="auto" latinLnBrk="0" hangingPunct="1">
                <a:lnSpc>
                  <a:spcPct val="100000"/>
                </a:lnSpc>
                <a:spcBef>
                  <a:spcPts val="0"/>
                </a:spcBef>
                <a:spcAft>
                  <a:spcPts val="0"/>
                </a:spcAft>
                <a:buClrTx/>
                <a:buSzTx/>
                <a:buFontTx/>
                <a:buNone/>
                <a:tabLst/>
                <a:defRPr/>
              </a:pPr>
              <a:t>4</a:t>
            </a:fld>
            <a:endParaRPr kumimoji="0" lang="en-AU" sz="1200" b="0" i="0" u="none" strike="noStrike" kern="1200" cap="none" spc="0" normalizeH="0" baseline="0" noProof="0">
              <a:ln>
                <a:noFill/>
              </a:ln>
              <a:solidFill>
                <a:srgbClr val="22272B"/>
              </a:solidFill>
              <a:effectLst/>
              <a:uLnTx/>
              <a:uFillTx/>
              <a:latin typeface="Public Sans Light"/>
              <a:ea typeface="+mn-ea"/>
              <a:cs typeface="+mn-cs"/>
            </a:endParaRPr>
          </a:p>
        </p:txBody>
      </p:sp>
    </p:spTree>
    <p:extLst>
      <p:ext uri="{BB962C8B-B14F-4D97-AF65-F5344CB8AC3E}">
        <p14:creationId xmlns:p14="http://schemas.microsoft.com/office/powerpoint/2010/main" val="1686503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B4BA063F-C9BF-EDD4-B288-77FDED85B731}"/>
              </a:ext>
            </a:extLst>
          </p:cNvPr>
          <p:cNvSpPr>
            <a:spLocks noGrp="1"/>
          </p:cNvSpPr>
          <p:nvPr>
            <p:ph type="title"/>
          </p:nvPr>
        </p:nvSpPr>
        <p:spPr>
          <a:xfrm>
            <a:off x="360000" y="360000"/>
            <a:ext cx="10080000" cy="545601"/>
          </a:xfrm>
        </p:spPr>
        <p:txBody>
          <a:bodyPr/>
          <a:lstStyle/>
          <a:p>
            <a:r>
              <a:rPr lang="en-AU" dirty="0">
                <a:solidFill>
                  <a:schemeClr val="accent1"/>
                </a:solidFill>
              </a:rPr>
              <a:t>English phrases</a:t>
            </a:r>
            <a:br>
              <a:rPr lang="en-AU" dirty="0">
                <a:solidFill>
                  <a:schemeClr val="accent1"/>
                </a:solidFill>
              </a:rPr>
            </a:br>
            <a:endParaRPr lang="en-US" dirty="0"/>
          </a:p>
        </p:txBody>
      </p:sp>
      <p:sp>
        <p:nvSpPr>
          <p:cNvPr id="9" name="Content Placeholder 8">
            <a:extLst>
              <a:ext uri="{FF2B5EF4-FFF2-40B4-BE49-F238E27FC236}">
                <a16:creationId xmlns:a16="http://schemas.microsoft.com/office/drawing/2014/main" id="{5B3DD3E8-C94E-0ED3-5F86-7869526D222F}"/>
              </a:ext>
            </a:extLst>
          </p:cNvPr>
          <p:cNvSpPr>
            <a:spLocks noGrp="1"/>
          </p:cNvSpPr>
          <p:nvPr>
            <p:ph idx="1"/>
          </p:nvPr>
        </p:nvSpPr>
        <p:spPr/>
        <p:txBody>
          <a:bodyPr/>
          <a:lstStyle/>
          <a:p>
            <a:pPr marL="342900" indent="-342900">
              <a:lnSpc>
                <a:spcPct val="107000"/>
              </a:lnSpc>
              <a:spcAft>
                <a:spcPts val="800"/>
              </a:spcAft>
              <a:buAutoNum type="arabicPeriod"/>
            </a:pPr>
            <a:r>
              <a:rPr lang="en-AU" sz="1600" kern="100" dirty="0">
                <a:effectLst/>
                <a:ea typeface="Calibri" panose="020F0502020204030204" pitchFamily="34" charset="0"/>
                <a:cs typeface="Times New Roman" panose="02020603050405020304" pitchFamily="18" charset="0"/>
              </a:rPr>
              <a:t>What do you want to buy?</a:t>
            </a:r>
          </a:p>
          <a:p>
            <a:pPr marL="342900" indent="-342900">
              <a:lnSpc>
                <a:spcPct val="107000"/>
              </a:lnSpc>
              <a:spcAft>
                <a:spcPts val="800"/>
              </a:spcAft>
              <a:buAutoNum type="arabicPeriod"/>
            </a:pPr>
            <a:r>
              <a:rPr lang="en-AU" sz="1600" kern="100" dirty="0">
                <a:ea typeface="Calibri" panose="020F0502020204030204" pitchFamily="34" charset="0"/>
                <a:cs typeface="Times New Roman" panose="02020603050405020304" pitchFamily="18" charset="0"/>
              </a:rPr>
              <a:t>I want to buy a pineapple. </a:t>
            </a:r>
          </a:p>
          <a:p>
            <a:pPr marL="342900" indent="-342900">
              <a:lnSpc>
                <a:spcPct val="107000"/>
              </a:lnSpc>
              <a:spcAft>
                <a:spcPts val="800"/>
              </a:spcAft>
              <a:buAutoNum type="arabicPeriod"/>
            </a:pPr>
            <a:r>
              <a:rPr lang="en-AU" sz="1600" kern="100" dirty="0">
                <a:effectLst/>
                <a:ea typeface="Calibri" panose="020F0502020204030204" pitchFamily="34" charset="0"/>
                <a:cs typeface="Times New Roman" panose="02020603050405020304" pitchFamily="18" charset="0"/>
              </a:rPr>
              <a:t>Is there chilli?</a:t>
            </a:r>
          </a:p>
          <a:p>
            <a:pPr marL="342900" indent="-342900">
              <a:lnSpc>
                <a:spcPct val="107000"/>
              </a:lnSpc>
              <a:spcAft>
                <a:spcPts val="800"/>
              </a:spcAft>
              <a:buAutoNum type="arabicPeriod"/>
            </a:pPr>
            <a:r>
              <a:rPr lang="en-AU" sz="1600" kern="100" dirty="0">
                <a:ea typeface="Calibri" panose="020F0502020204030204" pitchFamily="34" charset="0"/>
                <a:cs typeface="Times New Roman" panose="02020603050405020304" pitchFamily="18" charset="0"/>
              </a:rPr>
              <a:t>There are oranges and apples. </a:t>
            </a:r>
            <a:endParaRPr lang="en-AU" sz="1600" kern="100" dirty="0">
              <a:effectLst/>
              <a:ea typeface="Calibri" panose="020F0502020204030204" pitchFamily="34" charset="0"/>
              <a:cs typeface="Times New Roman" panose="02020603050405020304" pitchFamily="18" charset="0"/>
            </a:endParaRPr>
          </a:p>
          <a:p>
            <a:pPr marL="342900" indent="-342900">
              <a:lnSpc>
                <a:spcPct val="107000"/>
              </a:lnSpc>
              <a:spcAft>
                <a:spcPts val="800"/>
              </a:spcAft>
              <a:buAutoNum type="arabicPeriod"/>
            </a:pPr>
            <a:r>
              <a:rPr lang="en-AU" sz="1600" kern="100" dirty="0">
                <a:ea typeface="Calibri" panose="020F0502020204030204" pitchFamily="34" charset="0"/>
                <a:cs typeface="Times New Roman" panose="02020603050405020304" pitchFamily="18" charset="0"/>
              </a:rPr>
              <a:t>I want to buy 3 carrots.</a:t>
            </a:r>
          </a:p>
          <a:p>
            <a:pPr marL="342900" indent="-342900">
              <a:lnSpc>
                <a:spcPct val="107000"/>
              </a:lnSpc>
              <a:spcAft>
                <a:spcPts val="800"/>
              </a:spcAft>
              <a:buAutoNum type="arabicPeriod"/>
            </a:pPr>
            <a:r>
              <a:rPr lang="en-AU" sz="1600" kern="100" dirty="0">
                <a:effectLst/>
                <a:ea typeface="Calibri" panose="020F0502020204030204" pitchFamily="34" charset="0"/>
                <a:cs typeface="Times New Roman" panose="02020603050405020304" pitchFamily="18" charset="0"/>
              </a:rPr>
              <a:t>Do you want to buy a mango or a papaya?</a:t>
            </a:r>
          </a:p>
          <a:p>
            <a:pPr marL="342900" indent="-342900">
              <a:lnSpc>
                <a:spcPct val="107000"/>
              </a:lnSpc>
              <a:spcAft>
                <a:spcPts val="800"/>
              </a:spcAft>
              <a:buAutoNum type="arabicPeriod"/>
            </a:pPr>
            <a:r>
              <a:rPr lang="en-AU" sz="1600" kern="100" dirty="0">
                <a:ea typeface="Calibri" panose="020F0502020204030204" pitchFamily="34" charset="0"/>
                <a:cs typeface="Times New Roman" panose="02020603050405020304" pitchFamily="18" charset="0"/>
              </a:rPr>
              <a:t>I want to buy 4 coconuts and 5 mangosteens.</a:t>
            </a:r>
            <a:endParaRPr lang="en-AU" sz="1600" kern="100" dirty="0">
              <a:effectLst/>
              <a:ea typeface="Calibri" panose="020F0502020204030204" pitchFamily="34" charset="0"/>
              <a:cs typeface="Times New Roman" panose="02020603050405020304" pitchFamily="18" charset="0"/>
            </a:endParaRPr>
          </a:p>
          <a:p>
            <a:pPr marL="342900" indent="-342900">
              <a:lnSpc>
                <a:spcPct val="107000"/>
              </a:lnSpc>
              <a:spcAft>
                <a:spcPts val="800"/>
              </a:spcAft>
              <a:buAutoNum type="arabicPeriod"/>
            </a:pPr>
            <a:r>
              <a:rPr lang="en-AU" sz="1600" kern="100" dirty="0">
                <a:effectLst/>
                <a:ea typeface="Calibri" panose="020F0502020204030204" pitchFamily="34" charset="0"/>
                <a:cs typeface="Times New Roman" panose="02020603050405020304" pitchFamily="18" charset="0"/>
              </a:rPr>
              <a:t>Want to buy </a:t>
            </a:r>
            <a:r>
              <a:rPr lang="en-AU" sz="1600" kern="100" dirty="0">
                <a:ea typeface="Calibri" panose="020F0502020204030204" pitchFamily="34" charset="0"/>
                <a:cs typeface="Times New Roman" panose="02020603050405020304" pitchFamily="18" charset="0"/>
              </a:rPr>
              <a:t>bananas? </a:t>
            </a:r>
          </a:p>
          <a:p>
            <a:pPr marL="342900" indent="-342900">
              <a:lnSpc>
                <a:spcPct val="107000"/>
              </a:lnSpc>
              <a:spcAft>
                <a:spcPts val="800"/>
              </a:spcAft>
              <a:buAutoNum type="arabicPeriod"/>
            </a:pPr>
            <a:r>
              <a:rPr lang="en-AU" sz="1600" kern="100" dirty="0">
                <a:ea typeface="Calibri" panose="020F0502020204030204" pitchFamily="34" charset="0"/>
                <a:cs typeface="Times New Roman" panose="02020603050405020304" pitchFamily="18" charset="0"/>
              </a:rPr>
              <a:t>Are there beans or tomatoes?</a:t>
            </a:r>
            <a:endParaRPr lang="en-AU" sz="1600" kern="100" dirty="0">
              <a:effectLst/>
              <a:ea typeface="Calibri" panose="020F0502020204030204" pitchFamily="34" charset="0"/>
              <a:cs typeface="Times New Roman" panose="02020603050405020304" pitchFamily="18" charset="0"/>
            </a:endParaRPr>
          </a:p>
          <a:p>
            <a:pPr marL="342900" indent="-342900">
              <a:lnSpc>
                <a:spcPct val="107000"/>
              </a:lnSpc>
              <a:spcAft>
                <a:spcPts val="800"/>
              </a:spcAft>
              <a:buAutoNum type="arabicPeriod"/>
            </a:pPr>
            <a:r>
              <a:rPr lang="en-AU" sz="1600" kern="100" dirty="0">
                <a:effectLst/>
                <a:highlight>
                  <a:srgbClr val="FFFFFF"/>
                </a:highlight>
                <a:ea typeface="Calibri" panose="020F0502020204030204" pitchFamily="34" charset="0"/>
                <a:cs typeface="Times New Roman" panose="02020603050405020304" pitchFamily="18" charset="0"/>
              </a:rPr>
              <a:t>There is no </a:t>
            </a:r>
            <a:r>
              <a:rPr lang="en-AU" sz="1600" kern="100" dirty="0">
                <a:highlight>
                  <a:srgbClr val="FFFFFF"/>
                </a:highlight>
                <a:ea typeface="Calibri" panose="020F0502020204030204" pitchFamily="34" charset="0"/>
                <a:cs typeface="Times New Roman" panose="02020603050405020304" pitchFamily="18" charset="0"/>
              </a:rPr>
              <a:t>fish.</a:t>
            </a:r>
            <a:endParaRPr lang="en-AU" sz="1600" kern="100" dirty="0">
              <a:effectLst/>
              <a:highlight>
                <a:srgbClr val="FFFFFF"/>
              </a:highlight>
              <a:ea typeface="Calibri" panose="020F0502020204030204" pitchFamily="34" charset="0"/>
              <a:cs typeface="Times New Roman" panose="02020603050405020304" pitchFamily="18" charset="0"/>
            </a:endParaRPr>
          </a:p>
          <a:p>
            <a:pPr marL="342900" indent="-342900">
              <a:lnSpc>
                <a:spcPct val="107000"/>
              </a:lnSpc>
              <a:spcAft>
                <a:spcPts val="800"/>
              </a:spcAft>
              <a:buFontTx/>
              <a:buAutoNum type="arabicPeriod"/>
            </a:pPr>
            <a:r>
              <a:rPr lang="en-AU" sz="1600" kern="100" dirty="0">
                <a:ea typeface="Calibri" panose="020F0502020204030204" pitchFamily="34" charset="0"/>
                <a:cs typeface="Times New Roman" panose="02020603050405020304" pitchFamily="18" charset="0"/>
              </a:rPr>
              <a:t>I don’t want to buy fruit, but I want to buy a cake. </a:t>
            </a:r>
          </a:p>
          <a:p>
            <a:pPr marL="342900" indent="-342900">
              <a:lnSpc>
                <a:spcPct val="107000"/>
              </a:lnSpc>
              <a:spcAft>
                <a:spcPts val="800"/>
              </a:spcAft>
              <a:buFontTx/>
              <a:buAutoNum type="arabicPeriod"/>
            </a:pPr>
            <a:r>
              <a:rPr lang="en-AU" sz="1600" kern="100" dirty="0">
                <a:ea typeface="Calibri" panose="020F0502020204030204" pitchFamily="34" charset="0"/>
                <a:cs typeface="Times New Roman" panose="02020603050405020304" pitchFamily="18" charset="0"/>
              </a:rPr>
              <a:t>I went to the shop and bought a durian</a:t>
            </a:r>
          </a:p>
        </p:txBody>
      </p:sp>
      <p:sp>
        <p:nvSpPr>
          <p:cNvPr id="2" name="Slide Number Placeholder 1">
            <a:extLst>
              <a:ext uri="{FF2B5EF4-FFF2-40B4-BE49-F238E27FC236}">
                <a16:creationId xmlns:a16="http://schemas.microsoft.com/office/drawing/2014/main" id="{EDCF5723-E5F2-673C-EB1E-B672B0257B47}"/>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t>5</a:t>
            </a:fld>
            <a:endParaRPr lang="en-AU"/>
          </a:p>
        </p:txBody>
      </p:sp>
    </p:spTree>
    <p:extLst>
      <p:ext uri="{BB962C8B-B14F-4D97-AF65-F5344CB8AC3E}">
        <p14:creationId xmlns:p14="http://schemas.microsoft.com/office/powerpoint/2010/main" val="1423852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004432F5-9253-42E4-2057-7FA34123C060}"/>
              </a:ext>
            </a:extLst>
          </p:cNvPr>
          <p:cNvSpPr>
            <a:spLocks noGrp="1"/>
          </p:cNvSpPr>
          <p:nvPr>
            <p:ph type="title"/>
          </p:nvPr>
        </p:nvSpPr>
        <p:spPr/>
        <p:txBody>
          <a:bodyPr/>
          <a:lstStyle/>
          <a:p>
            <a:r>
              <a:rPr lang="en-AU" dirty="0">
                <a:solidFill>
                  <a:schemeClr val="accent1"/>
                </a:solidFill>
              </a:rPr>
              <a:t>Indonesian phrases</a:t>
            </a:r>
            <a:endParaRPr lang="en-US" dirty="0"/>
          </a:p>
        </p:txBody>
      </p:sp>
      <p:sp>
        <p:nvSpPr>
          <p:cNvPr id="9" name="Content Placeholder 8">
            <a:extLst>
              <a:ext uri="{FF2B5EF4-FFF2-40B4-BE49-F238E27FC236}">
                <a16:creationId xmlns:a16="http://schemas.microsoft.com/office/drawing/2014/main" id="{90814B01-37C9-FDB8-FBE7-F13CC01D3F10}"/>
              </a:ext>
            </a:extLst>
          </p:cNvPr>
          <p:cNvSpPr>
            <a:spLocks noGrp="1"/>
          </p:cNvSpPr>
          <p:nvPr>
            <p:ph idx="1"/>
          </p:nvPr>
        </p:nvSpPr>
        <p:spPr/>
        <p:txBody>
          <a:bodyPr/>
          <a:lstStyle/>
          <a:p>
            <a:pPr marL="342900" indent="-342900">
              <a:lnSpc>
                <a:spcPct val="107000"/>
              </a:lnSpc>
              <a:spcAft>
                <a:spcPts val="800"/>
              </a:spcAft>
              <a:buAutoNum type="arabicPeriod"/>
            </a:pPr>
            <a:r>
              <a:rPr lang="en-AU" sz="1600" i="1" kern="100" dirty="0">
                <a:effectLst/>
                <a:ea typeface="Calibri" panose="020F0502020204030204" pitchFamily="34" charset="0"/>
                <a:cs typeface="Times New Roman" panose="02020603050405020304" pitchFamily="18" charset="0"/>
              </a:rPr>
              <a:t>Mau </a:t>
            </a:r>
            <a:r>
              <a:rPr lang="en-AU" sz="1600" i="1" kern="100" dirty="0" err="1">
                <a:effectLst/>
                <a:ea typeface="Calibri" panose="020F0502020204030204" pitchFamily="34" charset="0"/>
                <a:cs typeface="Times New Roman" panose="02020603050405020304" pitchFamily="18" charset="0"/>
              </a:rPr>
              <a:t>beli</a:t>
            </a:r>
            <a:r>
              <a:rPr lang="en-AU" sz="1600" i="1" kern="100" dirty="0">
                <a:effectLst/>
                <a:ea typeface="Calibri" panose="020F0502020204030204" pitchFamily="34" charset="0"/>
                <a:cs typeface="Times New Roman" panose="02020603050405020304" pitchFamily="18" charset="0"/>
              </a:rPr>
              <a:t> </a:t>
            </a:r>
            <a:r>
              <a:rPr lang="en-AU" sz="1600" i="1" kern="100" dirty="0" err="1">
                <a:effectLst/>
                <a:ea typeface="Calibri" panose="020F0502020204030204" pitchFamily="34" charset="0"/>
                <a:cs typeface="Times New Roman" panose="02020603050405020304" pitchFamily="18" charset="0"/>
              </a:rPr>
              <a:t>apa</a:t>
            </a:r>
            <a:r>
              <a:rPr lang="en-AU" sz="1600" i="1" kern="100" dirty="0">
                <a:effectLst/>
                <a:ea typeface="Calibri" panose="020F0502020204030204" pitchFamily="34" charset="0"/>
                <a:cs typeface="Times New Roman" panose="02020603050405020304" pitchFamily="18" charset="0"/>
              </a:rPr>
              <a:t>?</a:t>
            </a:r>
          </a:p>
          <a:p>
            <a:pPr marL="342900" indent="-342900">
              <a:lnSpc>
                <a:spcPct val="107000"/>
              </a:lnSpc>
              <a:spcAft>
                <a:spcPts val="800"/>
              </a:spcAft>
              <a:buAutoNum type="arabicPeriod"/>
            </a:pPr>
            <a:r>
              <a:rPr lang="en-AU" sz="1600" i="1" kern="100" dirty="0">
                <a:effectLst/>
                <a:ea typeface="Calibri" panose="020F0502020204030204" pitchFamily="34" charset="0"/>
                <a:cs typeface="Times New Roman" panose="02020603050405020304" pitchFamily="18" charset="0"/>
              </a:rPr>
              <a:t>Saya </a:t>
            </a:r>
            <a:r>
              <a:rPr lang="en-AU" sz="1600" i="1" kern="100" dirty="0" err="1">
                <a:effectLst/>
                <a:ea typeface="Calibri" panose="020F0502020204030204" pitchFamily="34" charset="0"/>
                <a:cs typeface="Times New Roman" panose="02020603050405020304" pitchFamily="18" charset="0"/>
              </a:rPr>
              <a:t>mau</a:t>
            </a:r>
            <a:r>
              <a:rPr lang="en-AU" sz="1600" i="1" kern="100" dirty="0">
                <a:effectLst/>
                <a:ea typeface="Calibri" panose="020F0502020204030204" pitchFamily="34" charset="0"/>
                <a:cs typeface="Times New Roman" panose="02020603050405020304" pitchFamily="18" charset="0"/>
              </a:rPr>
              <a:t> </a:t>
            </a:r>
            <a:r>
              <a:rPr lang="en-AU" sz="1600" i="1" kern="100" dirty="0" err="1">
                <a:effectLst/>
                <a:ea typeface="Calibri" panose="020F0502020204030204" pitchFamily="34" charset="0"/>
                <a:cs typeface="Times New Roman" panose="02020603050405020304" pitchFamily="18" charset="0"/>
              </a:rPr>
              <a:t>beli</a:t>
            </a:r>
            <a:r>
              <a:rPr lang="en-AU" sz="1600" i="1" kern="100" dirty="0">
                <a:effectLst/>
                <a:ea typeface="Calibri" panose="020F0502020204030204" pitchFamily="34" charset="0"/>
                <a:cs typeface="Times New Roman" panose="02020603050405020304" pitchFamily="18" charset="0"/>
              </a:rPr>
              <a:t> nanas.</a:t>
            </a:r>
          </a:p>
          <a:p>
            <a:pPr marL="342900" indent="-342900">
              <a:lnSpc>
                <a:spcPct val="107000"/>
              </a:lnSpc>
              <a:spcAft>
                <a:spcPts val="800"/>
              </a:spcAft>
              <a:buAutoNum type="arabicPeriod"/>
            </a:pPr>
            <a:r>
              <a:rPr lang="en-AU" sz="1600" i="1" kern="100" dirty="0">
                <a:effectLst/>
                <a:ea typeface="Calibri" panose="020F0502020204030204" pitchFamily="34" charset="0"/>
                <a:cs typeface="Times New Roman" panose="02020603050405020304" pitchFamily="18" charset="0"/>
              </a:rPr>
              <a:t>Ada </a:t>
            </a:r>
            <a:r>
              <a:rPr lang="en-AU" sz="1600" i="1" kern="100" dirty="0" err="1">
                <a:effectLst/>
                <a:ea typeface="Calibri" panose="020F0502020204030204" pitchFamily="34" charset="0"/>
                <a:cs typeface="Times New Roman" panose="02020603050405020304" pitchFamily="18" charset="0"/>
              </a:rPr>
              <a:t>cabe</a:t>
            </a:r>
            <a:r>
              <a:rPr lang="en-AU" sz="1600" i="1" kern="100" dirty="0">
                <a:effectLst/>
                <a:ea typeface="Calibri" panose="020F0502020204030204" pitchFamily="34" charset="0"/>
                <a:cs typeface="Times New Roman" panose="02020603050405020304" pitchFamily="18" charset="0"/>
              </a:rPr>
              <a:t>? </a:t>
            </a:r>
            <a:endParaRPr lang="en-AU" sz="1600" i="1" kern="100" dirty="0">
              <a:ea typeface="Calibri" panose="020F0502020204030204" pitchFamily="34" charset="0"/>
              <a:cs typeface="Times New Roman" panose="02020603050405020304" pitchFamily="18" charset="0"/>
            </a:endParaRPr>
          </a:p>
          <a:p>
            <a:pPr marL="342900" indent="-342900">
              <a:lnSpc>
                <a:spcPct val="107000"/>
              </a:lnSpc>
              <a:spcAft>
                <a:spcPts val="800"/>
              </a:spcAft>
              <a:buAutoNum type="arabicPeriod"/>
            </a:pPr>
            <a:r>
              <a:rPr lang="en-AU" sz="1600" i="1" kern="100" dirty="0">
                <a:ea typeface="Calibri" panose="020F0502020204030204" pitchFamily="34" charset="0"/>
                <a:cs typeface="Times New Roman" panose="02020603050405020304" pitchFamily="18" charset="0"/>
              </a:rPr>
              <a:t>Ada </a:t>
            </a:r>
            <a:r>
              <a:rPr lang="en-AU" sz="1600" i="1" kern="100" dirty="0" err="1">
                <a:ea typeface="Calibri" panose="020F0502020204030204" pitchFamily="34" charset="0"/>
                <a:cs typeface="Times New Roman" panose="02020603050405020304" pitchFamily="18" charset="0"/>
              </a:rPr>
              <a:t>jeruk</a:t>
            </a:r>
            <a:r>
              <a:rPr lang="en-AU" sz="1600" i="1" kern="100" dirty="0">
                <a:ea typeface="Calibri" panose="020F0502020204030204" pitchFamily="34" charset="0"/>
                <a:cs typeface="Times New Roman" panose="02020603050405020304" pitchFamily="18" charset="0"/>
              </a:rPr>
              <a:t> dan </a:t>
            </a:r>
            <a:r>
              <a:rPr lang="en-AU" sz="1600" i="1" kern="100" dirty="0" err="1">
                <a:ea typeface="Calibri" panose="020F0502020204030204" pitchFamily="34" charset="0"/>
                <a:cs typeface="Times New Roman" panose="02020603050405020304" pitchFamily="18" charset="0"/>
              </a:rPr>
              <a:t>apel</a:t>
            </a:r>
            <a:r>
              <a:rPr lang="en-AU" sz="1600" i="1" kern="100" dirty="0">
                <a:ea typeface="Calibri" panose="020F0502020204030204" pitchFamily="34" charset="0"/>
                <a:cs typeface="Times New Roman" panose="02020603050405020304" pitchFamily="18" charset="0"/>
              </a:rPr>
              <a:t>.  </a:t>
            </a:r>
            <a:endParaRPr lang="en-AU" sz="1600" i="1" kern="100" dirty="0">
              <a:effectLst/>
              <a:ea typeface="Calibri" panose="020F0502020204030204" pitchFamily="34" charset="0"/>
              <a:cs typeface="Times New Roman" panose="02020603050405020304" pitchFamily="18" charset="0"/>
            </a:endParaRPr>
          </a:p>
          <a:p>
            <a:pPr marL="342900" indent="-342900">
              <a:lnSpc>
                <a:spcPct val="107000"/>
              </a:lnSpc>
              <a:spcAft>
                <a:spcPts val="800"/>
              </a:spcAft>
              <a:buAutoNum type="arabicPeriod"/>
            </a:pPr>
            <a:r>
              <a:rPr lang="en-AU" sz="1600" i="1" kern="100" dirty="0">
                <a:ea typeface="Calibri" panose="020F0502020204030204" pitchFamily="34" charset="0"/>
                <a:cs typeface="Times New Roman" panose="02020603050405020304" pitchFamily="18" charset="0"/>
              </a:rPr>
              <a:t>Saya </a:t>
            </a:r>
            <a:r>
              <a:rPr lang="en-AU" sz="1600" i="1" kern="100" dirty="0" err="1">
                <a:ea typeface="Calibri" panose="020F0502020204030204" pitchFamily="34" charset="0"/>
                <a:cs typeface="Times New Roman" panose="02020603050405020304" pitchFamily="18" charset="0"/>
              </a:rPr>
              <a:t>mau</a:t>
            </a:r>
            <a:r>
              <a:rPr lang="en-AU" sz="1600" i="1" kern="100" dirty="0">
                <a:ea typeface="Calibri" panose="020F0502020204030204" pitchFamily="34" charset="0"/>
                <a:cs typeface="Times New Roman" panose="02020603050405020304" pitchFamily="18" charset="0"/>
              </a:rPr>
              <a:t> </a:t>
            </a:r>
            <a:r>
              <a:rPr lang="en-AU" sz="1600" i="1" kern="100" dirty="0" err="1">
                <a:ea typeface="Calibri" panose="020F0502020204030204" pitchFamily="34" charset="0"/>
                <a:cs typeface="Times New Roman" panose="02020603050405020304" pitchFamily="18" charset="0"/>
              </a:rPr>
              <a:t>beli</a:t>
            </a:r>
            <a:r>
              <a:rPr lang="en-AU" sz="1600" i="1" kern="100" dirty="0">
                <a:ea typeface="Calibri" panose="020F0502020204030204" pitchFamily="34" charset="0"/>
                <a:cs typeface="Times New Roman" panose="02020603050405020304" pitchFamily="18" charset="0"/>
              </a:rPr>
              <a:t> </a:t>
            </a:r>
            <a:r>
              <a:rPr lang="en-AU" sz="1600" i="1" kern="100" dirty="0" err="1">
                <a:ea typeface="Calibri" panose="020F0502020204030204" pitchFamily="34" charset="0"/>
                <a:cs typeface="Times New Roman" panose="02020603050405020304" pitchFamily="18" charset="0"/>
              </a:rPr>
              <a:t>tiga</a:t>
            </a:r>
            <a:r>
              <a:rPr lang="en-AU" sz="1600" i="1" kern="100" dirty="0">
                <a:ea typeface="Calibri" panose="020F0502020204030204" pitchFamily="34" charset="0"/>
                <a:cs typeface="Times New Roman" panose="02020603050405020304" pitchFamily="18" charset="0"/>
              </a:rPr>
              <a:t> </a:t>
            </a:r>
            <a:r>
              <a:rPr lang="en-AU" sz="1600" i="1" kern="100" dirty="0" err="1">
                <a:ea typeface="Calibri" panose="020F0502020204030204" pitchFamily="34" charset="0"/>
                <a:cs typeface="Times New Roman" panose="02020603050405020304" pitchFamily="18" charset="0"/>
              </a:rPr>
              <a:t>wortel</a:t>
            </a:r>
            <a:r>
              <a:rPr lang="en-AU" sz="1600" i="1" kern="100" dirty="0">
                <a:ea typeface="Calibri" panose="020F0502020204030204" pitchFamily="34" charset="0"/>
                <a:cs typeface="Times New Roman" panose="02020603050405020304" pitchFamily="18" charset="0"/>
              </a:rPr>
              <a:t>. </a:t>
            </a:r>
          </a:p>
          <a:p>
            <a:pPr marL="342900" indent="-342900">
              <a:lnSpc>
                <a:spcPct val="107000"/>
              </a:lnSpc>
              <a:spcAft>
                <a:spcPts val="800"/>
              </a:spcAft>
              <a:buAutoNum type="arabicPeriod"/>
            </a:pPr>
            <a:r>
              <a:rPr lang="en-AU" sz="1600" i="1" kern="100" dirty="0">
                <a:effectLst/>
                <a:ea typeface="Calibri" panose="020F0502020204030204" pitchFamily="34" charset="0"/>
                <a:cs typeface="Times New Roman" panose="02020603050405020304" pitchFamily="18" charset="0"/>
              </a:rPr>
              <a:t>Mau </a:t>
            </a:r>
            <a:r>
              <a:rPr lang="en-AU" sz="1600" i="1" kern="100" dirty="0" err="1">
                <a:effectLst/>
                <a:ea typeface="Calibri" panose="020F0502020204030204" pitchFamily="34" charset="0"/>
                <a:cs typeface="Times New Roman" panose="02020603050405020304" pitchFamily="18" charset="0"/>
              </a:rPr>
              <a:t>beli</a:t>
            </a:r>
            <a:r>
              <a:rPr lang="en-AU" sz="1600" i="1" kern="100" dirty="0">
                <a:effectLst/>
                <a:ea typeface="Calibri" panose="020F0502020204030204" pitchFamily="34" charset="0"/>
                <a:cs typeface="Times New Roman" panose="02020603050405020304" pitchFamily="18" charset="0"/>
              </a:rPr>
              <a:t> </a:t>
            </a:r>
            <a:r>
              <a:rPr lang="en-AU" sz="1600" i="1" kern="100" dirty="0" err="1">
                <a:effectLst/>
                <a:ea typeface="Calibri" panose="020F0502020204030204" pitchFamily="34" charset="0"/>
                <a:cs typeface="Times New Roman" panose="02020603050405020304" pitchFamily="18" charset="0"/>
              </a:rPr>
              <a:t>mangga</a:t>
            </a:r>
            <a:r>
              <a:rPr lang="en-AU" sz="1600" i="1" kern="100" dirty="0">
                <a:effectLst/>
                <a:ea typeface="Calibri" panose="020F0502020204030204" pitchFamily="34" charset="0"/>
                <a:cs typeface="Times New Roman" panose="02020603050405020304" pitchFamily="18" charset="0"/>
              </a:rPr>
              <a:t> </a:t>
            </a:r>
            <a:r>
              <a:rPr lang="en-AU" sz="1600" i="1" kern="100" dirty="0" err="1">
                <a:effectLst/>
                <a:ea typeface="Calibri" panose="020F0502020204030204" pitchFamily="34" charset="0"/>
                <a:cs typeface="Times New Roman" panose="02020603050405020304" pitchFamily="18" charset="0"/>
              </a:rPr>
              <a:t>atau</a:t>
            </a:r>
            <a:r>
              <a:rPr lang="en-AU" sz="1600" i="1" kern="100" dirty="0">
                <a:effectLst/>
                <a:ea typeface="Calibri" panose="020F0502020204030204" pitchFamily="34" charset="0"/>
                <a:cs typeface="Times New Roman" panose="02020603050405020304" pitchFamily="18" charset="0"/>
              </a:rPr>
              <a:t> </a:t>
            </a:r>
            <a:r>
              <a:rPr lang="en-AU" sz="1600" i="1" kern="100" dirty="0" err="1">
                <a:effectLst/>
                <a:ea typeface="Calibri" panose="020F0502020204030204" pitchFamily="34" charset="0"/>
                <a:cs typeface="Times New Roman" panose="02020603050405020304" pitchFamily="18" charset="0"/>
              </a:rPr>
              <a:t>pepaya</a:t>
            </a:r>
            <a:r>
              <a:rPr lang="en-AU" sz="1600" i="1" kern="100" dirty="0">
                <a:effectLst/>
                <a:ea typeface="Calibri" panose="020F0502020204030204" pitchFamily="34" charset="0"/>
                <a:cs typeface="Times New Roman" panose="02020603050405020304" pitchFamily="18" charset="0"/>
              </a:rPr>
              <a:t>? </a:t>
            </a:r>
            <a:endParaRPr lang="en-AU" sz="1600" i="1" kern="100" dirty="0">
              <a:ea typeface="Calibri" panose="020F0502020204030204" pitchFamily="34" charset="0"/>
              <a:cs typeface="Times New Roman" panose="02020603050405020304" pitchFamily="18" charset="0"/>
            </a:endParaRPr>
          </a:p>
          <a:p>
            <a:pPr marL="342900" indent="-342900">
              <a:lnSpc>
                <a:spcPct val="107000"/>
              </a:lnSpc>
              <a:spcAft>
                <a:spcPts val="800"/>
              </a:spcAft>
              <a:buAutoNum type="arabicPeriod"/>
            </a:pPr>
            <a:r>
              <a:rPr lang="en-AU" sz="1600" i="1" kern="100" dirty="0">
                <a:ea typeface="Calibri" panose="020F0502020204030204" pitchFamily="34" charset="0"/>
                <a:cs typeface="Times New Roman" panose="02020603050405020304" pitchFamily="18" charset="0"/>
              </a:rPr>
              <a:t>Saya </a:t>
            </a:r>
            <a:r>
              <a:rPr lang="en-AU" sz="1600" i="1" kern="100" dirty="0" err="1">
                <a:ea typeface="Calibri" panose="020F0502020204030204" pitchFamily="34" charset="0"/>
                <a:cs typeface="Times New Roman" panose="02020603050405020304" pitchFamily="18" charset="0"/>
              </a:rPr>
              <a:t>mau</a:t>
            </a:r>
            <a:r>
              <a:rPr lang="en-AU" sz="1600" i="1" kern="100" dirty="0">
                <a:ea typeface="Calibri" panose="020F0502020204030204" pitchFamily="34" charset="0"/>
                <a:cs typeface="Times New Roman" panose="02020603050405020304" pitchFamily="18" charset="0"/>
              </a:rPr>
              <a:t> </a:t>
            </a:r>
            <a:r>
              <a:rPr lang="en-AU" sz="1600" i="1" kern="100" dirty="0" err="1">
                <a:ea typeface="Calibri" panose="020F0502020204030204" pitchFamily="34" charset="0"/>
                <a:cs typeface="Times New Roman" panose="02020603050405020304" pitchFamily="18" charset="0"/>
              </a:rPr>
              <a:t>beli</a:t>
            </a:r>
            <a:r>
              <a:rPr lang="en-AU" sz="1600" i="1" kern="100" dirty="0">
                <a:ea typeface="Calibri" panose="020F0502020204030204" pitchFamily="34" charset="0"/>
                <a:cs typeface="Times New Roman" panose="02020603050405020304" pitchFamily="18" charset="0"/>
              </a:rPr>
              <a:t> </a:t>
            </a:r>
            <a:r>
              <a:rPr lang="en-AU" sz="1600" i="1" kern="100" dirty="0" err="1">
                <a:ea typeface="Calibri" panose="020F0502020204030204" pitchFamily="34" charset="0"/>
                <a:cs typeface="Times New Roman" panose="02020603050405020304" pitchFamily="18" charset="0"/>
              </a:rPr>
              <a:t>empat</a:t>
            </a:r>
            <a:r>
              <a:rPr lang="en-AU" sz="1600" i="1" kern="100" dirty="0">
                <a:ea typeface="Calibri" panose="020F0502020204030204" pitchFamily="34" charset="0"/>
                <a:cs typeface="Times New Roman" panose="02020603050405020304" pitchFamily="18" charset="0"/>
              </a:rPr>
              <a:t> </a:t>
            </a:r>
            <a:r>
              <a:rPr lang="en-AU" sz="1600" i="1" kern="100" dirty="0" err="1">
                <a:ea typeface="Calibri" panose="020F0502020204030204" pitchFamily="34" charset="0"/>
                <a:cs typeface="Times New Roman" panose="02020603050405020304" pitchFamily="18" charset="0"/>
              </a:rPr>
              <a:t>kelapa</a:t>
            </a:r>
            <a:r>
              <a:rPr lang="en-AU" sz="1600" i="1" kern="100" dirty="0">
                <a:ea typeface="Calibri" panose="020F0502020204030204" pitchFamily="34" charset="0"/>
                <a:cs typeface="Times New Roman" panose="02020603050405020304" pitchFamily="18" charset="0"/>
              </a:rPr>
              <a:t> dan lima </a:t>
            </a:r>
            <a:r>
              <a:rPr lang="en-AU" sz="1600" i="1" kern="100" dirty="0" err="1">
                <a:ea typeface="Calibri" panose="020F0502020204030204" pitchFamily="34" charset="0"/>
                <a:cs typeface="Times New Roman" panose="02020603050405020304" pitchFamily="18" charset="0"/>
              </a:rPr>
              <a:t>manggis</a:t>
            </a:r>
            <a:r>
              <a:rPr lang="en-AU" sz="1600" i="1" kern="100" dirty="0">
                <a:ea typeface="Calibri" panose="020F0502020204030204" pitchFamily="34" charset="0"/>
                <a:cs typeface="Times New Roman" panose="02020603050405020304" pitchFamily="18" charset="0"/>
              </a:rPr>
              <a:t>. </a:t>
            </a:r>
            <a:endParaRPr lang="en-AU" sz="1600" i="1" kern="100" dirty="0">
              <a:effectLst/>
              <a:ea typeface="Calibri" panose="020F0502020204030204" pitchFamily="34" charset="0"/>
              <a:cs typeface="Times New Roman" panose="02020603050405020304" pitchFamily="18" charset="0"/>
            </a:endParaRPr>
          </a:p>
          <a:p>
            <a:pPr marL="342900" indent="-342900">
              <a:lnSpc>
                <a:spcPct val="107000"/>
              </a:lnSpc>
              <a:spcAft>
                <a:spcPts val="800"/>
              </a:spcAft>
              <a:buAutoNum type="arabicPeriod"/>
            </a:pPr>
            <a:r>
              <a:rPr lang="en-AU" sz="1600" i="1" kern="100" dirty="0">
                <a:effectLst/>
                <a:ea typeface="Calibri" panose="020F0502020204030204" pitchFamily="34" charset="0"/>
                <a:cs typeface="Times New Roman" panose="02020603050405020304" pitchFamily="18" charset="0"/>
              </a:rPr>
              <a:t>Mau </a:t>
            </a:r>
            <a:r>
              <a:rPr lang="en-AU" sz="1600" i="1" kern="100" dirty="0" err="1">
                <a:effectLst/>
                <a:ea typeface="Calibri" panose="020F0502020204030204" pitchFamily="34" charset="0"/>
                <a:cs typeface="Times New Roman" panose="02020603050405020304" pitchFamily="18" charset="0"/>
              </a:rPr>
              <a:t>beli</a:t>
            </a:r>
            <a:r>
              <a:rPr lang="en-AU" sz="1600" i="1" kern="100" dirty="0">
                <a:effectLst/>
                <a:ea typeface="Calibri" panose="020F0502020204030204" pitchFamily="34" charset="0"/>
                <a:cs typeface="Times New Roman" panose="02020603050405020304" pitchFamily="18" charset="0"/>
              </a:rPr>
              <a:t> pisang? </a:t>
            </a:r>
            <a:r>
              <a:rPr lang="en-AU" sz="1600" i="1" kern="100" dirty="0">
                <a:ea typeface="Calibri" panose="020F0502020204030204" pitchFamily="34" charset="0"/>
                <a:cs typeface="Times New Roman" panose="02020603050405020304" pitchFamily="18" charset="0"/>
              </a:rPr>
              <a:t> </a:t>
            </a:r>
          </a:p>
          <a:p>
            <a:pPr marL="342900" indent="-342900">
              <a:lnSpc>
                <a:spcPct val="107000"/>
              </a:lnSpc>
              <a:spcAft>
                <a:spcPts val="800"/>
              </a:spcAft>
              <a:buAutoNum type="arabicPeriod"/>
            </a:pPr>
            <a:r>
              <a:rPr lang="en-AU" sz="1600" i="1" kern="100" dirty="0">
                <a:ea typeface="Calibri" panose="020F0502020204030204" pitchFamily="34" charset="0"/>
                <a:cs typeface="Times New Roman" panose="02020603050405020304" pitchFamily="18" charset="0"/>
              </a:rPr>
              <a:t>Ada </a:t>
            </a:r>
            <a:r>
              <a:rPr lang="en-AU" sz="1600" i="1" kern="100" dirty="0" err="1">
                <a:ea typeface="Calibri" panose="020F0502020204030204" pitchFamily="34" charset="0"/>
                <a:cs typeface="Times New Roman" panose="02020603050405020304" pitchFamily="18" charset="0"/>
              </a:rPr>
              <a:t>buncis</a:t>
            </a:r>
            <a:r>
              <a:rPr lang="en-AU" sz="1600" i="1" kern="100" dirty="0">
                <a:ea typeface="Calibri" panose="020F0502020204030204" pitchFamily="34" charset="0"/>
                <a:cs typeface="Times New Roman" panose="02020603050405020304" pitchFamily="18" charset="0"/>
              </a:rPr>
              <a:t> </a:t>
            </a:r>
            <a:r>
              <a:rPr lang="en-AU" sz="1600" i="1" kern="100" dirty="0" err="1">
                <a:ea typeface="Calibri" panose="020F0502020204030204" pitchFamily="34" charset="0"/>
                <a:cs typeface="Times New Roman" panose="02020603050405020304" pitchFamily="18" charset="0"/>
              </a:rPr>
              <a:t>atau</a:t>
            </a:r>
            <a:r>
              <a:rPr lang="en-AU" sz="1600" i="1" kern="100" dirty="0">
                <a:ea typeface="Calibri" panose="020F0502020204030204" pitchFamily="34" charset="0"/>
                <a:cs typeface="Times New Roman" panose="02020603050405020304" pitchFamily="18" charset="0"/>
              </a:rPr>
              <a:t> </a:t>
            </a:r>
            <a:r>
              <a:rPr lang="en-AU" sz="1600" i="1" kern="100" dirty="0" err="1">
                <a:ea typeface="Calibri" panose="020F0502020204030204" pitchFamily="34" charset="0"/>
                <a:cs typeface="Times New Roman" panose="02020603050405020304" pitchFamily="18" charset="0"/>
              </a:rPr>
              <a:t>tomat</a:t>
            </a:r>
            <a:r>
              <a:rPr lang="en-AU" sz="1600" i="1" kern="100" dirty="0">
                <a:ea typeface="Calibri" panose="020F0502020204030204" pitchFamily="34" charset="0"/>
                <a:cs typeface="Times New Roman" panose="02020603050405020304" pitchFamily="18" charset="0"/>
              </a:rPr>
              <a:t>? </a:t>
            </a:r>
            <a:endParaRPr lang="en-AU" sz="1600" i="1" kern="100" dirty="0">
              <a:effectLst/>
              <a:ea typeface="Calibri" panose="020F0502020204030204" pitchFamily="34" charset="0"/>
              <a:cs typeface="Times New Roman" panose="02020603050405020304" pitchFamily="18" charset="0"/>
            </a:endParaRPr>
          </a:p>
          <a:p>
            <a:pPr marL="342900" indent="-342900">
              <a:lnSpc>
                <a:spcPct val="107000"/>
              </a:lnSpc>
              <a:spcAft>
                <a:spcPts val="800"/>
              </a:spcAft>
              <a:buAutoNum type="arabicPeriod"/>
            </a:pPr>
            <a:r>
              <a:rPr lang="en-AU" sz="1600" i="1" kern="100" dirty="0" err="1">
                <a:effectLst/>
                <a:highlight>
                  <a:srgbClr val="FFFFFF"/>
                </a:highlight>
                <a:ea typeface="Calibri" panose="020F0502020204030204" pitchFamily="34" charset="0"/>
                <a:cs typeface="Times New Roman" panose="02020603050405020304" pitchFamily="18" charset="0"/>
              </a:rPr>
              <a:t>Tidak</a:t>
            </a:r>
            <a:r>
              <a:rPr lang="en-AU" sz="1600" i="1" kern="100" dirty="0">
                <a:effectLst/>
                <a:highlight>
                  <a:srgbClr val="FFFFFF"/>
                </a:highlight>
                <a:ea typeface="Calibri" panose="020F0502020204030204" pitchFamily="34" charset="0"/>
                <a:cs typeface="Times New Roman" panose="02020603050405020304" pitchFamily="18" charset="0"/>
              </a:rPr>
              <a:t> </a:t>
            </a:r>
            <a:r>
              <a:rPr lang="en-AU" sz="1600" i="1" kern="100" dirty="0" err="1">
                <a:effectLst/>
                <a:highlight>
                  <a:srgbClr val="FFFFFF"/>
                </a:highlight>
                <a:ea typeface="Calibri" panose="020F0502020204030204" pitchFamily="34" charset="0"/>
                <a:cs typeface="Times New Roman" panose="02020603050405020304" pitchFamily="18" charset="0"/>
              </a:rPr>
              <a:t>ada</a:t>
            </a:r>
            <a:r>
              <a:rPr lang="en-AU" sz="1600" i="1" kern="100" dirty="0">
                <a:effectLst/>
                <a:highlight>
                  <a:srgbClr val="FFFFFF"/>
                </a:highlight>
                <a:ea typeface="Calibri" panose="020F0502020204030204" pitchFamily="34" charset="0"/>
                <a:cs typeface="Times New Roman" panose="02020603050405020304" pitchFamily="18" charset="0"/>
              </a:rPr>
              <a:t> ikan</a:t>
            </a:r>
            <a:r>
              <a:rPr lang="en-AU" sz="1600" i="1" kern="100" dirty="0">
                <a:highlight>
                  <a:srgbClr val="FFFFFF"/>
                </a:highlight>
                <a:ea typeface="Calibri" panose="020F0502020204030204" pitchFamily="34" charset="0"/>
                <a:cs typeface="Times New Roman" panose="02020603050405020304" pitchFamily="18" charset="0"/>
              </a:rPr>
              <a:t>.</a:t>
            </a:r>
            <a:endParaRPr lang="en-AU" sz="1600" i="1" kern="100" dirty="0">
              <a:effectLst/>
              <a:highlight>
                <a:srgbClr val="FFFFFF"/>
              </a:highlight>
              <a:ea typeface="Calibri" panose="020F0502020204030204" pitchFamily="34" charset="0"/>
              <a:cs typeface="Times New Roman" panose="02020603050405020304" pitchFamily="18" charset="0"/>
            </a:endParaRPr>
          </a:p>
          <a:p>
            <a:pPr marL="342900" indent="-342900">
              <a:lnSpc>
                <a:spcPct val="107000"/>
              </a:lnSpc>
              <a:spcAft>
                <a:spcPts val="800"/>
              </a:spcAft>
              <a:buFontTx/>
              <a:buAutoNum type="arabicPeriod"/>
            </a:pPr>
            <a:r>
              <a:rPr lang="en-AU" sz="1600" i="1" kern="100" dirty="0">
                <a:ea typeface="Calibri" panose="020F0502020204030204" pitchFamily="34" charset="0"/>
                <a:cs typeface="Times New Roman" panose="02020603050405020304" pitchFamily="18" charset="0"/>
              </a:rPr>
              <a:t>Saya </a:t>
            </a:r>
            <a:r>
              <a:rPr lang="en-AU" sz="1600" i="1" kern="100" dirty="0" err="1">
                <a:ea typeface="Calibri" panose="020F0502020204030204" pitchFamily="34" charset="0"/>
                <a:cs typeface="Times New Roman" panose="02020603050405020304" pitchFamily="18" charset="0"/>
              </a:rPr>
              <a:t>tidak</a:t>
            </a:r>
            <a:r>
              <a:rPr lang="en-AU" sz="1600" i="1" kern="100" dirty="0">
                <a:ea typeface="Calibri" panose="020F0502020204030204" pitchFamily="34" charset="0"/>
                <a:cs typeface="Times New Roman" panose="02020603050405020304" pitchFamily="18" charset="0"/>
              </a:rPr>
              <a:t> </a:t>
            </a:r>
            <a:r>
              <a:rPr lang="en-AU" sz="1600" i="1" kern="100" dirty="0" err="1">
                <a:ea typeface="Calibri" panose="020F0502020204030204" pitchFamily="34" charset="0"/>
                <a:cs typeface="Times New Roman" panose="02020603050405020304" pitchFamily="18" charset="0"/>
              </a:rPr>
              <a:t>mau</a:t>
            </a:r>
            <a:r>
              <a:rPr lang="en-AU" sz="1600" i="1" kern="100" dirty="0">
                <a:ea typeface="Calibri" panose="020F0502020204030204" pitchFamily="34" charset="0"/>
                <a:cs typeface="Times New Roman" panose="02020603050405020304" pitchFamily="18" charset="0"/>
              </a:rPr>
              <a:t> </a:t>
            </a:r>
            <a:r>
              <a:rPr lang="en-AU" sz="1600" i="1" kern="100" dirty="0" err="1">
                <a:ea typeface="Calibri" panose="020F0502020204030204" pitchFamily="34" charset="0"/>
                <a:cs typeface="Times New Roman" panose="02020603050405020304" pitchFamily="18" charset="0"/>
              </a:rPr>
              <a:t>beli</a:t>
            </a:r>
            <a:r>
              <a:rPr lang="en-AU" sz="1600" i="1" kern="100" dirty="0">
                <a:ea typeface="Calibri" panose="020F0502020204030204" pitchFamily="34" charset="0"/>
                <a:cs typeface="Times New Roman" panose="02020603050405020304" pitchFamily="18" charset="0"/>
              </a:rPr>
              <a:t> </a:t>
            </a:r>
            <a:r>
              <a:rPr lang="en-AU" sz="1600" i="1" kern="100" dirty="0" err="1">
                <a:ea typeface="Calibri" panose="020F0502020204030204" pitchFamily="34" charset="0"/>
                <a:cs typeface="Times New Roman" panose="02020603050405020304" pitchFamily="18" charset="0"/>
              </a:rPr>
              <a:t>buah-buahan</a:t>
            </a:r>
            <a:r>
              <a:rPr lang="en-AU" sz="1600" i="1" kern="100" dirty="0">
                <a:ea typeface="Calibri" panose="020F0502020204030204" pitchFamily="34" charset="0"/>
                <a:cs typeface="Times New Roman" panose="02020603050405020304" pitchFamily="18" charset="0"/>
              </a:rPr>
              <a:t>, </a:t>
            </a:r>
            <a:r>
              <a:rPr lang="en-AU" sz="1600" i="1" kern="100" dirty="0" err="1">
                <a:ea typeface="Calibri" panose="020F0502020204030204" pitchFamily="34" charset="0"/>
                <a:cs typeface="Times New Roman" panose="02020603050405020304" pitchFamily="18" charset="0"/>
              </a:rPr>
              <a:t>tetapi</a:t>
            </a:r>
            <a:r>
              <a:rPr lang="en-AU" sz="1600" i="1" kern="100" dirty="0">
                <a:ea typeface="Calibri" panose="020F0502020204030204" pitchFamily="34" charset="0"/>
                <a:cs typeface="Times New Roman" panose="02020603050405020304" pitchFamily="18" charset="0"/>
              </a:rPr>
              <a:t> </a:t>
            </a:r>
            <a:r>
              <a:rPr lang="en-AU" sz="1600" i="1" kern="100" dirty="0" err="1">
                <a:ea typeface="Calibri" panose="020F0502020204030204" pitchFamily="34" charset="0"/>
                <a:cs typeface="Times New Roman" panose="02020603050405020304" pitchFamily="18" charset="0"/>
              </a:rPr>
              <a:t>saya</a:t>
            </a:r>
            <a:r>
              <a:rPr lang="en-AU" sz="1600" i="1" kern="100" dirty="0">
                <a:ea typeface="Calibri" panose="020F0502020204030204" pitchFamily="34" charset="0"/>
                <a:cs typeface="Times New Roman" panose="02020603050405020304" pitchFamily="18" charset="0"/>
              </a:rPr>
              <a:t> </a:t>
            </a:r>
            <a:r>
              <a:rPr lang="en-AU" sz="1600" i="1" kern="100" dirty="0" err="1">
                <a:ea typeface="Calibri" panose="020F0502020204030204" pitchFamily="34" charset="0"/>
                <a:cs typeface="Times New Roman" panose="02020603050405020304" pitchFamily="18" charset="0"/>
              </a:rPr>
              <a:t>mau</a:t>
            </a:r>
            <a:r>
              <a:rPr lang="en-AU" sz="1600" i="1" kern="100" dirty="0">
                <a:ea typeface="Calibri" panose="020F0502020204030204" pitchFamily="34" charset="0"/>
                <a:cs typeface="Times New Roman" panose="02020603050405020304" pitchFamily="18" charset="0"/>
              </a:rPr>
              <a:t> </a:t>
            </a:r>
            <a:r>
              <a:rPr lang="en-AU" sz="1600" i="1" kern="100" dirty="0" err="1">
                <a:ea typeface="Calibri" panose="020F0502020204030204" pitchFamily="34" charset="0"/>
                <a:cs typeface="Times New Roman" panose="02020603050405020304" pitchFamily="18" charset="0"/>
              </a:rPr>
              <a:t>beli</a:t>
            </a:r>
            <a:r>
              <a:rPr lang="en-AU" sz="1600" i="1" kern="100" dirty="0">
                <a:ea typeface="Calibri" panose="020F0502020204030204" pitchFamily="34" charset="0"/>
                <a:cs typeface="Times New Roman" panose="02020603050405020304" pitchFamily="18" charset="0"/>
              </a:rPr>
              <a:t> </a:t>
            </a:r>
            <a:r>
              <a:rPr lang="en-AU" sz="1600" i="1" kern="100" dirty="0" err="1">
                <a:ea typeface="Calibri" panose="020F0502020204030204" pitchFamily="34" charset="0"/>
                <a:cs typeface="Times New Roman" panose="02020603050405020304" pitchFamily="18" charset="0"/>
              </a:rPr>
              <a:t>kue</a:t>
            </a:r>
            <a:r>
              <a:rPr lang="en-AU" sz="1600" i="1" kern="100" dirty="0">
                <a:ea typeface="Calibri" panose="020F0502020204030204" pitchFamily="34" charset="0"/>
                <a:cs typeface="Times New Roman" panose="02020603050405020304" pitchFamily="18" charset="0"/>
              </a:rPr>
              <a:t>.  </a:t>
            </a:r>
          </a:p>
          <a:p>
            <a:pPr marL="342900" indent="-342900">
              <a:lnSpc>
                <a:spcPct val="107000"/>
              </a:lnSpc>
              <a:spcAft>
                <a:spcPts val="800"/>
              </a:spcAft>
              <a:buFontTx/>
              <a:buAutoNum type="arabicPeriod"/>
            </a:pPr>
            <a:r>
              <a:rPr lang="en-AU" sz="1600" i="1" kern="100" dirty="0">
                <a:ea typeface="Calibri" panose="020F0502020204030204" pitchFamily="34" charset="0"/>
                <a:cs typeface="Times New Roman" panose="02020603050405020304" pitchFamily="18" charset="0"/>
              </a:rPr>
              <a:t>Saya </a:t>
            </a:r>
            <a:r>
              <a:rPr lang="en-AU" sz="1600" i="1" kern="100" dirty="0" err="1">
                <a:ea typeface="Calibri" panose="020F0502020204030204" pitchFamily="34" charset="0"/>
                <a:cs typeface="Times New Roman" panose="02020603050405020304" pitchFamily="18" charset="0"/>
              </a:rPr>
              <a:t>ke</a:t>
            </a:r>
            <a:r>
              <a:rPr lang="en-AU" sz="1600" i="1" kern="100" dirty="0">
                <a:ea typeface="Calibri" panose="020F0502020204030204" pitchFamily="34" charset="0"/>
                <a:cs typeface="Times New Roman" panose="02020603050405020304" pitchFamily="18" charset="0"/>
              </a:rPr>
              <a:t> </a:t>
            </a:r>
            <a:r>
              <a:rPr lang="en-AU" sz="1600" i="1" kern="100" dirty="0" err="1">
                <a:ea typeface="Calibri" panose="020F0502020204030204" pitchFamily="34" charset="0"/>
                <a:cs typeface="Times New Roman" panose="02020603050405020304" pitchFamily="18" charset="0"/>
              </a:rPr>
              <a:t>toko</a:t>
            </a:r>
            <a:r>
              <a:rPr lang="en-AU" sz="1600" i="1" kern="100" dirty="0">
                <a:ea typeface="Calibri" panose="020F0502020204030204" pitchFamily="34" charset="0"/>
                <a:cs typeface="Times New Roman" panose="02020603050405020304" pitchFamily="18" charset="0"/>
              </a:rPr>
              <a:t> dan </a:t>
            </a:r>
            <a:r>
              <a:rPr lang="en-AU" sz="1600" i="1" kern="100" dirty="0" err="1">
                <a:ea typeface="Calibri" panose="020F0502020204030204" pitchFamily="34" charset="0"/>
                <a:cs typeface="Times New Roman" panose="02020603050405020304" pitchFamily="18" charset="0"/>
              </a:rPr>
              <a:t>saya</a:t>
            </a:r>
            <a:r>
              <a:rPr lang="en-AU" sz="1600" i="1" kern="100" dirty="0">
                <a:ea typeface="Calibri" panose="020F0502020204030204" pitchFamily="34" charset="0"/>
                <a:cs typeface="Times New Roman" panose="02020603050405020304" pitchFamily="18" charset="0"/>
              </a:rPr>
              <a:t> </a:t>
            </a:r>
            <a:r>
              <a:rPr lang="en-AU" sz="1600" i="1" kern="100" dirty="0" err="1">
                <a:ea typeface="Calibri" panose="020F0502020204030204" pitchFamily="34" charset="0"/>
                <a:cs typeface="Times New Roman" panose="02020603050405020304" pitchFamily="18" charset="0"/>
              </a:rPr>
              <a:t>beli</a:t>
            </a:r>
            <a:r>
              <a:rPr lang="en-AU" sz="1600" i="1" kern="100" dirty="0">
                <a:ea typeface="Calibri" panose="020F0502020204030204" pitchFamily="34" charset="0"/>
                <a:cs typeface="Times New Roman" panose="02020603050405020304" pitchFamily="18" charset="0"/>
              </a:rPr>
              <a:t> durian. </a:t>
            </a:r>
            <a:endParaRPr lang="en-AU" sz="1600" i="1" kern="100" dirty="0">
              <a:effectLst/>
              <a:ea typeface="Calibri" panose="020F0502020204030204" pitchFamily="34"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EDCF5723-E5F2-673C-EB1E-B672B0257B47}"/>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t>6</a:t>
            </a:fld>
            <a:endParaRPr lang="en-AU"/>
          </a:p>
        </p:txBody>
      </p:sp>
    </p:spTree>
    <p:extLst>
      <p:ext uri="{BB962C8B-B14F-4D97-AF65-F5344CB8AC3E}">
        <p14:creationId xmlns:p14="http://schemas.microsoft.com/office/powerpoint/2010/main" val="2997373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F3FCC-D5F4-2A9E-D546-4CFD56D3A43D}"/>
              </a:ext>
            </a:extLst>
          </p:cNvPr>
          <p:cNvSpPr>
            <a:spLocks noGrp="1"/>
          </p:cNvSpPr>
          <p:nvPr>
            <p:ph type="title"/>
          </p:nvPr>
        </p:nvSpPr>
        <p:spPr/>
        <p:txBody>
          <a:bodyPr/>
          <a:lstStyle/>
          <a:p>
            <a:r>
              <a:rPr lang="en-AU" dirty="0">
                <a:solidFill>
                  <a:schemeClr val="bg1"/>
                </a:solidFill>
              </a:rPr>
              <a:t>Copyright</a:t>
            </a:r>
          </a:p>
        </p:txBody>
      </p:sp>
      <p:sp>
        <p:nvSpPr>
          <p:cNvPr id="5" name="Text Placeholder 4">
            <a:extLst>
              <a:ext uri="{FF2B5EF4-FFF2-40B4-BE49-F238E27FC236}">
                <a16:creationId xmlns:a16="http://schemas.microsoft.com/office/drawing/2014/main" id="{D474E811-4B36-F17B-4C02-2091063AF943}"/>
              </a:ext>
            </a:extLst>
          </p:cNvPr>
          <p:cNvSpPr>
            <a:spLocks noGrp="1"/>
          </p:cNvSpPr>
          <p:nvPr>
            <p:ph type="body" sz="quarter" idx="18"/>
          </p:nvPr>
        </p:nvSpPr>
        <p:spPr/>
        <p:txBody>
          <a:bodyPr/>
          <a:lstStyle/>
          <a:p>
            <a:r>
              <a:rPr lang="en-AU" dirty="0">
                <a:hlinkClick r:id="rId3">
                  <a:extLst>
                    <a:ext uri="{A12FA001-AC4F-418D-AE19-62706E023703}">
                      <ahyp:hlinkClr xmlns:ahyp="http://schemas.microsoft.com/office/drawing/2018/hyperlinkcolor" val="tx"/>
                    </a:ext>
                  </a:extLst>
                </a:hlinkClick>
              </a:rPr>
              <a:t>© State of New South Wales (Department of Education), 2024 </a:t>
            </a:r>
            <a:endParaRPr lang="en-AU" dirty="0"/>
          </a:p>
        </p:txBody>
      </p:sp>
      <p:sp>
        <p:nvSpPr>
          <p:cNvPr id="3" name="Content Placeholder 2">
            <a:extLst>
              <a:ext uri="{FF2B5EF4-FFF2-40B4-BE49-F238E27FC236}">
                <a16:creationId xmlns:a16="http://schemas.microsoft.com/office/drawing/2014/main" id="{7EAA4023-2429-765F-D84F-564DD266806A}"/>
              </a:ext>
            </a:extLst>
          </p:cNvPr>
          <p:cNvSpPr>
            <a:spLocks noGrp="1"/>
          </p:cNvSpPr>
          <p:nvPr>
            <p:ph idx="4294967295"/>
          </p:nvPr>
        </p:nvSpPr>
        <p:spPr>
          <a:xfrm>
            <a:off x="359568" y="1493838"/>
            <a:ext cx="11076871" cy="5180012"/>
          </a:xfrm>
        </p:spPr>
        <p:txBody>
          <a:bodyPr/>
          <a:lstStyle/>
          <a:p>
            <a:pPr>
              <a:lnSpc>
                <a:spcPct val="150000"/>
              </a:lnSpc>
              <a:spcAft>
                <a:spcPts val="600"/>
              </a:spcAft>
            </a:pPr>
            <a:r>
              <a:rPr lang="en-AU" sz="1200" b="0" i="0" dirty="0">
                <a:solidFill>
                  <a:schemeClr val="bg1"/>
                </a:solidFill>
                <a:effectLst/>
              </a:rPr>
              <a:t>The copyright material published in this resource is subject to the </a:t>
            </a:r>
            <a:r>
              <a:rPr lang="en-AU" sz="1200" b="0" i="1" dirty="0">
                <a:solidFill>
                  <a:schemeClr val="bg1"/>
                </a:solidFill>
                <a:effectLst/>
              </a:rPr>
              <a:t>Copyright Act 1968</a:t>
            </a:r>
            <a:r>
              <a:rPr lang="en-AU" sz="1200" b="0" i="0" dirty="0">
                <a:solidFill>
                  <a:schemeClr val="bg1"/>
                </a:solidFill>
                <a:effectLst/>
              </a:rPr>
              <a:t> (</a:t>
            </a:r>
            <a:r>
              <a:rPr lang="en-AU" sz="1200" b="0" i="0" dirty="0" err="1">
                <a:solidFill>
                  <a:schemeClr val="bg1"/>
                </a:solidFill>
                <a:effectLst/>
              </a:rPr>
              <a:t>Cth</a:t>
            </a:r>
            <a:r>
              <a:rPr lang="en-AU" sz="1200" b="0" i="0" dirty="0">
                <a:solidFill>
                  <a:schemeClr val="bg1"/>
                </a:solidFill>
                <a:effectLst/>
              </a:rPr>
              <a:t>) and is owned by the NSW Department of Education or, where indicated, by a party other than the NSW Department of Education (third-party material). </a:t>
            </a:r>
          </a:p>
          <a:p>
            <a:pPr>
              <a:lnSpc>
                <a:spcPct val="150000"/>
              </a:lnSpc>
              <a:spcAft>
                <a:spcPts val="600"/>
              </a:spcAft>
            </a:pPr>
            <a:r>
              <a:rPr lang="en-AU" sz="1200" b="0" i="0" dirty="0">
                <a:solidFill>
                  <a:schemeClr val="bg1"/>
                </a:solidFill>
                <a:effectLst/>
              </a:rPr>
              <a:t>Copyright material available in this resource and owned by the NSW Department of Education is licensed under a </a:t>
            </a:r>
            <a:r>
              <a:rPr lang="en-AU" sz="1200" b="0" i="0" u="sng" strike="noStrike" dirty="0">
                <a:solidFill>
                  <a:schemeClr val="accent4"/>
                </a:solidFill>
                <a:effectLst/>
                <a:hlinkClick r:id="rId4">
                  <a:extLst>
                    <a:ext uri="{A12FA001-AC4F-418D-AE19-62706E023703}">
                      <ahyp:hlinkClr xmlns:ahyp="http://schemas.microsoft.com/office/drawing/2018/hyperlinkcolor" val="tx"/>
                    </a:ext>
                  </a:extLst>
                </a:hlinkClick>
              </a:rPr>
              <a:t>Creative Commons Attribution 4.0 International (CC BY 4.0) license</a:t>
            </a:r>
            <a:r>
              <a:rPr lang="en-AU" sz="1200" b="0" i="0" dirty="0">
                <a:solidFill>
                  <a:schemeClr val="bg1"/>
                </a:solidFill>
                <a:effectLst/>
              </a:rPr>
              <a:t>.</a:t>
            </a:r>
            <a:r>
              <a:rPr lang="en-AU" sz="1200" b="0" i="0" dirty="0">
                <a:solidFill>
                  <a:schemeClr val="accent4"/>
                </a:solidFill>
                <a:effectLst/>
              </a:rPr>
              <a:t> </a:t>
            </a:r>
            <a:endParaRPr lang="en-AU" sz="1200" dirty="0">
              <a:solidFill>
                <a:schemeClr val="accent4"/>
              </a:solidFill>
            </a:endParaRPr>
          </a:p>
          <a:p>
            <a:pPr algn="l" rtl="0" fontAlgn="base">
              <a:lnSpc>
                <a:spcPct val="150000"/>
              </a:lnSpc>
              <a:spcAft>
                <a:spcPts val="600"/>
              </a:spcAft>
            </a:pPr>
            <a:r>
              <a:rPr lang="en-AU" sz="1200" b="0" i="0" dirty="0">
                <a:solidFill>
                  <a:schemeClr val="bg1"/>
                </a:solidFill>
                <a:effectLst/>
              </a:rPr>
              <a:t>This license allows you to share and adapt the material for any purpose, even commercially. </a:t>
            </a:r>
          </a:p>
          <a:p>
            <a:pPr algn="l" rtl="0" fontAlgn="base">
              <a:lnSpc>
                <a:spcPct val="150000"/>
              </a:lnSpc>
              <a:spcAft>
                <a:spcPts val="600"/>
              </a:spcAft>
            </a:pPr>
            <a:r>
              <a:rPr lang="en-AU" sz="1200" b="0" i="0" dirty="0">
                <a:solidFill>
                  <a:schemeClr val="bg1"/>
                </a:solidFill>
                <a:effectLst/>
              </a:rPr>
              <a:t>Attribution should be given to © State of New South Wales (Department of Education), 2024. </a:t>
            </a:r>
          </a:p>
          <a:p>
            <a:pPr algn="l" rtl="0" fontAlgn="base">
              <a:lnSpc>
                <a:spcPct val="150000"/>
              </a:lnSpc>
              <a:spcAft>
                <a:spcPts val="0"/>
              </a:spcAft>
            </a:pPr>
            <a:r>
              <a:rPr lang="en-AU" sz="1200" b="0" i="0" dirty="0">
                <a:solidFill>
                  <a:schemeClr val="bg1"/>
                </a:solidFill>
                <a:effectLst/>
              </a:rPr>
              <a:t>Material in this resource not available under a Creative Commons license: </a:t>
            </a:r>
          </a:p>
          <a:p>
            <a:pPr marL="285750" indent="-285750" algn="l" rtl="0" fontAlgn="base">
              <a:lnSpc>
                <a:spcPct val="150000"/>
              </a:lnSpc>
              <a:spcAft>
                <a:spcPts val="0"/>
              </a:spcAft>
              <a:buFont typeface="Arial" panose="020B0604020202020204" pitchFamily="34" charset="0"/>
              <a:buChar char="•"/>
            </a:pPr>
            <a:r>
              <a:rPr lang="en-AU" sz="1200" b="0" i="0" dirty="0">
                <a:solidFill>
                  <a:schemeClr val="bg1"/>
                </a:solidFill>
                <a:effectLst/>
              </a:rPr>
              <a:t>the NSW Department of Education logo, other logos and trademark-protected material </a:t>
            </a:r>
          </a:p>
          <a:p>
            <a:pPr marL="285750" indent="-285750" algn="l" rtl="0" fontAlgn="base">
              <a:lnSpc>
                <a:spcPct val="150000"/>
              </a:lnSpc>
              <a:spcAft>
                <a:spcPts val="0"/>
              </a:spcAft>
              <a:buFont typeface="Arial" panose="020B0604020202020204" pitchFamily="34" charset="0"/>
              <a:buChar char="•"/>
            </a:pPr>
            <a:r>
              <a:rPr lang="en-AU" sz="1200" b="0" i="0" dirty="0">
                <a:solidFill>
                  <a:schemeClr val="bg1"/>
                </a:solidFill>
                <a:effectLst/>
              </a:rPr>
              <a:t>material owned by a third party that has been reproduced with permission. You will need to obtain permission from the third party to reuse its material. </a:t>
            </a:r>
          </a:p>
          <a:p>
            <a:pPr algn="l" rtl="0" fontAlgn="base">
              <a:lnSpc>
                <a:spcPct val="150000"/>
              </a:lnSpc>
              <a:spcBef>
                <a:spcPts val="1200"/>
              </a:spcBef>
              <a:spcAft>
                <a:spcPts val="600"/>
              </a:spcAft>
            </a:pPr>
            <a:r>
              <a:rPr lang="en-AU" sz="1200" b="1" i="0" dirty="0">
                <a:solidFill>
                  <a:schemeClr val="bg1"/>
                </a:solidFill>
                <a:effectLst/>
                <a:latin typeface="+mj-lt"/>
              </a:rPr>
              <a:t>Links to third-party material and websites </a:t>
            </a:r>
          </a:p>
          <a:p>
            <a:pPr marL="285750" indent="-285750" algn="l" rtl="0" fontAlgn="base">
              <a:lnSpc>
                <a:spcPct val="150000"/>
              </a:lnSpc>
              <a:spcAft>
                <a:spcPts val="600"/>
              </a:spcAft>
              <a:buFont typeface="Arial" panose="020B0604020202020204" pitchFamily="34" charset="0"/>
              <a:buChar char="•"/>
            </a:pPr>
            <a:r>
              <a:rPr lang="en-AU" sz="1200" b="0" i="0" dirty="0">
                <a:solidFill>
                  <a:schemeClr val="bg1"/>
                </a:solidFill>
                <a:effectLst/>
              </a:rPr>
              <a:t>Please note that the provided (reading/viewing material/list/links/texts) are a suggestion only and implies no endorsement, by the New South Wales Department of Education, of any author, publisher, or book title. School principals and teachers are best placed to assess the suitability of resources that would complement the curriculum and reflect the needs and interests of their students. </a:t>
            </a:r>
          </a:p>
          <a:p>
            <a:pPr marL="285750" indent="-285750" algn="l" rtl="0" fontAlgn="base">
              <a:lnSpc>
                <a:spcPct val="150000"/>
              </a:lnSpc>
              <a:spcAft>
                <a:spcPts val="600"/>
              </a:spcAft>
              <a:buFont typeface="Arial" panose="020B0604020202020204" pitchFamily="34" charset="0"/>
              <a:buChar char="•"/>
            </a:pPr>
            <a:r>
              <a:rPr lang="en-AU" sz="1200" b="0" i="0" dirty="0">
                <a:solidFill>
                  <a:schemeClr val="bg1"/>
                </a:solidFill>
                <a:effectLst/>
              </a:rPr>
              <a:t>If you use the links provided in this document to access a third-party's website, you acknowledge that the terms of use, including licence terms set out on the third-party's website apply to the use which may be made of the materials on that third-party website or where permitted by the </a:t>
            </a:r>
            <a:r>
              <a:rPr lang="en-AU" sz="1200" b="0" i="1" dirty="0">
                <a:solidFill>
                  <a:schemeClr val="bg1"/>
                </a:solidFill>
                <a:effectLst/>
              </a:rPr>
              <a:t>Copyright Act 1968 </a:t>
            </a:r>
            <a:r>
              <a:rPr lang="en-AU" sz="1200" b="0" i="0" dirty="0">
                <a:solidFill>
                  <a:schemeClr val="bg1"/>
                </a:solidFill>
                <a:effectLst/>
              </a:rPr>
              <a:t>(</a:t>
            </a:r>
            <a:r>
              <a:rPr lang="en-AU" sz="1200" b="0" i="0" dirty="0" err="1">
                <a:solidFill>
                  <a:schemeClr val="bg1"/>
                </a:solidFill>
                <a:effectLst/>
              </a:rPr>
              <a:t>Cth</a:t>
            </a:r>
            <a:r>
              <a:rPr lang="en-AU" sz="1200" b="0" i="0" dirty="0">
                <a:solidFill>
                  <a:schemeClr val="bg1"/>
                </a:solidFill>
                <a:effectLst/>
              </a:rPr>
              <a:t>). The department accepts no responsibility for content on third-party websites. </a:t>
            </a:r>
          </a:p>
        </p:txBody>
      </p:sp>
      <p:pic>
        <p:nvPicPr>
          <p:cNvPr id="1036" name="Picture 12">
            <a:extLst>
              <a:ext uri="{FF2B5EF4-FFF2-40B4-BE49-F238E27FC236}">
                <a16:creationId xmlns:a16="http://schemas.microsoft.com/office/drawing/2014/main" id="{05829CEB-4804-F2B2-D767-87B62D988E6E}"/>
              </a:ext>
              <a:ext uri="{C183D7F6-B498-43B3-948B-1728B52AA6E4}">
                <adec:decorative xmlns:adec="http://schemas.microsoft.com/office/drawing/2017/decorative" val="1"/>
              </a:ext>
            </a:extLst>
          </p:cNvP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10244972" y="3052542"/>
            <a:ext cx="1406523" cy="4894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5112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NSWG Corporate">
  <a:themeElements>
    <a:clrScheme name="Custom 14">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fontScheme name="NSW Gov PPT">
      <a:majorFont>
        <a:latin typeface="Public Sans"/>
        <a:ea typeface=""/>
        <a:cs typeface=""/>
      </a:majorFont>
      <a:minorFont>
        <a:latin typeface="Public Sans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800" dirty="0"/>
        </a:defPPr>
      </a:lstStyle>
    </a:txDef>
  </a:objectDefaults>
  <a:extraClrSchemeLst/>
  <a:extLst>
    <a:ext uri="{05A4C25C-085E-4340-85A3-A5531E510DB2}">
      <thm15:themeFamily xmlns:thm15="http://schemas.microsoft.com/office/thememl/2012/main" name="curriculum-reform-template-2023" id="{FFE7B814-862F-4F0A-8C67-F76A1D8691FF}" vid="{8C10FAA1-8129-4E43-B462-F460E41862D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98740c54-966f-451d-a76c-e38eb7fddd55">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6BC20BCFB223D4189F17F47419ECBA2" ma:contentTypeVersion="14" ma:contentTypeDescription="Create a new document." ma:contentTypeScope="" ma:versionID="50d881a561cc97d82f472489063dc881">
  <xsd:schema xmlns:xsd="http://www.w3.org/2001/XMLSchema" xmlns:xs="http://www.w3.org/2001/XMLSchema" xmlns:p="http://schemas.microsoft.com/office/2006/metadata/properties" xmlns:ns2="98740c54-966f-451d-a76c-e38eb7fddd55" xmlns:ns3="094ce8ca-8c20-4eb0-bb23-b47a1c76b753" targetNamespace="http://schemas.microsoft.com/office/2006/metadata/properties" ma:root="true" ma:fieldsID="daf5a95862ef58113abcb680b016f55c" ns2:_="" ns3:_="">
    <xsd:import namespace="98740c54-966f-451d-a76c-e38eb7fddd55"/>
    <xsd:import namespace="094ce8ca-8c20-4eb0-bb23-b47a1c76b75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2:MediaServiceDateTaken" minOccurs="0"/>
                <xsd:element ref="ns2:MediaServiceGenerationTime" minOccurs="0"/>
                <xsd:element ref="ns2:MediaServiceEventHashCode" minOccurs="0"/>
                <xsd:element ref="ns2:MediaServiceLocation" minOccurs="0"/>
                <xsd:element ref="ns2:MediaServiceOCR"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740c54-966f-451d-a76c-e38eb7fddd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51f47cd6-212f-4ea2-b6af-f1d1e47bdbaf"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94ce8ca-8c20-4eb0-bb23-b47a1c76b753"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680DAA2-907E-4CB5-B016-D0DA35A045BF}">
  <ds:schemaRefs>
    <ds:schemaRef ds:uri="http://schemas.openxmlformats.org/package/2006/metadata/core-properties"/>
    <ds:schemaRef ds:uri="http://schemas.microsoft.com/office/2006/documentManagement/types"/>
    <ds:schemaRef ds:uri="71c5a270-2cab-4081-bd60-6681928412a9"/>
    <ds:schemaRef ds:uri="http://purl.org/dc/dcmitype/"/>
    <ds:schemaRef ds:uri="http://www.w3.org/XML/1998/namespace"/>
    <ds:schemaRef ds:uri="http://purl.org/dc/terms/"/>
    <ds:schemaRef ds:uri="http://schemas.microsoft.com/office/infopath/2007/PartnerControls"/>
    <ds:schemaRef ds:uri="654a006b-cedf-4f35-a676-59854467968c"/>
    <ds:schemaRef ds:uri="http://schemas.microsoft.com/office/2006/metadata/properties"/>
    <ds:schemaRef ds:uri="http://purl.org/dc/elements/1.1/"/>
    <ds:schemaRef ds:uri="98740c54-966f-451d-a76c-e38eb7fddd55"/>
  </ds:schemaRefs>
</ds:datastoreItem>
</file>

<file path=customXml/itemProps2.xml><?xml version="1.0" encoding="utf-8"?>
<ds:datastoreItem xmlns:ds="http://schemas.openxmlformats.org/officeDocument/2006/customXml" ds:itemID="{3529EC61-8433-4465-B5BF-F9D5B2C0BDE3}">
  <ds:schemaRefs>
    <ds:schemaRef ds:uri="http://schemas.microsoft.com/sharepoint/v3/contenttype/forms"/>
  </ds:schemaRefs>
</ds:datastoreItem>
</file>

<file path=customXml/itemProps3.xml><?xml version="1.0" encoding="utf-8"?>
<ds:datastoreItem xmlns:ds="http://schemas.openxmlformats.org/officeDocument/2006/customXml" ds:itemID="{6DE5F68C-4615-4A40-8092-725D62508C64}"/>
</file>

<file path=docProps/app.xml><?xml version="1.0" encoding="utf-8"?>
<Properties xmlns="http://schemas.openxmlformats.org/officeDocument/2006/extended-properties" xmlns:vt="http://schemas.openxmlformats.org/officeDocument/2006/docPropsVTypes">
  <Template/>
  <TotalTime>0</TotalTime>
  <Words>1100</Words>
  <Application>Microsoft Macintosh PowerPoint</Application>
  <PresentationFormat>Widescreen</PresentationFormat>
  <Paragraphs>76</Paragraphs>
  <Slides>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Times New Roman</vt:lpstr>
      <vt:lpstr>Calibri</vt:lpstr>
      <vt:lpstr>DengXian</vt:lpstr>
      <vt:lpstr>Arial</vt:lpstr>
      <vt:lpstr>Public Sans</vt:lpstr>
      <vt:lpstr>Public Sans Light</vt:lpstr>
      <vt:lpstr>NSWG Corporate</vt:lpstr>
      <vt:lpstr>Sentence stealer</vt:lpstr>
      <vt:lpstr>Sentence stealer (1)</vt:lpstr>
      <vt:lpstr>Semut, orang, gajah – Ant, person, elephant</vt:lpstr>
      <vt:lpstr>Differentiation strategies</vt:lpstr>
      <vt:lpstr>English phrases </vt:lpstr>
      <vt:lpstr>Indonesian phrases</vt:lpstr>
      <vt:lpstr>Copyright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Sentence stealer</dc:title>
  <dc:subject>modern languages; indonesian</dc:subject>
  <dc:creator>NSW Department of Education</dc:creator>
  <cp:keywords>modern languages; indonesian</cp:keywords>
  <cp:lastModifiedBy/>
  <dcterms:created xsi:type="dcterms:W3CDTF">2022-12-14T10:07:55Z</dcterms:created>
  <dcterms:modified xsi:type="dcterms:W3CDTF">2024-06-04T05:11:08Z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0x010100C6BC20BCFB223D4189F17F47419ECBA2</vt:lpwstr>
  </property>
  <property fmtid="{D5CDD505-2E9C-101B-9397-08002B2CF9AE}" pid="4" name="MSIP_Label_b603dfd7-d93a-4381-a340-2995d8282205_Enabled">
    <vt:lpwstr>true</vt:lpwstr>
  </property>
  <property fmtid="{D5CDD505-2E9C-101B-9397-08002B2CF9AE}" pid="5" name="MSIP_Label_b603dfd7-d93a-4381-a340-2995d8282205_SetDate">
    <vt:lpwstr>2023-08-07T02:13:14Z</vt:lpwstr>
  </property>
  <property fmtid="{D5CDD505-2E9C-101B-9397-08002B2CF9AE}" pid="6" name="MSIP_Label_b603dfd7-d93a-4381-a340-2995d8282205_Method">
    <vt:lpwstr>Standard</vt:lpwstr>
  </property>
  <property fmtid="{D5CDD505-2E9C-101B-9397-08002B2CF9AE}" pid="7" name="MSIP_Label_b603dfd7-d93a-4381-a340-2995d8282205_Name">
    <vt:lpwstr>OFFICIAL</vt:lpwstr>
  </property>
  <property fmtid="{D5CDD505-2E9C-101B-9397-08002B2CF9AE}" pid="8" name="MSIP_Label_b603dfd7-d93a-4381-a340-2995d8282205_SiteId">
    <vt:lpwstr>05a0e69a-418a-47c1-9c25-9387261bf991</vt:lpwstr>
  </property>
  <property fmtid="{D5CDD505-2E9C-101B-9397-08002B2CF9AE}" pid="9" name="MSIP_Label_b603dfd7-d93a-4381-a340-2995d8282205_ActionId">
    <vt:lpwstr>236309a5-a59a-4b9d-99ec-b93407eaf6be</vt:lpwstr>
  </property>
  <property fmtid="{D5CDD505-2E9C-101B-9397-08002B2CF9AE}" pid="10" name="MSIP_Label_b603dfd7-d93a-4381-a340-2995d8282205_ContentBits">
    <vt:lpwstr>0</vt:lpwstr>
  </property>
</Properties>
</file>