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3"/>
  </p:notesMasterIdLst>
  <p:handoutMasterIdLst>
    <p:handoutMasterId r:id="rId24"/>
  </p:handoutMasterIdLst>
  <p:sldIdLst>
    <p:sldId id="485" r:id="rId5"/>
    <p:sldId id="2141411592" r:id="rId6"/>
    <p:sldId id="2141411593" r:id="rId7"/>
    <p:sldId id="2141411597" r:id="rId8"/>
    <p:sldId id="2141411595" r:id="rId9"/>
    <p:sldId id="26194" r:id="rId10"/>
    <p:sldId id="2141411594" r:id="rId11"/>
    <p:sldId id="2141411596" r:id="rId12"/>
    <p:sldId id="2141411598" r:id="rId13"/>
    <p:sldId id="2141411599" r:id="rId14"/>
    <p:sldId id="2141411603" r:id="rId15"/>
    <p:sldId id="2141411600" r:id="rId16"/>
    <p:sldId id="2141411601" r:id="rId17"/>
    <p:sldId id="2141411605" r:id="rId18"/>
    <p:sldId id="2141411602" r:id="rId19"/>
    <p:sldId id="2141411606" r:id="rId20"/>
    <p:sldId id="2141411604" r:id="rId21"/>
    <p:sldId id="2141411556" r:id="rId22"/>
  </p:sldIdLst>
  <p:sldSz cx="12192000" cy="6858000"/>
  <p:notesSz cx="6858000" cy="9144000"/>
  <p:embeddedFontLst>
    <p:embeddedFont>
      <p:font typeface="Public Sans" pitchFamily="2" charset="77"/>
      <p:regular r:id="rId25"/>
      <p:bold r:id="rId26"/>
      <p:italic r:id="rId27"/>
      <p:boldItalic r:id="rId28"/>
    </p:embeddedFont>
    <p:embeddedFont>
      <p:font typeface="Public Sans Light" pitchFamily="2" charset="77"/>
      <p:regular r:id="rId29"/>
      <p:italic r:id="rId3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4CBB4B3-3397-45FC-769A-8FC378E8FA1C}" name="Kim McGown" initials="KM" userId="S::Kim.McGown@det.nsw.edu.au::918567f1-a53d-4ed9-b182-ffed37b959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00296C"/>
    <a:srgbClr val="CBEDFD"/>
    <a:srgbClr val="CDD3D6"/>
    <a:srgbClr val="EBEBEB"/>
    <a:srgbClr val="146CFD"/>
    <a:srgbClr val="0070C0"/>
    <a:srgbClr val="002664"/>
    <a:srgbClr val="0046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694" autoAdjust="0"/>
  </p:normalViewPr>
  <p:slideViewPr>
    <p:cSldViewPr snapToGrid="0">
      <p:cViewPr varScale="1">
        <p:scale>
          <a:sx n="92" d="100"/>
          <a:sy n="92" d="100"/>
        </p:scale>
        <p:origin x="192" y="808"/>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McGown" userId="918567f1-a53d-4ed9-b182-ffed37b95916" providerId="ADAL" clId="{DEF8375C-BABB-4FA6-B1D4-95D7443FD76C}"/>
    <pc:docChg chg="undo custSel modSld sldOrd">
      <pc:chgData name="Kim McGown" userId="918567f1-a53d-4ed9-b182-ffed37b95916" providerId="ADAL" clId="{DEF8375C-BABB-4FA6-B1D4-95D7443FD76C}" dt="2024-05-22T05:03:26.342" v="21" actId="20577"/>
      <pc:docMkLst>
        <pc:docMk/>
      </pc:docMkLst>
      <pc:sldChg chg="modSp mod">
        <pc:chgData name="Kim McGown" userId="918567f1-a53d-4ed9-b182-ffed37b95916" providerId="ADAL" clId="{DEF8375C-BABB-4FA6-B1D4-95D7443FD76C}" dt="2024-05-22T04:53:19.290" v="10" actId="114"/>
        <pc:sldMkLst>
          <pc:docMk/>
          <pc:sldMk cId="1315112476" sldId="2141411556"/>
        </pc:sldMkLst>
        <pc:spChg chg="mod">
          <ac:chgData name="Kim McGown" userId="918567f1-a53d-4ed9-b182-ffed37b95916" providerId="ADAL" clId="{DEF8375C-BABB-4FA6-B1D4-95D7443FD76C}" dt="2024-05-22T04:53:19.290" v="10" actId="114"/>
          <ac:spMkLst>
            <pc:docMk/>
            <pc:sldMk cId="1315112476" sldId="2141411556"/>
            <ac:spMk id="4" creationId="{40894D74-5D85-F76E-67D6-D961585B67CF}"/>
          </ac:spMkLst>
        </pc:spChg>
      </pc:sldChg>
      <pc:sldChg chg="modSp mod ord">
        <pc:chgData name="Kim McGown" userId="918567f1-a53d-4ed9-b182-ffed37b95916" providerId="ADAL" clId="{DEF8375C-BABB-4FA6-B1D4-95D7443FD76C}" dt="2024-05-22T05:03:26.342" v="21" actId="20577"/>
        <pc:sldMkLst>
          <pc:docMk/>
          <pc:sldMk cId="1882101434" sldId="2141411592"/>
        </pc:sldMkLst>
        <pc:spChg chg="mod">
          <ac:chgData name="Kim McGown" userId="918567f1-a53d-4ed9-b182-ffed37b95916" providerId="ADAL" clId="{DEF8375C-BABB-4FA6-B1D4-95D7443FD76C}" dt="2024-05-22T05:03:26.342" v="21" actId="20577"/>
          <ac:spMkLst>
            <pc:docMk/>
            <pc:sldMk cId="1882101434" sldId="2141411592"/>
            <ac:spMk id="5" creationId="{F3957884-5554-8633-23CB-8508DA86318D}"/>
          </ac:spMkLst>
        </pc:spChg>
      </pc:sldChg>
      <pc:sldChg chg="modSp mod addCm delCm modCm">
        <pc:chgData name="Kim McGown" userId="918567f1-a53d-4ed9-b182-ffed37b95916" providerId="ADAL" clId="{DEF8375C-BABB-4FA6-B1D4-95D7443FD76C}" dt="2024-05-22T04:59:08.241" v="17"/>
        <pc:sldMkLst>
          <pc:docMk/>
          <pc:sldMk cId="3855407412" sldId="2141411593"/>
        </pc:sldMkLst>
        <pc:spChg chg="mod">
          <ac:chgData name="Kim McGown" userId="918567f1-a53d-4ed9-b182-ffed37b95916" providerId="ADAL" clId="{DEF8375C-BABB-4FA6-B1D4-95D7443FD76C}" dt="2024-05-22T04:53:56.009" v="13" actId="1076"/>
          <ac:spMkLst>
            <pc:docMk/>
            <pc:sldMk cId="3855407412" sldId="2141411593"/>
            <ac:spMk id="6" creationId="{08D0AA4A-5D68-FF53-4F33-AF58C597103B}"/>
          </ac:spMkLst>
        </pc:spChg>
        <pc:extLst>
          <p:ext xmlns:p="http://schemas.openxmlformats.org/presentationml/2006/main" uri="{D6D511B9-2390-475A-947B-AFAB55BFBCF1}">
            <pc226:cmChg xmlns:pc226="http://schemas.microsoft.com/office/powerpoint/2022/06/main/command" chg="add mod">
              <pc226:chgData name="Kim McGown" userId="918567f1-a53d-4ed9-b182-ffed37b95916" providerId="ADAL" clId="{DEF8375C-BABB-4FA6-B1D4-95D7443FD76C}" dt="2024-05-22T04:59:08.241" v="17"/>
              <pc2:cmMkLst xmlns:pc2="http://schemas.microsoft.com/office/powerpoint/2019/9/main/command">
                <pc:docMk/>
                <pc:sldMk cId="3855407412" sldId="2141411593"/>
                <pc2:cmMk id="{F871BD2C-2B78-4297-A945-1F07974B2F57}"/>
              </pc2:cmMkLst>
            </pc226:cmChg>
            <pc226:cmChg xmlns:pc226="http://schemas.microsoft.com/office/powerpoint/2022/06/main/command" chg="add del">
              <pc226:chgData name="Kim McGown" userId="918567f1-a53d-4ed9-b182-ffed37b95916" providerId="ADAL" clId="{DEF8375C-BABB-4FA6-B1D4-95D7443FD76C}" dt="2024-05-22T04:55:42.914" v="15"/>
              <pc2:cmMkLst xmlns:pc2="http://schemas.microsoft.com/office/powerpoint/2019/9/main/command">
                <pc:docMk/>
                <pc:sldMk cId="3855407412" sldId="2141411593"/>
                <pc2:cmMk id="{28D67FA9-1BE3-40DC-AA0E-71A15C765195}"/>
              </pc2:cmMkLst>
            </pc226:cmChg>
          </p:ext>
        </pc:extLst>
      </pc:sldChg>
    </pc:docChg>
  </pc:docChgLst>
  <pc:docChgLst>
    <pc:chgData name="Elisabeth Robertson" userId="934283df-babb-43cb-92a9-0704b938bf61" providerId="ADAL" clId="{59EB676C-41A4-4DD1-A026-A5A3DDC488C8}"/>
    <pc:docChg chg="modSld sldOrd">
      <pc:chgData name="Elisabeth Robertson" userId="934283df-babb-43cb-92a9-0704b938bf61" providerId="ADAL" clId="{59EB676C-41A4-4DD1-A026-A5A3DDC488C8}" dt="2024-05-30T00:16:41.738" v="1"/>
      <pc:docMkLst>
        <pc:docMk/>
      </pc:docMkLst>
      <pc:sldChg chg="ord">
        <pc:chgData name="Elisabeth Robertson" userId="934283df-babb-43cb-92a9-0704b938bf61" providerId="ADAL" clId="{59EB676C-41A4-4DD1-A026-A5A3DDC488C8}" dt="2024-05-30T00:16:41.738" v="1"/>
        <pc:sldMkLst>
          <pc:docMk/>
          <pc:sldMk cId="3855407412" sldId="2141411593"/>
        </pc:sldMkLst>
      </pc:sldChg>
    </pc:docChg>
  </pc:docChgLst>
  <pc:docChgLst>
    <pc:chgData name="Caitlin Gomez" userId="45b48bc0-dd90-485f-846b-c9880ccc9375" providerId="ADAL" clId="{AC427277-B763-47FC-8980-D9DA534D9423}"/>
    <pc:docChg chg="">
      <pc:chgData name="Caitlin Gomez" userId="45b48bc0-dd90-485f-846b-c9880ccc9375" providerId="ADAL" clId="{AC427277-B763-47FC-8980-D9DA534D9423}" dt="2024-05-22T23:08:13.231" v="0"/>
      <pc:docMkLst>
        <pc:docMk/>
      </pc:docMkLst>
      <pc:sldChg chg="delCm">
        <pc:chgData name="Caitlin Gomez" userId="45b48bc0-dd90-485f-846b-c9880ccc9375" providerId="ADAL" clId="{AC427277-B763-47FC-8980-D9DA534D9423}" dt="2024-05-22T23:08:13.231" v="0"/>
        <pc:sldMkLst>
          <pc:docMk/>
          <pc:sldMk cId="3855407412" sldId="2141411593"/>
        </pc:sldMkLst>
        <pc:extLst>
          <p:ext xmlns:p="http://schemas.openxmlformats.org/presentationml/2006/main" uri="{D6D511B9-2390-475A-947B-AFAB55BFBCF1}">
            <pc226:cmChg xmlns:pc226="http://schemas.microsoft.com/office/powerpoint/2022/06/main/command" chg="del">
              <pc226:chgData name="Caitlin Gomez" userId="45b48bc0-dd90-485f-846b-c9880ccc9375" providerId="ADAL" clId="{AC427277-B763-47FC-8980-D9DA534D9423}" dt="2024-05-22T23:08:13.231" v="0"/>
              <pc2:cmMkLst xmlns:pc2="http://schemas.microsoft.com/office/powerpoint/2019/9/main/command">
                <pc:docMk/>
                <pc:sldMk cId="3855407412" sldId="2141411593"/>
                <pc2:cmMk id="{F871BD2C-2B78-4297-A945-1F07974B2F57}"/>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3/6/2024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157465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87321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67337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753310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470214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959018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511972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56757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89837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32204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405976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12864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8375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4098238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84522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1983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070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682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65311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6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28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6010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75809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8794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0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4407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3213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26223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39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8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85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0701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507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8900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20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4134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8425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26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651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25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8046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839467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The price is right!</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8</a:t>
            </a:r>
          </a:p>
        </p:txBody>
      </p:sp>
      <p:pic>
        <p:nvPicPr>
          <p:cNvPr id="4" name="Picture 3" descr="1 kilogram of rambutan.">
            <a:extLst>
              <a:ext uri="{FF2B5EF4-FFF2-40B4-BE49-F238E27FC236}">
                <a16:creationId xmlns:a16="http://schemas.microsoft.com/office/drawing/2014/main" id="{F70A268A-D14E-8A40-882B-9B0D03986F7A}"/>
              </a:ext>
            </a:extLst>
          </p:cNvPr>
          <p:cNvPicPr>
            <a:picLocks noChangeAspect="1"/>
          </p:cNvPicPr>
          <p:nvPr/>
        </p:nvPicPr>
        <p:blipFill rotWithShape="1">
          <a:blip r:embed="rId3">
            <a:extLst>
              <a:ext uri="{28A0092B-C50C-407E-A947-70E740481C1C}">
                <a14:useLocalDpi xmlns:a14="http://schemas.microsoft.com/office/drawing/2010/main" val="0"/>
              </a:ext>
            </a:extLst>
          </a:blip>
          <a:srcRect l="13079" t="19947" r="12168"/>
          <a:stretch/>
        </p:blipFill>
        <p:spPr>
          <a:xfrm>
            <a:off x="3493321" y="1458468"/>
            <a:ext cx="5205357" cy="3941064"/>
          </a:xfrm>
          <a:prstGeom prst="rect">
            <a:avLst/>
          </a:prstGeom>
        </p:spPr>
      </p:pic>
      <p:sp>
        <p:nvSpPr>
          <p:cNvPr id="2" name="Speech Bubble: Oval 5">
            <a:extLst>
              <a:ext uri="{FF2B5EF4-FFF2-40B4-BE49-F238E27FC236}">
                <a16:creationId xmlns:a16="http://schemas.microsoft.com/office/drawing/2014/main" id="{796C1BE9-0194-E2FC-18E1-0B1E4559B649}"/>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a:t>
            </a:r>
            <a:br>
              <a:rPr lang="id-ID" sz="1800" i="1" dirty="0"/>
            </a:br>
            <a:r>
              <a:rPr lang="id-ID" sz="1800" i="1" dirty="0"/>
              <a:t>harga sekilo rambutan?</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24.000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559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9</a:t>
            </a:r>
          </a:p>
        </p:txBody>
      </p:sp>
      <p:pic>
        <p:nvPicPr>
          <p:cNvPr id="4" name="Picture 3" descr="1 kilogram of oranges.">
            <a:extLst>
              <a:ext uri="{FF2B5EF4-FFF2-40B4-BE49-F238E27FC236}">
                <a16:creationId xmlns:a16="http://schemas.microsoft.com/office/drawing/2014/main" id="{099BE3C7-1F2F-65AE-8826-A90AEE3D76F8}"/>
              </a:ext>
            </a:extLst>
          </p:cNvPr>
          <p:cNvPicPr>
            <a:picLocks noChangeAspect="1"/>
          </p:cNvPicPr>
          <p:nvPr/>
        </p:nvPicPr>
        <p:blipFill rotWithShape="1">
          <a:blip r:embed="rId3">
            <a:extLst>
              <a:ext uri="{28A0092B-C50C-407E-A947-70E740481C1C}">
                <a14:useLocalDpi xmlns:a14="http://schemas.microsoft.com/office/drawing/2010/main" val="0"/>
              </a:ext>
            </a:extLst>
          </a:blip>
          <a:srcRect l="13268" t="12400" r="9057" b="16090"/>
          <a:stretch/>
        </p:blipFill>
        <p:spPr>
          <a:xfrm>
            <a:off x="3329940" y="1628630"/>
            <a:ext cx="5532120" cy="3600740"/>
          </a:xfrm>
          <a:prstGeom prst="rect">
            <a:avLst/>
          </a:prstGeom>
        </p:spPr>
      </p:pic>
      <p:sp>
        <p:nvSpPr>
          <p:cNvPr id="2" name="Speech Bubble: Oval 5">
            <a:extLst>
              <a:ext uri="{FF2B5EF4-FFF2-40B4-BE49-F238E27FC236}">
                <a16:creationId xmlns:a16="http://schemas.microsoft.com/office/drawing/2014/main" id="{DEC96366-F106-D7F6-7AB3-2DB90F6A94B8}"/>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sekilo jeruk</a:t>
            </a:r>
            <a:r>
              <a:rPr lang="en-AU" sz="1800" i="1" dirty="0"/>
              <a:t>?</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28.000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59924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10</a:t>
            </a:r>
          </a:p>
        </p:txBody>
      </p:sp>
      <p:pic>
        <p:nvPicPr>
          <p:cNvPr id="4" name="Picture 3" descr="2 papayas.">
            <a:extLst>
              <a:ext uri="{FF2B5EF4-FFF2-40B4-BE49-F238E27FC236}">
                <a16:creationId xmlns:a16="http://schemas.microsoft.com/office/drawing/2014/main" id="{DD66EEF9-7550-7FC5-644D-9188E52E612C}"/>
              </a:ext>
            </a:extLst>
          </p:cNvPr>
          <p:cNvPicPr>
            <a:picLocks noChangeAspect="1"/>
          </p:cNvPicPr>
          <p:nvPr/>
        </p:nvPicPr>
        <p:blipFill rotWithShape="1">
          <a:blip r:embed="rId3">
            <a:extLst>
              <a:ext uri="{28A0092B-C50C-407E-A947-70E740481C1C}">
                <a14:useLocalDpi xmlns:a14="http://schemas.microsoft.com/office/drawing/2010/main" val="0"/>
              </a:ext>
            </a:extLst>
          </a:blip>
          <a:srcRect l="9057" t="7601" r="16033" b="7999"/>
          <a:stretch/>
        </p:blipFill>
        <p:spPr>
          <a:xfrm>
            <a:off x="3668268" y="1495165"/>
            <a:ext cx="4855464" cy="3867670"/>
          </a:xfrm>
          <a:prstGeom prst="rect">
            <a:avLst/>
          </a:prstGeom>
        </p:spPr>
      </p:pic>
      <p:sp>
        <p:nvSpPr>
          <p:cNvPr id="2" name="Speech Bubble: Oval 5">
            <a:extLst>
              <a:ext uri="{FF2B5EF4-FFF2-40B4-BE49-F238E27FC236}">
                <a16:creationId xmlns:a16="http://schemas.microsoft.com/office/drawing/2014/main" id="{4E3F4B7A-FEED-E5BA-C09C-6D3022DFFD9C}"/>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dua pepaya?</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38.000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7694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11</a:t>
            </a:r>
          </a:p>
        </p:txBody>
      </p:sp>
      <p:pic>
        <p:nvPicPr>
          <p:cNvPr id="4" name="Picture 3" descr="1 coconut.">
            <a:extLst>
              <a:ext uri="{FF2B5EF4-FFF2-40B4-BE49-F238E27FC236}">
                <a16:creationId xmlns:a16="http://schemas.microsoft.com/office/drawing/2014/main" id="{3DE4961D-6F65-6B39-4ABA-4B90DECB2BB7}"/>
              </a:ext>
            </a:extLst>
          </p:cNvPr>
          <p:cNvPicPr>
            <a:picLocks noChangeAspect="1"/>
          </p:cNvPicPr>
          <p:nvPr/>
        </p:nvPicPr>
        <p:blipFill rotWithShape="1">
          <a:blip r:embed="rId3">
            <a:extLst>
              <a:ext uri="{28A0092B-C50C-407E-A947-70E740481C1C}">
                <a14:useLocalDpi xmlns:a14="http://schemas.microsoft.com/office/drawing/2010/main" val="0"/>
              </a:ext>
            </a:extLst>
          </a:blip>
          <a:srcRect l="34100" t="8667" r="20557" b="7066"/>
          <a:stretch/>
        </p:blipFill>
        <p:spPr>
          <a:xfrm>
            <a:off x="4310788" y="1081787"/>
            <a:ext cx="3570423" cy="4691282"/>
          </a:xfrm>
          <a:prstGeom prst="rect">
            <a:avLst/>
          </a:prstGeom>
        </p:spPr>
      </p:pic>
      <p:sp>
        <p:nvSpPr>
          <p:cNvPr id="2" name="Speech Bubble: Oval 5">
            <a:extLst>
              <a:ext uri="{FF2B5EF4-FFF2-40B4-BE49-F238E27FC236}">
                <a16:creationId xmlns:a16="http://schemas.microsoft.com/office/drawing/2014/main" id="{57DC0B9E-4B5B-1758-B5B4-1EA7AAE6D01F}"/>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kelapa?</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33.000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60028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12</a:t>
            </a:r>
          </a:p>
        </p:txBody>
      </p:sp>
      <p:pic>
        <p:nvPicPr>
          <p:cNvPr id="4" name="Picture 3" descr="1 chocolate bar.">
            <a:extLst>
              <a:ext uri="{FF2B5EF4-FFF2-40B4-BE49-F238E27FC236}">
                <a16:creationId xmlns:a16="http://schemas.microsoft.com/office/drawing/2014/main" id="{D47D3313-10C5-C74C-D5B5-35C8564B81AE}"/>
              </a:ext>
            </a:extLst>
          </p:cNvPr>
          <p:cNvPicPr>
            <a:picLocks noChangeAspect="1"/>
          </p:cNvPicPr>
          <p:nvPr/>
        </p:nvPicPr>
        <p:blipFill rotWithShape="1">
          <a:blip r:embed="rId3">
            <a:extLst>
              <a:ext uri="{28A0092B-C50C-407E-A947-70E740481C1C}">
                <a14:useLocalDpi xmlns:a14="http://schemas.microsoft.com/office/drawing/2010/main" val="0"/>
              </a:ext>
            </a:extLst>
          </a:blip>
          <a:srcRect l="31084" t="16090" r="29418" b="7333"/>
          <a:stretch/>
        </p:blipFill>
        <p:spPr>
          <a:xfrm>
            <a:off x="4084134" y="755986"/>
            <a:ext cx="3831336" cy="5251622"/>
          </a:xfrm>
          <a:prstGeom prst="rect">
            <a:avLst/>
          </a:prstGeom>
        </p:spPr>
      </p:pic>
      <p:sp>
        <p:nvSpPr>
          <p:cNvPr id="2" name="Speech Bubble: Oval 5">
            <a:extLst>
              <a:ext uri="{FF2B5EF4-FFF2-40B4-BE49-F238E27FC236}">
                <a16:creationId xmlns:a16="http://schemas.microsoft.com/office/drawing/2014/main" id="{8E57D707-7BBD-E34D-BCD1-0F1436B5FFE0}"/>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cokelat?</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8.000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57616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13</a:t>
            </a:r>
          </a:p>
        </p:txBody>
      </p:sp>
      <p:pic>
        <p:nvPicPr>
          <p:cNvPr id="10" name="Picture 9" descr="1 durian.">
            <a:extLst>
              <a:ext uri="{FF2B5EF4-FFF2-40B4-BE49-F238E27FC236}">
                <a16:creationId xmlns:a16="http://schemas.microsoft.com/office/drawing/2014/main" id="{53AFF575-CE0F-2012-47B5-F37772D7D317}"/>
              </a:ext>
            </a:extLst>
          </p:cNvPr>
          <p:cNvPicPr>
            <a:picLocks noChangeAspect="1"/>
          </p:cNvPicPr>
          <p:nvPr/>
        </p:nvPicPr>
        <p:blipFill rotWithShape="1">
          <a:blip r:embed="rId3">
            <a:extLst>
              <a:ext uri="{28A0092B-C50C-407E-A947-70E740481C1C}">
                <a14:useLocalDpi xmlns:a14="http://schemas.microsoft.com/office/drawing/2010/main" val="0"/>
              </a:ext>
            </a:extLst>
          </a:blip>
          <a:srcRect l="26936" t="6533" r="27439" b="9734"/>
          <a:stretch/>
        </p:blipFill>
        <p:spPr>
          <a:xfrm rot="702773">
            <a:off x="4428413" y="1102888"/>
            <a:ext cx="3290763" cy="4269833"/>
          </a:xfrm>
          <a:prstGeom prst="rect">
            <a:avLst/>
          </a:prstGeom>
        </p:spPr>
      </p:pic>
      <p:sp>
        <p:nvSpPr>
          <p:cNvPr id="2" name="Speech Bubble: Oval 5">
            <a:extLst>
              <a:ext uri="{FF2B5EF4-FFF2-40B4-BE49-F238E27FC236}">
                <a16:creationId xmlns:a16="http://schemas.microsoft.com/office/drawing/2014/main" id="{578B493A-3068-07E1-C2A7-5B9573D5B31D}"/>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durian?</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70.000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0462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14</a:t>
            </a:r>
          </a:p>
        </p:txBody>
      </p:sp>
      <p:pic>
        <p:nvPicPr>
          <p:cNvPr id="5" name="Picture 4" descr="200 grams of chillis.">
            <a:extLst>
              <a:ext uri="{FF2B5EF4-FFF2-40B4-BE49-F238E27FC236}">
                <a16:creationId xmlns:a16="http://schemas.microsoft.com/office/drawing/2014/main" id="{5F3DB22D-190D-BBC8-C413-AB5992661FE4}"/>
              </a:ext>
            </a:extLst>
          </p:cNvPr>
          <p:cNvPicPr>
            <a:picLocks noChangeAspect="1"/>
          </p:cNvPicPr>
          <p:nvPr/>
        </p:nvPicPr>
        <p:blipFill rotWithShape="1">
          <a:blip r:embed="rId3">
            <a:extLst>
              <a:ext uri="{28A0092B-C50C-407E-A947-70E740481C1C}">
                <a14:useLocalDpi xmlns:a14="http://schemas.microsoft.com/office/drawing/2010/main" val="0"/>
              </a:ext>
            </a:extLst>
          </a:blip>
          <a:srcRect l="7046" t="12400" r="5217" b="4000"/>
          <a:stretch/>
        </p:blipFill>
        <p:spPr>
          <a:xfrm>
            <a:off x="3564336" y="1649016"/>
            <a:ext cx="5063328" cy="3410977"/>
          </a:xfrm>
          <a:prstGeom prst="rect">
            <a:avLst/>
          </a:prstGeom>
        </p:spPr>
      </p:pic>
      <p:sp>
        <p:nvSpPr>
          <p:cNvPr id="2" name="Speech Bubble: Oval 5">
            <a:extLst>
              <a:ext uri="{FF2B5EF4-FFF2-40B4-BE49-F238E27FC236}">
                <a16:creationId xmlns:a16="http://schemas.microsoft.com/office/drawing/2014/main" id="{73C25BF7-3248-6E0A-F835-116BDD70551E}"/>
              </a:ext>
            </a:extLst>
          </p:cNvPr>
          <p:cNvSpPr/>
          <p:nvPr/>
        </p:nvSpPr>
        <p:spPr>
          <a:xfrm>
            <a:off x="1344645" y="1250604"/>
            <a:ext cx="1997645" cy="1671272"/>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dua ratus gram </a:t>
            </a:r>
            <a:r>
              <a:rPr lang="id-ID" sz="1800" i="1" dirty="0" err="1"/>
              <a:t>cabe</a:t>
            </a:r>
            <a:r>
              <a:rPr lang="id-ID" sz="1800" i="1" dirty="0"/>
              <a:t>?</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23.000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34104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15</a:t>
            </a:r>
          </a:p>
        </p:txBody>
      </p:sp>
      <p:pic>
        <p:nvPicPr>
          <p:cNvPr id="4" name="Picture 3" descr="1 kilogram of meat.">
            <a:extLst>
              <a:ext uri="{FF2B5EF4-FFF2-40B4-BE49-F238E27FC236}">
                <a16:creationId xmlns:a16="http://schemas.microsoft.com/office/drawing/2014/main" id="{32E5536D-C99B-B781-FFA4-493FA4EC2AEA}"/>
              </a:ext>
            </a:extLst>
          </p:cNvPr>
          <p:cNvPicPr>
            <a:picLocks noChangeAspect="1"/>
          </p:cNvPicPr>
          <p:nvPr/>
        </p:nvPicPr>
        <p:blipFill rotWithShape="1">
          <a:blip r:embed="rId3">
            <a:extLst>
              <a:ext uri="{28A0092B-C50C-407E-A947-70E740481C1C}">
                <a14:useLocalDpi xmlns:a14="http://schemas.microsoft.com/office/drawing/2010/main" val="0"/>
              </a:ext>
            </a:extLst>
          </a:blip>
          <a:srcRect l="12324" t="22133" r="10472" b="14267"/>
          <a:stretch/>
        </p:blipFill>
        <p:spPr>
          <a:xfrm>
            <a:off x="3220212" y="1945286"/>
            <a:ext cx="5751576" cy="3349819"/>
          </a:xfrm>
          <a:prstGeom prst="rect">
            <a:avLst/>
          </a:prstGeom>
        </p:spPr>
      </p:pic>
      <p:sp>
        <p:nvSpPr>
          <p:cNvPr id="2" name="Speech Bubble: Oval 5">
            <a:extLst>
              <a:ext uri="{FF2B5EF4-FFF2-40B4-BE49-F238E27FC236}">
                <a16:creationId xmlns:a16="http://schemas.microsoft.com/office/drawing/2014/main" id="{120B504B-741E-1B8E-86C6-E2C805D691E9}"/>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sekilo daging?</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130.000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8702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a:hlinkClick r:id="rId3">
                  <a:extLst>
                    <a:ext uri="{A12FA001-AC4F-418D-AE19-62706E023703}">
                      <ahyp:hlinkClr xmlns:ahyp="http://schemas.microsoft.com/office/drawing/2018/hyperlinkcolor" val="tx"/>
                    </a:ext>
                  </a:extLst>
                </a:hlinkClick>
              </a:rPr>
              <a:t>© State of New South Wales (Department of Education), 2024 </a:t>
            </a:r>
            <a:endParaRPr lang="en-AU"/>
          </a:p>
        </p:txBody>
      </p:sp>
      <p:sp>
        <p:nvSpPr>
          <p:cNvPr id="4" name="TextBox 3">
            <a:extLst>
              <a:ext uri="{FF2B5EF4-FFF2-40B4-BE49-F238E27FC236}">
                <a16:creationId xmlns:a16="http://schemas.microsoft.com/office/drawing/2014/main" id="{40894D74-5D85-F76E-67D6-D961585B67CF}"/>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p:txBody>
          <a:bodyPr/>
          <a:lstStyle/>
          <a:p>
            <a:r>
              <a:rPr lang="en-US" dirty="0"/>
              <a:t>Instructions</a:t>
            </a:r>
            <a:endParaRPr lang="en-AU" i="1" dirty="0"/>
          </a:p>
        </p:txBody>
      </p:sp>
      <p:sp>
        <p:nvSpPr>
          <p:cNvPr id="5" name="Content Placeholder 4">
            <a:extLst>
              <a:ext uri="{FF2B5EF4-FFF2-40B4-BE49-F238E27FC236}">
                <a16:creationId xmlns:a16="http://schemas.microsoft.com/office/drawing/2014/main" id="{F3957884-5554-8633-23CB-8508DA86318D}"/>
              </a:ext>
            </a:extLst>
          </p:cNvPr>
          <p:cNvSpPr>
            <a:spLocks noGrp="1"/>
          </p:cNvSpPr>
          <p:nvPr>
            <p:ph idx="1"/>
          </p:nvPr>
        </p:nvSpPr>
        <p:spPr/>
        <p:txBody>
          <a:bodyPr/>
          <a:lstStyle/>
          <a:p>
            <a:pPr marL="285750" indent="-285750">
              <a:spcAft>
                <a:spcPts val="600"/>
              </a:spcAft>
              <a:buFont typeface="Arial" panose="020B0604020202020204" pitchFamily="34" charset="0"/>
              <a:buChar char="•"/>
            </a:pPr>
            <a:r>
              <a:rPr lang="en-US" dirty="0"/>
              <a:t>Distribute mini whiteboards to students to work individually, in pairs or in groups.</a:t>
            </a:r>
          </a:p>
          <a:p>
            <a:pPr marL="285750" indent="-285750">
              <a:spcAft>
                <a:spcPts val="600"/>
              </a:spcAft>
              <a:buFont typeface="Arial" panose="020B0604020202020204" pitchFamily="34" charset="0"/>
              <a:buChar char="•"/>
            </a:pPr>
            <a:r>
              <a:rPr lang="en-US" dirty="0"/>
              <a:t>Move through the slides to display each item for sale.</a:t>
            </a:r>
          </a:p>
          <a:p>
            <a:pPr marL="285750" indent="-285750">
              <a:spcAft>
                <a:spcPts val="600"/>
              </a:spcAft>
              <a:buFont typeface="Arial" panose="020B0604020202020204" pitchFamily="34" charset="0"/>
              <a:buChar char="•"/>
            </a:pPr>
            <a:r>
              <a:rPr lang="en-US" dirty="0"/>
              <a:t>Each time a new item is displayed, ask students </a:t>
            </a:r>
            <a:r>
              <a:rPr lang="id-ID" i="1" dirty="0"/>
              <a:t>Berapa harga…? </a:t>
            </a:r>
            <a:r>
              <a:rPr lang="en-US" dirty="0"/>
              <a:t>Students look at the item on the slide</a:t>
            </a:r>
            <a:br>
              <a:rPr lang="en-US" dirty="0"/>
            </a:br>
            <a:r>
              <a:rPr lang="en-US" dirty="0"/>
              <a:t>and make a guess about the price, writing down their guesses on their mini whiteboards.</a:t>
            </a:r>
          </a:p>
          <a:p>
            <a:pPr marL="285750" indent="-285750">
              <a:spcAft>
                <a:spcPts val="600"/>
              </a:spcAft>
              <a:buFont typeface="Arial" panose="020B0604020202020204" pitchFamily="34" charset="0"/>
              <a:buChar char="•"/>
            </a:pPr>
            <a:r>
              <a:rPr lang="en-US" dirty="0"/>
              <a:t>When everyone is ready, ask students to reveal their guesses by holding up their mini whiteboards.</a:t>
            </a:r>
            <a:br>
              <a:rPr lang="en-US" dirty="0"/>
            </a:br>
            <a:r>
              <a:rPr lang="en-US" dirty="0"/>
              <a:t>To provide an opportunity for interaction, ask students individually </a:t>
            </a:r>
            <a:r>
              <a:rPr lang="id-ID" i="1" dirty="0"/>
              <a:t>Berapa harganya? </a:t>
            </a:r>
            <a:r>
              <a:rPr lang="en-US" dirty="0"/>
              <a:t>with students responding in Indonesian with the price they have guessed.</a:t>
            </a:r>
          </a:p>
          <a:p>
            <a:pPr marL="285750" indent="-285750">
              <a:spcAft>
                <a:spcPts val="600"/>
              </a:spcAft>
              <a:buFont typeface="Arial" panose="020B0604020202020204" pitchFamily="34" charset="0"/>
              <a:buChar char="•"/>
            </a:pPr>
            <a:r>
              <a:rPr lang="en-US" dirty="0"/>
              <a:t>Reveal the correct price on the slide. The student or group who have the closest guess, wins a point.</a:t>
            </a:r>
            <a:br>
              <a:rPr lang="en-US" dirty="0"/>
            </a:br>
            <a:r>
              <a:rPr lang="en-US" dirty="0"/>
              <a:t>The student or group with the most points at the end of the game, wins.</a:t>
            </a:r>
            <a:endParaRPr lang="en-AU" dirty="0"/>
          </a:p>
        </p:txBody>
      </p:sp>
      <p:sp>
        <p:nvSpPr>
          <p:cNvPr id="2" name="Slide Number Placeholder 1">
            <a:extLst>
              <a:ext uri="{FF2B5EF4-FFF2-40B4-BE49-F238E27FC236}">
                <a16:creationId xmlns:a16="http://schemas.microsoft.com/office/drawing/2014/main" id="{5F7867D9-70FB-B1F4-EEC7-E07E3F902CA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188210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1</a:t>
            </a:r>
          </a:p>
        </p:txBody>
      </p:sp>
      <p:pic>
        <p:nvPicPr>
          <p:cNvPr id="4" name="Picture 3" descr="1 kilogram of rice.">
            <a:extLst>
              <a:ext uri="{FF2B5EF4-FFF2-40B4-BE49-F238E27FC236}">
                <a16:creationId xmlns:a16="http://schemas.microsoft.com/office/drawing/2014/main" id="{E5494A12-19DA-A97E-56CA-3EBB9258B0A5}"/>
              </a:ext>
            </a:extLst>
          </p:cNvPr>
          <p:cNvPicPr>
            <a:picLocks noChangeAspect="1"/>
          </p:cNvPicPr>
          <p:nvPr/>
        </p:nvPicPr>
        <p:blipFill rotWithShape="1">
          <a:blip r:embed="rId3">
            <a:extLst>
              <a:ext uri="{28A0092B-C50C-407E-A947-70E740481C1C}">
                <a14:useLocalDpi xmlns:a14="http://schemas.microsoft.com/office/drawing/2010/main" val="0"/>
              </a:ext>
            </a:extLst>
          </a:blip>
          <a:srcRect l="15247" t="12400" r="16033" b="10400"/>
          <a:stretch/>
        </p:blipFill>
        <p:spPr>
          <a:xfrm>
            <a:off x="3663696" y="1497170"/>
            <a:ext cx="4864608" cy="3863659"/>
          </a:xfrm>
          <a:prstGeom prst="rect">
            <a:avLst/>
          </a:prstGeom>
        </p:spPr>
      </p:pic>
      <p:sp>
        <p:nvSpPr>
          <p:cNvPr id="6" name="Speech Bubble: Oval 5">
            <a:extLst>
              <a:ext uri="{FF2B5EF4-FFF2-40B4-BE49-F238E27FC236}">
                <a16:creationId xmlns:a16="http://schemas.microsoft.com/office/drawing/2014/main" id="{08D0AA4A-5D68-FF53-4F33-AF58C597103B}"/>
              </a:ext>
            </a:extLst>
          </p:cNvPr>
          <p:cNvSpPr/>
          <p:nvPr/>
        </p:nvSpPr>
        <p:spPr>
          <a:xfrm>
            <a:off x="204165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sekilo beras?</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13.000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85540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2</a:t>
            </a:r>
          </a:p>
        </p:txBody>
      </p:sp>
      <p:pic>
        <p:nvPicPr>
          <p:cNvPr id="4" name="Picture 3" descr="1 kilogram of tomatoes.">
            <a:extLst>
              <a:ext uri="{FF2B5EF4-FFF2-40B4-BE49-F238E27FC236}">
                <a16:creationId xmlns:a16="http://schemas.microsoft.com/office/drawing/2014/main" id="{DAA1A987-9C52-64C5-0CF7-76CD1D852A8C}"/>
              </a:ext>
            </a:extLst>
          </p:cNvPr>
          <p:cNvPicPr>
            <a:picLocks noChangeAspect="1"/>
          </p:cNvPicPr>
          <p:nvPr/>
        </p:nvPicPr>
        <p:blipFill rotWithShape="1">
          <a:blip r:embed="rId3">
            <a:extLst>
              <a:ext uri="{28A0092B-C50C-407E-A947-70E740481C1C}">
                <a14:useLocalDpi xmlns:a14="http://schemas.microsoft.com/office/drawing/2010/main" val="0"/>
              </a:ext>
            </a:extLst>
          </a:blip>
          <a:srcRect l="10534" t="12400" r="15090" b="7867"/>
          <a:stretch/>
        </p:blipFill>
        <p:spPr>
          <a:xfrm>
            <a:off x="3744468" y="1712698"/>
            <a:ext cx="4654296" cy="3527591"/>
          </a:xfrm>
          <a:prstGeom prst="rect">
            <a:avLst/>
          </a:prstGeom>
        </p:spPr>
      </p:pic>
      <p:sp>
        <p:nvSpPr>
          <p:cNvPr id="2" name="Speech Bubble: Oval 5">
            <a:extLst>
              <a:ext uri="{FF2B5EF4-FFF2-40B4-BE49-F238E27FC236}">
                <a16:creationId xmlns:a16="http://schemas.microsoft.com/office/drawing/2014/main" id="{D59ED344-E47A-0ECF-C041-226D9C96AEC3}"/>
              </a:ext>
            </a:extLst>
          </p:cNvPr>
          <p:cNvSpPr/>
          <p:nvPr/>
        </p:nvSpPr>
        <p:spPr>
          <a:xfrm>
            <a:off x="204165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sekilo tomat?</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15.000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0778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3</a:t>
            </a:r>
          </a:p>
        </p:txBody>
      </p:sp>
      <p:pic>
        <p:nvPicPr>
          <p:cNvPr id="4" name="Picture 3" descr="6 eggs.">
            <a:extLst>
              <a:ext uri="{FF2B5EF4-FFF2-40B4-BE49-F238E27FC236}">
                <a16:creationId xmlns:a16="http://schemas.microsoft.com/office/drawing/2014/main" id="{B1F8087D-EA94-2A5C-3FD8-18D2578713B9}"/>
              </a:ext>
            </a:extLst>
          </p:cNvPr>
          <p:cNvPicPr>
            <a:picLocks noChangeAspect="1"/>
          </p:cNvPicPr>
          <p:nvPr/>
        </p:nvPicPr>
        <p:blipFill rotWithShape="1">
          <a:blip r:embed="rId3">
            <a:extLst>
              <a:ext uri="{28A0092B-C50C-407E-A947-70E740481C1C}">
                <a14:useLocalDpi xmlns:a14="http://schemas.microsoft.com/office/drawing/2010/main" val="0"/>
              </a:ext>
            </a:extLst>
          </a:blip>
          <a:srcRect l="12230" t="5250" r="15561" b="7066"/>
          <a:stretch/>
        </p:blipFill>
        <p:spPr>
          <a:xfrm>
            <a:off x="3718560" y="1196714"/>
            <a:ext cx="4754880" cy="4082181"/>
          </a:xfrm>
          <a:prstGeom prst="rect">
            <a:avLst/>
          </a:prstGeom>
        </p:spPr>
      </p:pic>
      <p:sp>
        <p:nvSpPr>
          <p:cNvPr id="2" name="Speech Bubble: Oval 5">
            <a:extLst>
              <a:ext uri="{FF2B5EF4-FFF2-40B4-BE49-F238E27FC236}">
                <a16:creationId xmlns:a16="http://schemas.microsoft.com/office/drawing/2014/main" id="{1142A299-5E98-E567-E63E-6F0D8E625838}"/>
              </a:ext>
            </a:extLst>
          </p:cNvPr>
          <p:cNvSpPr/>
          <p:nvPr/>
        </p:nvSpPr>
        <p:spPr>
          <a:xfrm>
            <a:off x="204165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id-ID" sz="1800" i="1" dirty="0"/>
              <a:t>Berapa harga enam telur?</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5.000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1623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4</a:t>
            </a:r>
          </a:p>
        </p:txBody>
      </p:sp>
      <p:pic>
        <p:nvPicPr>
          <p:cNvPr id="5" name="Picture 4" descr="1 kilogram of apples.">
            <a:extLst>
              <a:ext uri="{FF2B5EF4-FFF2-40B4-BE49-F238E27FC236}">
                <a16:creationId xmlns:a16="http://schemas.microsoft.com/office/drawing/2014/main" id="{6F3C4337-1C3F-ABE5-618B-316C049F22DF}"/>
              </a:ext>
            </a:extLst>
          </p:cNvPr>
          <p:cNvPicPr>
            <a:picLocks noChangeAspect="1"/>
          </p:cNvPicPr>
          <p:nvPr/>
        </p:nvPicPr>
        <p:blipFill rotWithShape="1">
          <a:blip r:embed="rId3">
            <a:extLst>
              <a:ext uri="{28A0092B-C50C-407E-A947-70E740481C1C}">
                <a14:useLocalDpi xmlns:a14="http://schemas.microsoft.com/office/drawing/2010/main" val="0"/>
              </a:ext>
            </a:extLst>
          </a:blip>
          <a:srcRect l="14275" t="13882" r="17840" b="14944"/>
          <a:stretch/>
        </p:blipFill>
        <p:spPr>
          <a:xfrm>
            <a:off x="3485388" y="1789929"/>
            <a:ext cx="5221224" cy="3870207"/>
          </a:xfrm>
          <a:prstGeom prst="rect">
            <a:avLst/>
          </a:prstGeom>
        </p:spPr>
      </p:pic>
      <p:sp>
        <p:nvSpPr>
          <p:cNvPr id="2" name="Speech Bubble: Oval 5">
            <a:extLst>
              <a:ext uri="{FF2B5EF4-FFF2-40B4-BE49-F238E27FC236}">
                <a16:creationId xmlns:a16="http://schemas.microsoft.com/office/drawing/2014/main" id="{082656B4-BC04-B337-5B92-8AA21EA9DAF8}"/>
              </a:ext>
            </a:extLst>
          </p:cNvPr>
          <p:cNvSpPr/>
          <p:nvPr/>
        </p:nvSpPr>
        <p:spPr>
          <a:xfrm>
            <a:off x="204165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sekilo apel?</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30.000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393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5</a:t>
            </a:r>
          </a:p>
        </p:txBody>
      </p:sp>
      <p:pic>
        <p:nvPicPr>
          <p:cNvPr id="4" name="Picture 3" descr="5 mangoes.">
            <a:extLst>
              <a:ext uri="{FF2B5EF4-FFF2-40B4-BE49-F238E27FC236}">
                <a16:creationId xmlns:a16="http://schemas.microsoft.com/office/drawing/2014/main" id="{5B7C7FC5-B62A-BDFA-ECD0-9DF6B61594B1}"/>
              </a:ext>
            </a:extLst>
          </p:cNvPr>
          <p:cNvPicPr>
            <a:picLocks noChangeAspect="1"/>
          </p:cNvPicPr>
          <p:nvPr/>
        </p:nvPicPr>
        <p:blipFill rotWithShape="1">
          <a:blip r:embed="rId3">
            <a:extLst>
              <a:ext uri="{28A0092B-C50C-407E-A947-70E740481C1C}">
                <a14:useLocalDpi xmlns:a14="http://schemas.microsoft.com/office/drawing/2010/main" val="0"/>
              </a:ext>
            </a:extLst>
          </a:blip>
          <a:srcRect l="11193" t="5249" r="8397" b="2362"/>
          <a:stretch/>
        </p:blipFill>
        <p:spPr>
          <a:xfrm>
            <a:off x="3150108" y="1105997"/>
            <a:ext cx="5248656" cy="4263615"/>
          </a:xfrm>
          <a:prstGeom prst="rect">
            <a:avLst/>
          </a:prstGeom>
        </p:spPr>
      </p:pic>
      <p:sp>
        <p:nvSpPr>
          <p:cNvPr id="2" name="Speech Bubble: Oval 5">
            <a:extLst>
              <a:ext uri="{FF2B5EF4-FFF2-40B4-BE49-F238E27FC236}">
                <a16:creationId xmlns:a16="http://schemas.microsoft.com/office/drawing/2014/main" id="{710E95BF-3321-4DEE-59D5-F3F62C54E3B8}"/>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id-ID" sz="1800" i="1" dirty="0"/>
              <a:t>Berapa harga lima mangga?</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45.000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1419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6</a:t>
            </a:r>
          </a:p>
        </p:txBody>
      </p:sp>
      <p:pic>
        <p:nvPicPr>
          <p:cNvPr id="4" name="Picture 3" descr="1 lettuce.">
            <a:extLst>
              <a:ext uri="{FF2B5EF4-FFF2-40B4-BE49-F238E27FC236}">
                <a16:creationId xmlns:a16="http://schemas.microsoft.com/office/drawing/2014/main" id="{EB12CADD-5EA0-B5AD-03AC-9A8771F11E8F}"/>
              </a:ext>
            </a:extLst>
          </p:cNvPr>
          <p:cNvPicPr>
            <a:picLocks noChangeAspect="1"/>
          </p:cNvPicPr>
          <p:nvPr/>
        </p:nvPicPr>
        <p:blipFill rotWithShape="1">
          <a:blip r:embed="rId3">
            <a:extLst>
              <a:ext uri="{28A0092B-C50C-407E-A947-70E740481C1C}">
                <a14:useLocalDpi xmlns:a14="http://schemas.microsoft.com/office/drawing/2010/main" val="0"/>
              </a:ext>
            </a:extLst>
          </a:blip>
          <a:srcRect l="12513" t="11067" r="13864" b="11467"/>
          <a:stretch/>
        </p:blipFill>
        <p:spPr>
          <a:xfrm>
            <a:off x="2834640" y="1103459"/>
            <a:ext cx="6327648" cy="4707252"/>
          </a:xfrm>
          <a:prstGeom prst="rect">
            <a:avLst/>
          </a:prstGeom>
        </p:spPr>
      </p:pic>
      <p:sp>
        <p:nvSpPr>
          <p:cNvPr id="2" name="Speech Bubble: Oval 5">
            <a:extLst>
              <a:ext uri="{FF2B5EF4-FFF2-40B4-BE49-F238E27FC236}">
                <a16:creationId xmlns:a16="http://schemas.microsoft.com/office/drawing/2014/main" id="{9C27A398-7B2B-9207-3F2D-21175A8FACF8}"/>
              </a:ext>
            </a:extLst>
          </p:cNvPr>
          <p:cNvSpPr/>
          <p:nvPr/>
        </p:nvSpPr>
        <p:spPr>
          <a:xfrm>
            <a:off x="1344645"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selada?</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9.000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28687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dirty="0"/>
              <a:t>Item 7</a:t>
            </a:r>
          </a:p>
        </p:txBody>
      </p:sp>
      <p:pic>
        <p:nvPicPr>
          <p:cNvPr id="4" name="Picture 3" descr="1 kilogram of carrots.">
            <a:extLst>
              <a:ext uri="{FF2B5EF4-FFF2-40B4-BE49-F238E27FC236}">
                <a16:creationId xmlns:a16="http://schemas.microsoft.com/office/drawing/2014/main" id="{D5A52595-C2A8-0EFB-3E5C-52E240DE65A8}"/>
              </a:ext>
            </a:extLst>
          </p:cNvPr>
          <p:cNvPicPr>
            <a:picLocks noChangeAspect="1"/>
          </p:cNvPicPr>
          <p:nvPr/>
        </p:nvPicPr>
        <p:blipFill rotWithShape="1">
          <a:blip r:embed="rId3">
            <a:extLst>
              <a:ext uri="{28A0092B-C50C-407E-A947-70E740481C1C}">
                <a14:useLocalDpi xmlns:a14="http://schemas.microsoft.com/office/drawing/2010/main" val="0"/>
              </a:ext>
            </a:extLst>
          </a:blip>
          <a:srcRect l="27691" t="5249" r="27722"/>
          <a:stretch/>
        </p:blipFill>
        <p:spPr>
          <a:xfrm>
            <a:off x="4507474" y="1042416"/>
            <a:ext cx="3177052" cy="4773168"/>
          </a:xfrm>
          <a:prstGeom prst="rect">
            <a:avLst/>
          </a:prstGeom>
        </p:spPr>
      </p:pic>
      <p:sp>
        <p:nvSpPr>
          <p:cNvPr id="2" name="Speech Bubble: Oval 5">
            <a:extLst>
              <a:ext uri="{FF2B5EF4-FFF2-40B4-BE49-F238E27FC236}">
                <a16:creationId xmlns:a16="http://schemas.microsoft.com/office/drawing/2014/main" id="{D618A11B-62B3-CFBF-06CE-F2F40440CE11}"/>
              </a:ext>
            </a:extLst>
          </p:cNvPr>
          <p:cNvSpPr/>
          <p:nvPr/>
        </p:nvSpPr>
        <p:spPr>
          <a:xfrm>
            <a:off x="1996286" y="1250604"/>
            <a:ext cx="1805463" cy="1471575"/>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id-ID" sz="1800" i="1" dirty="0"/>
              <a:t>Berapa harga sekilo wortel?</a:t>
            </a:r>
          </a:p>
        </p:txBody>
      </p:sp>
      <p:sp>
        <p:nvSpPr>
          <p:cNvPr id="7" name="Star: 12 Points 6">
            <a:extLst>
              <a:ext uri="{FF2B5EF4-FFF2-40B4-BE49-F238E27FC236}">
                <a16:creationId xmlns:a16="http://schemas.microsoft.com/office/drawing/2014/main" id="{8E946DD6-5D2A-28D3-0465-89809B89E7B1}"/>
              </a:ext>
            </a:extLst>
          </p:cNvPr>
          <p:cNvSpPr/>
          <p:nvPr/>
        </p:nvSpPr>
        <p:spPr>
          <a:xfrm>
            <a:off x="6729984" y="4480560"/>
            <a:ext cx="3337560" cy="1527048"/>
          </a:xfrm>
          <a:prstGeom prst="star12">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t>Rp 20.000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73314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5CFC6E-9EF5-4400-931F-FC0C9BC537FF}">
  <ds:schemaRefs>
    <ds:schemaRef ds:uri="http://schemas.microsoft.com/office/2006/documentManagement/types"/>
    <ds:schemaRef ds:uri="http://schemas.microsoft.com/office/2006/metadata/properti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654a006b-cedf-4f35-a676-59854467968c"/>
    <ds:schemaRef ds:uri="71c5a270-2cab-4081-bd60-6681928412a9"/>
    <ds:schemaRef ds:uri="http://www.w3.org/XML/1998/namespace"/>
    <ds:schemaRef ds:uri="98740c54-966f-451d-a76c-e38eb7fddd55"/>
  </ds:schemaRefs>
</ds:datastoreItem>
</file>

<file path=customXml/itemProps2.xml><?xml version="1.0" encoding="utf-8"?>
<ds:datastoreItem xmlns:ds="http://schemas.openxmlformats.org/officeDocument/2006/customXml" ds:itemID="{DF4792DD-1A12-43E4-9C8B-CF50DD4A928E}"/>
</file>

<file path=customXml/itemProps3.xml><?xml version="1.0" encoding="utf-8"?>
<ds:datastoreItem xmlns:ds="http://schemas.openxmlformats.org/officeDocument/2006/customXml" ds:itemID="{2015D511-B19C-4CD4-A384-5C4D01FB51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574</TotalTime>
  <Words>649</Words>
  <Application>Microsoft Macintosh PowerPoint</Application>
  <PresentationFormat>Widescreen</PresentationFormat>
  <Paragraphs>98</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Public Sans Light</vt:lpstr>
      <vt:lpstr>Arial</vt:lpstr>
      <vt:lpstr>Times New Roman</vt:lpstr>
      <vt:lpstr>Public Sans</vt:lpstr>
      <vt:lpstr>3_NSWG Corporate</vt:lpstr>
      <vt:lpstr>The price is right!</vt:lpstr>
      <vt:lpstr>Instructions</vt:lpstr>
      <vt:lpstr>Item 1</vt:lpstr>
      <vt:lpstr>Item 2</vt:lpstr>
      <vt:lpstr>Item 3</vt:lpstr>
      <vt:lpstr>Item 4</vt:lpstr>
      <vt:lpstr>Item 5</vt:lpstr>
      <vt:lpstr>Item 6</vt:lpstr>
      <vt:lpstr>Item 7</vt:lpstr>
      <vt:lpstr>Item 8</vt:lpstr>
      <vt:lpstr>Item 9</vt:lpstr>
      <vt:lpstr>Item 10</vt:lpstr>
      <vt:lpstr>Item 11</vt:lpstr>
      <vt:lpstr>Item 12</vt:lpstr>
      <vt:lpstr>Item 13</vt:lpstr>
      <vt:lpstr>Item 14</vt:lpstr>
      <vt:lpstr>Item 15</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price is right!</dc:title>
  <dc:subject>Modern languages Stage 4 Indonesian</dc:subject>
  <dc:creator>NSW Department of Education</dc:creator>
  <cp:keywords>modern languages, stage 4, indonesian</cp:keywords>
  <dc:description/>
  <dcterms:created xsi:type="dcterms:W3CDTF">2024-03-11T23:07:59Z</dcterms:created>
  <dcterms:modified xsi:type="dcterms:W3CDTF">2024-06-03T02:08:16Z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2024-03-11T23:08:15Z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b5e1f364-a8cb-4c7a-b4e8-d504e46a006e</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