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4"/>
  </p:sldMasterIdLst>
  <p:notesMasterIdLst>
    <p:notesMasterId r:id="rId37"/>
  </p:notesMasterIdLst>
  <p:handoutMasterIdLst>
    <p:handoutMasterId r:id="rId38"/>
  </p:handoutMasterIdLst>
  <p:sldIdLst>
    <p:sldId id="485" r:id="rId5"/>
    <p:sldId id="2141411557" r:id="rId6"/>
    <p:sldId id="2141411558" r:id="rId7"/>
    <p:sldId id="2141411606" r:id="rId8"/>
    <p:sldId id="2141411580" r:id="rId9"/>
    <p:sldId id="2141411595" r:id="rId10"/>
    <p:sldId id="2141411581" r:id="rId11"/>
    <p:sldId id="2141411592" r:id="rId12"/>
    <p:sldId id="2141411588" r:id="rId13"/>
    <p:sldId id="2141411596" r:id="rId14"/>
    <p:sldId id="2141411559" r:id="rId15"/>
    <p:sldId id="2141411560" r:id="rId16"/>
    <p:sldId id="2141411561" r:id="rId17"/>
    <p:sldId id="2141411607" r:id="rId18"/>
    <p:sldId id="2141411585" r:id="rId19"/>
    <p:sldId id="2141411579" r:id="rId20"/>
    <p:sldId id="2141411577" r:id="rId21"/>
    <p:sldId id="2141411605" r:id="rId22"/>
    <p:sldId id="2141411604" r:id="rId23"/>
    <p:sldId id="2141411594" r:id="rId24"/>
    <p:sldId id="2141411578" r:id="rId25"/>
    <p:sldId id="2141411583" r:id="rId26"/>
    <p:sldId id="2141411562" r:id="rId27"/>
    <p:sldId id="2141411563" r:id="rId28"/>
    <p:sldId id="2141411608" r:id="rId29"/>
    <p:sldId id="2141411600" r:id="rId30"/>
    <p:sldId id="2141411601" r:id="rId31"/>
    <p:sldId id="2141411599" r:id="rId32"/>
    <p:sldId id="2141411587" r:id="rId33"/>
    <p:sldId id="2141411589" r:id="rId34"/>
    <p:sldId id="2141411603" r:id="rId35"/>
    <p:sldId id="2141411556" r:id="rId36"/>
  </p:sldIdLst>
  <p:sldSz cx="12192000" cy="6858000"/>
  <p:notesSz cx="6858000" cy="9144000"/>
  <p:embeddedFontLst>
    <p:embeddedFont>
      <p:font typeface="Public Sans" pitchFamily="2" charset="77"/>
      <p:regular r:id="rId39"/>
      <p:bold r:id="rId40"/>
      <p:italic r:id="rId41"/>
      <p:boldItalic r:id="rId42"/>
    </p:embeddedFont>
    <p:embeddedFont>
      <p:font typeface="Public Sans Light" pitchFamily="2" charset="77"/>
      <p:regular r:id="rId43"/>
      <p:italic r:id="rId44"/>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BC51E306-C864-BE52-4810-54E32EA62899}" name="Elisabeth Robertson" initials="ER" userId="S::ELISABETH.ROBERTSON@det.nsw.edu.au::934283df-babb-43cb-92a9-0704b938bf61" providerId="AD"/>
  <p188:author id="{3D6B8E71-5803-EE9E-67E3-74F8AA42D60D}" name="Amy Laker" initials="AL" userId="S::amy.laker3@det.nsw.edu.au::4c439f8b-4024-428a-85a1-35f7d1063bbc" providerId="AD"/>
  <p188:author id="{34CBB4B3-3397-45FC-769A-8FC378E8FA1C}" name="Kim McGown" initials="KM" userId="S::Kim.McGown@det.nsw.edu.au::918567f1-a53d-4ed9-b182-ffed37b959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CB6"/>
    <a:srgbClr val="00296C"/>
    <a:srgbClr val="CBEDFD"/>
    <a:srgbClr val="CDD3D6"/>
    <a:srgbClr val="EBEBEB"/>
    <a:srgbClr val="146CFD"/>
    <a:srgbClr val="0070C0"/>
    <a:srgbClr val="002664"/>
    <a:srgbClr val="0046B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79204" autoAdjust="0"/>
  </p:normalViewPr>
  <p:slideViewPr>
    <p:cSldViewPr snapToGrid="0">
      <p:cViewPr varScale="1">
        <p:scale>
          <a:sx n="106" d="100"/>
          <a:sy n="106" d="100"/>
        </p:scale>
        <p:origin x="872" y="184"/>
      </p:cViewPr>
      <p:guideLst>
        <p:guide orient="horz" pos="2160"/>
        <p:guide pos="3863"/>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McGown" userId="918567f1-a53d-4ed9-b182-ffed37b95916" providerId="ADAL" clId="{0910B5CC-AD0B-4CAE-9197-23E25A201189}"/>
    <pc:docChg chg="modSld">
      <pc:chgData name="Kim McGown" userId="918567f1-a53d-4ed9-b182-ffed37b95916" providerId="ADAL" clId="{0910B5CC-AD0B-4CAE-9197-23E25A201189}" dt="2024-05-22T04:49:54.092" v="20" actId="20577"/>
      <pc:docMkLst>
        <pc:docMk/>
      </pc:docMkLst>
      <pc:sldChg chg="modSp mod">
        <pc:chgData name="Kim McGown" userId="918567f1-a53d-4ed9-b182-ffed37b95916" providerId="ADAL" clId="{0910B5CC-AD0B-4CAE-9197-23E25A201189}" dt="2024-05-22T02:00:53.078" v="0" actId="790"/>
        <pc:sldMkLst>
          <pc:docMk/>
          <pc:sldMk cId="1649960873" sldId="485"/>
        </pc:sldMkLst>
        <pc:spChg chg="mod">
          <ac:chgData name="Kim McGown" userId="918567f1-a53d-4ed9-b182-ffed37b95916" providerId="ADAL" clId="{0910B5CC-AD0B-4CAE-9197-23E25A201189}" dt="2024-05-22T02:00:53.078" v="0" actId="790"/>
          <ac:spMkLst>
            <pc:docMk/>
            <pc:sldMk cId="1649960873" sldId="485"/>
            <ac:spMk id="4" creationId="{7F6E314C-54E1-134A-9BA5-C47E8026D3E4}"/>
          </ac:spMkLst>
        </pc:spChg>
      </pc:sldChg>
      <pc:sldChg chg="modSp mod">
        <pc:chgData name="Kim McGown" userId="918567f1-a53d-4ed9-b182-ffed37b95916" providerId="ADAL" clId="{0910B5CC-AD0B-4CAE-9197-23E25A201189}" dt="2024-05-22T04:49:54.092" v="20" actId="20577"/>
        <pc:sldMkLst>
          <pc:docMk/>
          <pc:sldMk cId="1315112476" sldId="2141411556"/>
        </pc:sldMkLst>
        <pc:spChg chg="mod">
          <ac:chgData name="Kim McGown" userId="918567f1-a53d-4ed9-b182-ffed37b95916" providerId="ADAL" clId="{0910B5CC-AD0B-4CAE-9197-23E25A201189}" dt="2024-05-22T04:49:54.092" v="20" actId="20577"/>
          <ac:spMkLst>
            <pc:docMk/>
            <pc:sldMk cId="1315112476" sldId="2141411556"/>
            <ac:spMk id="4" creationId="{40894D74-5D85-F76E-67D6-D961585B67CF}"/>
          </ac:spMkLst>
        </pc:spChg>
      </pc:sldChg>
      <pc:sldChg chg="addCm modCm">
        <pc:chgData name="Kim McGown" userId="918567f1-a53d-4ed9-b182-ffed37b95916" providerId="ADAL" clId="{0910B5CC-AD0B-4CAE-9197-23E25A201189}" dt="2024-05-22T02:08:23.312" v="3"/>
        <pc:sldMkLst>
          <pc:docMk/>
          <pc:sldMk cId="507622818" sldId="2141411561"/>
        </pc:sldMkLst>
        <pc:extLst>
          <p:ext xmlns:p="http://schemas.openxmlformats.org/presentationml/2006/main" uri="{D6D511B9-2390-475A-947B-AFAB55BFBCF1}">
            <pc226:cmChg xmlns:pc226="http://schemas.microsoft.com/office/powerpoint/2022/06/main/command" chg="add mod">
              <pc226:chgData name="Kim McGown" userId="918567f1-a53d-4ed9-b182-ffed37b95916" providerId="ADAL" clId="{0910B5CC-AD0B-4CAE-9197-23E25A201189}" dt="2024-05-22T02:08:23.312" v="3"/>
              <pc2:cmMkLst xmlns:pc2="http://schemas.microsoft.com/office/powerpoint/2019/9/main/command">
                <pc:docMk/>
                <pc:sldMk cId="507622818" sldId="2141411561"/>
                <pc2:cmMk id="{AB20221A-742F-4C52-95F3-58D617AD31EF}"/>
              </pc2:cmMkLst>
            </pc226:cmChg>
          </p:ext>
        </pc:extLst>
      </pc:sldChg>
      <pc:sldChg chg="addCm modCm">
        <pc:chgData name="Kim McGown" userId="918567f1-a53d-4ed9-b182-ffed37b95916" providerId="ADAL" clId="{0910B5CC-AD0B-4CAE-9197-23E25A201189}" dt="2024-05-22T02:27:02.604" v="6"/>
        <pc:sldMkLst>
          <pc:docMk/>
          <pc:sldMk cId="603055312" sldId="2141411563"/>
        </pc:sldMkLst>
        <pc:extLst>
          <p:ext xmlns:p="http://schemas.openxmlformats.org/presentationml/2006/main" uri="{D6D511B9-2390-475A-947B-AFAB55BFBCF1}">
            <pc226:cmChg xmlns:pc226="http://schemas.microsoft.com/office/powerpoint/2022/06/main/command" chg="add mod">
              <pc226:chgData name="Kim McGown" userId="918567f1-a53d-4ed9-b182-ffed37b95916" providerId="ADAL" clId="{0910B5CC-AD0B-4CAE-9197-23E25A201189}" dt="2024-05-22T02:27:02.604" v="6"/>
              <pc2:cmMkLst xmlns:pc2="http://schemas.microsoft.com/office/powerpoint/2019/9/main/command">
                <pc:docMk/>
                <pc:sldMk cId="603055312" sldId="2141411563"/>
                <pc2:cmMk id="{C0E6B90E-E413-4209-9AAE-6916F5B39242}"/>
              </pc2:cmMkLst>
            </pc226:cmChg>
          </p:ext>
        </pc:extLst>
      </pc:sldChg>
      <pc:sldChg chg="addCm modCm">
        <pc:chgData name="Kim McGown" userId="918567f1-a53d-4ed9-b182-ffed37b95916" providerId="ADAL" clId="{0910B5CC-AD0B-4CAE-9197-23E25A201189}" dt="2024-05-22T02:31:17.161" v="14"/>
        <pc:sldMkLst>
          <pc:docMk/>
          <pc:sldMk cId="3235806845" sldId="2141411607"/>
        </pc:sldMkLst>
        <pc:extLst>
          <p:ext xmlns:p="http://schemas.openxmlformats.org/presentationml/2006/main" uri="{D6D511B9-2390-475A-947B-AFAB55BFBCF1}">
            <pc226:cmChg xmlns:pc226="http://schemas.microsoft.com/office/powerpoint/2022/06/main/command" chg="add mod">
              <pc226:chgData name="Kim McGown" userId="918567f1-a53d-4ed9-b182-ffed37b95916" providerId="ADAL" clId="{0910B5CC-AD0B-4CAE-9197-23E25A201189}" dt="2024-05-22T02:31:17.161" v="14"/>
              <pc2:cmMkLst xmlns:pc2="http://schemas.microsoft.com/office/powerpoint/2019/9/main/command">
                <pc:docMk/>
                <pc:sldMk cId="3235806845" sldId="2141411607"/>
                <pc2:cmMk id="{C3C64BC8-4912-461B-989B-616066889DE0}"/>
              </pc2:cmMkLst>
            </pc226:cmChg>
          </p:ext>
        </pc:extLst>
      </pc:sldChg>
      <pc:sldChg chg="modSp mod">
        <pc:chgData name="Kim McGown" userId="918567f1-a53d-4ed9-b182-ffed37b95916" providerId="ADAL" clId="{0910B5CC-AD0B-4CAE-9197-23E25A201189}" dt="2024-05-22T02:27:55.296" v="8" actId="790"/>
        <pc:sldMkLst>
          <pc:docMk/>
          <pc:sldMk cId="2263196138" sldId="2141411608"/>
        </pc:sldMkLst>
        <pc:spChg chg="mod">
          <ac:chgData name="Kim McGown" userId="918567f1-a53d-4ed9-b182-ffed37b95916" providerId="ADAL" clId="{0910B5CC-AD0B-4CAE-9197-23E25A201189}" dt="2024-05-22T02:27:33.668" v="7" actId="790"/>
          <ac:spMkLst>
            <pc:docMk/>
            <pc:sldMk cId="2263196138" sldId="2141411608"/>
            <ac:spMk id="7" creationId="{CA7724B7-C27D-4E8B-CA5D-A0A08542706C}"/>
          </ac:spMkLst>
        </pc:spChg>
        <pc:spChg chg="mod">
          <ac:chgData name="Kim McGown" userId="918567f1-a53d-4ed9-b182-ffed37b95916" providerId="ADAL" clId="{0910B5CC-AD0B-4CAE-9197-23E25A201189}" dt="2024-05-22T02:27:55.296" v="8" actId="790"/>
          <ac:spMkLst>
            <pc:docMk/>
            <pc:sldMk cId="2263196138" sldId="2141411608"/>
            <ac:spMk id="13" creationId="{4C538677-C9D1-E7AA-830B-57070CC8926A}"/>
          </ac:spMkLst>
        </pc:spChg>
      </pc:sldChg>
    </pc:docChg>
  </pc:docChgLst>
  <pc:docChgLst>
    <pc:chgData name="Elisabeth Robertson" userId="934283df-babb-43cb-92a9-0704b938bf61" providerId="ADAL" clId="{B36BEC14-3846-4F8A-8DE8-761E2FFA54FE}"/>
    <pc:docChg chg="modSld sldOrd">
      <pc:chgData name="Elisabeth Robertson" userId="934283df-babb-43cb-92a9-0704b938bf61" providerId="ADAL" clId="{B36BEC14-3846-4F8A-8DE8-761E2FFA54FE}" dt="2024-05-29T23:15:20.054" v="25"/>
      <pc:docMkLst>
        <pc:docMk/>
      </pc:docMkLst>
      <pc:sldChg chg="ord">
        <pc:chgData name="Elisabeth Robertson" userId="934283df-babb-43cb-92a9-0704b938bf61" providerId="ADAL" clId="{B36BEC14-3846-4F8A-8DE8-761E2FFA54FE}" dt="2024-05-29T23:10:18.300" v="3" actId="20578"/>
        <pc:sldMkLst>
          <pc:docMk/>
          <pc:sldMk cId="3873415796" sldId="2141411558"/>
        </pc:sldMkLst>
      </pc:sldChg>
      <pc:sldChg chg="modSp mod modCm">
        <pc:chgData name="Elisabeth Robertson" userId="934283df-babb-43cb-92a9-0704b938bf61" providerId="ADAL" clId="{B36BEC14-3846-4F8A-8DE8-761E2FFA54FE}" dt="2024-05-29T23:12:37.417" v="15"/>
        <pc:sldMkLst>
          <pc:docMk/>
          <pc:sldMk cId="507622818" sldId="2141411561"/>
        </pc:sldMkLst>
        <pc:spChg chg="mod">
          <ac:chgData name="Elisabeth Robertson" userId="934283df-babb-43cb-92a9-0704b938bf61" providerId="ADAL" clId="{B36BEC14-3846-4F8A-8DE8-761E2FFA54FE}" dt="2024-05-29T23:12:20.811" v="13" actId="20577"/>
          <ac:spMkLst>
            <pc:docMk/>
            <pc:sldMk cId="507622818" sldId="2141411561"/>
            <ac:spMk id="3" creationId="{6E895472-F5E6-4B4A-4B0E-9CF4322B399A}"/>
          </ac:spMkLst>
        </pc:spChg>
        <pc:extLst>
          <p:ext xmlns:p="http://schemas.openxmlformats.org/presentationml/2006/main" uri="{D6D511B9-2390-475A-947B-AFAB55BFBCF1}">
            <pc226:cmChg xmlns:pc226="http://schemas.microsoft.com/office/powerpoint/2022/06/main/command" chg="mod modRxn">
              <pc226:chgData name="Elisabeth Robertson" userId="934283df-babb-43cb-92a9-0704b938bf61" providerId="ADAL" clId="{B36BEC14-3846-4F8A-8DE8-761E2FFA54FE}" dt="2024-05-29T23:12:37.417" v="15"/>
              <pc2:cmMkLst xmlns:pc2="http://schemas.microsoft.com/office/powerpoint/2019/9/main/command">
                <pc:docMk/>
                <pc:sldMk cId="507622818" sldId="2141411561"/>
                <pc2:cmMk id="{AB20221A-742F-4C52-95F3-58D617AD31EF}"/>
              </pc2:cmMkLst>
              <pc226:cmRplyChg chg="add">
                <pc226:chgData name="Elisabeth Robertson" userId="934283df-babb-43cb-92a9-0704b938bf61" providerId="ADAL" clId="{B36BEC14-3846-4F8A-8DE8-761E2FFA54FE}" dt="2024-05-29T23:12:37.417" v="15"/>
                <pc2:cmRplyMkLst xmlns:pc2="http://schemas.microsoft.com/office/powerpoint/2019/9/main/command">
                  <pc:docMk/>
                  <pc:sldMk cId="507622818" sldId="2141411561"/>
                  <pc2:cmMk id="{AB20221A-742F-4C52-95F3-58D617AD31EF}"/>
                  <pc2:cmRplyMk id="{794CD529-BDCC-47D9-B6CB-273A6DB00062}"/>
                </pc2:cmRplyMkLst>
              </pc226:cmRplyChg>
            </pc226:cmChg>
          </p:ext>
        </pc:extLst>
      </pc:sldChg>
      <pc:sldChg chg="modCm modNotesTx">
        <pc:chgData name="Elisabeth Robertson" userId="934283df-babb-43cb-92a9-0704b938bf61" providerId="ADAL" clId="{B36BEC14-3846-4F8A-8DE8-761E2FFA54FE}" dt="2024-05-29T23:14:31.400" v="18"/>
        <pc:sldMkLst>
          <pc:docMk/>
          <pc:sldMk cId="603055312" sldId="2141411563"/>
        </pc:sldMkLst>
        <pc:extLst>
          <p:ext xmlns:p="http://schemas.openxmlformats.org/presentationml/2006/main" uri="{D6D511B9-2390-475A-947B-AFAB55BFBCF1}">
            <pc226:cmChg xmlns:pc226="http://schemas.microsoft.com/office/powerpoint/2022/06/main/command" chg="mod modRxn">
              <pc226:chgData name="Elisabeth Robertson" userId="934283df-babb-43cb-92a9-0704b938bf61" providerId="ADAL" clId="{B36BEC14-3846-4F8A-8DE8-761E2FFA54FE}" dt="2024-05-29T23:14:31.400" v="18"/>
              <pc2:cmMkLst xmlns:pc2="http://schemas.microsoft.com/office/powerpoint/2019/9/main/command">
                <pc:docMk/>
                <pc:sldMk cId="603055312" sldId="2141411563"/>
                <pc2:cmMk id="{C0E6B90E-E413-4209-9AAE-6916F5B39242}"/>
              </pc2:cmMkLst>
              <pc226:cmRplyChg chg="add">
                <pc226:chgData name="Elisabeth Robertson" userId="934283df-babb-43cb-92a9-0704b938bf61" providerId="ADAL" clId="{B36BEC14-3846-4F8A-8DE8-761E2FFA54FE}" dt="2024-05-29T23:14:31.400" v="18"/>
                <pc2:cmRplyMkLst xmlns:pc2="http://schemas.microsoft.com/office/powerpoint/2019/9/main/command">
                  <pc:docMk/>
                  <pc:sldMk cId="603055312" sldId="2141411563"/>
                  <pc2:cmMk id="{C0E6B90E-E413-4209-9AAE-6916F5B39242}"/>
                  <pc2:cmRplyMk id="{398539ED-CC36-491F-8C9A-719154C5023E}"/>
                </pc2:cmRplyMkLst>
              </pc226:cmRplyChg>
            </pc226:cmChg>
          </p:ext>
        </pc:extLst>
      </pc:sldChg>
      <pc:sldChg chg="modSp mod addCm modCm">
        <pc:chgData name="Elisabeth Robertson" userId="934283df-babb-43cb-92a9-0704b938bf61" providerId="ADAL" clId="{B36BEC14-3846-4F8A-8DE8-761E2FFA54FE}" dt="2024-05-29T23:15:20.054" v="25"/>
        <pc:sldMkLst>
          <pc:docMk/>
          <pc:sldMk cId="3651130190" sldId="2141411606"/>
        </pc:sldMkLst>
        <pc:spChg chg="mod">
          <ac:chgData name="Elisabeth Robertson" userId="934283df-babb-43cb-92a9-0704b938bf61" providerId="ADAL" clId="{B36BEC14-3846-4F8A-8DE8-761E2FFA54FE}" dt="2024-05-29T23:09:58.650" v="1" actId="20577"/>
          <ac:spMkLst>
            <pc:docMk/>
            <pc:sldMk cId="3651130190" sldId="2141411606"/>
            <ac:spMk id="7" creationId="{CA7724B7-C27D-4E8B-CA5D-A0A08542706C}"/>
          </ac:spMkLst>
        </pc:spChg>
        <pc:extLst>
          <p:ext xmlns:p="http://schemas.openxmlformats.org/presentationml/2006/main" uri="{D6D511B9-2390-475A-947B-AFAB55BFBCF1}">
            <pc226:cmChg xmlns:pc226="http://schemas.microsoft.com/office/powerpoint/2022/06/main/command" chg="add mod">
              <pc226:chgData name="Elisabeth Robertson" userId="934283df-babb-43cb-92a9-0704b938bf61" providerId="ADAL" clId="{B36BEC14-3846-4F8A-8DE8-761E2FFA54FE}" dt="2024-05-29T23:15:20.054" v="25"/>
              <pc2:cmMkLst xmlns:pc2="http://schemas.microsoft.com/office/powerpoint/2019/9/main/command">
                <pc:docMk/>
                <pc:sldMk cId="3651130190" sldId="2141411606"/>
                <pc2:cmMk id="{7BFD942F-A2E3-4FF7-A61A-D1B65DBED4DD}"/>
              </pc2:cmMkLst>
            </pc226:cmChg>
          </p:ext>
        </pc:extLst>
      </pc:sldChg>
      <pc:sldChg chg="modSp mod addCm modCm modNotesTx">
        <pc:chgData name="Elisabeth Robertson" userId="934283df-babb-43cb-92a9-0704b938bf61" providerId="ADAL" clId="{B36BEC14-3846-4F8A-8DE8-761E2FFA54FE}" dt="2024-05-29T23:15:12.354" v="24"/>
        <pc:sldMkLst>
          <pc:docMk/>
          <pc:sldMk cId="3235806845" sldId="2141411607"/>
        </pc:sldMkLst>
        <pc:spChg chg="mod">
          <ac:chgData name="Elisabeth Robertson" userId="934283df-babb-43cb-92a9-0704b938bf61" providerId="ADAL" clId="{B36BEC14-3846-4F8A-8DE8-761E2FFA54FE}" dt="2024-05-29T23:15:06.949" v="23" actId="20577"/>
          <ac:spMkLst>
            <pc:docMk/>
            <pc:sldMk cId="3235806845" sldId="2141411607"/>
            <ac:spMk id="7" creationId="{CA7724B7-C27D-4E8B-CA5D-A0A08542706C}"/>
          </ac:spMkLst>
        </pc:spChg>
        <pc:extLst>
          <p:ext xmlns:p="http://schemas.openxmlformats.org/presentationml/2006/main" uri="{D6D511B9-2390-475A-947B-AFAB55BFBCF1}">
            <pc226:cmChg xmlns:pc226="http://schemas.microsoft.com/office/powerpoint/2022/06/main/command" chg="add">
              <pc226:chgData name="Elisabeth Robertson" userId="934283df-babb-43cb-92a9-0704b938bf61" providerId="ADAL" clId="{B36BEC14-3846-4F8A-8DE8-761E2FFA54FE}" dt="2024-05-29T23:15:12.354" v="24"/>
              <pc2:cmMkLst xmlns:pc2="http://schemas.microsoft.com/office/powerpoint/2019/9/main/command">
                <pc:docMk/>
                <pc:sldMk cId="3235806845" sldId="2141411607"/>
                <pc2:cmMk id="{95A8E7AB-BDBA-48D0-A6FF-B698A06D34B4}"/>
              </pc2:cmMkLst>
            </pc226:cmChg>
            <pc226:cmChg xmlns:pc226="http://schemas.microsoft.com/office/powerpoint/2022/06/main/command" chg="mod modRxn">
              <pc226:chgData name="Elisabeth Robertson" userId="934283df-babb-43cb-92a9-0704b938bf61" providerId="ADAL" clId="{B36BEC14-3846-4F8A-8DE8-761E2FFA54FE}" dt="2024-05-29T23:11:32.999" v="10"/>
              <pc2:cmMkLst xmlns:pc2="http://schemas.microsoft.com/office/powerpoint/2019/9/main/command">
                <pc:docMk/>
                <pc:sldMk cId="3235806845" sldId="2141411607"/>
                <pc2:cmMk id="{C3C64BC8-4912-461B-989B-616066889DE0}"/>
              </pc2:cmMkLst>
              <pc226:cmRplyChg chg="add">
                <pc226:chgData name="Elisabeth Robertson" userId="934283df-babb-43cb-92a9-0704b938bf61" providerId="ADAL" clId="{B36BEC14-3846-4F8A-8DE8-761E2FFA54FE}" dt="2024-05-29T23:11:32.999" v="10"/>
                <pc2:cmRplyMkLst xmlns:pc2="http://schemas.microsoft.com/office/powerpoint/2019/9/main/command">
                  <pc:docMk/>
                  <pc:sldMk cId="3235806845" sldId="2141411607"/>
                  <pc2:cmMk id="{C3C64BC8-4912-461B-989B-616066889DE0}"/>
                  <pc2:cmRplyMk id="{1AC49C53-285A-4FF2-B76E-9D64C94BBAD6}"/>
                </pc2:cmRplyMkLst>
              </pc226:cmRplyChg>
            </pc226:cmChg>
          </p:ext>
        </pc:extLst>
      </pc:sldChg>
      <pc:sldChg chg="modSp mod addCm">
        <pc:chgData name="Elisabeth Robertson" userId="934283df-babb-43cb-92a9-0704b938bf61" providerId="ADAL" clId="{B36BEC14-3846-4F8A-8DE8-761E2FFA54FE}" dt="2024-05-29T23:14:56.083" v="21"/>
        <pc:sldMkLst>
          <pc:docMk/>
          <pc:sldMk cId="2263196138" sldId="2141411608"/>
        </pc:sldMkLst>
        <pc:spChg chg="mod">
          <ac:chgData name="Elisabeth Robertson" userId="934283df-babb-43cb-92a9-0704b938bf61" providerId="ADAL" clId="{B36BEC14-3846-4F8A-8DE8-761E2FFA54FE}" dt="2024-05-29T23:14:36.509" v="20" actId="20577"/>
          <ac:spMkLst>
            <pc:docMk/>
            <pc:sldMk cId="2263196138" sldId="2141411608"/>
            <ac:spMk id="7" creationId="{CA7724B7-C27D-4E8B-CA5D-A0A08542706C}"/>
          </ac:spMkLst>
        </pc:spChg>
        <pc:extLst>
          <p:ext xmlns:p="http://schemas.openxmlformats.org/presentationml/2006/main" uri="{D6D511B9-2390-475A-947B-AFAB55BFBCF1}">
            <pc226:cmChg xmlns:pc226="http://schemas.microsoft.com/office/powerpoint/2022/06/main/command" chg="add">
              <pc226:chgData name="Elisabeth Robertson" userId="934283df-babb-43cb-92a9-0704b938bf61" providerId="ADAL" clId="{B36BEC14-3846-4F8A-8DE8-761E2FFA54FE}" dt="2024-05-29T23:14:56.083" v="21"/>
              <pc2:cmMkLst xmlns:pc2="http://schemas.microsoft.com/office/powerpoint/2019/9/main/command">
                <pc:docMk/>
                <pc:sldMk cId="2263196138" sldId="2141411608"/>
                <pc2:cmMk id="{DCB01979-273A-4071-BDB4-39FF8642CFBC}"/>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3/6/2024</a:t>
            </a:fld>
            <a:endParaRPr lang="en-AU" dirty="0">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dirty="0">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3/6/2024</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213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t>Teacher asks: </a:t>
            </a:r>
            <a:r>
              <a:rPr lang="en-AU" b="0" i="1" dirty="0"/>
              <a:t>Mau beli apa?</a:t>
            </a:r>
          </a:p>
          <a:p>
            <a:r>
              <a:rPr lang="en-AU" b="0" i="0" dirty="0"/>
              <a:t>Student responds: </a:t>
            </a:r>
            <a:r>
              <a:rPr lang="en-AU" b="0" i="1" dirty="0"/>
              <a:t>Saya mau beli buah-buahan.</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dirty="0"/>
          </a:p>
        </p:txBody>
      </p:sp>
    </p:spTree>
    <p:extLst>
      <p:ext uri="{BB962C8B-B14F-4D97-AF65-F5344CB8AC3E}">
        <p14:creationId xmlns:p14="http://schemas.microsoft.com/office/powerpoint/2010/main" val="4048855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For the teacher:</a:t>
            </a:r>
          </a:p>
          <a:p>
            <a:r>
              <a:rPr lang="en-AU" dirty="0"/>
              <a:t>Translations of examples:</a:t>
            </a:r>
          </a:p>
          <a:p>
            <a:pPr marL="285750" indent="-285750">
              <a:buFont typeface="Arial" panose="020B0604020202020204" pitchFamily="34" charset="0"/>
              <a:buChar char="•"/>
            </a:pPr>
            <a:r>
              <a:rPr lang="en-AU" dirty="0"/>
              <a:t>Do you want to buy fruit?</a:t>
            </a:r>
          </a:p>
          <a:p>
            <a:pPr marL="285750" indent="-285750">
              <a:buFont typeface="Arial" panose="020B0604020202020204" pitchFamily="34" charset="0"/>
              <a:buChar char="•"/>
            </a:pPr>
            <a:r>
              <a:rPr lang="en-AU" dirty="0"/>
              <a:t>Do you want to buy oranges?</a:t>
            </a:r>
          </a:p>
          <a:p>
            <a:pPr marL="285750" indent="-285750">
              <a:buFont typeface="Arial" panose="020B0604020202020204" pitchFamily="34" charset="0"/>
              <a:buChar char="•"/>
            </a:pPr>
            <a:r>
              <a:rPr lang="en-AU" dirty="0"/>
              <a:t>Do you want to buy apples?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dirty="0"/>
          </a:p>
        </p:txBody>
      </p:sp>
    </p:spTree>
    <p:extLst>
      <p:ext uri="{BB962C8B-B14F-4D97-AF65-F5344CB8AC3E}">
        <p14:creationId xmlns:p14="http://schemas.microsoft.com/office/powerpoint/2010/main" val="4140065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For the teacher:</a:t>
            </a:r>
          </a:p>
          <a:p>
            <a:r>
              <a:rPr lang="en-AU" dirty="0"/>
              <a:t>Translations of examples:</a:t>
            </a:r>
          </a:p>
          <a:p>
            <a:pPr marL="285750" indent="-285750">
              <a:buFont typeface="Arial" panose="020B0604020202020204" pitchFamily="34" charset="0"/>
              <a:buChar char="•"/>
            </a:pPr>
            <a:r>
              <a:rPr lang="en-AU" dirty="0"/>
              <a:t>Yes, I want to buy eggs.</a:t>
            </a:r>
          </a:p>
          <a:p>
            <a:pPr marL="285750" indent="-285750">
              <a:buFont typeface="Arial" panose="020B0604020202020204" pitchFamily="34" charset="0"/>
              <a:buChar char="•"/>
            </a:pPr>
            <a:r>
              <a:rPr lang="en-AU" dirty="0"/>
              <a:t>Yes, I want to buy mangosteen.</a:t>
            </a:r>
          </a:p>
          <a:p>
            <a:pPr marL="285750" indent="-285750">
              <a:buFont typeface="Arial" panose="020B0604020202020204" pitchFamily="34" charset="0"/>
              <a:buChar char="•"/>
            </a:pPr>
            <a:r>
              <a:rPr lang="en-AU" dirty="0"/>
              <a:t>I don’t want to buy bananas.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dirty="0"/>
          </a:p>
        </p:txBody>
      </p:sp>
    </p:spTree>
    <p:extLst>
      <p:ext uri="{BB962C8B-B14F-4D97-AF65-F5344CB8AC3E}">
        <p14:creationId xmlns:p14="http://schemas.microsoft.com/office/powerpoint/2010/main" val="2491830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For the teacher:</a:t>
            </a:r>
          </a:p>
          <a:p>
            <a:r>
              <a:rPr lang="en-AU" dirty="0"/>
              <a:t>Translations of examples:</a:t>
            </a:r>
          </a:p>
          <a:p>
            <a:pPr marL="285750" indent="-285750">
              <a:buFont typeface="Arial" panose="020B0604020202020204" pitchFamily="34" charset="0"/>
              <a:buChar char="•"/>
            </a:pPr>
            <a:r>
              <a:rPr lang="en-AU" dirty="0"/>
              <a:t>I want to buy papaya and durian.</a:t>
            </a:r>
          </a:p>
          <a:p>
            <a:pPr marL="285750" indent="-285750">
              <a:buFont typeface="Arial" panose="020B0604020202020204" pitchFamily="34" charset="0"/>
              <a:buChar char="•"/>
            </a:pPr>
            <a:r>
              <a:rPr lang="en-AU" dirty="0"/>
              <a:t>I want to buy rice but I don’t want to buy cake.</a:t>
            </a:r>
          </a:p>
          <a:p>
            <a:pPr marL="285750" indent="-285750">
              <a:buFont typeface="Arial" panose="020B0604020202020204" pitchFamily="34" charset="0"/>
              <a:buChar char="•"/>
            </a:pPr>
            <a:r>
              <a:rPr lang="en-AU" dirty="0"/>
              <a:t>I want to buy carrots and I also want to buy chillis.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dirty="0"/>
          </a:p>
        </p:txBody>
      </p:sp>
    </p:spTree>
    <p:extLst>
      <p:ext uri="{BB962C8B-B14F-4D97-AF65-F5344CB8AC3E}">
        <p14:creationId xmlns:p14="http://schemas.microsoft.com/office/powerpoint/2010/main" val="1494164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For the teacher:</a:t>
            </a:r>
          </a:p>
          <a:p>
            <a:pPr marL="285750" indent="-285750">
              <a:buFont typeface="Arial" panose="020B0604020202020204" pitchFamily="34" charset="0"/>
              <a:buChar char="•"/>
            </a:pPr>
            <a:r>
              <a:rPr lang="en-AU" dirty="0"/>
              <a:t>Make sure students still have their number cards from earlier in the slideshow.</a:t>
            </a:r>
          </a:p>
          <a:p>
            <a:pPr marL="285750" indent="-285750">
              <a:buFont typeface="Arial" panose="020B0604020202020204" pitchFamily="34" charset="0"/>
              <a:buChar char="•"/>
            </a:pPr>
            <a:r>
              <a:rPr lang="en-AU" dirty="0"/>
              <a:t>As you move through each slide, call out a number in Indonesian (for example, ‘</a:t>
            </a:r>
            <a:r>
              <a:rPr lang="en-AU" i="1" dirty="0"/>
              <a:t>dua belas!</a:t>
            </a:r>
            <a:r>
              <a:rPr lang="en-AU" dirty="0"/>
              <a:t>’).</a:t>
            </a:r>
          </a:p>
          <a:p>
            <a:pPr marL="285750" indent="-285750">
              <a:buFont typeface="Arial" panose="020B0604020202020204" pitchFamily="34" charset="0"/>
              <a:buChar char="•"/>
            </a:pPr>
            <a:r>
              <a:rPr lang="en-AU" dirty="0"/>
              <a:t>The student who has the number 12 card should identify themselves by calling out ‘</a:t>
            </a:r>
            <a:r>
              <a:rPr lang="en-AU" i="1" dirty="0"/>
              <a:t>Saya!</a:t>
            </a:r>
            <a:r>
              <a:rPr lang="en-AU" dirty="0"/>
              <a:t>’.</a:t>
            </a:r>
          </a:p>
          <a:p>
            <a:pPr marL="285750" indent="-285750">
              <a:buFont typeface="Arial" panose="020B0604020202020204" pitchFamily="34" charset="0"/>
              <a:buChar char="•"/>
            </a:pPr>
            <a:r>
              <a:rPr lang="en-AU" dirty="0"/>
              <a:t>Ask the student </a:t>
            </a:r>
            <a:r>
              <a:rPr lang="en-AU" i="1" dirty="0"/>
              <a:t>Mau beli… ? </a:t>
            </a:r>
            <a:r>
              <a:rPr lang="en-AU" i="0" dirty="0"/>
              <a:t>based on the item displayed. For example, if the slide shows a picture of an apple, ask </a:t>
            </a:r>
            <a:r>
              <a:rPr lang="en-AU" i="1" dirty="0"/>
              <a:t>Mau beli apel? </a:t>
            </a:r>
            <a:r>
              <a:rPr lang="en-AU" i="0" dirty="0"/>
              <a:t>If 2 items are displayed on the same slide, for example, apples and oranges, use a conjunction. For example, </a:t>
            </a:r>
            <a:r>
              <a:rPr lang="en-AU" i="1" dirty="0"/>
              <a:t>Mau beli apel dan jeruk?</a:t>
            </a:r>
          </a:p>
          <a:p>
            <a:pPr marL="285750" indent="-285750">
              <a:buFont typeface="Arial" panose="020B0604020202020204" pitchFamily="34" charset="0"/>
              <a:buChar char="•"/>
            </a:pPr>
            <a:r>
              <a:rPr lang="en-AU" dirty="0"/>
              <a:t>The student should respond by saying they either want or don’t want to buy the item/s displayed on the slide. For example, </a:t>
            </a:r>
            <a:r>
              <a:rPr lang="en-AU" i="1" dirty="0"/>
              <a:t>Ya, saya mau beli apel</a:t>
            </a:r>
            <a:r>
              <a:rPr lang="en-AU" i="0" dirty="0"/>
              <a:t> or</a:t>
            </a:r>
            <a:r>
              <a:rPr lang="en-AU" i="1" dirty="0"/>
              <a:t> Saya tidak mau beli apel. </a:t>
            </a:r>
            <a:r>
              <a:rPr lang="en-AU" i="0" dirty="0"/>
              <a:t>Encourage students to use conjunctions if they see an opportunity to. For example </a:t>
            </a:r>
            <a:r>
              <a:rPr lang="en-AU" i="1" dirty="0"/>
              <a:t>Ya, saya mau beli apel tetapi saya tidak mau beli jeruk.</a:t>
            </a:r>
            <a:endParaRPr lang="en-AU" i="0" dirty="0"/>
          </a:p>
          <a:p>
            <a:pPr marL="285750" indent="-285750">
              <a:buFont typeface="Arial" panose="020B0604020202020204" pitchFamily="34" charset="0"/>
              <a:buChar char="•"/>
            </a:pPr>
            <a:r>
              <a:rPr lang="en-AU" i="0" dirty="0"/>
              <a:t>After moving through the 8 item slides, return to the beginning again. This time, have students work in pairs and follow the same pattern. Display each slide and students take turns asking each other </a:t>
            </a:r>
            <a:r>
              <a:rPr lang="en-AU" i="1" dirty="0"/>
              <a:t>Mau beli… ? </a:t>
            </a:r>
            <a:r>
              <a:rPr lang="en-AU" i="0" dirty="0"/>
              <a:t>and responding in Indonesian.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dirty="0"/>
          </a:p>
        </p:txBody>
      </p:sp>
    </p:spTree>
    <p:extLst>
      <p:ext uri="{BB962C8B-B14F-4D97-AF65-F5344CB8AC3E}">
        <p14:creationId xmlns:p14="http://schemas.microsoft.com/office/powerpoint/2010/main" val="2256604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t>Teacher asks: </a:t>
            </a:r>
            <a:r>
              <a:rPr lang="en-AU" b="0" i="1" dirty="0"/>
              <a:t>Mau beli sayur-sayuran?</a:t>
            </a:r>
          </a:p>
          <a:p>
            <a:r>
              <a:rPr lang="en-AU" b="0" i="0" dirty="0"/>
              <a:t>Student responds: </a:t>
            </a:r>
            <a:r>
              <a:rPr lang="en-AU" b="0" i="1" dirty="0"/>
              <a:t>Ya, saya mau beli sayur-sayuran </a:t>
            </a:r>
            <a:r>
              <a:rPr lang="en-AU" b="0" i="0" dirty="0"/>
              <a:t>or </a:t>
            </a:r>
            <a:r>
              <a:rPr lang="en-AU" b="0" i="1" dirty="0"/>
              <a:t>Saya tidak mau beli sayur-sayuran.</a:t>
            </a:r>
          </a:p>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dirty="0"/>
          </a:p>
        </p:txBody>
      </p:sp>
    </p:spTree>
    <p:extLst>
      <p:ext uri="{BB962C8B-B14F-4D97-AF65-F5344CB8AC3E}">
        <p14:creationId xmlns:p14="http://schemas.microsoft.com/office/powerpoint/2010/main" val="4138313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t>Teacher asks: </a:t>
            </a:r>
            <a:r>
              <a:rPr lang="en-AU" b="0" i="1" dirty="0"/>
              <a:t>Mau beli durian?</a:t>
            </a:r>
          </a:p>
          <a:p>
            <a:r>
              <a:rPr lang="en-AU" b="0" i="0" dirty="0"/>
              <a:t>Student responds: </a:t>
            </a:r>
            <a:r>
              <a:rPr lang="en-AU" b="0" i="1" dirty="0"/>
              <a:t>Ya, saya mau beli durian </a:t>
            </a:r>
            <a:r>
              <a:rPr lang="en-AU" b="0" i="0" dirty="0"/>
              <a:t>or </a:t>
            </a:r>
            <a:r>
              <a:rPr lang="en-AU" b="0" i="1" dirty="0"/>
              <a:t>Saya tidak mau beli durian.</a:t>
            </a:r>
          </a:p>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dirty="0"/>
          </a:p>
        </p:txBody>
      </p:sp>
    </p:spTree>
    <p:extLst>
      <p:ext uri="{BB962C8B-B14F-4D97-AF65-F5344CB8AC3E}">
        <p14:creationId xmlns:p14="http://schemas.microsoft.com/office/powerpoint/2010/main" val="727415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t>Teacher asks: </a:t>
            </a:r>
            <a:r>
              <a:rPr lang="en-AU" b="0" i="1" dirty="0"/>
              <a:t>Mau beli nanas?</a:t>
            </a:r>
          </a:p>
          <a:p>
            <a:r>
              <a:rPr lang="en-AU" b="0" i="0" dirty="0"/>
              <a:t>Student responds: </a:t>
            </a:r>
            <a:r>
              <a:rPr lang="en-AU" b="0" i="1" dirty="0"/>
              <a:t>Ya, saya mau beli nanas </a:t>
            </a:r>
            <a:r>
              <a:rPr lang="en-AU" b="0" i="0" dirty="0"/>
              <a:t>or </a:t>
            </a:r>
            <a:r>
              <a:rPr lang="en-AU" b="0" i="1" dirty="0"/>
              <a:t>Saya tidak mau beli nanas.</a:t>
            </a:r>
          </a:p>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dirty="0"/>
          </a:p>
        </p:txBody>
      </p:sp>
    </p:spTree>
    <p:extLst>
      <p:ext uri="{BB962C8B-B14F-4D97-AF65-F5344CB8AC3E}">
        <p14:creationId xmlns:p14="http://schemas.microsoft.com/office/powerpoint/2010/main" val="2919229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t>Teacher asks: </a:t>
            </a:r>
            <a:r>
              <a:rPr lang="en-AU" b="0" i="1" dirty="0"/>
              <a:t>Mau beli kue?</a:t>
            </a:r>
          </a:p>
          <a:p>
            <a:r>
              <a:rPr lang="en-AU" b="0" i="0" dirty="0"/>
              <a:t>Student responds: </a:t>
            </a:r>
            <a:r>
              <a:rPr lang="en-AU" b="0" i="1" dirty="0"/>
              <a:t>Ya, saya mau beli kue </a:t>
            </a:r>
            <a:r>
              <a:rPr lang="en-AU" b="0" i="0" dirty="0"/>
              <a:t>or </a:t>
            </a:r>
            <a:r>
              <a:rPr lang="en-AU" b="0" i="1" dirty="0"/>
              <a:t>Saya tidak mau beli kue.</a:t>
            </a:r>
          </a:p>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dirty="0"/>
          </a:p>
        </p:txBody>
      </p:sp>
    </p:spTree>
    <p:extLst>
      <p:ext uri="{BB962C8B-B14F-4D97-AF65-F5344CB8AC3E}">
        <p14:creationId xmlns:p14="http://schemas.microsoft.com/office/powerpoint/2010/main" val="1127802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t>Teacher asks: </a:t>
            </a:r>
            <a:r>
              <a:rPr lang="en-AU" b="0" i="1" dirty="0"/>
              <a:t>Mau beli selada?</a:t>
            </a:r>
          </a:p>
          <a:p>
            <a:r>
              <a:rPr lang="en-AU" b="0" i="0" dirty="0"/>
              <a:t>Student responds: </a:t>
            </a:r>
            <a:r>
              <a:rPr lang="en-AU" b="0" i="1" dirty="0"/>
              <a:t>Ya, saya mau beli selada </a:t>
            </a:r>
            <a:r>
              <a:rPr lang="en-AU" b="0" i="0" dirty="0"/>
              <a:t>or </a:t>
            </a:r>
            <a:r>
              <a:rPr lang="en-AU" b="0" i="1" dirty="0"/>
              <a:t>Saya tidak mau beli selada.</a:t>
            </a:r>
          </a:p>
          <a:p>
            <a:endParaRPr lang="en-AU" i="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dirty="0"/>
          </a:p>
        </p:txBody>
      </p:sp>
    </p:spTree>
    <p:extLst>
      <p:ext uri="{BB962C8B-B14F-4D97-AF65-F5344CB8AC3E}">
        <p14:creationId xmlns:p14="http://schemas.microsoft.com/office/powerpoint/2010/main" val="2524786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dirty="0"/>
          </a:p>
        </p:txBody>
      </p:sp>
    </p:spTree>
    <p:extLst>
      <p:ext uri="{BB962C8B-B14F-4D97-AF65-F5344CB8AC3E}">
        <p14:creationId xmlns:p14="http://schemas.microsoft.com/office/powerpoint/2010/main" val="725228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t>Teacher asks: </a:t>
            </a:r>
            <a:r>
              <a:rPr lang="en-AU" b="0" i="1" dirty="0"/>
              <a:t>Mau beli wortel?</a:t>
            </a:r>
          </a:p>
          <a:p>
            <a:r>
              <a:rPr lang="en-AU" b="0" i="0" dirty="0"/>
              <a:t>Student responds: </a:t>
            </a:r>
            <a:r>
              <a:rPr lang="en-AU" b="0" i="1" dirty="0"/>
              <a:t>Ya, saya mau beli wortel </a:t>
            </a:r>
            <a:r>
              <a:rPr lang="en-AU" b="0" i="0" dirty="0"/>
              <a:t>or </a:t>
            </a:r>
            <a:r>
              <a:rPr lang="en-AU" b="0" i="1" dirty="0"/>
              <a:t>Saya tidak mau beli wortel.</a:t>
            </a:r>
          </a:p>
          <a:p>
            <a:endParaRPr lang="en-AU" i="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dirty="0"/>
          </a:p>
        </p:txBody>
      </p:sp>
    </p:spTree>
    <p:extLst>
      <p:ext uri="{BB962C8B-B14F-4D97-AF65-F5344CB8AC3E}">
        <p14:creationId xmlns:p14="http://schemas.microsoft.com/office/powerpoint/2010/main" val="588055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t>Teacher asks: </a:t>
            </a:r>
            <a:r>
              <a:rPr lang="en-AU" b="0" i="1" dirty="0"/>
              <a:t>Mau beli kelapa dan manggis?</a:t>
            </a:r>
          </a:p>
          <a:p>
            <a:r>
              <a:rPr lang="en-AU" b="0" i="0" dirty="0"/>
              <a:t>Student responds: </a:t>
            </a:r>
            <a:r>
              <a:rPr lang="en-AU" b="0" i="1" dirty="0"/>
              <a:t>Ya, saya mau beli kelapa dan manggis </a:t>
            </a:r>
            <a:r>
              <a:rPr lang="en-AU" b="0" i="0" dirty="0"/>
              <a:t>or </a:t>
            </a:r>
            <a:r>
              <a:rPr lang="en-AU" b="0" i="1" dirty="0"/>
              <a:t>Ya, saya mau beli kelapa tetapi saya tidak mau beli manggis.</a:t>
            </a:r>
          </a:p>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dirty="0"/>
          </a:p>
        </p:txBody>
      </p:sp>
    </p:spTree>
    <p:extLst>
      <p:ext uri="{BB962C8B-B14F-4D97-AF65-F5344CB8AC3E}">
        <p14:creationId xmlns:p14="http://schemas.microsoft.com/office/powerpoint/2010/main" val="428533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t>Teacher asks: </a:t>
            </a:r>
            <a:r>
              <a:rPr lang="en-AU" b="0" i="1" dirty="0"/>
              <a:t>Mau beli jeruk dan apel?</a:t>
            </a:r>
          </a:p>
          <a:p>
            <a:r>
              <a:rPr lang="en-AU" b="0" i="0" dirty="0"/>
              <a:t>Student responds: </a:t>
            </a:r>
            <a:r>
              <a:rPr lang="en-AU" b="0" i="1" dirty="0"/>
              <a:t>Ya, saya mau beli jeruk dan apel </a:t>
            </a:r>
            <a:r>
              <a:rPr lang="en-AU" b="0" i="0" dirty="0"/>
              <a:t>or </a:t>
            </a:r>
            <a:r>
              <a:rPr lang="en-AU" b="0" i="1" dirty="0"/>
              <a:t>Saya mau beli jeruk dan saya juga mau beli apel.</a:t>
            </a:r>
          </a:p>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dirty="0"/>
          </a:p>
        </p:txBody>
      </p:sp>
    </p:spTree>
    <p:extLst>
      <p:ext uri="{BB962C8B-B14F-4D97-AF65-F5344CB8AC3E}">
        <p14:creationId xmlns:p14="http://schemas.microsoft.com/office/powerpoint/2010/main" val="978232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For the teacher:</a:t>
            </a:r>
          </a:p>
          <a:p>
            <a:r>
              <a:rPr lang="en-AU" dirty="0"/>
              <a:t>Explain to students that</a:t>
            </a:r>
            <a:r>
              <a:rPr lang="en-AU" i="1" dirty="0"/>
              <a:t> berapa </a:t>
            </a:r>
            <a:r>
              <a:rPr lang="en-AU" dirty="0"/>
              <a:t>is a question word used when asking a question that requires a number in response. Some examples students may already know from prior units include </a:t>
            </a:r>
            <a:r>
              <a:rPr lang="en-AU" i="1" dirty="0"/>
              <a:t>Berapa umurmu? </a:t>
            </a:r>
            <a:r>
              <a:rPr lang="en-AU" dirty="0"/>
              <a:t>and </a:t>
            </a:r>
            <a:r>
              <a:rPr lang="en-AU" i="1" dirty="0"/>
              <a:t>Jam berapa?. </a:t>
            </a:r>
          </a:p>
          <a:p>
            <a:r>
              <a:rPr lang="en-AU" i="0" dirty="0"/>
              <a:t>Depending on the level of students, explain to students that there are also classifier words that are often used in Indonesian when discussing quantities, such as </a:t>
            </a:r>
            <a:r>
              <a:rPr lang="en-AU" i="1" dirty="0"/>
              <a:t>sebuah</a:t>
            </a:r>
            <a:r>
              <a:rPr lang="en-AU" i="0" dirty="0"/>
              <a:t>, </a:t>
            </a:r>
            <a:r>
              <a:rPr lang="en-AU" i="1" dirty="0"/>
              <a:t>sebungkus</a:t>
            </a:r>
            <a:r>
              <a:rPr lang="en-AU" i="0" dirty="0"/>
              <a:t> and </a:t>
            </a:r>
            <a:r>
              <a:rPr lang="en-AU" i="1" dirty="0"/>
              <a:t>seikat</a:t>
            </a:r>
            <a:r>
              <a:rPr lang="en-AU" i="0" dirty="0"/>
              <a:t>. However, the vocabulary and grammar point of classifiers is not covered in this unit of work.</a:t>
            </a:r>
          </a:p>
          <a:p>
            <a:endParaRPr lang="en-AU" i="0" dirty="0"/>
          </a:p>
          <a:p>
            <a:r>
              <a:rPr lang="en-AU" dirty="0"/>
              <a:t>Translations of examples:</a:t>
            </a:r>
          </a:p>
          <a:p>
            <a:pPr marL="285750" indent="-285750">
              <a:buFont typeface="Arial" panose="020B0604020202020204" pitchFamily="34" charset="0"/>
              <a:buChar char="•"/>
            </a:pPr>
            <a:r>
              <a:rPr lang="en-AU" dirty="0"/>
              <a:t>How many durian do you want to buy?</a:t>
            </a:r>
          </a:p>
          <a:p>
            <a:pPr marL="285750" indent="-285750">
              <a:buFont typeface="Arial" panose="020B0604020202020204" pitchFamily="34" charset="0"/>
              <a:buChar char="•"/>
            </a:pPr>
            <a:r>
              <a:rPr lang="en-AU" dirty="0"/>
              <a:t>How many grams of beans do you want to buy?</a:t>
            </a:r>
          </a:p>
          <a:p>
            <a:pPr marL="285750" indent="-285750">
              <a:buFont typeface="Arial" panose="020B0604020202020204" pitchFamily="34" charset="0"/>
              <a:buChar char="•"/>
            </a:pPr>
            <a:r>
              <a:rPr lang="en-AU" dirty="0"/>
              <a:t>How many kilograms of rambutan do you want to buy?</a:t>
            </a:r>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dirty="0"/>
          </a:p>
        </p:txBody>
      </p:sp>
    </p:spTree>
    <p:extLst>
      <p:ext uri="{BB962C8B-B14F-4D97-AF65-F5344CB8AC3E}">
        <p14:creationId xmlns:p14="http://schemas.microsoft.com/office/powerpoint/2010/main" val="483586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For the teacher:</a:t>
            </a:r>
          </a:p>
          <a:p>
            <a:r>
              <a:rPr lang="en-AU" dirty="0"/>
              <a:t>Translations of examples:</a:t>
            </a:r>
          </a:p>
          <a:p>
            <a:pPr marL="285750" indent="-285750">
              <a:buFont typeface="Arial" panose="020B0604020202020204" pitchFamily="34" charset="0"/>
              <a:buChar char="•"/>
            </a:pPr>
            <a:r>
              <a:rPr lang="en-AU" dirty="0"/>
              <a:t>I want to buy two papayas.</a:t>
            </a:r>
          </a:p>
          <a:p>
            <a:pPr marL="285750" indent="-285750">
              <a:buFont typeface="Arial" panose="020B0604020202020204" pitchFamily="34" charset="0"/>
              <a:buChar char="•"/>
            </a:pPr>
            <a:r>
              <a:rPr lang="en-AU" dirty="0"/>
              <a:t>I want to buy 50 grams of chillis.</a:t>
            </a:r>
          </a:p>
          <a:p>
            <a:pPr marL="285750" indent="-285750">
              <a:buFont typeface="Arial" panose="020B0604020202020204" pitchFamily="34" charset="0"/>
              <a:buChar char="•"/>
            </a:pPr>
            <a:r>
              <a:rPr lang="en-AU" dirty="0"/>
              <a:t>I want to buy 3 kilograms of rambutan.</a:t>
            </a:r>
          </a:p>
          <a:p>
            <a:pPr marL="285750" indent="-285750">
              <a:buFont typeface="Arial" panose="020B0604020202020204" pitchFamily="34" charset="0"/>
              <a:buChar char="•"/>
            </a:pPr>
            <a:r>
              <a:rPr lang="en-AU" dirty="0"/>
              <a:t>I want to buy 1 kilogram of apples.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dirty="0"/>
          </a:p>
        </p:txBody>
      </p:sp>
    </p:spTree>
    <p:extLst>
      <p:ext uri="{BB962C8B-B14F-4D97-AF65-F5344CB8AC3E}">
        <p14:creationId xmlns:p14="http://schemas.microsoft.com/office/powerpoint/2010/main" val="4051734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For the teacher:</a:t>
            </a:r>
          </a:p>
          <a:p>
            <a:pPr marL="285750" indent="-285750">
              <a:buFont typeface="Arial" panose="020B0604020202020204" pitchFamily="34" charset="0"/>
              <a:buChar char="•"/>
            </a:pPr>
            <a:r>
              <a:rPr lang="en-AU" dirty="0"/>
              <a:t>Make sure students still have their number cards from earlier in the slideshow.</a:t>
            </a:r>
          </a:p>
          <a:p>
            <a:pPr marL="285750" indent="-285750">
              <a:buFont typeface="Arial" panose="020B0604020202020204" pitchFamily="34" charset="0"/>
              <a:buChar char="•"/>
            </a:pPr>
            <a:r>
              <a:rPr lang="en-AU" dirty="0"/>
              <a:t>As you move through each slide, call out a number in Indonesian (for example, ‘</a:t>
            </a:r>
            <a:r>
              <a:rPr lang="en-AU" i="1" dirty="0"/>
              <a:t>dua belas!</a:t>
            </a:r>
            <a:r>
              <a:rPr lang="en-AU" dirty="0"/>
              <a:t>’).</a:t>
            </a:r>
          </a:p>
          <a:p>
            <a:pPr marL="285750" indent="-285750">
              <a:buFont typeface="Arial" panose="020B0604020202020204" pitchFamily="34" charset="0"/>
              <a:buChar char="•"/>
            </a:pPr>
            <a:r>
              <a:rPr lang="en-AU" dirty="0"/>
              <a:t>The student who has the number 12 card should identify themselves by calling out ‘</a:t>
            </a:r>
            <a:r>
              <a:rPr lang="en-AU" i="1" dirty="0"/>
              <a:t>Saya!</a:t>
            </a:r>
            <a:r>
              <a:rPr lang="en-AU" dirty="0"/>
              <a:t>’.</a:t>
            </a:r>
          </a:p>
          <a:p>
            <a:pPr marL="285750" indent="-285750">
              <a:buFont typeface="Arial" panose="020B0604020202020204" pitchFamily="34" charset="0"/>
              <a:buChar char="•"/>
            </a:pPr>
            <a:r>
              <a:rPr lang="en-AU" dirty="0"/>
              <a:t>Ask the student </a:t>
            </a:r>
            <a:r>
              <a:rPr lang="en-AU" i="1" dirty="0"/>
              <a:t>Mau beli berapa… ? </a:t>
            </a:r>
            <a:r>
              <a:rPr lang="en-AU" i="0" dirty="0"/>
              <a:t>based on the item displayed. For example, if the slide shows a picture of 3 apples, ask </a:t>
            </a:r>
            <a:r>
              <a:rPr lang="en-AU" i="1" dirty="0"/>
              <a:t>Mau beli berapa apel? </a:t>
            </a:r>
          </a:p>
          <a:p>
            <a:pPr marL="285750" indent="-285750">
              <a:buFont typeface="Arial" panose="020B0604020202020204" pitchFamily="34" charset="0"/>
              <a:buChar char="•"/>
            </a:pPr>
            <a:r>
              <a:rPr lang="en-AU" dirty="0"/>
              <a:t>The student should respond by saying they want to buy the quantity of the item/s displayed on the slide. For example, </a:t>
            </a:r>
            <a:r>
              <a:rPr lang="en-AU" i="1" dirty="0"/>
              <a:t>Saya mau beli 3 apel. </a:t>
            </a:r>
            <a:r>
              <a:rPr lang="en-AU" i="0" dirty="0"/>
              <a:t>Encourage students to give an accurate quantity based on the picture, either by counting or roughly guessing the weight.</a:t>
            </a:r>
          </a:p>
          <a:p>
            <a:pPr marL="285750" indent="-285750">
              <a:buFont typeface="Arial" panose="020B0604020202020204" pitchFamily="34" charset="0"/>
              <a:buChar char="•"/>
            </a:pPr>
            <a:r>
              <a:rPr lang="en-AU" i="0" dirty="0"/>
              <a:t>After moving through the 6 item slides, return to the beginning again. This time, have students work in pairs and follow the same pattern. Display each slide and students take turns asking each other </a:t>
            </a:r>
            <a:r>
              <a:rPr lang="en-AU" i="1" dirty="0"/>
              <a:t>Mau beli berapa… ? </a:t>
            </a:r>
            <a:r>
              <a:rPr lang="en-AU" i="0" dirty="0"/>
              <a:t>and responding in Indonesian.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dirty="0"/>
          </a:p>
        </p:txBody>
      </p:sp>
    </p:spTree>
    <p:extLst>
      <p:ext uri="{BB962C8B-B14F-4D97-AF65-F5344CB8AC3E}">
        <p14:creationId xmlns:p14="http://schemas.microsoft.com/office/powerpoint/2010/main" val="1938356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t>Teacher asks: </a:t>
            </a:r>
            <a:r>
              <a:rPr lang="en-AU" b="0" i="1" dirty="0"/>
              <a:t>Mau beli berapa ikan?</a:t>
            </a:r>
          </a:p>
          <a:p>
            <a:r>
              <a:rPr lang="en-AU" b="0" i="0" dirty="0"/>
              <a:t>Student responds: </a:t>
            </a:r>
            <a:r>
              <a:rPr lang="en-AU" b="0" i="1" dirty="0"/>
              <a:t>Saya mau beli tiga ikan.</a:t>
            </a:r>
          </a:p>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dirty="0"/>
          </a:p>
        </p:txBody>
      </p:sp>
    </p:spTree>
    <p:extLst>
      <p:ext uri="{BB962C8B-B14F-4D97-AF65-F5344CB8AC3E}">
        <p14:creationId xmlns:p14="http://schemas.microsoft.com/office/powerpoint/2010/main" val="3128035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t>Teacher asks: </a:t>
            </a:r>
            <a:r>
              <a:rPr lang="en-AU" b="0" i="1" dirty="0"/>
              <a:t>Mau beli berapa telur?</a:t>
            </a:r>
          </a:p>
          <a:p>
            <a:r>
              <a:rPr lang="en-AU" b="0" i="0" dirty="0"/>
              <a:t>Student responds: </a:t>
            </a:r>
            <a:r>
              <a:rPr lang="en-AU" b="0" i="1" dirty="0"/>
              <a:t>Saya mau beli lima ikan.</a:t>
            </a:r>
          </a:p>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dirty="0"/>
          </a:p>
        </p:txBody>
      </p:sp>
    </p:spTree>
    <p:extLst>
      <p:ext uri="{BB962C8B-B14F-4D97-AF65-F5344CB8AC3E}">
        <p14:creationId xmlns:p14="http://schemas.microsoft.com/office/powerpoint/2010/main" val="1983354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t>Teacher asks: </a:t>
            </a:r>
            <a:r>
              <a:rPr lang="en-AU" b="0" i="1" dirty="0"/>
              <a:t>Mau beli berapa kilo beras?</a:t>
            </a:r>
          </a:p>
          <a:p>
            <a:r>
              <a:rPr lang="en-AU" b="0" i="0" dirty="0"/>
              <a:t>Student responds: </a:t>
            </a:r>
            <a:r>
              <a:rPr lang="en-AU" b="0" i="1" dirty="0"/>
              <a:t>Saya mau beli sekilo beras.</a:t>
            </a:r>
          </a:p>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dirty="0"/>
          </a:p>
        </p:txBody>
      </p:sp>
    </p:spTree>
    <p:extLst>
      <p:ext uri="{BB962C8B-B14F-4D97-AF65-F5344CB8AC3E}">
        <p14:creationId xmlns:p14="http://schemas.microsoft.com/office/powerpoint/2010/main" val="2853994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t>Teacher asks: </a:t>
            </a:r>
            <a:r>
              <a:rPr lang="en-AU" b="0" i="1" dirty="0"/>
              <a:t>Mau beli berapa gram cabe?</a:t>
            </a:r>
          </a:p>
          <a:p>
            <a:r>
              <a:rPr lang="en-AU" b="0" i="0" dirty="0"/>
              <a:t>Student responds: </a:t>
            </a:r>
            <a:r>
              <a:rPr lang="en-AU" b="0" i="1" dirty="0"/>
              <a:t>Saya mau beli lima puluh gram cabe.</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dirty="0"/>
          </a:p>
        </p:txBody>
      </p:sp>
    </p:spTree>
    <p:extLst>
      <p:ext uri="{BB962C8B-B14F-4D97-AF65-F5344CB8AC3E}">
        <p14:creationId xmlns:p14="http://schemas.microsoft.com/office/powerpoint/2010/main" val="2461426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For the teacher:</a:t>
            </a:r>
          </a:p>
          <a:p>
            <a:r>
              <a:rPr lang="en-AU" dirty="0"/>
              <a:t>Translations of examples:</a:t>
            </a:r>
          </a:p>
          <a:p>
            <a:pPr marL="285750" indent="-285750">
              <a:buFont typeface="Arial" panose="020B0604020202020204" pitchFamily="34" charset="0"/>
              <a:buChar char="•"/>
            </a:pPr>
            <a:r>
              <a:rPr lang="en-AU" dirty="0"/>
              <a:t>I want to buy pineapple.</a:t>
            </a:r>
          </a:p>
          <a:p>
            <a:pPr marL="285750" indent="-285750">
              <a:buFont typeface="Arial" panose="020B0604020202020204" pitchFamily="34" charset="0"/>
              <a:buChar char="•"/>
            </a:pPr>
            <a:r>
              <a:rPr lang="en-AU" dirty="0"/>
              <a:t>I want to buy fish. </a:t>
            </a:r>
          </a:p>
          <a:p>
            <a:pPr marL="285750" indent="-285750">
              <a:buFont typeface="Arial" panose="020B0604020202020204" pitchFamily="34" charset="0"/>
              <a:buChar char="•"/>
            </a:pPr>
            <a:r>
              <a:rPr lang="en-AU" dirty="0"/>
              <a:t>I want to buy tomatoes.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dirty="0"/>
          </a:p>
        </p:txBody>
      </p:sp>
    </p:spTree>
    <p:extLst>
      <p:ext uri="{BB962C8B-B14F-4D97-AF65-F5344CB8AC3E}">
        <p14:creationId xmlns:p14="http://schemas.microsoft.com/office/powerpoint/2010/main" val="4007884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t>Teacher asks: </a:t>
            </a:r>
            <a:r>
              <a:rPr lang="en-AU" b="0" i="1" dirty="0"/>
              <a:t>Mau beli berapa kilo rambutan?</a:t>
            </a:r>
          </a:p>
          <a:p>
            <a:r>
              <a:rPr lang="en-AU" b="0" i="0" dirty="0"/>
              <a:t>Student responds: </a:t>
            </a:r>
            <a:r>
              <a:rPr lang="en-AU" b="0" i="1" dirty="0"/>
              <a:t>Saya mau beli sekilo rambutan.</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dirty="0"/>
          </a:p>
        </p:txBody>
      </p:sp>
    </p:spTree>
    <p:extLst>
      <p:ext uri="{BB962C8B-B14F-4D97-AF65-F5344CB8AC3E}">
        <p14:creationId xmlns:p14="http://schemas.microsoft.com/office/powerpoint/2010/main" val="3470009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t>Teacher asks: </a:t>
            </a:r>
            <a:r>
              <a:rPr lang="en-AU" b="0" i="1" dirty="0"/>
              <a:t>Mau beli berapa kilo daging?</a:t>
            </a:r>
          </a:p>
          <a:p>
            <a:r>
              <a:rPr lang="en-AU" b="0" i="0" dirty="0"/>
              <a:t>Student responds: </a:t>
            </a:r>
            <a:r>
              <a:rPr lang="en-AU" b="0" i="1" dirty="0"/>
              <a:t>Saya mau beli dua kilo daging.</a:t>
            </a:r>
          </a:p>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dirty="0"/>
          </a:p>
        </p:txBody>
      </p:sp>
    </p:spTree>
    <p:extLst>
      <p:ext uri="{BB962C8B-B14F-4D97-AF65-F5344CB8AC3E}">
        <p14:creationId xmlns:p14="http://schemas.microsoft.com/office/powerpoint/2010/main" val="4088875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not shared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dirty="0"/>
          </a:p>
        </p:txBody>
      </p:sp>
    </p:spTree>
    <p:extLst>
      <p:ext uri="{BB962C8B-B14F-4D97-AF65-F5344CB8AC3E}">
        <p14:creationId xmlns:p14="http://schemas.microsoft.com/office/powerpoint/2010/main" val="4052191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For the teacher:</a:t>
            </a:r>
          </a:p>
          <a:p>
            <a:pPr marL="285750" indent="-285750">
              <a:buFont typeface="Arial" panose="020B0604020202020204" pitchFamily="34" charset="0"/>
              <a:buChar char="•"/>
            </a:pPr>
            <a:r>
              <a:rPr lang="en-AU" dirty="0"/>
              <a:t>Give each student a number card (from the unit of work resources).</a:t>
            </a:r>
          </a:p>
          <a:p>
            <a:pPr marL="285750" indent="-285750">
              <a:buFont typeface="Arial" panose="020B0604020202020204" pitchFamily="34" charset="0"/>
              <a:buChar char="•"/>
            </a:pPr>
            <a:r>
              <a:rPr lang="en-AU" dirty="0"/>
              <a:t>As you move through each slide, call out a number in Indonesian (for example, ‘</a:t>
            </a:r>
            <a:r>
              <a:rPr lang="en-AU" i="1" dirty="0"/>
              <a:t>dua belas!</a:t>
            </a:r>
            <a:r>
              <a:rPr lang="en-AU" dirty="0"/>
              <a:t>’).</a:t>
            </a:r>
          </a:p>
          <a:p>
            <a:pPr marL="285750" indent="-285750">
              <a:buFont typeface="Arial" panose="020B0604020202020204" pitchFamily="34" charset="0"/>
              <a:buChar char="•"/>
            </a:pPr>
            <a:r>
              <a:rPr lang="en-AU" dirty="0"/>
              <a:t>The student who has the number 12 card should identify themselves by calling out ‘</a:t>
            </a:r>
            <a:r>
              <a:rPr lang="en-AU" i="1" dirty="0"/>
              <a:t>Saya!</a:t>
            </a:r>
            <a:r>
              <a:rPr lang="en-AU" dirty="0"/>
              <a:t>’.</a:t>
            </a:r>
          </a:p>
          <a:p>
            <a:pPr marL="285750" indent="-285750">
              <a:buFont typeface="Arial" panose="020B0604020202020204" pitchFamily="34" charset="0"/>
              <a:buChar char="•"/>
            </a:pPr>
            <a:r>
              <a:rPr lang="en-AU" dirty="0"/>
              <a:t>Ask the student </a:t>
            </a:r>
            <a:r>
              <a:rPr lang="en-AU" i="1" dirty="0"/>
              <a:t>Mau beli apa?</a:t>
            </a:r>
          </a:p>
          <a:p>
            <a:pPr marL="285750" indent="-285750">
              <a:buFont typeface="Arial" panose="020B0604020202020204" pitchFamily="34" charset="0"/>
              <a:buChar char="•"/>
            </a:pPr>
            <a:r>
              <a:rPr lang="en-AU" dirty="0"/>
              <a:t>The student should respond by saying that they want to buy the item displayed on the slide. For example, if the slide shows a picture of an apple, the student would answer </a:t>
            </a:r>
            <a:r>
              <a:rPr lang="en-AU" i="1" dirty="0"/>
              <a:t>Saya mau beli apel</a:t>
            </a:r>
            <a:r>
              <a:rPr lang="en-AU" i="0" dirty="0"/>
              <a:t>.</a:t>
            </a:r>
          </a:p>
          <a:p>
            <a:pPr marL="285750" indent="-285750">
              <a:buFont typeface="Arial" panose="020B0604020202020204" pitchFamily="34" charset="0"/>
              <a:buChar char="•"/>
            </a:pPr>
            <a:r>
              <a:rPr lang="en-AU" i="0" dirty="0"/>
              <a:t>After moving through the 6 item slides, return to the beginning again. This time, have students work in pairs and follow the same pattern. Display each slide and students take turns asking each other </a:t>
            </a:r>
            <a:r>
              <a:rPr lang="en-AU" i="1" dirty="0"/>
              <a:t>Mau beli apa? </a:t>
            </a:r>
            <a:r>
              <a:rPr lang="en-AU" i="0" dirty="0"/>
              <a:t>and responding in Indonesian.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dirty="0"/>
          </a:p>
        </p:txBody>
      </p:sp>
    </p:spTree>
    <p:extLst>
      <p:ext uri="{BB962C8B-B14F-4D97-AF65-F5344CB8AC3E}">
        <p14:creationId xmlns:p14="http://schemas.microsoft.com/office/powerpoint/2010/main" val="3661153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t>Teacher asks: </a:t>
            </a:r>
            <a:r>
              <a:rPr lang="en-AU" b="0" i="1" dirty="0"/>
              <a:t>Mau beli apa?</a:t>
            </a:r>
          </a:p>
          <a:p>
            <a:r>
              <a:rPr lang="en-AU" b="0" i="0" dirty="0"/>
              <a:t>Student responds: </a:t>
            </a:r>
            <a:r>
              <a:rPr lang="en-AU" b="0" i="1" dirty="0"/>
              <a:t>Saya mau beli mangga.</a:t>
            </a:r>
          </a:p>
          <a:p>
            <a:endParaRPr lang="en-AU" i="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dirty="0"/>
          </a:p>
        </p:txBody>
      </p:sp>
    </p:spTree>
    <p:extLst>
      <p:ext uri="{BB962C8B-B14F-4D97-AF65-F5344CB8AC3E}">
        <p14:creationId xmlns:p14="http://schemas.microsoft.com/office/powerpoint/2010/main" val="22861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t>Teacher asks: </a:t>
            </a:r>
            <a:r>
              <a:rPr lang="en-AU" b="0" i="1" dirty="0"/>
              <a:t>Mau beli apa?</a:t>
            </a:r>
          </a:p>
          <a:p>
            <a:r>
              <a:rPr lang="en-AU" b="0" i="0" dirty="0"/>
              <a:t>Student responds: </a:t>
            </a:r>
            <a:r>
              <a:rPr lang="en-AU" b="0" i="1" dirty="0"/>
              <a:t>Saya mau beli tomat.</a:t>
            </a:r>
          </a:p>
          <a:p>
            <a:endParaRPr lang="en-AU" i="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dirty="0"/>
          </a:p>
        </p:txBody>
      </p:sp>
    </p:spTree>
    <p:extLst>
      <p:ext uri="{BB962C8B-B14F-4D97-AF65-F5344CB8AC3E}">
        <p14:creationId xmlns:p14="http://schemas.microsoft.com/office/powerpoint/2010/main" val="1271954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t>Teacher asks: </a:t>
            </a:r>
            <a:r>
              <a:rPr lang="en-AU" b="0" i="1" dirty="0"/>
              <a:t>Mau beli apa?</a:t>
            </a:r>
          </a:p>
          <a:p>
            <a:r>
              <a:rPr lang="en-AU" b="0" i="0" dirty="0"/>
              <a:t>Student responds: </a:t>
            </a:r>
            <a:r>
              <a:rPr lang="en-AU" b="0" i="1" dirty="0"/>
              <a:t>Saya mau beli pisang.</a:t>
            </a:r>
          </a:p>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dirty="0"/>
          </a:p>
        </p:txBody>
      </p:sp>
    </p:spTree>
    <p:extLst>
      <p:ext uri="{BB962C8B-B14F-4D97-AF65-F5344CB8AC3E}">
        <p14:creationId xmlns:p14="http://schemas.microsoft.com/office/powerpoint/2010/main" val="1876840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t>Teacher asks: </a:t>
            </a:r>
            <a:r>
              <a:rPr lang="en-AU" b="0" i="1" dirty="0"/>
              <a:t>Mau beli apa?</a:t>
            </a:r>
          </a:p>
          <a:p>
            <a:r>
              <a:rPr lang="en-AU" b="0" i="0" dirty="0"/>
              <a:t>Student responds: </a:t>
            </a:r>
            <a:r>
              <a:rPr lang="en-AU" b="0" i="1" dirty="0"/>
              <a:t>Saya mau beli buncis.</a:t>
            </a:r>
          </a:p>
          <a:p>
            <a:endParaRPr lang="en-AU" i="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dirty="0"/>
          </a:p>
        </p:txBody>
      </p:sp>
    </p:spTree>
    <p:extLst>
      <p:ext uri="{BB962C8B-B14F-4D97-AF65-F5344CB8AC3E}">
        <p14:creationId xmlns:p14="http://schemas.microsoft.com/office/powerpoint/2010/main" val="3070983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t>Teacher asks: </a:t>
            </a:r>
            <a:r>
              <a:rPr lang="en-AU" b="0" i="1" dirty="0"/>
              <a:t>Mau beli apa?</a:t>
            </a:r>
          </a:p>
          <a:p>
            <a:r>
              <a:rPr lang="en-AU" b="0" i="0" dirty="0"/>
              <a:t>Student responds: </a:t>
            </a:r>
            <a:r>
              <a:rPr lang="en-AU" b="0" i="1" dirty="0"/>
              <a:t>Saya mau beli pepaya.</a:t>
            </a:r>
          </a:p>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dirty="0"/>
          </a:p>
        </p:txBody>
      </p:sp>
    </p:spTree>
    <p:extLst>
      <p:ext uri="{BB962C8B-B14F-4D97-AF65-F5344CB8AC3E}">
        <p14:creationId xmlns:p14="http://schemas.microsoft.com/office/powerpoint/2010/main" val="2682510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1983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dirty="0"/>
              <a:t>Click icon to add picture</a:t>
            </a:r>
            <a:endParaRPr lang="en-AU" dirty="0"/>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07035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56829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165311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Tree>
    <p:extLst>
      <p:ext uri="{BB962C8B-B14F-4D97-AF65-F5344CB8AC3E}">
        <p14:creationId xmlns:p14="http://schemas.microsoft.com/office/powerpoint/2010/main" val="11651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82872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dirty="0"/>
              <a:t>Click icon to add picture</a:t>
            </a:r>
            <a:endParaRPr lang="en-AU" dirty="0"/>
          </a:p>
        </p:txBody>
      </p:sp>
    </p:spTree>
    <p:extLst>
      <p:ext uri="{BB962C8B-B14F-4D97-AF65-F5344CB8AC3E}">
        <p14:creationId xmlns:p14="http://schemas.microsoft.com/office/powerpoint/2010/main" val="260105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275809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69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87941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dirty="0"/>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069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09058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dirty="0"/>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69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44071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32139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dirty="0"/>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dirty="0"/>
              <a:t>Click icon to add picture</a:t>
            </a:r>
            <a:endParaRPr lang="en-AU" dirty="0"/>
          </a:p>
        </p:txBody>
      </p:sp>
    </p:spTree>
    <p:extLst>
      <p:ext uri="{BB962C8B-B14F-4D97-AF65-F5344CB8AC3E}">
        <p14:creationId xmlns:p14="http://schemas.microsoft.com/office/powerpoint/2010/main" val="126223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dirty="0"/>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dirty="0"/>
              <a:t>Click icon to add picture</a:t>
            </a:r>
            <a:endParaRPr lang="en-AU" dirty="0"/>
          </a:p>
        </p:txBody>
      </p:sp>
    </p:spTree>
    <p:extLst>
      <p:ext uri="{BB962C8B-B14F-4D97-AF65-F5344CB8AC3E}">
        <p14:creationId xmlns:p14="http://schemas.microsoft.com/office/powerpoint/2010/main" val="373977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dirty="0"/>
              <a:t>Click icon to add picture</a:t>
            </a:r>
            <a:endParaRPr lang="en-AU" dirty="0"/>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dirty="0"/>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80841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35855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407017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45075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44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dirty="0"/>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89009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dirty="0"/>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dirty="0"/>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72068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dirty="0"/>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dirty="0"/>
              <a:t>Click icon to add picture</a:t>
            </a:r>
            <a:endParaRPr lang="en-AU" dirty="0"/>
          </a:p>
        </p:txBody>
      </p:sp>
    </p:spTree>
    <p:extLst>
      <p:ext uri="{BB962C8B-B14F-4D97-AF65-F5344CB8AC3E}">
        <p14:creationId xmlns:p14="http://schemas.microsoft.com/office/powerpoint/2010/main" val="341349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dirty="0"/>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dirty="0"/>
              <a:t>Click icon to add picture</a:t>
            </a:r>
            <a:endParaRPr lang="en-AU" dirty="0"/>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84257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73269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406513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dirty="0"/>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dirty="0"/>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7253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dirty="0"/>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dirty="0"/>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80463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418394679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32.xml"/><Relationship Id="rId1" Type="http://schemas.openxmlformats.org/officeDocument/2006/relationships/slideLayout" Target="../slideLayouts/slideLayout30.xml"/><Relationship Id="rId4" Type="http://schemas.openxmlformats.org/officeDocument/2006/relationships/hyperlink" Target="https://creativecommons.org/licenses/by/4.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6E314C-54E1-134A-9BA5-C47E8026D3E4}"/>
              </a:ext>
            </a:extLst>
          </p:cNvPr>
          <p:cNvSpPr>
            <a:spLocks noGrp="1"/>
          </p:cNvSpPr>
          <p:nvPr>
            <p:ph type="ctrTitle"/>
          </p:nvPr>
        </p:nvSpPr>
        <p:spPr/>
        <p:txBody>
          <a:bodyPr/>
          <a:lstStyle/>
          <a:p>
            <a:pPr>
              <a:lnSpc>
                <a:spcPct val="150000"/>
              </a:lnSpc>
            </a:pPr>
            <a:r>
              <a:rPr lang="en-US" dirty="0"/>
              <a:t>What do you want to buy?</a:t>
            </a:r>
            <a:br>
              <a:rPr lang="en-US" dirty="0"/>
            </a:br>
            <a:r>
              <a:rPr lang="en-US" dirty="0"/>
              <a:t>– </a:t>
            </a:r>
            <a:r>
              <a:rPr lang="id-ID" i="1" dirty="0"/>
              <a:t>Mau beli apa?</a:t>
            </a:r>
          </a:p>
        </p:txBody>
      </p:sp>
    </p:spTree>
    <p:extLst>
      <p:ext uri="{BB962C8B-B14F-4D97-AF65-F5344CB8AC3E}">
        <p14:creationId xmlns:p14="http://schemas.microsoft.com/office/powerpoint/2010/main" val="164996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E4D9-8142-3CAB-4433-2CED47422744}"/>
              </a:ext>
            </a:extLst>
          </p:cNvPr>
          <p:cNvSpPr>
            <a:spLocks noGrp="1"/>
          </p:cNvSpPr>
          <p:nvPr>
            <p:ph type="title"/>
          </p:nvPr>
        </p:nvSpPr>
        <p:spPr>
          <a:xfrm>
            <a:off x="360000" y="360000"/>
            <a:ext cx="10080000" cy="732200"/>
          </a:xfrm>
        </p:spPr>
        <p:txBody>
          <a:bodyPr/>
          <a:lstStyle/>
          <a:p>
            <a:r>
              <a:rPr lang="en-AU" dirty="0"/>
              <a:t>Item 6</a:t>
            </a:r>
          </a:p>
        </p:txBody>
      </p:sp>
      <p:pic>
        <p:nvPicPr>
          <p:cNvPr id="5" name="Picture 4" descr="Buah-buahan">
            <a:extLst>
              <a:ext uri="{FF2B5EF4-FFF2-40B4-BE49-F238E27FC236}">
                <a16:creationId xmlns:a16="http://schemas.microsoft.com/office/drawing/2014/main" id="{DF6DE8BD-3BFD-36B3-4A9E-A9205BD380F1}"/>
              </a:ext>
            </a:extLst>
          </p:cNvPr>
          <p:cNvPicPr>
            <a:picLocks noChangeAspect="1"/>
          </p:cNvPicPr>
          <p:nvPr/>
        </p:nvPicPr>
        <p:blipFill rotWithShape="1">
          <a:blip r:embed="rId3">
            <a:extLst>
              <a:ext uri="{28A0092B-C50C-407E-A947-70E740481C1C}">
                <a14:useLocalDpi xmlns:a14="http://schemas.microsoft.com/office/drawing/2010/main" val="0"/>
              </a:ext>
            </a:extLst>
          </a:blip>
          <a:srcRect t="11653"/>
          <a:stretch/>
        </p:blipFill>
        <p:spPr>
          <a:xfrm>
            <a:off x="4207173" y="1261872"/>
            <a:ext cx="3777653" cy="4992812"/>
          </a:xfrm>
          <a:prstGeom prst="rect">
            <a:avLst/>
          </a:prstGeom>
        </p:spPr>
      </p:pic>
      <p:sp>
        <p:nvSpPr>
          <p:cNvPr id="3" name="Slide Number Placeholder 2">
            <a:extLst>
              <a:ext uri="{FF2B5EF4-FFF2-40B4-BE49-F238E27FC236}">
                <a16:creationId xmlns:a16="http://schemas.microsoft.com/office/drawing/2014/main" id="{2B95199B-9FD9-CAD2-5FFC-A53501577E7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dirty="0"/>
          </a:p>
        </p:txBody>
      </p:sp>
    </p:spTree>
    <p:extLst>
      <p:ext uri="{BB962C8B-B14F-4D97-AF65-F5344CB8AC3E}">
        <p14:creationId xmlns:p14="http://schemas.microsoft.com/office/powerpoint/2010/main" val="424042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7AD86-7525-7DB6-FC1F-32DA38F20756}"/>
              </a:ext>
            </a:extLst>
          </p:cNvPr>
          <p:cNvSpPr>
            <a:spLocks noGrp="1"/>
          </p:cNvSpPr>
          <p:nvPr>
            <p:ph type="title"/>
          </p:nvPr>
        </p:nvSpPr>
        <p:spPr>
          <a:xfrm>
            <a:off x="360000" y="360000"/>
            <a:ext cx="10080000" cy="545601"/>
          </a:xfrm>
        </p:spPr>
        <p:txBody>
          <a:bodyPr anchor="t">
            <a:noAutofit/>
          </a:bodyPr>
          <a:lstStyle/>
          <a:p>
            <a:r>
              <a:rPr lang="en-AU" sz="3300" dirty="0"/>
              <a:t>Asking someone if they want to buy a specific item</a:t>
            </a:r>
          </a:p>
        </p:txBody>
      </p:sp>
      <p:sp>
        <p:nvSpPr>
          <p:cNvPr id="5" name="Text Placeholder 4">
            <a:extLst>
              <a:ext uri="{FF2B5EF4-FFF2-40B4-BE49-F238E27FC236}">
                <a16:creationId xmlns:a16="http://schemas.microsoft.com/office/drawing/2014/main" id="{B8EF9431-F2CB-42DC-82EB-CA4CA353261F}"/>
              </a:ext>
            </a:extLst>
          </p:cNvPr>
          <p:cNvSpPr>
            <a:spLocks noGrp="1"/>
          </p:cNvSpPr>
          <p:nvPr>
            <p:ph type="body" sz="quarter" idx="18"/>
          </p:nvPr>
        </p:nvSpPr>
        <p:spPr>
          <a:xfrm>
            <a:off x="360000" y="982520"/>
            <a:ext cx="10080000" cy="310015"/>
          </a:xfrm>
        </p:spPr>
        <p:txBody>
          <a:bodyPr anchor="b">
            <a:noAutofit/>
          </a:bodyPr>
          <a:lstStyle/>
          <a:p>
            <a:pPr>
              <a:lnSpc>
                <a:spcPct val="140000"/>
              </a:lnSpc>
            </a:pPr>
            <a:r>
              <a:rPr lang="en-AU" dirty="0"/>
              <a:t>Do you want to buy …?</a:t>
            </a:r>
          </a:p>
        </p:txBody>
      </p:sp>
      <p:sp>
        <p:nvSpPr>
          <p:cNvPr id="3" name="Content Placeholder 2">
            <a:extLst>
              <a:ext uri="{FF2B5EF4-FFF2-40B4-BE49-F238E27FC236}">
                <a16:creationId xmlns:a16="http://schemas.microsoft.com/office/drawing/2014/main" id="{6E895472-F5E6-4B4A-4B0E-9CF4322B399A}"/>
              </a:ext>
            </a:extLst>
          </p:cNvPr>
          <p:cNvSpPr>
            <a:spLocks noGrp="1"/>
          </p:cNvSpPr>
          <p:nvPr>
            <p:ph sz="half" idx="1"/>
          </p:nvPr>
        </p:nvSpPr>
        <p:spPr>
          <a:xfrm>
            <a:off x="360000" y="1584000"/>
            <a:ext cx="5616000" cy="4499998"/>
          </a:xfrm>
        </p:spPr>
        <p:txBody>
          <a:bodyPr>
            <a:noAutofit/>
          </a:bodyPr>
          <a:lstStyle/>
          <a:p>
            <a:pPr>
              <a:spcAft>
                <a:spcPts val="600"/>
              </a:spcAft>
            </a:pPr>
            <a:r>
              <a:rPr lang="en-AU" dirty="0"/>
              <a:t>Sometimes you might want to ask someone whether they want to buy a particular item, or not.</a:t>
            </a:r>
          </a:p>
          <a:p>
            <a:pPr>
              <a:spcAft>
                <a:spcPts val="600"/>
              </a:spcAft>
            </a:pPr>
            <a:r>
              <a:rPr lang="en-AU" dirty="0"/>
              <a:t>We can ask:</a:t>
            </a:r>
          </a:p>
          <a:p>
            <a:pPr>
              <a:spcAft>
                <a:spcPts val="600"/>
              </a:spcAft>
            </a:pPr>
            <a:r>
              <a:rPr lang="en-AU" i="1" dirty="0">
                <a:solidFill>
                  <a:schemeClr val="tx2"/>
                </a:solidFill>
                <a:latin typeface="Public Sans" pitchFamily="2" charset="77"/>
              </a:rPr>
              <a:t>Mau </a:t>
            </a:r>
            <a:r>
              <a:rPr lang="en-AU" i="1" dirty="0" err="1">
                <a:solidFill>
                  <a:schemeClr val="tx2"/>
                </a:solidFill>
                <a:latin typeface="Public Sans" pitchFamily="2" charset="77"/>
              </a:rPr>
              <a:t>beli</a:t>
            </a:r>
            <a:r>
              <a:rPr lang="en-AU" i="1" dirty="0">
                <a:solidFill>
                  <a:schemeClr val="tx2"/>
                </a:solidFill>
                <a:latin typeface="Public Sans" pitchFamily="2" charset="77"/>
              </a:rPr>
              <a:t>…?</a:t>
            </a:r>
          </a:p>
          <a:p>
            <a:pPr>
              <a:spcAft>
                <a:spcPts val="600"/>
              </a:spcAft>
            </a:pPr>
            <a:r>
              <a:rPr lang="en-AU" dirty="0"/>
              <a:t>Don’t forget to add an item at the end of the question. For example:</a:t>
            </a:r>
          </a:p>
          <a:p>
            <a:pPr marL="285750" indent="-285750">
              <a:spcAft>
                <a:spcPts val="600"/>
              </a:spcAft>
              <a:buFont typeface="Arial" panose="020B0604020202020204" pitchFamily="34" charset="0"/>
              <a:buChar char="•"/>
            </a:pPr>
            <a:r>
              <a:rPr lang="en-AU" i="1" dirty="0"/>
              <a:t>Mau beli buah-buahan?</a:t>
            </a:r>
          </a:p>
          <a:p>
            <a:pPr marL="285750" indent="-285750">
              <a:spcAft>
                <a:spcPts val="600"/>
              </a:spcAft>
              <a:buFont typeface="Arial" panose="020B0604020202020204" pitchFamily="34" charset="0"/>
              <a:buChar char="•"/>
            </a:pPr>
            <a:r>
              <a:rPr lang="en-AU" i="1" dirty="0"/>
              <a:t>Mau beli jeruk?</a:t>
            </a:r>
          </a:p>
          <a:p>
            <a:pPr marL="285750" indent="-285750">
              <a:spcAft>
                <a:spcPts val="600"/>
              </a:spcAft>
              <a:buFont typeface="Arial" panose="020B0604020202020204" pitchFamily="34" charset="0"/>
              <a:buChar char="•"/>
            </a:pPr>
            <a:r>
              <a:rPr lang="en-AU" i="1" dirty="0"/>
              <a:t>Mau beli </a:t>
            </a:r>
            <a:r>
              <a:rPr lang="en-AU" i="1" dirty="0" err="1"/>
              <a:t>apel</a:t>
            </a:r>
            <a:r>
              <a:rPr lang="en-AU" i="1" dirty="0"/>
              <a:t>?</a:t>
            </a:r>
          </a:p>
        </p:txBody>
      </p:sp>
      <p:pic>
        <p:nvPicPr>
          <p:cNvPr id="7" name="Picture 6" descr="A person selling oranges and apples.">
            <a:extLst>
              <a:ext uri="{FF2B5EF4-FFF2-40B4-BE49-F238E27FC236}">
                <a16:creationId xmlns:a16="http://schemas.microsoft.com/office/drawing/2014/main" id="{973CB123-A22D-70F5-D833-AABAE18B0582}"/>
              </a:ext>
            </a:extLst>
          </p:cNvPr>
          <p:cNvPicPr>
            <a:picLocks noChangeAspect="1"/>
          </p:cNvPicPr>
          <p:nvPr/>
        </p:nvPicPr>
        <p:blipFill rotWithShape="1">
          <a:blip r:embed="rId3">
            <a:extLst>
              <a:ext uri="{28A0092B-C50C-407E-A947-70E740481C1C}">
                <a14:useLocalDpi xmlns:a14="http://schemas.microsoft.com/office/drawing/2010/main" val="0"/>
              </a:ext>
            </a:extLst>
          </a:blip>
          <a:srcRect t="2" r="47450" b="-5"/>
          <a:stretch/>
        </p:blipFill>
        <p:spPr>
          <a:xfrm>
            <a:off x="7590236" y="1878183"/>
            <a:ext cx="2968906" cy="3997297"/>
          </a:xfrm>
          <a:prstGeom prst="rect">
            <a:avLst/>
          </a:prstGeom>
          <a:noFill/>
        </p:spPr>
      </p:pic>
      <p:sp>
        <p:nvSpPr>
          <p:cNvPr id="4" name="Slide Number Placeholder 3">
            <a:extLst>
              <a:ext uri="{FF2B5EF4-FFF2-40B4-BE49-F238E27FC236}">
                <a16:creationId xmlns:a16="http://schemas.microsoft.com/office/drawing/2014/main" id="{0553A532-851A-EB9C-A046-B97C740307E0}"/>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a:t>
            </a:fld>
            <a:endParaRPr lang="en-AU" dirty="0"/>
          </a:p>
        </p:txBody>
      </p:sp>
    </p:spTree>
    <p:extLst>
      <p:ext uri="{BB962C8B-B14F-4D97-AF65-F5344CB8AC3E}">
        <p14:creationId xmlns:p14="http://schemas.microsoft.com/office/powerpoint/2010/main" val="299145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7AD86-7525-7DB6-FC1F-32DA38F20756}"/>
              </a:ext>
            </a:extLst>
          </p:cNvPr>
          <p:cNvSpPr>
            <a:spLocks noGrp="1"/>
          </p:cNvSpPr>
          <p:nvPr>
            <p:ph type="title"/>
          </p:nvPr>
        </p:nvSpPr>
        <p:spPr>
          <a:xfrm>
            <a:off x="360000" y="360000"/>
            <a:ext cx="10080000" cy="545601"/>
          </a:xfrm>
        </p:spPr>
        <p:txBody>
          <a:bodyPr anchor="t">
            <a:normAutofit/>
          </a:bodyPr>
          <a:lstStyle/>
          <a:p>
            <a:r>
              <a:rPr lang="en-AU" dirty="0"/>
              <a:t>Saying you do/don’t want to buy something</a:t>
            </a:r>
          </a:p>
        </p:txBody>
      </p:sp>
      <p:sp>
        <p:nvSpPr>
          <p:cNvPr id="5" name="Text Placeholder 4">
            <a:extLst>
              <a:ext uri="{FF2B5EF4-FFF2-40B4-BE49-F238E27FC236}">
                <a16:creationId xmlns:a16="http://schemas.microsoft.com/office/drawing/2014/main" id="{B8EF9431-F2CB-42DC-82EB-CA4CA353261F}"/>
              </a:ext>
            </a:extLst>
          </p:cNvPr>
          <p:cNvSpPr>
            <a:spLocks noGrp="1"/>
          </p:cNvSpPr>
          <p:nvPr>
            <p:ph type="body" sz="quarter" idx="18"/>
          </p:nvPr>
        </p:nvSpPr>
        <p:spPr>
          <a:xfrm>
            <a:off x="360000" y="982520"/>
            <a:ext cx="10080000" cy="310015"/>
          </a:xfrm>
        </p:spPr>
        <p:txBody>
          <a:bodyPr anchor="b">
            <a:noAutofit/>
          </a:bodyPr>
          <a:lstStyle/>
          <a:p>
            <a:pPr>
              <a:lnSpc>
                <a:spcPct val="140000"/>
              </a:lnSpc>
            </a:pPr>
            <a:r>
              <a:rPr lang="en-AU" dirty="0"/>
              <a:t>I want/don’t want to buy…</a:t>
            </a:r>
          </a:p>
        </p:txBody>
      </p:sp>
      <p:sp>
        <p:nvSpPr>
          <p:cNvPr id="3" name="Content Placeholder 2">
            <a:extLst>
              <a:ext uri="{FF2B5EF4-FFF2-40B4-BE49-F238E27FC236}">
                <a16:creationId xmlns:a16="http://schemas.microsoft.com/office/drawing/2014/main" id="{6E895472-F5E6-4B4A-4B0E-9CF4322B399A}"/>
              </a:ext>
            </a:extLst>
          </p:cNvPr>
          <p:cNvSpPr>
            <a:spLocks noGrp="1"/>
          </p:cNvSpPr>
          <p:nvPr>
            <p:ph sz="half" idx="1"/>
          </p:nvPr>
        </p:nvSpPr>
        <p:spPr>
          <a:xfrm>
            <a:off x="360000" y="1584000"/>
            <a:ext cx="5616000" cy="4499998"/>
          </a:xfrm>
        </p:spPr>
        <p:txBody>
          <a:bodyPr>
            <a:normAutofit/>
          </a:bodyPr>
          <a:lstStyle/>
          <a:p>
            <a:pPr>
              <a:spcAft>
                <a:spcPts val="600"/>
              </a:spcAft>
            </a:pPr>
            <a:r>
              <a:rPr lang="en-AU" dirty="0"/>
              <a:t>If asked </a:t>
            </a:r>
            <a:r>
              <a:rPr lang="en-AU" i="1" dirty="0"/>
              <a:t>Mau beli… ?</a:t>
            </a:r>
            <a:r>
              <a:rPr lang="en-AU" dirty="0"/>
              <a:t>, we can say:</a:t>
            </a:r>
          </a:p>
          <a:p>
            <a:pPr>
              <a:spcAft>
                <a:spcPts val="600"/>
              </a:spcAft>
            </a:pPr>
            <a:r>
              <a:rPr lang="en-AU" dirty="0">
                <a:solidFill>
                  <a:srgbClr val="00B050"/>
                </a:solidFill>
                <a:sym typeface="Wingdings" panose="05000000000000000000" pitchFamily="2" charset="2"/>
              </a:rPr>
              <a:t></a:t>
            </a:r>
            <a:r>
              <a:rPr lang="en-AU" dirty="0">
                <a:solidFill>
                  <a:schemeClr val="tx2">
                    <a:lumMod val="75000"/>
                  </a:schemeClr>
                </a:solidFill>
                <a:sym typeface="Wingdings" panose="05000000000000000000" pitchFamily="2" charset="2"/>
              </a:rPr>
              <a:t>  </a:t>
            </a:r>
            <a:r>
              <a:rPr lang="en-AU" i="1" dirty="0">
                <a:solidFill>
                  <a:schemeClr val="tx2"/>
                </a:solidFill>
                <a:latin typeface="Public Sans" pitchFamily="2" charset="77"/>
              </a:rPr>
              <a:t>Ya, saya mau beli…</a:t>
            </a:r>
          </a:p>
          <a:p>
            <a:pPr>
              <a:spcAft>
                <a:spcPts val="600"/>
              </a:spcAft>
            </a:pPr>
            <a:r>
              <a:rPr lang="en-AU" dirty="0">
                <a:solidFill>
                  <a:schemeClr val="accent6">
                    <a:lumMod val="50000"/>
                  </a:schemeClr>
                </a:solidFill>
                <a:sym typeface="Wingdings" panose="05000000000000000000" pitchFamily="2" charset="2"/>
              </a:rPr>
              <a:t></a:t>
            </a:r>
            <a:r>
              <a:rPr lang="en-AU" i="1" dirty="0">
                <a:solidFill>
                  <a:schemeClr val="accent6">
                    <a:lumMod val="50000"/>
                  </a:schemeClr>
                </a:solidFill>
                <a:sym typeface="Wingdings" panose="05000000000000000000" pitchFamily="2" charset="2"/>
              </a:rPr>
              <a:t>  </a:t>
            </a:r>
            <a:r>
              <a:rPr lang="en-AU" i="1" dirty="0">
                <a:solidFill>
                  <a:schemeClr val="tx2"/>
                </a:solidFill>
                <a:latin typeface="Public Sans" pitchFamily="2" charset="77"/>
              </a:rPr>
              <a:t>Saya tidak mau beli… </a:t>
            </a:r>
          </a:p>
          <a:p>
            <a:pPr>
              <a:spcAft>
                <a:spcPts val="600"/>
              </a:spcAft>
            </a:pPr>
            <a:r>
              <a:rPr lang="en-AU" dirty="0"/>
              <a:t>For example:</a:t>
            </a:r>
          </a:p>
          <a:p>
            <a:pPr marL="285750" indent="-285750">
              <a:spcAft>
                <a:spcPts val="600"/>
              </a:spcAft>
              <a:buFont typeface="Arial" panose="020B0604020202020204" pitchFamily="34" charset="0"/>
              <a:buChar char="•"/>
            </a:pPr>
            <a:r>
              <a:rPr lang="en-AU" i="1" dirty="0"/>
              <a:t>Ya, saya mau beli telur.</a:t>
            </a:r>
          </a:p>
          <a:p>
            <a:pPr marL="285750" indent="-285750">
              <a:spcAft>
                <a:spcPts val="600"/>
              </a:spcAft>
              <a:buFont typeface="Arial" panose="020B0604020202020204" pitchFamily="34" charset="0"/>
              <a:buChar char="•"/>
            </a:pPr>
            <a:r>
              <a:rPr lang="en-AU" i="1" dirty="0"/>
              <a:t>Ya, saya mau beli manggis. </a:t>
            </a:r>
          </a:p>
          <a:p>
            <a:pPr marL="285750" indent="-285750">
              <a:spcAft>
                <a:spcPts val="600"/>
              </a:spcAft>
              <a:buFont typeface="Arial" panose="020B0604020202020204" pitchFamily="34" charset="0"/>
              <a:buChar char="•"/>
            </a:pPr>
            <a:r>
              <a:rPr lang="en-AU" i="1" dirty="0"/>
              <a:t>Saya tidak mau beli pisang.</a:t>
            </a:r>
          </a:p>
        </p:txBody>
      </p:sp>
      <p:pic>
        <p:nvPicPr>
          <p:cNvPr id="9" name="Picture 8" descr="Two people with a shopping trolley.">
            <a:extLst>
              <a:ext uri="{FF2B5EF4-FFF2-40B4-BE49-F238E27FC236}">
                <a16:creationId xmlns:a16="http://schemas.microsoft.com/office/drawing/2014/main" id="{57DA3288-09CC-266F-0AB6-DD5BD37D096A}"/>
              </a:ext>
            </a:extLst>
          </p:cNvPr>
          <p:cNvPicPr>
            <a:picLocks noChangeAspect="1"/>
          </p:cNvPicPr>
          <p:nvPr/>
        </p:nvPicPr>
        <p:blipFill rotWithShape="1">
          <a:blip r:embed="rId3">
            <a:extLst>
              <a:ext uri="{28A0092B-C50C-407E-A947-70E740481C1C}">
                <a14:useLocalDpi xmlns:a14="http://schemas.microsoft.com/office/drawing/2010/main" val="0"/>
              </a:ext>
            </a:extLst>
          </a:blip>
          <a:srcRect l="6768" r="4532" b="-3"/>
          <a:stretch/>
        </p:blipFill>
        <p:spPr>
          <a:xfrm>
            <a:off x="6675237" y="1886738"/>
            <a:ext cx="4850456" cy="3869020"/>
          </a:xfrm>
          <a:prstGeom prst="rect">
            <a:avLst/>
          </a:prstGeom>
          <a:noFill/>
        </p:spPr>
      </p:pic>
      <p:sp>
        <p:nvSpPr>
          <p:cNvPr id="4" name="Slide Number Placeholder 3">
            <a:extLst>
              <a:ext uri="{FF2B5EF4-FFF2-40B4-BE49-F238E27FC236}">
                <a16:creationId xmlns:a16="http://schemas.microsoft.com/office/drawing/2014/main" id="{0553A532-851A-EB9C-A046-B97C740307E0}"/>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12</a:t>
            </a:fld>
            <a:endParaRPr lang="en-AU" dirty="0"/>
          </a:p>
        </p:txBody>
      </p:sp>
    </p:spTree>
    <p:extLst>
      <p:ext uri="{BB962C8B-B14F-4D97-AF65-F5344CB8AC3E}">
        <p14:creationId xmlns:p14="http://schemas.microsoft.com/office/powerpoint/2010/main" val="379606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7AD86-7525-7DB6-FC1F-32DA38F20756}"/>
              </a:ext>
            </a:extLst>
          </p:cNvPr>
          <p:cNvSpPr>
            <a:spLocks noGrp="1"/>
          </p:cNvSpPr>
          <p:nvPr>
            <p:ph type="title"/>
          </p:nvPr>
        </p:nvSpPr>
        <p:spPr/>
        <p:txBody>
          <a:bodyPr/>
          <a:lstStyle/>
          <a:p>
            <a:r>
              <a:rPr lang="en-AU" dirty="0"/>
              <a:t>Using conjunctions to give more detail</a:t>
            </a:r>
          </a:p>
        </p:txBody>
      </p:sp>
      <p:sp>
        <p:nvSpPr>
          <p:cNvPr id="5" name="Text Placeholder 4">
            <a:extLst>
              <a:ext uri="{FF2B5EF4-FFF2-40B4-BE49-F238E27FC236}">
                <a16:creationId xmlns:a16="http://schemas.microsoft.com/office/drawing/2014/main" id="{B8EF9431-F2CB-42DC-82EB-CA4CA353261F}"/>
              </a:ext>
            </a:extLst>
          </p:cNvPr>
          <p:cNvSpPr>
            <a:spLocks noGrp="1"/>
          </p:cNvSpPr>
          <p:nvPr>
            <p:ph type="body" sz="quarter" idx="18"/>
          </p:nvPr>
        </p:nvSpPr>
        <p:spPr/>
        <p:txBody>
          <a:bodyPr/>
          <a:lstStyle/>
          <a:p>
            <a:r>
              <a:rPr lang="en-AU" i="1" dirty="0"/>
              <a:t>dan</a:t>
            </a:r>
            <a:r>
              <a:rPr lang="en-AU" dirty="0"/>
              <a:t>, </a:t>
            </a:r>
            <a:r>
              <a:rPr lang="en-AU" i="1" dirty="0"/>
              <a:t>tetapi</a:t>
            </a:r>
            <a:r>
              <a:rPr lang="en-AU" dirty="0"/>
              <a:t>, </a:t>
            </a:r>
            <a:r>
              <a:rPr lang="en-AU" i="1" dirty="0"/>
              <a:t>juga</a:t>
            </a:r>
          </a:p>
        </p:txBody>
      </p:sp>
      <p:sp>
        <p:nvSpPr>
          <p:cNvPr id="3" name="Content Placeholder 2">
            <a:extLst>
              <a:ext uri="{FF2B5EF4-FFF2-40B4-BE49-F238E27FC236}">
                <a16:creationId xmlns:a16="http://schemas.microsoft.com/office/drawing/2014/main" id="{6E895472-F5E6-4B4A-4B0E-9CF4322B399A}"/>
              </a:ext>
            </a:extLst>
          </p:cNvPr>
          <p:cNvSpPr>
            <a:spLocks noGrp="1"/>
          </p:cNvSpPr>
          <p:nvPr>
            <p:ph idx="1"/>
          </p:nvPr>
        </p:nvSpPr>
        <p:spPr>
          <a:xfrm>
            <a:off x="360000" y="1620000"/>
            <a:ext cx="7592509" cy="4536000"/>
          </a:xfrm>
        </p:spPr>
        <p:txBody>
          <a:bodyPr/>
          <a:lstStyle/>
          <a:p>
            <a:pPr>
              <a:spcAft>
                <a:spcPts val="600"/>
              </a:spcAft>
            </a:pPr>
            <a:r>
              <a:rPr lang="en-AU" dirty="0"/>
              <a:t>Remember that we can use the conjunctions below to give more detail in our responses.</a:t>
            </a:r>
          </a:p>
          <a:p>
            <a:pPr marL="285750" indent="-285750">
              <a:spcAft>
                <a:spcPts val="600"/>
              </a:spcAft>
              <a:buFont typeface="Arial" panose="020B0604020202020204" pitchFamily="34" charset="0"/>
              <a:buChar char="•"/>
            </a:pPr>
            <a:r>
              <a:rPr lang="en-AU" i="1" dirty="0"/>
              <a:t>dan</a:t>
            </a:r>
            <a:r>
              <a:rPr lang="en-AU" dirty="0"/>
              <a:t> means ‘and’</a:t>
            </a:r>
          </a:p>
          <a:p>
            <a:pPr marL="285750" indent="-285750">
              <a:spcAft>
                <a:spcPts val="600"/>
              </a:spcAft>
              <a:buFont typeface="Arial" panose="020B0604020202020204" pitchFamily="34" charset="0"/>
              <a:buChar char="•"/>
            </a:pPr>
            <a:r>
              <a:rPr lang="en-AU" i="1" dirty="0"/>
              <a:t>tetapi </a:t>
            </a:r>
            <a:r>
              <a:rPr lang="en-AU" dirty="0"/>
              <a:t>means ‘but’</a:t>
            </a:r>
          </a:p>
          <a:p>
            <a:pPr marL="285750" indent="-285750">
              <a:spcAft>
                <a:spcPts val="600"/>
              </a:spcAft>
              <a:buFont typeface="Arial" panose="020B0604020202020204" pitchFamily="34" charset="0"/>
              <a:buChar char="•"/>
            </a:pPr>
            <a:r>
              <a:rPr lang="en-AU" i="1" dirty="0"/>
              <a:t>juga</a:t>
            </a:r>
            <a:r>
              <a:rPr lang="en-AU" dirty="0"/>
              <a:t> means ‘also’</a:t>
            </a:r>
          </a:p>
          <a:p>
            <a:pPr>
              <a:spcAft>
                <a:spcPts val="600"/>
              </a:spcAft>
            </a:pPr>
            <a:r>
              <a:rPr lang="en-AU" dirty="0"/>
              <a:t>For example:</a:t>
            </a:r>
          </a:p>
          <a:p>
            <a:pPr marL="285750" indent="-285750">
              <a:spcAft>
                <a:spcPts val="600"/>
              </a:spcAft>
              <a:buFont typeface="Arial" panose="020B0604020202020204" pitchFamily="34" charset="0"/>
              <a:buChar char="•"/>
            </a:pPr>
            <a:r>
              <a:rPr lang="en-AU" i="1" dirty="0"/>
              <a:t>Saya mau beli pepaya dan durian. </a:t>
            </a:r>
          </a:p>
          <a:p>
            <a:pPr marL="285750" indent="-285750">
              <a:spcAft>
                <a:spcPts val="600"/>
              </a:spcAft>
              <a:buFont typeface="Arial" panose="020B0604020202020204" pitchFamily="34" charset="0"/>
              <a:buChar char="•"/>
            </a:pPr>
            <a:r>
              <a:rPr lang="en-AU" i="1" dirty="0"/>
              <a:t>Saya mau beli beras tetapi saya tidak mau </a:t>
            </a:r>
            <a:r>
              <a:rPr lang="en-AU" i="1" dirty="0" err="1"/>
              <a:t>beli</a:t>
            </a:r>
            <a:r>
              <a:rPr lang="en-AU" i="1" dirty="0"/>
              <a:t> </a:t>
            </a:r>
            <a:r>
              <a:rPr lang="en-AU" i="1" dirty="0" err="1"/>
              <a:t>kue</a:t>
            </a:r>
            <a:r>
              <a:rPr lang="en-AU" i="1" dirty="0"/>
              <a:t>.</a:t>
            </a:r>
            <a:endParaRPr lang="en-AU" dirty="0"/>
          </a:p>
          <a:p>
            <a:pPr marL="285750" indent="-285750">
              <a:spcAft>
                <a:spcPts val="600"/>
              </a:spcAft>
              <a:buFont typeface="Arial" panose="020B0604020202020204" pitchFamily="34" charset="0"/>
              <a:buChar char="•"/>
            </a:pPr>
            <a:r>
              <a:rPr lang="en-AU" i="1" dirty="0"/>
              <a:t>Saya mau beli wortel dan saya juga mau beli </a:t>
            </a:r>
            <a:r>
              <a:rPr lang="en-AU" i="1" dirty="0" err="1"/>
              <a:t>cabe</a:t>
            </a:r>
            <a:r>
              <a:rPr lang="en-AU" i="1" dirty="0"/>
              <a:t>.</a:t>
            </a:r>
            <a:endParaRPr lang="en-AU" i="1" dirty="0">
              <a:solidFill>
                <a:schemeClr val="tx2">
                  <a:lumMod val="75000"/>
                </a:schemeClr>
              </a:solidFill>
            </a:endParaRPr>
          </a:p>
        </p:txBody>
      </p:sp>
      <p:pic>
        <p:nvPicPr>
          <p:cNvPr id="7" name="Picture 6" descr="A shopping bag full of groceries.">
            <a:extLst>
              <a:ext uri="{FF2B5EF4-FFF2-40B4-BE49-F238E27FC236}">
                <a16:creationId xmlns:a16="http://schemas.microsoft.com/office/drawing/2014/main" id="{CCF94B93-AB36-D714-718C-DB81CFD394C1}"/>
              </a:ext>
            </a:extLst>
          </p:cNvPr>
          <p:cNvPicPr>
            <a:picLocks noChangeAspect="1"/>
          </p:cNvPicPr>
          <p:nvPr/>
        </p:nvPicPr>
        <p:blipFill rotWithShape="1">
          <a:blip r:embed="rId3">
            <a:extLst>
              <a:ext uri="{28A0092B-C50C-407E-A947-70E740481C1C}">
                <a14:useLocalDpi xmlns:a14="http://schemas.microsoft.com/office/drawing/2010/main" val="0"/>
              </a:ext>
            </a:extLst>
          </a:blip>
          <a:srcRect r="35187"/>
          <a:stretch/>
        </p:blipFill>
        <p:spPr>
          <a:xfrm>
            <a:off x="9261279" y="2143222"/>
            <a:ext cx="2357441" cy="2571556"/>
          </a:xfrm>
          <a:prstGeom prst="rect">
            <a:avLst/>
          </a:prstGeom>
        </p:spPr>
      </p:pic>
      <p:sp>
        <p:nvSpPr>
          <p:cNvPr id="4" name="Slide Number Placeholder 3">
            <a:extLst>
              <a:ext uri="{FF2B5EF4-FFF2-40B4-BE49-F238E27FC236}">
                <a16:creationId xmlns:a16="http://schemas.microsoft.com/office/drawing/2014/main" id="{0553A532-851A-EB9C-A046-B97C740307E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13</a:t>
            </a:fld>
            <a:endParaRPr lang="en-AU" dirty="0"/>
          </a:p>
        </p:txBody>
      </p:sp>
    </p:spTree>
    <p:extLst>
      <p:ext uri="{BB962C8B-B14F-4D97-AF65-F5344CB8AC3E}">
        <p14:creationId xmlns:p14="http://schemas.microsoft.com/office/powerpoint/2010/main" val="50762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A7724B7-C27D-4E8B-CA5D-A0A08542706C}"/>
              </a:ext>
            </a:extLst>
          </p:cNvPr>
          <p:cNvSpPr>
            <a:spLocks noGrp="1"/>
          </p:cNvSpPr>
          <p:nvPr>
            <p:ph type="title"/>
          </p:nvPr>
        </p:nvSpPr>
        <p:spPr/>
        <p:txBody>
          <a:bodyPr/>
          <a:lstStyle/>
          <a:p>
            <a:r>
              <a:rPr lang="en-AU" dirty="0"/>
              <a:t>Let’s practise! </a:t>
            </a:r>
            <a:r>
              <a:rPr lang="en-AU" i="1" dirty="0"/>
              <a:t>Mau beli… ?</a:t>
            </a:r>
          </a:p>
        </p:txBody>
      </p:sp>
      <p:pic>
        <p:nvPicPr>
          <p:cNvPr id="2" name="Picture 1" descr="Two people having a conversation.">
            <a:extLst>
              <a:ext uri="{FF2B5EF4-FFF2-40B4-BE49-F238E27FC236}">
                <a16:creationId xmlns:a16="http://schemas.microsoft.com/office/drawing/2014/main" id="{99EC70DE-E0B6-2AFB-17A8-E3FF82ED1CDB}"/>
              </a:ext>
            </a:extLst>
          </p:cNvPr>
          <p:cNvPicPr>
            <a:picLocks noChangeAspect="1"/>
          </p:cNvPicPr>
          <p:nvPr/>
        </p:nvPicPr>
        <p:blipFill rotWithShape="1">
          <a:blip r:embed="rId3">
            <a:extLst>
              <a:ext uri="{28A0092B-C50C-407E-A947-70E740481C1C}">
                <a14:useLocalDpi xmlns:a14="http://schemas.microsoft.com/office/drawing/2010/main" val="0"/>
              </a:ext>
            </a:extLst>
          </a:blip>
          <a:srcRect t="6649"/>
          <a:stretch/>
        </p:blipFill>
        <p:spPr>
          <a:xfrm>
            <a:off x="8013861" y="267344"/>
            <a:ext cx="1943539" cy="1282722"/>
          </a:xfrm>
          <a:prstGeom prst="rect">
            <a:avLst/>
          </a:prstGeom>
        </p:spPr>
      </p:pic>
      <p:sp>
        <p:nvSpPr>
          <p:cNvPr id="13" name="Text Placeholder 12">
            <a:extLst>
              <a:ext uri="{FF2B5EF4-FFF2-40B4-BE49-F238E27FC236}">
                <a16:creationId xmlns:a16="http://schemas.microsoft.com/office/drawing/2014/main" id="{4C538677-C9D1-E7AA-830B-57070CC8926A}"/>
              </a:ext>
            </a:extLst>
          </p:cNvPr>
          <p:cNvSpPr>
            <a:spLocks noGrp="1"/>
          </p:cNvSpPr>
          <p:nvPr>
            <p:ph type="body" sz="quarter" idx="19"/>
          </p:nvPr>
        </p:nvSpPr>
        <p:spPr/>
        <p:txBody>
          <a:bodyPr/>
          <a:lstStyle/>
          <a:p>
            <a:pPr marL="342900" indent="-342900">
              <a:spcAft>
                <a:spcPts val="600"/>
              </a:spcAft>
              <a:buFont typeface="Arial" panose="020B0604020202020204" pitchFamily="34" charset="0"/>
              <a:buChar char="•"/>
            </a:pPr>
            <a:r>
              <a:rPr lang="en-AU" sz="1800" dirty="0"/>
              <a:t>Make sure you still have your number card from earlier.</a:t>
            </a:r>
          </a:p>
          <a:p>
            <a:pPr marL="342900" indent="-342900">
              <a:spcAft>
                <a:spcPts val="600"/>
              </a:spcAft>
              <a:buFont typeface="Arial" panose="020B0604020202020204" pitchFamily="34" charset="0"/>
              <a:buChar char="•"/>
            </a:pPr>
            <a:r>
              <a:rPr lang="en-AU" sz="1800" dirty="0"/>
              <a:t>Each slide will display a different food item. Each time the slide changes, a number will be called out in Indonesian. If it is your number, call out </a:t>
            </a:r>
            <a:r>
              <a:rPr lang="en-AU" sz="1800" i="1" dirty="0"/>
              <a:t>Saya!</a:t>
            </a:r>
          </a:p>
          <a:p>
            <a:pPr marL="342900" indent="-342900">
              <a:spcAft>
                <a:spcPts val="600"/>
              </a:spcAft>
              <a:buFont typeface="Arial" panose="020B0604020202020204" pitchFamily="34" charset="0"/>
              <a:buChar char="•"/>
            </a:pPr>
            <a:r>
              <a:rPr lang="en-AU" sz="1800" dirty="0"/>
              <a:t>You will be asked the question </a:t>
            </a:r>
            <a:r>
              <a:rPr lang="en-AU" sz="1800" i="1" dirty="0"/>
              <a:t>Mau </a:t>
            </a:r>
            <a:r>
              <a:rPr lang="en-AU" sz="1800" i="1" dirty="0" err="1"/>
              <a:t>beli</a:t>
            </a:r>
            <a:r>
              <a:rPr lang="en-AU" sz="1800" i="1" dirty="0"/>
              <a:t>…?</a:t>
            </a:r>
          </a:p>
          <a:p>
            <a:pPr marL="342900" indent="-342900">
              <a:spcAft>
                <a:spcPts val="600"/>
              </a:spcAft>
              <a:buFont typeface="Arial" panose="020B0604020202020204" pitchFamily="34" charset="0"/>
              <a:buChar char="•"/>
            </a:pPr>
            <a:r>
              <a:rPr lang="en-AU" sz="1800" dirty="0"/>
              <a:t>Respond by saying that you either want or don’t want to buy the item on the slide. For example, </a:t>
            </a:r>
            <a:r>
              <a:rPr lang="en-AU" sz="1800" i="1" dirty="0"/>
              <a:t>Ya, saya mau beli apel </a:t>
            </a:r>
            <a:r>
              <a:rPr lang="en-AU" sz="1800" dirty="0"/>
              <a:t>or </a:t>
            </a:r>
            <a:r>
              <a:rPr lang="en-AU" sz="1800" i="1" dirty="0"/>
              <a:t>Saya tidak mau beli apel.</a:t>
            </a:r>
          </a:p>
          <a:p>
            <a:pPr marL="342900" indent="-342900">
              <a:spcAft>
                <a:spcPts val="600"/>
              </a:spcAft>
              <a:buFont typeface="Arial" panose="020B0604020202020204" pitchFamily="34" charset="0"/>
              <a:buChar char="•"/>
            </a:pPr>
            <a:r>
              <a:rPr lang="en-AU" sz="1800" dirty="0"/>
              <a:t>If you see the opportunity to use a conjunction (</a:t>
            </a:r>
            <a:r>
              <a:rPr lang="en-AU" sz="1800" i="1" dirty="0"/>
              <a:t>dan</a:t>
            </a:r>
            <a:r>
              <a:rPr lang="en-AU" sz="1800" dirty="0"/>
              <a:t>, </a:t>
            </a:r>
            <a:r>
              <a:rPr lang="en-AU" sz="1800" i="1" dirty="0"/>
              <a:t>tetapi</a:t>
            </a:r>
            <a:r>
              <a:rPr lang="en-AU" sz="1800" dirty="0"/>
              <a:t> or </a:t>
            </a:r>
            <a:r>
              <a:rPr lang="en-AU" sz="1800" i="1" dirty="0"/>
              <a:t>juga</a:t>
            </a:r>
            <a:r>
              <a:rPr lang="en-AU" sz="1800" dirty="0"/>
              <a:t>), try and incorporate it into your answer!</a:t>
            </a:r>
          </a:p>
        </p:txBody>
      </p:sp>
      <p:sp>
        <p:nvSpPr>
          <p:cNvPr id="3" name="Slide Number Placeholder 2">
            <a:extLst>
              <a:ext uri="{FF2B5EF4-FFF2-40B4-BE49-F238E27FC236}">
                <a16:creationId xmlns:a16="http://schemas.microsoft.com/office/drawing/2014/main" id="{10FC5410-57DA-1514-7BA2-55C069CDA795}"/>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14</a:t>
            </a:fld>
            <a:endParaRPr lang="en-AU" dirty="0"/>
          </a:p>
        </p:txBody>
      </p:sp>
    </p:spTree>
    <p:extLst>
      <p:ext uri="{BB962C8B-B14F-4D97-AF65-F5344CB8AC3E}">
        <p14:creationId xmlns:p14="http://schemas.microsoft.com/office/powerpoint/2010/main" val="323580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2DC09D-7FD2-0AF5-5C23-4483ADDCDB5B}"/>
              </a:ext>
            </a:extLst>
          </p:cNvPr>
          <p:cNvSpPr>
            <a:spLocks noGrp="1"/>
          </p:cNvSpPr>
          <p:nvPr>
            <p:ph type="title"/>
          </p:nvPr>
        </p:nvSpPr>
        <p:spPr/>
        <p:txBody>
          <a:bodyPr/>
          <a:lstStyle/>
          <a:p>
            <a:r>
              <a:rPr lang="en-AU" dirty="0"/>
              <a:t>Item 7</a:t>
            </a:r>
            <a:endParaRPr lang="en-AU" i="1" dirty="0"/>
          </a:p>
        </p:txBody>
      </p:sp>
      <p:pic>
        <p:nvPicPr>
          <p:cNvPr id="7" name="Picture 6" descr="Sayur-sayuran">
            <a:extLst>
              <a:ext uri="{FF2B5EF4-FFF2-40B4-BE49-F238E27FC236}">
                <a16:creationId xmlns:a16="http://schemas.microsoft.com/office/drawing/2014/main" id="{0FBF5C5D-3CA5-7128-20BF-87707C58C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199" y="1368000"/>
            <a:ext cx="8041602" cy="4528618"/>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94560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C0205C-A69A-1906-DC04-62DA9043A8D1}"/>
              </a:ext>
            </a:extLst>
          </p:cNvPr>
          <p:cNvSpPr>
            <a:spLocks noGrp="1"/>
          </p:cNvSpPr>
          <p:nvPr>
            <p:ph type="title"/>
          </p:nvPr>
        </p:nvSpPr>
        <p:spPr/>
        <p:txBody>
          <a:bodyPr/>
          <a:lstStyle/>
          <a:p>
            <a:r>
              <a:rPr lang="en-AU" dirty="0"/>
              <a:t>Item 8</a:t>
            </a:r>
            <a:endParaRPr lang="en-AU" i="1" dirty="0"/>
          </a:p>
        </p:txBody>
      </p:sp>
      <p:pic>
        <p:nvPicPr>
          <p:cNvPr id="4" name="Picture 3" descr="Durian">
            <a:extLst>
              <a:ext uri="{FF2B5EF4-FFF2-40B4-BE49-F238E27FC236}">
                <a16:creationId xmlns:a16="http://schemas.microsoft.com/office/drawing/2014/main" id="{2C11D5D9-1622-155A-F387-5918BC62D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825" y="704099"/>
            <a:ext cx="7708349" cy="5449802"/>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51601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3570EB-FD22-8870-FB59-BD9311045390}"/>
              </a:ext>
            </a:extLst>
          </p:cNvPr>
          <p:cNvSpPr>
            <a:spLocks noGrp="1"/>
          </p:cNvSpPr>
          <p:nvPr>
            <p:ph type="title"/>
          </p:nvPr>
        </p:nvSpPr>
        <p:spPr/>
        <p:txBody>
          <a:bodyPr/>
          <a:lstStyle/>
          <a:p>
            <a:r>
              <a:rPr lang="en-AU" dirty="0"/>
              <a:t>Item 9</a:t>
            </a:r>
            <a:endParaRPr lang="en-AU" i="1" dirty="0"/>
          </a:p>
        </p:txBody>
      </p:sp>
      <p:pic>
        <p:nvPicPr>
          <p:cNvPr id="4" name="Picture 3" descr="Nanas">
            <a:extLst>
              <a:ext uri="{FF2B5EF4-FFF2-40B4-BE49-F238E27FC236}">
                <a16:creationId xmlns:a16="http://schemas.microsoft.com/office/drawing/2014/main" id="{9ED729F1-5E96-7F97-EC8F-F1AFD0D585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889" y="474282"/>
            <a:ext cx="8520111" cy="6023718"/>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33319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FC297-9771-6397-9FC6-796D7D0916EA}"/>
              </a:ext>
            </a:extLst>
          </p:cNvPr>
          <p:cNvSpPr>
            <a:spLocks noGrp="1"/>
          </p:cNvSpPr>
          <p:nvPr>
            <p:ph type="title"/>
          </p:nvPr>
        </p:nvSpPr>
        <p:spPr/>
        <p:txBody>
          <a:bodyPr/>
          <a:lstStyle/>
          <a:p>
            <a:r>
              <a:rPr lang="en-AU" dirty="0"/>
              <a:t>Item 10</a:t>
            </a:r>
            <a:endParaRPr lang="en-AU" i="1" dirty="0"/>
          </a:p>
        </p:txBody>
      </p:sp>
      <p:pic>
        <p:nvPicPr>
          <p:cNvPr id="8" name="Picture 7" descr="Kue">
            <a:extLst>
              <a:ext uri="{FF2B5EF4-FFF2-40B4-BE49-F238E27FC236}">
                <a16:creationId xmlns:a16="http://schemas.microsoft.com/office/drawing/2014/main" id="{F1594331-C643-B3A7-2DEB-52CFCB3AA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400" y="598455"/>
            <a:ext cx="8007199" cy="5661089"/>
          </a:xfrm>
          <a:prstGeom prst="rect">
            <a:avLst/>
          </a:prstGeom>
        </p:spPr>
      </p:pic>
      <p:sp>
        <p:nvSpPr>
          <p:cNvPr id="3" name="Slide Number Placeholder 2">
            <a:extLst>
              <a:ext uri="{FF2B5EF4-FFF2-40B4-BE49-F238E27FC236}">
                <a16:creationId xmlns:a16="http://schemas.microsoft.com/office/drawing/2014/main" id="{26BEA08E-068D-2418-7DE7-7FBEB293077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dirty="0"/>
          </a:p>
        </p:txBody>
      </p:sp>
    </p:spTree>
    <p:extLst>
      <p:ext uri="{BB962C8B-B14F-4D97-AF65-F5344CB8AC3E}">
        <p14:creationId xmlns:p14="http://schemas.microsoft.com/office/powerpoint/2010/main" val="51752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3C82F1-5F84-3EDA-E647-84FB3C893583}"/>
              </a:ext>
            </a:extLst>
          </p:cNvPr>
          <p:cNvSpPr>
            <a:spLocks noGrp="1"/>
          </p:cNvSpPr>
          <p:nvPr>
            <p:ph type="title"/>
          </p:nvPr>
        </p:nvSpPr>
        <p:spPr/>
        <p:txBody>
          <a:bodyPr/>
          <a:lstStyle/>
          <a:p>
            <a:r>
              <a:rPr lang="en-AU" dirty="0"/>
              <a:t>Item 11</a:t>
            </a:r>
            <a:endParaRPr lang="en-AU" i="1" dirty="0"/>
          </a:p>
        </p:txBody>
      </p:sp>
      <p:pic>
        <p:nvPicPr>
          <p:cNvPr id="4" name="Picture 3" descr="Selada">
            <a:extLst>
              <a:ext uri="{FF2B5EF4-FFF2-40B4-BE49-F238E27FC236}">
                <a16:creationId xmlns:a16="http://schemas.microsoft.com/office/drawing/2014/main" id="{0AD092A2-E5C7-5CC5-1507-0DBFB5591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376" y="564502"/>
            <a:ext cx="8103248" cy="5728996"/>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22570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7AD86-7525-7DB6-FC1F-32DA38F20756}"/>
              </a:ext>
            </a:extLst>
          </p:cNvPr>
          <p:cNvSpPr>
            <a:spLocks noGrp="1"/>
          </p:cNvSpPr>
          <p:nvPr>
            <p:ph type="title"/>
          </p:nvPr>
        </p:nvSpPr>
        <p:spPr/>
        <p:txBody>
          <a:bodyPr anchor="t">
            <a:normAutofit/>
          </a:bodyPr>
          <a:lstStyle/>
          <a:p>
            <a:r>
              <a:rPr lang="en-AU" dirty="0"/>
              <a:t>Asking someone what they want to buy</a:t>
            </a:r>
          </a:p>
        </p:txBody>
      </p:sp>
      <p:sp>
        <p:nvSpPr>
          <p:cNvPr id="5" name="Text Placeholder 4">
            <a:extLst>
              <a:ext uri="{FF2B5EF4-FFF2-40B4-BE49-F238E27FC236}">
                <a16:creationId xmlns:a16="http://schemas.microsoft.com/office/drawing/2014/main" id="{B8EF9431-F2CB-42DC-82EB-CA4CA353261F}"/>
              </a:ext>
            </a:extLst>
          </p:cNvPr>
          <p:cNvSpPr>
            <a:spLocks noGrp="1"/>
          </p:cNvSpPr>
          <p:nvPr>
            <p:ph type="body" sz="quarter" idx="18"/>
          </p:nvPr>
        </p:nvSpPr>
        <p:spPr/>
        <p:txBody>
          <a:bodyPr anchor="b">
            <a:noAutofit/>
          </a:bodyPr>
          <a:lstStyle/>
          <a:p>
            <a:pPr>
              <a:lnSpc>
                <a:spcPct val="140000"/>
              </a:lnSpc>
            </a:pPr>
            <a:r>
              <a:rPr lang="en-AU" dirty="0"/>
              <a:t>What do you want to buy?</a:t>
            </a:r>
          </a:p>
        </p:txBody>
      </p:sp>
      <p:sp>
        <p:nvSpPr>
          <p:cNvPr id="3" name="Content Placeholder 2">
            <a:extLst>
              <a:ext uri="{FF2B5EF4-FFF2-40B4-BE49-F238E27FC236}">
                <a16:creationId xmlns:a16="http://schemas.microsoft.com/office/drawing/2014/main" id="{6E895472-F5E6-4B4A-4B0E-9CF4322B399A}"/>
              </a:ext>
            </a:extLst>
          </p:cNvPr>
          <p:cNvSpPr>
            <a:spLocks noGrp="1"/>
          </p:cNvSpPr>
          <p:nvPr>
            <p:ph sz="half" idx="1"/>
          </p:nvPr>
        </p:nvSpPr>
        <p:spPr/>
        <p:txBody>
          <a:bodyPr>
            <a:normAutofit/>
          </a:bodyPr>
          <a:lstStyle/>
          <a:p>
            <a:pPr>
              <a:spcAft>
                <a:spcPts val="600"/>
              </a:spcAft>
            </a:pPr>
            <a:r>
              <a:rPr lang="en-AU" dirty="0"/>
              <a:t>To ask someone what they want to buy in Indonesian, we only need 3 words!</a:t>
            </a:r>
          </a:p>
          <a:p>
            <a:pPr>
              <a:spcAft>
                <a:spcPts val="600"/>
              </a:spcAft>
            </a:pPr>
            <a:r>
              <a:rPr lang="en-AU" dirty="0"/>
              <a:t>We can ask:</a:t>
            </a:r>
          </a:p>
          <a:p>
            <a:pPr>
              <a:spcAft>
                <a:spcPts val="600"/>
              </a:spcAft>
            </a:pPr>
            <a:r>
              <a:rPr lang="en-AU" i="1" dirty="0">
                <a:solidFill>
                  <a:schemeClr val="tx2"/>
                </a:solidFill>
                <a:latin typeface="Public Sans" pitchFamily="2" charset="77"/>
              </a:rPr>
              <a:t>Mau beli apa?</a:t>
            </a:r>
          </a:p>
          <a:p>
            <a:pPr marL="285750" indent="-285750">
              <a:spcAft>
                <a:spcPts val="600"/>
              </a:spcAft>
              <a:buFont typeface="Arial" panose="020B0604020202020204" pitchFamily="34" charset="0"/>
              <a:buChar char="•"/>
            </a:pPr>
            <a:r>
              <a:rPr lang="en-AU" i="1" dirty="0"/>
              <a:t>mau</a:t>
            </a:r>
            <a:r>
              <a:rPr lang="en-AU" dirty="0"/>
              <a:t> means ‘want’.</a:t>
            </a:r>
          </a:p>
          <a:p>
            <a:pPr marL="285750" indent="-285750">
              <a:spcAft>
                <a:spcPts val="600"/>
              </a:spcAft>
              <a:buFont typeface="Arial" panose="020B0604020202020204" pitchFamily="34" charset="0"/>
              <a:buChar char="•"/>
            </a:pPr>
            <a:r>
              <a:rPr lang="en-AU" i="1" dirty="0"/>
              <a:t>beli</a:t>
            </a:r>
            <a:r>
              <a:rPr lang="en-AU" dirty="0"/>
              <a:t> means ‘to buy’.</a:t>
            </a:r>
          </a:p>
          <a:p>
            <a:pPr marL="285750" indent="-285750">
              <a:spcAft>
                <a:spcPts val="600"/>
              </a:spcAft>
              <a:buFont typeface="Arial" panose="020B0604020202020204" pitchFamily="34" charset="0"/>
              <a:buChar char="•"/>
            </a:pPr>
            <a:r>
              <a:rPr lang="en-AU" i="1" dirty="0"/>
              <a:t>apa</a:t>
            </a:r>
            <a:r>
              <a:rPr lang="en-AU" dirty="0"/>
              <a:t> is a question word, which means ‘what?’.</a:t>
            </a:r>
          </a:p>
          <a:p>
            <a:pPr>
              <a:spcAft>
                <a:spcPts val="600"/>
              </a:spcAft>
            </a:pPr>
            <a:r>
              <a:rPr lang="en-AU" dirty="0"/>
              <a:t>How do you think you could reply when someone asks you </a:t>
            </a:r>
            <a:r>
              <a:rPr lang="en-AU" i="1" dirty="0"/>
              <a:t>Mau beli </a:t>
            </a:r>
            <a:r>
              <a:rPr lang="en-AU" i="1" dirty="0" err="1"/>
              <a:t>apa</a:t>
            </a:r>
            <a:r>
              <a:rPr lang="en-AU" i="1" dirty="0"/>
              <a:t>?</a:t>
            </a:r>
          </a:p>
        </p:txBody>
      </p:sp>
      <p:pic>
        <p:nvPicPr>
          <p:cNvPr id="7" name="Picture 6" descr="A woman selling fish.">
            <a:extLst>
              <a:ext uri="{FF2B5EF4-FFF2-40B4-BE49-F238E27FC236}">
                <a16:creationId xmlns:a16="http://schemas.microsoft.com/office/drawing/2014/main" id="{80017A2B-5B63-07D2-8B79-DD3F843F9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237" y="2105399"/>
            <a:ext cx="4850456" cy="3431698"/>
          </a:xfrm>
          <a:prstGeom prst="rect">
            <a:avLst/>
          </a:prstGeom>
          <a:noFill/>
        </p:spPr>
      </p:pic>
      <p:sp>
        <p:nvSpPr>
          <p:cNvPr id="4" name="Slide Number Placeholder 3">
            <a:extLst>
              <a:ext uri="{FF2B5EF4-FFF2-40B4-BE49-F238E27FC236}">
                <a16:creationId xmlns:a16="http://schemas.microsoft.com/office/drawing/2014/main" id="{0553A532-851A-EB9C-A046-B97C740307E0}"/>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a:t>
            </a:fld>
            <a:endParaRPr lang="en-AU" dirty="0"/>
          </a:p>
        </p:txBody>
      </p:sp>
    </p:spTree>
    <p:extLst>
      <p:ext uri="{BB962C8B-B14F-4D97-AF65-F5344CB8AC3E}">
        <p14:creationId xmlns:p14="http://schemas.microsoft.com/office/powerpoint/2010/main" val="172628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54C60B-072C-C80D-8054-C6D9ADCBC535}"/>
              </a:ext>
            </a:extLst>
          </p:cNvPr>
          <p:cNvSpPr>
            <a:spLocks noGrp="1"/>
          </p:cNvSpPr>
          <p:nvPr>
            <p:ph type="title"/>
          </p:nvPr>
        </p:nvSpPr>
        <p:spPr/>
        <p:txBody>
          <a:bodyPr/>
          <a:lstStyle/>
          <a:p>
            <a:r>
              <a:rPr lang="en-AU" dirty="0"/>
              <a:t>Item 12</a:t>
            </a:r>
            <a:endParaRPr lang="en-AU" i="1" dirty="0"/>
          </a:p>
        </p:txBody>
      </p:sp>
      <p:pic>
        <p:nvPicPr>
          <p:cNvPr id="8" name="Picture 7" descr="Wortel">
            <a:extLst>
              <a:ext uri="{FF2B5EF4-FFF2-40B4-BE49-F238E27FC236}">
                <a16:creationId xmlns:a16="http://schemas.microsoft.com/office/drawing/2014/main" id="{C4AEA2B9-353F-7989-EEC5-469DDDCC2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6521" y="714488"/>
            <a:ext cx="7678958" cy="5429023"/>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8996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99AA78-29B8-FD80-A4E8-1DE4AF222C5E}"/>
              </a:ext>
            </a:extLst>
          </p:cNvPr>
          <p:cNvSpPr>
            <a:spLocks noGrp="1"/>
          </p:cNvSpPr>
          <p:nvPr>
            <p:ph type="title"/>
          </p:nvPr>
        </p:nvSpPr>
        <p:spPr/>
        <p:txBody>
          <a:bodyPr/>
          <a:lstStyle/>
          <a:p>
            <a:r>
              <a:rPr lang="en-AU" dirty="0"/>
              <a:t>Item 13</a:t>
            </a:r>
            <a:endParaRPr lang="en-AU" i="1" dirty="0"/>
          </a:p>
        </p:txBody>
      </p:sp>
      <p:pic>
        <p:nvPicPr>
          <p:cNvPr id="4" name="Picture 3" descr="Kelapa">
            <a:extLst>
              <a:ext uri="{FF2B5EF4-FFF2-40B4-BE49-F238E27FC236}">
                <a16:creationId xmlns:a16="http://schemas.microsoft.com/office/drawing/2014/main" id="{FEF996A8-3B8C-452C-7A0E-CD6452257A38}"/>
              </a:ext>
            </a:extLst>
          </p:cNvPr>
          <p:cNvPicPr>
            <a:picLocks noChangeAspect="1"/>
          </p:cNvPicPr>
          <p:nvPr/>
        </p:nvPicPr>
        <p:blipFill rotWithShape="1">
          <a:blip r:embed="rId3">
            <a:extLst>
              <a:ext uri="{28A0092B-C50C-407E-A947-70E740481C1C}">
                <a14:useLocalDpi xmlns:a14="http://schemas.microsoft.com/office/drawing/2010/main" val="0"/>
              </a:ext>
            </a:extLst>
          </a:blip>
          <a:srcRect t="12093" b="5989"/>
          <a:stretch/>
        </p:blipFill>
        <p:spPr>
          <a:xfrm>
            <a:off x="360000" y="2051191"/>
            <a:ext cx="5868136" cy="3398633"/>
          </a:xfrm>
          <a:prstGeom prst="rect">
            <a:avLst/>
          </a:prstGeom>
        </p:spPr>
      </p:pic>
      <p:pic>
        <p:nvPicPr>
          <p:cNvPr id="2" name="Picture 1" descr="Manggis">
            <a:extLst>
              <a:ext uri="{FF2B5EF4-FFF2-40B4-BE49-F238E27FC236}">
                <a16:creationId xmlns:a16="http://schemas.microsoft.com/office/drawing/2014/main" id="{229B91C1-F082-7CEF-EF60-266E1773C76E}"/>
              </a:ext>
            </a:extLst>
          </p:cNvPr>
          <p:cNvPicPr>
            <a:picLocks noChangeAspect="1"/>
          </p:cNvPicPr>
          <p:nvPr/>
        </p:nvPicPr>
        <p:blipFill rotWithShape="1">
          <a:blip r:embed="rId4">
            <a:extLst>
              <a:ext uri="{28A0092B-C50C-407E-A947-70E740481C1C}">
                <a14:useLocalDpi xmlns:a14="http://schemas.microsoft.com/office/drawing/2010/main" val="0"/>
              </a:ext>
            </a:extLst>
          </a:blip>
          <a:srcRect t="17359" b="7895"/>
          <a:stretch/>
        </p:blipFill>
        <p:spPr>
          <a:xfrm>
            <a:off x="4942366" y="1901194"/>
            <a:ext cx="6541634" cy="3456913"/>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34264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B1C063F-A3EC-E26D-56C0-BF68D8E1D5B2}"/>
              </a:ext>
            </a:extLst>
          </p:cNvPr>
          <p:cNvSpPr>
            <a:spLocks noGrp="1"/>
          </p:cNvSpPr>
          <p:nvPr>
            <p:ph type="title"/>
          </p:nvPr>
        </p:nvSpPr>
        <p:spPr/>
        <p:txBody>
          <a:bodyPr/>
          <a:lstStyle/>
          <a:p>
            <a:r>
              <a:rPr lang="en-AU" dirty="0"/>
              <a:t>Item 14</a:t>
            </a:r>
            <a:endParaRPr lang="en-AU" i="1" dirty="0"/>
          </a:p>
        </p:txBody>
      </p:sp>
      <p:pic>
        <p:nvPicPr>
          <p:cNvPr id="2" name="Picture 1" descr="Jeruk">
            <a:extLst>
              <a:ext uri="{FF2B5EF4-FFF2-40B4-BE49-F238E27FC236}">
                <a16:creationId xmlns:a16="http://schemas.microsoft.com/office/drawing/2014/main" id="{73435D86-11F6-4885-C107-55D57504BE19}"/>
              </a:ext>
            </a:extLst>
          </p:cNvPr>
          <p:cNvPicPr>
            <a:picLocks noChangeAspect="1"/>
          </p:cNvPicPr>
          <p:nvPr/>
        </p:nvPicPr>
        <p:blipFill rotWithShape="1">
          <a:blip r:embed="rId3">
            <a:extLst>
              <a:ext uri="{28A0092B-C50C-407E-A947-70E740481C1C}">
                <a14:useLocalDpi xmlns:a14="http://schemas.microsoft.com/office/drawing/2010/main" val="0"/>
              </a:ext>
            </a:extLst>
          </a:blip>
          <a:srcRect t="21729" b="8899"/>
          <a:stretch/>
        </p:blipFill>
        <p:spPr>
          <a:xfrm>
            <a:off x="1159577" y="2275950"/>
            <a:ext cx="5218527" cy="2559484"/>
          </a:xfrm>
          <a:prstGeom prst="rect">
            <a:avLst/>
          </a:prstGeom>
        </p:spPr>
      </p:pic>
      <p:pic>
        <p:nvPicPr>
          <p:cNvPr id="4" name="Picture 3" descr="Apel">
            <a:extLst>
              <a:ext uri="{FF2B5EF4-FFF2-40B4-BE49-F238E27FC236}">
                <a16:creationId xmlns:a16="http://schemas.microsoft.com/office/drawing/2014/main" id="{A1C7CA81-813A-44D7-DA0C-3FBD6D82E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1227" y="1501445"/>
            <a:ext cx="5452773" cy="385511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9684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7AD86-7525-7DB6-FC1F-32DA38F20756}"/>
              </a:ext>
            </a:extLst>
          </p:cNvPr>
          <p:cNvSpPr>
            <a:spLocks noGrp="1"/>
          </p:cNvSpPr>
          <p:nvPr>
            <p:ph type="title"/>
          </p:nvPr>
        </p:nvSpPr>
        <p:spPr/>
        <p:txBody>
          <a:bodyPr anchor="t">
            <a:normAutofit/>
          </a:bodyPr>
          <a:lstStyle/>
          <a:p>
            <a:r>
              <a:rPr lang="en-AU" dirty="0"/>
              <a:t>Asking about quantities</a:t>
            </a:r>
          </a:p>
        </p:txBody>
      </p:sp>
      <p:sp>
        <p:nvSpPr>
          <p:cNvPr id="5" name="Text Placeholder 4">
            <a:extLst>
              <a:ext uri="{FF2B5EF4-FFF2-40B4-BE49-F238E27FC236}">
                <a16:creationId xmlns:a16="http://schemas.microsoft.com/office/drawing/2014/main" id="{B8EF9431-F2CB-42DC-82EB-CA4CA353261F}"/>
              </a:ext>
            </a:extLst>
          </p:cNvPr>
          <p:cNvSpPr>
            <a:spLocks noGrp="1"/>
          </p:cNvSpPr>
          <p:nvPr>
            <p:ph type="body" sz="quarter" idx="18"/>
          </p:nvPr>
        </p:nvSpPr>
        <p:spPr/>
        <p:txBody>
          <a:bodyPr anchor="b">
            <a:noAutofit/>
          </a:bodyPr>
          <a:lstStyle/>
          <a:p>
            <a:pPr>
              <a:lnSpc>
                <a:spcPct val="140000"/>
              </a:lnSpc>
            </a:pPr>
            <a:r>
              <a:rPr lang="en-AU" dirty="0"/>
              <a:t>How many do you want to buy?</a:t>
            </a:r>
          </a:p>
        </p:txBody>
      </p:sp>
      <p:sp>
        <p:nvSpPr>
          <p:cNvPr id="3" name="Content Placeholder 2">
            <a:extLst>
              <a:ext uri="{FF2B5EF4-FFF2-40B4-BE49-F238E27FC236}">
                <a16:creationId xmlns:a16="http://schemas.microsoft.com/office/drawing/2014/main" id="{6E895472-F5E6-4B4A-4B0E-9CF4322B399A}"/>
              </a:ext>
            </a:extLst>
          </p:cNvPr>
          <p:cNvSpPr>
            <a:spLocks noGrp="1"/>
          </p:cNvSpPr>
          <p:nvPr>
            <p:ph idx="1"/>
          </p:nvPr>
        </p:nvSpPr>
        <p:spPr>
          <a:xfrm>
            <a:off x="360000" y="1620000"/>
            <a:ext cx="8212500" cy="4536000"/>
          </a:xfrm>
        </p:spPr>
        <p:txBody>
          <a:bodyPr>
            <a:normAutofit/>
          </a:bodyPr>
          <a:lstStyle/>
          <a:p>
            <a:pPr>
              <a:spcAft>
                <a:spcPts val="600"/>
              </a:spcAft>
            </a:pPr>
            <a:r>
              <a:rPr lang="en-AU" dirty="0"/>
              <a:t>To ask someone ‘how many’ or ‘how much’ of the item they would like to buy</a:t>
            </a:r>
            <a:br>
              <a:rPr lang="en-AU" dirty="0"/>
            </a:br>
            <a:r>
              <a:rPr lang="en-AU" dirty="0"/>
              <a:t>when shopping, we need to know the vocabulary below.</a:t>
            </a:r>
          </a:p>
          <a:p>
            <a:pPr marL="285750" indent="-285750">
              <a:spcAft>
                <a:spcPts val="600"/>
              </a:spcAft>
              <a:buFont typeface="Arial" panose="020B0604020202020204" pitchFamily="34" charset="0"/>
              <a:buChar char="•"/>
            </a:pPr>
            <a:r>
              <a:rPr lang="en-AU" i="1" dirty="0"/>
              <a:t>berapa</a:t>
            </a:r>
            <a:r>
              <a:rPr lang="en-AU" dirty="0"/>
              <a:t>, which is a question word meaning ‘how many’ or ‘how much’</a:t>
            </a:r>
          </a:p>
          <a:p>
            <a:pPr marL="285750" indent="-285750">
              <a:spcAft>
                <a:spcPts val="600"/>
              </a:spcAft>
              <a:buFont typeface="Arial" panose="020B0604020202020204" pitchFamily="34" charset="0"/>
              <a:buChar char="•"/>
            </a:pPr>
            <a:r>
              <a:rPr lang="en-AU" dirty="0"/>
              <a:t>units of measurement such as </a:t>
            </a:r>
            <a:r>
              <a:rPr lang="en-AU" i="1" dirty="0"/>
              <a:t>gram </a:t>
            </a:r>
            <a:r>
              <a:rPr lang="en-AU" dirty="0"/>
              <a:t>(grams) </a:t>
            </a:r>
            <a:r>
              <a:rPr lang="en-AU" i="1" dirty="0"/>
              <a:t>or kilo </a:t>
            </a:r>
            <a:r>
              <a:rPr lang="en-AU" dirty="0"/>
              <a:t>(kilograms)</a:t>
            </a:r>
          </a:p>
          <a:p>
            <a:pPr>
              <a:spcAft>
                <a:spcPts val="600"/>
              </a:spcAft>
            </a:pPr>
            <a:r>
              <a:rPr lang="en-AU" dirty="0"/>
              <a:t>For example:</a:t>
            </a:r>
          </a:p>
          <a:p>
            <a:pPr marL="285750" indent="-285750">
              <a:spcAft>
                <a:spcPts val="600"/>
              </a:spcAft>
              <a:buFont typeface="Arial" panose="020B0604020202020204" pitchFamily="34" charset="0"/>
              <a:buChar char="•"/>
            </a:pPr>
            <a:r>
              <a:rPr lang="en-AU" i="1" dirty="0"/>
              <a:t>Mau beli berapa durian?</a:t>
            </a:r>
          </a:p>
          <a:p>
            <a:pPr marL="285750" indent="-285750">
              <a:spcAft>
                <a:spcPts val="600"/>
              </a:spcAft>
              <a:buFont typeface="Arial" panose="020B0604020202020204" pitchFamily="34" charset="0"/>
              <a:buChar char="•"/>
            </a:pPr>
            <a:r>
              <a:rPr lang="en-AU" i="1" dirty="0"/>
              <a:t>Mau beli berapa gram buncis?</a:t>
            </a:r>
          </a:p>
          <a:p>
            <a:pPr marL="285750" indent="-285750">
              <a:spcAft>
                <a:spcPts val="600"/>
              </a:spcAft>
              <a:buFont typeface="Arial" panose="020B0604020202020204" pitchFamily="34" charset="0"/>
              <a:buChar char="•"/>
            </a:pPr>
            <a:r>
              <a:rPr lang="en-AU" i="1" dirty="0"/>
              <a:t>Mau beli berapa kilo rambutan?</a:t>
            </a:r>
            <a:endParaRPr lang="en-AU" dirty="0"/>
          </a:p>
        </p:txBody>
      </p:sp>
      <p:pic>
        <p:nvPicPr>
          <p:cNvPr id="7" name="Picture 6" descr="A shopkeeper at a counter with a set of scales.">
            <a:extLst>
              <a:ext uri="{FF2B5EF4-FFF2-40B4-BE49-F238E27FC236}">
                <a16:creationId xmlns:a16="http://schemas.microsoft.com/office/drawing/2014/main" id="{DA77B222-B8CF-771F-935E-8156D73CE330}"/>
              </a:ext>
            </a:extLst>
          </p:cNvPr>
          <p:cNvPicPr>
            <a:picLocks noChangeAspect="1"/>
          </p:cNvPicPr>
          <p:nvPr/>
        </p:nvPicPr>
        <p:blipFill rotWithShape="1">
          <a:blip r:embed="rId3">
            <a:extLst>
              <a:ext uri="{28A0092B-C50C-407E-A947-70E740481C1C}">
                <a14:useLocalDpi xmlns:a14="http://schemas.microsoft.com/office/drawing/2010/main" val="0"/>
              </a:ext>
            </a:extLst>
          </a:blip>
          <a:srcRect r="27889" b="-3"/>
          <a:stretch/>
        </p:blipFill>
        <p:spPr>
          <a:xfrm>
            <a:off x="9163369" y="2458743"/>
            <a:ext cx="2553261" cy="2505142"/>
          </a:xfrm>
          <a:prstGeom prst="rect">
            <a:avLst/>
          </a:prstGeom>
          <a:noFill/>
        </p:spPr>
      </p:pic>
      <p:sp>
        <p:nvSpPr>
          <p:cNvPr id="4" name="Slide Number Placeholder 3">
            <a:extLst>
              <a:ext uri="{FF2B5EF4-FFF2-40B4-BE49-F238E27FC236}">
                <a16:creationId xmlns:a16="http://schemas.microsoft.com/office/drawing/2014/main" id="{0553A532-851A-EB9C-A046-B97C740307E0}"/>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23</a:t>
            </a:fld>
            <a:endParaRPr lang="en-AU" dirty="0"/>
          </a:p>
        </p:txBody>
      </p:sp>
    </p:spTree>
    <p:extLst>
      <p:ext uri="{BB962C8B-B14F-4D97-AF65-F5344CB8AC3E}">
        <p14:creationId xmlns:p14="http://schemas.microsoft.com/office/powerpoint/2010/main" val="135299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7AD86-7525-7DB6-FC1F-32DA38F20756}"/>
              </a:ext>
            </a:extLst>
          </p:cNvPr>
          <p:cNvSpPr>
            <a:spLocks noGrp="1"/>
          </p:cNvSpPr>
          <p:nvPr>
            <p:ph type="title"/>
          </p:nvPr>
        </p:nvSpPr>
        <p:spPr/>
        <p:txBody>
          <a:bodyPr anchor="t">
            <a:normAutofit/>
          </a:bodyPr>
          <a:lstStyle/>
          <a:p>
            <a:r>
              <a:rPr lang="en-AU" dirty="0"/>
              <a:t>Saying the quantity of items you want to buy</a:t>
            </a:r>
          </a:p>
        </p:txBody>
      </p:sp>
      <p:sp>
        <p:nvSpPr>
          <p:cNvPr id="5" name="Text Placeholder 4">
            <a:extLst>
              <a:ext uri="{FF2B5EF4-FFF2-40B4-BE49-F238E27FC236}">
                <a16:creationId xmlns:a16="http://schemas.microsoft.com/office/drawing/2014/main" id="{B8EF9431-F2CB-42DC-82EB-CA4CA353261F}"/>
              </a:ext>
            </a:extLst>
          </p:cNvPr>
          <p:cNvSpPr>
            <a:spLocks noGrp="1"/>
          </p:cNvSpPr>
          <p:nvPr>
            <p:ph type="body" sz="quarter" idx="18"/>
          </p:nvPr>
        </p:nvSpPr>
        <p:spPr/>
        <p:txBody>
          <a:bodyPr anchor="b">
            <a:noAutofit/>
          </a:bodyPr>
          <a:lstStyle/>
          <a:p>
            <a:pPr>
              <a:lnSpc>
                <a:spcPct val="140000"/>
              </a:lnSpc>
            </a:pPr>
            <a:r>
              <a:rPr lang="en-AU" sz="1800" dirty="0"/>
              <a:t>I want to buy [quantity] …</a:t>
            </a:r>
          </a:p>
        </p:txBody>
      </p:sp>
      <p:sp>
        <p:nvSpPr>
          <p:cNvPr id="3" name="Content Placeholder 2">
            <a:extLst>
              <a:ext uri="{FF2B5EF4-FFF2-40B4-BE49-F238E27FC236}">
                <a16:creationId xmlns:a16="http://schemas.microsoft.com/office/drawing/2014/main" id="{6E895472-F5E6-4B4A-4B0E-9CF4322B399A}"/>
              </a:ext>
            </a:extLst>
          </p:cNvPr>
          <p:cNvSpPr>
            <a:spLocks noGrp="1"/>
          </p:cNvSpPr>
          <p:nvPr>
            <p:ph idx="1"/>
          </p:nvPr>
        </p:nvSpPr>
        <p:spPr/>
        <p:txBody>
          <a:bodyPr>
            <a:normAutofit/>
          </a:bodyPr>
          <a:lstStyle/>
          <a:p>
            <a:pPr>
              <a:lnSpc>
                <a:spcPct val="160000"/>
              </a:lnSpc>
              <a:spcAft>
                <a:spcPts val="600"/>
              </a:spcAft>
            </a:pPr>
            <a:r>
              <a:rPr lang="en-AU" dirty="0"/>
              <a:t>To say how many or how much of the item you would like to buy when shopping,</a:t>
            </a:r>
            <a:br>
              <a:rPr lang="en-AU" dirty="0"/>
            </a:br>
            <a:r>
              <a:rPr lang="en-AU" dirty="0"/>
              <a:t>we can use the numbers we already know.</a:t>
            </a:r>
          </a:p>
          <a:p>
            <a:pPr>
              <a:lnSpc>
                <a:spcPct val="160000"/>
              </a:lnSpc>
              <a:spcAft>
                <a:spcPts val="600"/>
              </a:spcAft>
            </a:pPr>
            <a:r>
              <a:rPr lang="en-AU" dirty="0"/>
              <a:t>For example:</a:t>
            </a:r>
          </a:p>
          <a:p>
            <a:pPr marL="285750" indent="-285750">
              <a:lnSpc>
                <a:spcPct val="160000"/>
              </a:lnSpc>
              <a:spcAft>
                <a:spcPts val="600"/>
              </a:spcAft>
              <a:buFont typeface="Arial" panose="020B0604020202020204" pitchFamily="34" charset="0"/>
              <a:buChar char="•"/>
            </a:pPr>
            <a:r>
              <a:rPr lang="en-AU" i="1" dirty="0"/>
              <a:t>Saya mau beli dua pepaya.</a:t>
            </a:r>
          </a:p>
          <a:p>
            <a:pPr marL="285750" indent="-285750">
              <a:lnSpc>
                <a:spcPct val="160000"/>
              </a:lnSpc>
              <a:spcAft>
                <a:spcPts val="600"/>
              </a:spcAft>
              <a:buFont typeface="Arial" panose="020B0604020202020204" pitchFamily="34" charset="0"/>
              <a:buChar char="•"/>
            </a:pPr>
            <a:r>
              <a:rPr lang="en-AU" i="1" dirty="0"/>
              <a:t>Saya mau beli lima puluh gram cabe.</a:t>
            </a:r>
          </a:p>
          <a:p>
            <a:pPr marL="285750" indent="-285750">
              <a:lnSpc>
                <a:spcPct val="160000"/>
              </a:lnSpc>
              <a:spcAft>
                <a:spcPts val="600"/>
              </a:spcAft>
              <a:buFont typeface="Arial" panose="020B0604020202020204" pitchFamily="34" charset="0"/>
              <a:buChar char="•"/>
            </a:pPr>
            <a:r>
              <a:rPr lang="en-AU" i="1" dirty="0"/>
              <a:t>Saya mau beli tiga kilo rambutan. </a:t>
            </a:r>
          </a:p>
          <a:p>
            <a:pPr>
              <a:lnSpc>
                <a:spcPct val="160000"/>
              </a:lnSpc>
              <a:spcAft>
                <a:spcPts val="600"/>
              </a:spcAft>
            </a:pPr>
            <a:r>
              <a:rPr lang="en-AU" i="1" dirty="0">
                <a:solidFill>
                  <a:schemeClr val="tx2"/>
                </a:solidFill>
                <a:latin typeface="Public Sans" pitchFamily="2" charset="77"/>
              </a:rPr>
              <a:t>Hati-hati!</a:t>
            </a:r>
            <a:r>
              <a:rPr lang="en-AU" dirty="0">
                <a:solidFill>
                  <a:schemeClr val="tx2"/>
                </a:solidFill>
                <a:latin typeface="Public Sans" pitchFamily="2" charset="77"/>
              </a:rPr>
              <a:t> (Be careful!) </a:t>
            </a:r>
          </a:p>
          <a:p>
            <a:pPr>
              <a:lnSpc>
                <a:spcPct val="160000"/>
              </a:lnSpc>
              <a:spcAft>
                <a:spcPts val="600"/>
              </a:spcAft>
            </a:pPr>
            <a:r>
              <a:rPr lang="en-AU" dirty="0"/>
              <a:t>When we want to say ‘one kilogram’ we say </a:t>
            </a:r>
            <a:r>
              <a:rPr lang="en-AU" i="1" dirty="0"/>
              <a:t>sekilo</a:t>
            </a:r>
            <a:r>
              <a:rPr lang="en-AU" dirty="0"/>
              <a:t> (instead of </a:t>
            </a:r>
            <a:r>
              <a:rPr lang="en-AU" i="1" dirty="0" err="1"/>
              <a:t>satu</a:t>
            </a:r>
            <a:r>
              <a:rPr lang="en-AU" i="1" dirty="0"/>
              <a:t> kilo</a:t>
            </a:r>
            <a:r>
              <a:rPr lang="en-AU" dirty="0"/>
              <a:t>). For example:</a:t>
            </a:r>
          </a:p>
          <a:p>
            <a:pPr marL="285750" indent="-285750">
              <a:lnSpc>
                <a:spcPct val="160000"/>
              </a:lnSpc>
              <a:spcAft>
                <a:spcPts val="600"/>
              </a:spcAft>
              <a:buFont typeface="Arial" panose="020B0604020202020204" pitchFamily="34" charset="0"/>
              <a:buChar char="•"/>
            </a:pPr>
            <a:r>
              <a:rPr lang="en-AU" i="1" dirty="0"/>
              <a:t>Saya mau beli </a:t>
            </a:r>
            <a:r>
              <a:rPr lang="en-AU" b="1" i="1" dirty="0"/>
              <a:t>se</a:t>
            </a:r>
            <a:r>
              <a:rPr lang="en-AU" i="1" dirty="0"/>
              <a:t>kilo apel.</a:t>
            </a:r>
            <a:endParaRPr lang="en-AU" dirty="0"/>
          </a:p>
        </p:txBody>
      </p:sp>
      <p:pic>
        <p:nvPicPr>
          <p:cNvPr id="7" name="Picture 6" descr="A person wearing a face mask and holding shopping bags.">
            <a:extLst>
              <a:ext uri="{FF2B5EF4-FFF2-40B4-BE49-F238E27FC236}">
                <a16:creationId xmlns:a16="http://schemas.microsoft.com/office/drawing/2014/main" id="{0C6111D6-94F3-8270-7D54-9F46BA834B77}"/>
              </a:ext>
            </a:extLst>
          </p:cNvPr>
          <p:cNvPicPr>
            <a:picLocks noChangeAspect="1"/>
          </p:cNvPicPr>
          <p:nvPr/>
        </p:nvPicPr>
        <p:blipFill rotWithShape="1">
          <a:blip r:embed="rId3">
            <a:extLst>
              <a:ext uri="{28A0092B-C50C-407E-A947-70E740481C1C}">
                <a14:useLocalDpi xmlns:a14="http://schemas.microsoft.com/office/drawing/2010/main" val="0"/>
              </a:ext>
            </a:extLst>
          </a:blip>
          <a:srcRect r="62817" b="-3"/>
          <a:stretch/>
        </p:blipFill>
        <p:spPr>
          <a:xfrm>
            <a:off x="10280073" y="2581530"/>
            <a:ext cx="1694552" cy="3459121"/>
          </a:xfrm>
          <a:prstGeom prst="rect">
            <a:avLst/>
          </a:prstGeom>
          <a:noFill/>
        </p:spPr>
      </p:pic>
      <p:sp>
        <p:nvSpPr>
          <p:cNvPr id="4" name="Slide Number Placeholder 3">
            <a:extLst>
              <a:ext uri="{FF2B5EF4-FFF2-40B4-BE49-F238E27FC236}">
                <a16:creationId xmlns:a16="http://schemas.microsoft.com/office/drawing/2014/main" id="{0553A532-851A-EB9C-A046-B97C740307E0}"/>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24</a:t>
            </a:fld>
            <a:endParaRPr lang="en-AU" dirty="0"/>
          </a:p>
        </p:txBody>
      </p:sp>
    </p:spTree>
    <p:extLst>
      <p:ext uri="{BB962C8B-B14F-4D97-AF65-F5344CB8AC3E}">
        <p14:creationId xmlns:p14="http://schemas.microsoft.com/office/powerpoint/2010/main" val="60305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A7724B7-C27D-4E8B-CA5D-A0A08542706C}"/>
              </a:ext>
            </a:extLst>
          </p:cNvPr>
          <p:cNvSpPr>
            <a:spLocks noGrp="1"/>
          </p:cNvSpPr>
          <p:nvPr>
            <p:ph type="title"/>
          </p:nvPr>
        </p:nvSpPr>
        <p:spPr/>
        <p:txBody>
          <a:bodyPr/>
          <a:lstStyle/>
          <a:p>
            <a:r>
              <a:rPr lang="en-AU" dirty="0"/>
              <a:t>Let’s practise! </a:t>
            </a:r>
            <a:r>
              <a:rPr lang="id-ID" i="1" dirty="0"/>
              <a:t>Mau beli berapa…?</a:t>
            </a:r>
          </a:p>
        </p:txBody>
      </p:sp>
      <p:pic>
        <p:nvPicPr>
          <p:cNvPr id="2" name="Picture 1" descr="Two people having a conversation.">
            <a:extLst>
              <a:ext uri="{FF2B5EF4-FFF2-40B4-BE49-F238E27FC236}">
                <a16:creationId xmlns:a16="http://schemas.microsoft.com/office/drawing/2014/main" id="{5E4C4364-29EB-AB70-81BB-5D454897A27D}"/>
              </a:ext>
            </a:extLst>
          </p:cNvPr>
          <p:cNvPicPr>
            <a:picLocks noChangeAspect="1"/>
          </p:cNvPicPr>
          <p:nvPr/>
        </p:nvPicPr>
        <p:blipFill rotWithShape="1">
          <a:blip r:embed="rId3">
            <a:extLst>
              <a:ext uri="{28A0092B-C50C-407E-A947-70E740481C1C}">
                <a14:useLocalDpi xmlns:a14="http://schemas.microsoft.com/office/drawing/2010/main" val="0"/>
              </a:ext>
            </a:extLst>
          </a:blip>
          <a:srcRect t="6649"/>
          <a:stretch/>
        </p:blipFill>
        <p:spPr>
          <a:xfrm>
            <a:off x="8013861" y="267344"/>
            <a:ext cx="1943539" cy="1282722"/>
          </a:xfrm>
          <a:prstGeom prst="rect">
            <a:avLst/>
          </a:prstGeom>
        </p:spPr>
      </p:pic>
      <p:sp>
        <p:nvSpPr>
          <p:cNvPr id="13" name="Text Placeholder 12">
            <a:extLst>
              <a:ext uri="{FF2B5EF4-FFF2-40B4-BE49-F238E27FC236}">
                <a16:creationId xmlns:a16="http://schemas.microsoft.com/office/drawing/2014/main" id="{4C538677-C9D1-E7AA-830B-57070CC8926A}"/>
              </a:ext>
            </a:extLst>
          </p:cNvPr>
          <p:cNvSpPr>
            <a:spLocks noGrp="1"/>
          </p:cNvSpPr>
          <p:nvPr>
            <p:ph type="body" sz="quarter" idx="19"/>
          </p:nvPr>
        </p:nvSpPr>
        <p:spPr/>
        <p:txBody>
          <a:bodyPr/>
          <a:lstStyle/>
          <a:p>
            <a:pPr marL="342900" indent="-342900">
              <a:spcAft>
                <a:spcPts val="600"/>
              </a:spcAft>
              <a:buFont typeface="Arial" panose="020B0604020202020204" pitchFamily="34" charset="0"/>
              <a:buChar char="•"/>
            </a:pPr>
            <a:r>
              <a:rPr lang="en-AU" sz="1800" dirty="0"/>
              <a:t>Use your number card from earlier.</a:t>
            </a:r>
          </a:p>
          <a:p>
            <a:pPr marL="342900" indent="-342900">
              <a:spcAft>
                <a:spcPts val="600"/>
              </a:spcAft>
              <a:buFont typeface="Arial" panose="020B0604020202020204" pitchFamily="34" charset="0"/>
              <a:buChar char="•"/>
            </a:pPr>
            <a:r>
              <a:rPr lang="en-AU" sz="1800" dirty="0"/>
              <a:t>Each slide will display a different food item. Each time the slide changes, a number will be called out in Indonesian. If it is your number, call out </a:t>
            </a:r>
            <a:r>
              <a:rPr lang="en-AU" sz="1800" i="1" dirty="0"/>
              <a:t>Saya!</a:t>
            </a:r>
          </a:p>
          <a:p>
            <a:pPr marL="342900" indent="-342900">
              <a:spcAft>
                <a:spcPts val="600"/>
              </a:spcAft>
              <a:buFont typeface="Arial" panose="020B0604020202020204" pitchFamily="34" charset="0"/>
              <a:buChar char="•"/>
            </a:pPr>
            <a:r>
              <a:rPr lang="en-AU" sz="1800" dirty="0"/>
              <a:t>You will be asked the question </a:t>
            </a:r>
            <a:r>
              <a:rPr lang="id-ID" sz="1800" i="1" dirty="0"/>
              <a:t>Mau beli berapa…?</a:t>
            </a:r>
          </a:p>
          <a:p>
            <a:pPr marL="342900" indent="-342900">
              <a:spcAft>
                <a:spcPts val="600"/>
              </a:spcAft>
              <a:buFont typeface="Arial" panose="020B0604020202020204" pitchFamily="34" charset="0"/>
              <a:buChar char="•"/>
            </a:pPr>
            <a:r>
              <a:rPr lang="en-AU" sz="1800" dirty="0"/>
              <a:t>Respond by saying the quantity of the item you want to buy on the slide. For example, </a:t>
            </a:r>
            <a:r>
              <a:rPr lang="en-AU" sz="1800" i="1" dirty="0"/>
              <a:t>Saya mau beli dua apel </a:t>
            </a:r>
            <a:r>
              <a:rPr lang="en-AU" sz="1800" dirty="0"/>
              <a:t>or </a:t>
            </a:r>
            <a:r>
              <a:rPr lang="en-AU" sz="1800" i="1" dirty="0"/>
              <a:t>Saya mau beli sekilo apel.</a:t>
            </a:r>
          </a:p>
          <a:p>
            <a:pPr marL="342900" indent="-342900">
              <a:spcAft>
                <a:spcPts val="600"/>
              </a:spcAft>
              <a:buFont typeface="Arial" panose="020B0604020202020204" pitchFamily="34" charset="0"/>
              <a:buChar char="•"/>
            </a:pPr>
            <a:r>
              <a:rPr lang="en-AU" sz="1800" dirty="0"/>
              <a:t>You can determine the quantity by counting the number of items in each picture, or roughly guessing the weight of what is displayed in the picture.</a:t>
            </a:r>
          </a:p>
        </p:txBody>
      </p:sp>
      <p:sp>
        <p:nvSpPr>
          <p:cNvPr id="3" name="Slide Number Placeholder 2">
            <a:extLst>
              <a:ext uri="{FF2B5EF4-FFF2-40B4-BE49-F238E27FC236}">
                <a16:creationId xmlns:a16="http://schemas.microsoft.com/office/drawing/2014/main" id="{10FC5410-57DA-1514-7BA2-55C069CDA795}"/>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25</a:t>
            </a:fld>
            <a:endParaRPr lang="en-AU" dirty="0"/>
          </a:p>
        </p:txBody>
      </p:sp>
    </p:spTree>
    <p:extLst>
      <p:ext uri="{BB962C8B-B14F-4D97-AF65-F5344CB8AC3E}">
        <p14:creationId xmlns:p14="http://schemas.microsoft.com/office/powerpoint/2010/main" val="226319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58E1D-FE7A-219F-D3D6-500F45208704}"/>
              </a:ext>
            </a:extLst>
          </p:cNvPr>
          <p:cNvSpPr>
            <a:spLocks noGrp="1"/>
          </p:cNvSpPr>
          <p:nvPr>
            <p:ph type="title"/>
          </p:nvPr>
        </p:nvSpPr>
        <p:spPr/>
        <p:txBody>
          <a:bodyPr/>
          <a:lstStyle/>
          <a:p>
            <a:r>
              <a:rPr lang="en-AU" dirty="0"/>
              <a:t>Item 15</a:t>
            </a:r>
            <a:endParaRPr lang="en-AU" i="1" dirty="0"/>
          </a:p>
        </p:txBody>
      </p:sp>
      <p:pic>
        <p:nvPicPr>
          <p:cNvPr id="5" name="Picture 4" descr="Ikan">
            <a:extLst>
              <a:ext uri="{FF2B5EF4-FFF2-40B4-BE49-F238E27FC236}">
                <a16:creationId xmlns:a16="http://schemas.microsoft.com/office/drawing/2014/main" id="{E4C9ABDF-507F-8D30-B8AC-4B1A17191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188" y="826666"/>
            <a:ext cx="7361623" cy="5204667"/>
          </a:xfrm>
          <a:prstGeom prst="rect">
            <a:avLst/>
          </a:prstGeom>
        </p:spPr>
      </p:pic>
      <p:sp>
        <p:nvSpPr>
          <p:cNvPr id="3" name="Slide Number Placeholder 2">
            <a:extLst>
              <a:ext uri="{FF2B5EF4-FFF2-40B4-BE49-F238E27FC236}">
                <a16:creationId xmlns:a16="http://schemas.microsoft.com/office/drawing/2014/main" id="{540DBB69-048C-D8B0-1613-3AC23805763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26</a:t>
            </a:fld>
            <a:endParaRPr lang="en-AU" dirty="0"/>
          </a:p>
        </p:txBody>
      </p:sp>
    </p:spTree>
    <p:extLst>
      <p:ext uri="{BB962C8B-B14F-4D97-AF65-F5344CB8AC3E}">
        <p14:creationId xmlns:p14="http://schemas.microsoft.com/office/powerpoint/2010/main" val="226878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170B7-79EC-92A7-2C47-A9DB4D93DF50}"/>
              </a:ext>
            </a:extLst>
          </p:cNvPr>
          <p:cNvSpPr>
            <a:spLocks noGrp="1"/>
          </p:cNvSpPr>
          <p:nvPr>
            <p:ph type="title"/>
          </p:nvPr>
        </p:nvSpPr>
        <p:spPr/>
        <p:txBody>
          <a:bodyPr/>
          <a:lstStyle/>
          <a:p>
            <a:r>
              <a:rPr lang="en-AU" dirty="0"/>
              <a:t>Item 16</a:t>
            </a:r>
            <a:endParaRPr lang="en-AU" i="1" dirty="0"/>
          </a:p>
        </p:txBody>
      </p:sp>
      <p:pic>
        <p:nvPicPr>
          <p:cNvPr id="5" name="Picture 4" descr="Telur">
            <a:extLst>
              <a:ext uri="{FF2B5EF4-FFF2-40B4-BE49-F238E27FC236}">
                <a16:creationId xmlns:a16="http://schemas.microsoft.com/office/drawing/2014/main" id="{A3EED63D-2F03-2C4E-2215-43D97B5A1F49}"/>
              </a:ext>
            </a:extLst>
          </p:cNvPr>
          <p:cNvPicPr>
            <a:picLocks noChangeAspect="1"/>
          </p:cNvPicPr>
          <p:nvPr/>
        </p:nvPicPr>
        <p:blipFill rotWithShape="1">
          <a:blip r:embed="rId3">
            <a:extLst>
              <a:ext uri="{28A0092B-C50C-407E-A947-70E740481C1C}">
                <a14:useLocalDpi xmlns:a14="http://schemas.microsoft.com/office/drawing/2010/main" val="0"/>
              </a:ext>
            </a:extLst>
          </a:blip>
          <a:srcRect l="16543" t="19170" r="10860"/>
          <a:stretch/>
        </p:blipFill>
        <p:spPr>
          <a:xfrm>
            <a:off x="2945891" y="949284"/>
            <a:ext cx="6300217" cy="4959432"/>
          </a:xfrm>
          <a:prstGeom prst="rect">
            <a:avLst/>
          </a:prstGeom>
        </p:spPr>
      </p:pic>
      <p:sp>
        <p:nvSpPr>
          <p:cNvPr id="3" name="Slide Number Placeholder 2">
            <a:extLst>
              <a:ext uri="{FF2B5EF4-FFF2-40B4-BE49-F238E27FC236}">
                <a16:creationId xmlns:a16="http://schemas.microsoft.com/office/drawing/2014/main" id="{FE7DF9FA-2651-05FA-36D0-0D4BBEC8F0E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dirty="0"/>
          </a:p>
        </p:txBody>
      </p:sp>
    </p:spTree>
    <p:extLst>
      <p:ext uri="{BB962C8B-B14F-4D97-AF65-F5344CB8AC3E}">
        <p14:creationId xmlns:p14="http://schemas.microsoft.com/office/powerpoint/2010/main" val="415179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1CE6-D17B-541F-91C8-C7E786FD5852}"/>
              </a:ext>
            </a:extLst>
          </p:cNvPr>
          <p:cNvSpPr>
            <a:spLocks noGrp="1"/>
          </p:cNvSpPr>
          <p:nvPr>
            <p:ph type="title"/>
          </p:nvPr>
        </p:nvSpPr>
        <p:spPr/>
        <p:txBody>
          <a:bodyPr/>
          <a:lstStyle/>
          <a:p>
            <a:r>
              <a:rPr lang="en-AU" dirty="0"/>
              <a:t>Item 17</a:t>
            </a:r>
            <a:endParaRPr lang="en-AU" i="1" dirty="0"/>
          </a:p>
        </p:txBody>
      </p:sp>
      <p:pic>
        <p:nvPicPr>
          <p:cNvPr id="5" name="Picture 4" descr="Beras">
            <a:extLst>
              <a:ext uri="{FF2B5EF4-FFF2-40B4-BE49-F238E27FC236}">
                <a16:creationId xmlns:a16="http://schemas.microsoft.com/office/drawing/2014/main" id="{D2F52F10-9B7C-0C4B-1D29-452534F20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3397" y="684000"/>
            <a:ext cx="7765206" cy="5490000"/>
          </a:xfrm>
          <a:prstGeom prst="rect">
            <a:avLst/>
          </a:prstGeom>
        </p:spPr>
      </p:pic>
      <p:sp>
        <p:nvSpPr>
          <p:cNvPr id="3" name="Slide Number Placeholder 2">
            <a:extLst>
              <a:ext uri="{FF2B5EF4-FFF2-40B4-BE49-F238E27FC236}">
                <a16:creationId xmlns:a16="http://schemas.microsoft.com/office/drawing/2014/main" id="{77CEA699-EF03-0C3D-96C9-D2873B0E61E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dirty="0"/>
          </a:p>
        </p:txBody>
      </p:sp>
    </p:spTree>
    <p:extLst>
      <p:ext uri="{BB962C8B-B14F-4D97-AF65-F5344CB8AC3E}">
        <p14:creationId xmlns:p14="http://schemas.microsoft.com/office/powerpoint/2010/main" val="196906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78F2AB-BB0A-1CBE-A5B9-2FDAD2691C38}"/>
              </a:ext>
            </a:extLst>
          </p:cNvPr>
          <p:cNvSpPr>
            <a:spLocks noGrp="1"/>
          </p:cNvSpPr>
          <p:nvPr>
            <p:ph type="title"/>
          </p:nvPr>
        </p:nvSpPr>
        <p:spPr/>
        <p:txBody>
          <a:bodyPr/>
          <a:lstStyle/>
          <a:p>
            <a:r>
              <a:rPr lang="en-AU" dirty="0"/>
              <a:t>Item 18</a:t>
            </a:r>
            <a:endParaRPr lang="en-AU" i="1" dirty="0"/>
          </a:p>
        </p:txBody>
      </p:sp>
      <p:pic>
        <p:nvPicPr>
          <p:cNvPr id="8" name="Picture 7" descr="Cabe">
            <a:extLst>
              <a:ext uri="{FF2B5EF4-FFF2-40B4-BE49-F238E27FC236}">
                <a16:creationId xmlns:a16="http://schemas.microsoft.com/office/drawing/2014/main" id="{07544C00-AD60-A9C0-DD9F-5CF54A2B8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966" y="1192420"/>
            <a:ext cx="6596068" cy="4663419"/>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63955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7AD86-7525-7DB6-FC1F-32DA38F20756}"/>
              </a:ext>
            </a:extLst>
          </p:cNvPr>
          <p:cNvSpPr>
            <a:spLocks noGrp="1"/>
          </p:cNvSpPr>
          <p:nvPr>
            <p:ph type="title"/>
          </p:nvPr>
        </p:nvSpPr>
        <p:spPr>
          <a:xfrm>
            <a:off x="360000" y="360000"/>
            <a:ext cx="10080000" cy="545601"/>
          </a:xfrm>
        </p:spPr>
        <p:txBody>
          <a:bodyPr anchor="t">
            <a:normAutofit/>
          </a:bodyPr>
          <a:lstStyle/>
          <a:p>
            <a:r>
              <a:rPr lang="en-AU" dirty="0"/>
              <a:t>Saying what you want to buy</a:t>
            </a:r>
          </a:p>
        </p:txBody>
      </p:sp>
      <p:sp>
        <p:nvSpPr>
          <p:cNvPr id="5" name="Text Placeholder 4">
            <a:extLst>
              <a:ext uri="{FF2B5EF4-FFF2-40B4-BE49-F238E27FC236}">
                <a16:creationId xmlns:a16="http://schemas.microsoft.com/office/drawing/2014/main" id="{B8EF9431-F2CB-42DC-82EB-CA4CA353261F}"/>
              </a:ext>
            </a:extLst>
          </p:cNvPr>
          <p:cNvSpPr>
            <a:spLocks noGrp="1"/>
          </p:cNvSpPr>
          <p:nvPr>
            <p:ph type="body" sz="quarter" idx="18"/>
          </p:nvPr>
        </p:nvSpPr>
        <p:spPr>
          <a:xfrm>
            <a:off x="360000" y="982520"/>
            <a:ext cx="10080000" cy="310015"/>
          </a:xfrm>
        </p:spPr>
        <p:txBody>
          <a:bodyPr anchor="b">
            <a:noAutofit/>
          </a:bodyPr>
          <a:lstStyle/>
          <a:p>
            <a:pPr>
              <a:lnSpc>
                <a:spcPct val="140000"/>
              </a:lnSpc>
            </a:pPr>
            <a:r>
              <a:rPr lang="en-AU" dirty="0"/>
              <a:t>I want to buy …</a:t>
            </a:r>
          </a:p>
        </p:txBody>
      </p:sp>
      <p:sp>
        <p:nvSpPr>
          <p:cNvPr id="3" name="Content Placeholder 2">
            <a:extLst>
              <a:ext uri="{FF2B5EF4-FFF2-40B4-BE49-F238E27FC236}">
                <a16:creationId xmlns:a16="http://schemas.microsoft.com/office/drawing/2014/main" id="{6E895472-F5E6-4B4A-4B0E-9CF4322B399A}"/>
              </a:ext>
            </a:extLst>
          </p:cNvPr>
          <p:cNvSpPr>
            <a:spLocks noGrp="1"/>
          </p:cNvSpPr>
          <p:nvPr>
            <p:ph sz="half" idx="1"/>
          </p:nvPr>
        </p:nvSpPr>
        <p:spPr>
          <a:xfrm>
            <a:off x="360000" y="1584000"/>
            <a:ext cx="5616000" cy="4499998"/>
          </a:xfrm>
        </p:spPr>
        <p:txBody>
          <a:bodyPr>
            <a:normAutofit/>
          </a:bodyPr>
          <a:lstStyle/>
          <a:p>
            <a:pPr>
              <a:spcAft>
                <a:spcPts val="600"/>
              </a:spcAft>
            </a:pPr>
            <a:r>
              <a:rPr lang="en-AU" dirty="0"/>
              <a:t>To answer the question </a:t>
            </a:r>
            <a:r>
              <a:rPr lang="en-AU" i="1" dirty="0"/>
              <a:t>Mau beli apa?</a:t>
            </a:r>
            <a:r>
              <a:rPr lang="en-AU" dirty="0"/>
              <a:t>, we can say:</a:t>
            </a:r>
          </a:p>
          <a:p>
            <a:pPr>
              <a:spcAft>
                <a:spcPts val="600"/>
              </a:spcAft>
            </a:pPr>
            <a:r>
              <a:rPr lang="en-AU" i="1" dirty="0">
                <a:solidFill>
                  <a:schemeClr val="tx2"/>
                </a:solidFill>
                <a:latin typeface="Public Sans" pitchFamily="2" charset="77"/>
              </a:rPr>
              <a:t>Saya mau beli… </a:t>
            </a:r>
          </a:p>
          <a:p>
            <a:pPr>
              <a:spcAft>
                <a:spcPts val="600"/>
              </a:spcAft>
            </a:pPr>
            <a:r>
              <a:rPr lang="en-AU" dirty="0"/>
              <a:t>Don’t forget to add an item at the end of the sentence. For example:</a:t>
            </a:r>
          </a:p>
          <a:p>
            <a:pPr marL="285750" indent="-285750">
              <a:spcAft>
                <a:spcPts val="600"/>
              </a:spcAft>
              <a:buFont typeface="Arial" panose="020B0604020202020204" pitchFamily="34" charset="0"/>
              <a:buChar char="•"/>
            </a:pPr>
            <a:r>
              <a:rPr lang="en-AU" i="1" dirty="0"/>
              <a:t>Saya mau beli nanas. </a:t>
            </a:r>
          </a:p>
          <a:p>
            <a:pPr marL="285750" indent="-285750">
              <a:spcAft>
                <a:spcPts val="600"/>
              </a:spcAft>
              <a:buFont typeface="Arial" panose="020B0604020202020204" pitchFamily="34" charset="0"/>
              <a:buChar char="•"/>
            </a:pPr>
            <a:r>
              <a:rPr lang="en-AU" i="1" dirty="0"/>
              <a:t>Saya mau beli ikan.</a:t>
            </a:r>
          </a:p>
          <a:p>
            <a:pPr marL="285750" indent="-285750">
              <a:spcAft>
                <a:spcPts val="600"/>
              </a:spcAft>
              <a:buFont typeface="Arial" panose="020B0604020202020204" pitchFamily="34" charset="0"/>
              <a:buChar char="•"/>
            </a:pPr>
            <a:r>
              <a:rPr lang="en-AU" i="1" dirty="0"/>
              <a:t>Saya mau beli tomat.</a:t>
            </a:r>
          </a:p>
          <a:p>
            <a:pPr>
              <a:spcAft>
                <a:spcPts val="600"/>
              </a:spcAft>
            </a:pPr>
            <a:endParaRPr lang="en-AU" dirty="0"/>
          </a:p>
        </p:txBody>
      </p:sp>
      <p:pic>
        <p:nvPicPr>
          <p:cNvPr id="9" name="Picture 8" descr="A person buying pineapple, fish and tomatoes.">
            <a:extLst>
              <a:ext uri="{FF2B5EF4-FFF2-40B4-BE49-F238E27FC236}">
                <a16:creationId xmlns:a16="http://schemas.microsoft.com/office/drawing/2014/main" id="{E7F48DBB-ED80-69F6-61CF-512611F01B09}"/>
              </a:ext>
            </a:extLst>
          </p:cNvPr>
          <p:cNvPicPr>
            <a:picLocks noChangeAspect="1"/>
          </p:cNvPicPr>
          <p:nvPr/>
        </p:nvPicPr>
        <p:blipFill rotWithShape="1">
          <a:blip r:embed="rId3">
            <a:extLst>
              <a:ext uri="{28A0092B-C50C-407E-A947-70E740481C1C}">
                <a14:useLocalDpi xmlns:a14="http://schemas.microsoft.com/office/drawing/2010/main" val="0"/>
              </a:ext>
            </a:extLst>
          </a:blip>
          <a:srcRect r="14540"/>
          <a:stretch/>
        </p:blipFill>
        <p:spPr>
          <a:xfrm>
            <a:off x="6871180" y="2007428"/>
            <a:ext cx="4448763" cy="3683042"/>
          </a:xfrm>
          <a:prstGeom prst="rect">
            <a:avLst/>
          </a:prstGeom>
          <a:noFill/>
        </p:spPr>
      </p:pic>
      <p:sp>
        <p:nvSpPr>
          <p:cNvPr id="4" name="Slide Number Placeholder 3">
            <a:extLst>
              <a:ext uri="{FF2B5EF4-FFF2-40B4-BE49-F238E27FC236}">
                <a16:creationId xmlns:a16="http://schemas.microsoft.com/office/drawing/2014/main" id="{0553A532-851A-EB9C-A046-B97C740307E0}"/>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a:t>
            </a:fld>
            <a:endParaRPr lang="en-AU" dirty="0"/>
          </a:p>
        </p:txBody>
      </p:sp>
    </p:spTree>
    <p:extLst>
      <p:ext uri="{BB962C8B-B14F-4D97-AF65-F5344CB8AC3E}">
        <p14:creationId xmlns:p14="http://schemas.microsoft.com/office/powerpoint/2010/main" val="387341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D4675C-8C2F-DA10-DDF7-BB5AB336B72E}"/>
              </a:ext>
            </a:extLst>
          </p:cNvPr>
          <p:cNvSpPr>
            <a:spLocks noGrp="1"/>
          </p:cNvSpPr>
          <p:nvPr>
            <p:ph type="title"/>
          </p:nvPr>
        </p:nvSpPr>
        <p:spPr/>
        <p:txBody>
          <a:bodyPr/>
          <a:lstStyle/>
          <a:p>
            <a:r>
              <a:rPr lang="en-AU" dirty="0"/>
              <a:t>Item 19</a:t>
            </a:r>
            <a:endParaRPr lang="en-AU" i="1" dirty="0"/>
          </a:p>
        </p:txBody>
      </p:sp>
      <p:pic>
        <p:nvPicPr>
          <p:cNvPr id="2" name="Picture 1" descr="Rambutan">
            <a:extLst>
              <a:ext uri="{FF2B5EF4-FFF2-40B4-BE49-F238E27FC236}">
                <a16:creationId xmlns:a16="http://schemas.microsoft.com/office/drawing/2014/main" id="{F1339808-7B8B-1A71-BE2E-0AD1BA62A77C}"/>
              </a:ext>
            </a:extLst>
          </p:cNvPr>
          <p:cNvPicPr>
            <a:picLocks noChangeAspect="1"/>
          </p:cNvPicPr>
          <p:nvPr/>
        </p:nvPicPr>
        <p:blipFill rotWithShape="1">
          <a:blip r:embed="rId3">
            <a:extLst>
              <a:ext uri="{28A0092B-C50C-407E-A947-70E740481C1C}">
                <a14:useLocalDpi xmlns:a14="http://schemas.microsoft.com/office/drawing/2010/main" val="0"/>
              </a:ext>
            </a:extLst>
          </a:blip>
          <a:srcRect t="24059"/>
          <a:stretch/>
        </p:blipFill>
        <p:spPr>
          <a:xfrm>
            <a:off x="1812443" y="1522546"/>
            <a:ext cx="8567113" cy="4599764"/>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16546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FC297-9771-6397-9FC6-796D7D0916EA}"/>
              </a:ext>
            </a:extLst>
          </p:cNvPr>
          <p:cNvSpPr>
            <a:spLocks noGrp="1"/>
          </p:cNvSpPr>
          <p:nvPr>
            <p:ph type="title"/>
          </p:nvPr>
        </p:nvSpPr>
        <p:spPr/>
        <p:txBody>
          <a:bodyPr/>
          <a:lstStyle/>
          <a:p>
            <a:r>
              <a:rPr lang="en-AU" dirty="0"/>
              <a:t>Item 20</a:t>
            </a:r>
            <a:endParaRPr lang="en-AU" i="1" dirty="0"/>
          </a:p>
        </p:txBody>
      </p:sp>
      <p:pic>
        <p:nvPicPr>
          <p:cNvPr id="5" name="Picture 4" descr="Daging">
            <a:extLst>
              <a:ext uri="{FF2B5EF4-FFF2-40B4-BE49-F238E27FC236}">
                <a16:creationId xmlns:a16="http://schemas.microsoft.com/office/drawing/2014/main" id="{D9249854-3DB4-BE4B-9C2C-7CAD91071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188" y="826666"/>
            <a:ext cx="7361623" cy="5204667"/>
          </a:xfrm>
          <a:prstGeom prst="rect">
            <a:avLst/>
          </a:prstGeom>
        </p:spPr>
      </p:pic>
      <p:sp>
        <p:nvSpPr>
          <p:cNvPr id="3" name="Slide Number Placeholder 2">
            <a:extLst>
              <a:ext uri="{FF2B5EF4-FFF2-40B4-BE49-F238E27FC236}">
                <a16:creationId xmlns:a16="http://schemas.microsoft.com/office/drawing/2014/main" id="{26BEA08E-068D-2418-7DE7-7FBEB293077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31</a:t>
            </a:fld>
            <a:endParaRPr lang="en-AU" dirty="0"/>
          </a:p>
        </p:txBody>
      </p:sp>
    </p:spTree>
    <p:extLst>
      <p:ext uri="{BB962C8B-B14F-4D97-AF65-F5344CB8AC3E}">
        <p14:creationId xmlns:p14="http://schemas.microsoft.com/office/powerpoint/2010/main" val="84560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3FCC-D5F4-2A9E-D546-4CFD56D3A43D}"/>
              </a:ext>
            </a:extLst>
          </p:cNvPr>
          <p:cNvSpPr>
            <a:spLocks noGrp="1"/>
          </p:cNvSpPr>
          <p:nvPr>
            <p:ph type="title"/>
          </p:nvPr>
        </p:nvSpPr>
        <p:spPr/>
        <p:txBody>
          <a:bodyPr/>
          <a:lstStyle/>
          <a:p>
            <a:r>
              <a:rPr lang="en-AU" dirty="0">
                <a:solidFill>
                  <a:schemeClr val="bg1"/>
                </a:solidFill>
              </a:rPr>
              <a:t>Copyright</a:t>
            </a:r>
          </a:p>
        </p:txBody>
      </p:sp>
      <p:sp>
        <p:nvSpPr>
          <p:cNvPr id="5" name="Text Placeholder 4">
            <a:extLst>
              <a:ext uri="{FF2B5EF4-FFF2-40B4-BE49-F238E27FC236}">
                <a16:creationId xmlns:a16="http://schemas.microsoft.com/office/drawing/2014/main" id="{D474E811-4B36-F17B-4C02-2091063AF943}"/>
              </a:ext>
            </a:extLst>
          </p:cNvPr>
          <p:cNvSpPr>
            <a:spLocks noGrp="1"/>
          </p:cNvSpPr>
          <p:nvPr>
            <p:ph type="body" sz="quarter" idx="18"/>
          </p:nvPr>
        </p:nvSpPr>
        <p:spPr/>
        <p:txBody>
          <a:bodyPr/>
          <a:lstStyle/>
          <a:p>
            <a:r>
              <a:rPr lang="en-AU" dirty="0">
                <a:hlinkClick r:id="rId3">
                  <a:extLst>
                    <a:ext uri="{A12FA001-AC4F-418D-AE19-62706E023703}">
                      <ahyp:hlinkClr xmlns:ahyp="http://schemas.microsoft.com/office/drawing/2018/hyperlinkcolor" val="tx"/>
                    </a:ext>
                  </a:extLst>
                </a:hlinkClick>
              </a:rPr>
              <a:t>© State of New South Wales (Department of Education), 2024 </a:t>
            </a:r>
            <a:endParaRPr lang="en-AU" dirty="0"/>
          </a:p>
        </p:txBody>
      </p:sp>
      <p:sp>
        <p:nvSpPr>
          <p:cNvPr id="4" name="TextBox 3">
            <a:extLst>
              <a:ext uri="{FF2B5EF4-FFF2-40B4-BE49-F238E27FC236}">
                <a16:creationId xmlns:a16="http://schemas.microsoft.com/office/drawing/2014/main" id="{40894D74-5D85-F76E-67D6-D961585B67CF}"/>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(Cth)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4">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a:t>
            </a:r>
            <a:r>
              <a:rPr lang="en-AU" sz="1200">
                <a:solidFill>
                  <a:schemeClr val="bg1"/>
                </a:solidFill>
              </a:rPr>
              <a:t>Commons license</a:t>
            </a:r>
            <a:r>
              <a:rPr lang="en-AU" sz="1200" dirty="0">
                <a:solidFill>
                  <a:schemeClr val="bg1"/>
                </a:solidFill>
              </a:rPr>
              <a:t>:</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(Cth). The department accepts no responsibility for content on third-party websites. </a:t>
            </a:r>
          </a:p>
        </p:txBody>
      </p:sp>
    </p:spTree>
    <p:extLst>
      <p:ext uri="{BB962C8B-B14F-4D97-AF65-F5344CB8AC3E}">
        <p14:creationId xmlns:p14="http://schemas.microsoft.com/office/powerpoint/2010/main" val="13151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A7724B7-C27D-4E8B-CA5D-A0A08542706C}"/>
              </a:ext>
            </a:extLst>
          </p:cNvPr>
          <p:cNvSpPr>
            <a:spLocks noGrp="1"/>
          </p:cNvSpPr>
          <p:nvPr>
            <p:ph type="title"/>
          </p:nvPr>
        </p:nvSpPr>
        <p:spPr/>
        <p:txBody>
          <a:bodyPr/>
          <a:lstStyle/>
          <a:p>
            <a:r>
              <a:rPr lang="en-AU" dirty="0"/>
              <a:t>Let’s practise! </a:t>
            </a:r>
            <a:r>
              <a:rPr lang="en-AU" i="1" dirty="0"/>
              <a:t>Mau beli apa?</a:t>
            </a:r>
          </a:p>
        </p:txBody>
      </p:sp>
      <p:pic>
        <p:nvPicPr>
          <p:cNvPr id="16" name="Picture 15" descr="Two people having a conversation.">
            <a:extLst>
              <a:ext uri="{FF2B5EF4-FFF2-40B4-BE49-F238E27FC236}">
                <a16:creationId xmlns:a16="http://schemas.microsoft.com/office/drawing/2014/main" id="{55C411E6-899F-8872-AE57-703A7B9313D2}"/>
              </a:ext>
            </a:extLst>
          </p:cNvPr>
          <p:cNvPicPr>
            <a:picLocks noChangeAspect="1"/>
          </p:cNvPicPr>
          <p:nvPr/>
        </p:nvPicPr>
        <p:blipFill rotWithShape="1">
          <a:blip r:embed="rId3">
            <a:extLst>
              <a:ext uri="{28A0092B-C50C-407E-A947-70E740481C1C}">
                <a14:useLocalDpi xmlns:a14="http://schemas.microsoft.com/office/drawing/2010/main" val="0"/>
              </a:ext>
            </a:extLst>
          </a:blip>
          <a:srcRect t="6649"/>
          <a:stretch/>
        </p:blipFill>
        <p:spPr>
          <a:xfrm>
            <a:off x="8013861" y="267344"/>
            <a:ext cx="1943539" cy="1282722"/>
          </a:xfrm>
          <a:prstGeom prst="rect">
            <a:avLst/>
          </a:prstGeom>
        </p:spPr>
      </p:pic>
      <p:sp>
        <p:nvSpPr>
          <p:cNvPr id="13" name="Text Placeholder 12">
            <a:extLst>
              <a:ext uri="{FF2B5EF4-FFF2-40B4-BE49-F238E27FC236}">
                <a16:creationId xmlns:a16="http://schemas.microsoft.com/office/drawing/2014/main" id="{4C538677-C9D1-E7AA-830B-57070CC8926A}"/>
              </a:ext>
            </a:extLst>
          </p:cNvPr>
          <p:cNvSpPr>
            <a:spLocks noGrp="1"/>
          </p:cNvSpPr>
          <p:nvPr>
            <p:ph type="body" sz="quarter" idx="19"/>
          </p:nvPr>
        </p:nvSpPr>
        <p:spPr>
          <a:xfrm>
            <a:off x="360000" y="1862942"/>
            <a:ext cx="11094063" cy="4491058"/>
          </a:xfrm>
        </p:spPr>
        <p:txBody>
          <a:bodyPr/>
          <a:lstStyle/>
          <a:p>
            <a:pPr marL="285750" indent="-285750">
              <a:spcAft>
                <a:spcPts val="600"/>
              </a:spcAft>
              <a:buFont typeface="Arial" panose="020B0604020202020204" pitchFamily="34" charset="0"/>
              <a:buChar char="•"/>
            </a:pPr>
            <a:r>
              <a:rPr lang="en-AU" sz="1800" dirty="0"/>
              <a:t>You will be given a number card.</a:t>
            </a:r>
          </a:p>
          <a:p>
            <a:pPr marL="285750" indent="-285750">
              <a:spcAft>
                <a:spcPts val="600"/>
              </a:spcAft>
              <a:buFont typeface="Arial" panose="020B0604020202020204" pitchFamily="34" charset="0"/>
              <a:buChar char="•"/>
            </a:pPr>
            <a:r>
              <a:rPr lang="en-AU" sz="1800" dirty="0"/>
              <a:t>Each slide will display a different food item. Each time the slide changes, a number will be called out in Indonesian. If it is your number, call out </a:t>
            </a:r>
            <a:r>
              <a:rPr lang="en-AU" sz="1800" i="1" dirty="0"/>
              <a:t>Saya!</a:t>
            </a:r>
          </a:p>
          <a:p>
            <a:pPr marL="285750" indent="-285750">
              <a:spcAft>
                <a:spcPts val="600"/>
              </a:spcAft>
              <a:buFont typeface="Arial" panose="020B0604020202020204" pitchFamily="34" charset="0"/>
              <a:buChar char="•"/>
            </a:pPr>
            <a:r>
              <a:rPr lang="en-AU" sz="1800" dirty="0"/>
              <a:t>You will be asked the question </a:t>
            </a:r>
            <a:r>
              <a:rPr lang="en-AU" sz="1800" i="1" dirty="0"/>
              <a:t>Mau beli </a:t>
            </a:r>
            <a:r>
              <a:rPr lang="en-AU" sz="1800" i="1" dirty="0" err="1"/>
              <a:t>apa</a:t>
            </a:r>
            <a:r>
              <a:rPr lang="en-AU" sz="1800" i="1" dirty="0"/>
              <a:t>?</a:t>
            </a:r>
          </a:p>
          <a:p>
            <a:pPr marL="285750" indent="-285750">
              <a:spcAft>
                <a:spcPts val="600"/>
              </a:spcAft>
              <a:buFont typeface="Arial" panose="020B0604020202020204" pitchFamily="34" charset="0"/>
              <a:buChar char="•"/>
            </a:pPr>
            <a:r>
              <a:rPr lang="en-AU" sz="1800" dirty="0"/>
              <a:t>Respond by saying that you want to buy the item you see on the slide. For example, </a:t>
            </a:r>
            <a:r>
              <a:rPr lang="en-AU" sz="1800" i="1" dirty="0"/>
              <a:t>Saya mau beli apel.</a:t>
            </a:r>
          </a:p>
        </p:txBody>
      </p:sp>
      <p:sp>
        <p:nvSpPr>
          <p:cNvPr id="3" name="Slide Number Placeholder 2">
            <a:extLst>
              <a:ext uri="{FF2B5EF4-FFF2-40B4-BE49-F238E27FC236}">
                <a16:creationId xmlns:a16="http://schemas.microsoft.com/office/drawing/2014/main" id="{10FC5410-57DA-1514-7BA2-55C069CDA795}"/>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4</a:t>
            </a:fld>
            <a:endParaRPr lang="en-AU" dirty="0"/>
          </a:p>
        </p:txBody>
      </p:sp>
    </p:spTree>
    <p:extLst>
      <p:ext uri="{BB962C8B-B14F-4D97-AF65-F5344CB8AC3E}">
        <p14:creationId xmlns:p14="http://schemas.microsoft.com/office/powerpoint/2010/main" val="365113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715FE4-EE94-AAE4-ECC2-122E9C223B35}"/>
              </a:ext>
            </a:extLst>
          </p:cNvPr>
          <p:cNvSpPr>
            <a:spLocks noGrp="1"/>
          </p:cNvSpPr>
          <p:nvPr>
            <p:ph type="title"/>
          </p:nvPr>
        </p:nvSpPr>
        <p:spPr/>
        <p:txBody>
          <a:bodyPr/>
          <a:lstStyle/>
          <a:p>
            <a:r>
              <a:rPr lang="en-AU" sz="3600" dirty="0"/>
              <a:t>Item 1</a:t>
            </a:r>
            <a:endParaRPr lang="en-AU" dirty="0"/>
          </a:p>
        </p:txBody>
      </p:sp>
      <p:pic>
        <p:nvPicPr>
          <p:cNvPr id="4" name="Picture 3" descr="Mangga">
            <a:extLst>
              <a:ext uri="{FF2B5EF4-FFF2-40B4-BE49-F238E27FC236}">
                <a16:creationId xmlns:a16="http://schemas.microsoft.com/office/drawing/2014/main" id="{3EC4ED1D-DCC0-29B1-3514-86E9AABB0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950" y="512793"/>
            <a:ext cx="7953812" cy="5832413"/>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04699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0415D7-DA25-2471-0A99-2475B8805355}"/>
              </a:ext>
            </a:extLst>
          </p:cNvPr>
          <p:cNvSpPr>
            <a:spLocks noGrp="1"/>
          </p:cNvSpPr>
          <p:nvPr>
            <p:ph type="title"/>
          </p:nvPr>
        </p:nvSpPr>
        <p:spPr/>
        <p:txBody>
          <a:bodyPr/>
          <a:lstStyle/>
          <a:p>
            <a:r>
              <a:rPr lang="en-AU" dirty="0"/>
              <a:t>Item 2</a:t>
            </a:r>
            <a:endParaRPr lang="en-AU" i="1" dirty="0"/>
          </a:p>
        </p:txBody>
      </p:sp>
      <p:pic>
        <p:nvPicPr>
          <p:cNvPr id="5" name="Picture 4" descr="Tomat">
            <a:extLst>
              <a:ext uri="{FF2B5EF4-FFF2-40B4-BE49-F238E27FC236}">
                <a16:creationId xmlns:a16="http://schemas.microsoft.com/office/drawing/2014/main" id="{243C3DCA-47C4-9289-CDC1-51CF2E7F7D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284" y="871219"/>
            <a:ext cx="8111431" cy="5734781"/>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8019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933AADB-B0B1-123D-3679-D48D6110C17F}"/>
              </a:ext>
            </a:extLst>
          </p:cNvPr>
          <p:cNvSpPr>
            <a:spLocks noGrp="1"/>
          </p:cNvSpPr>
          <p:nvPr>
            <p:ph type="title"/>
          </p:nvPr>
        </p:nvSpPr>
        <p:spPr/>
        <p:txBody>
          <a:bodyPr/>
          <a:lstStyle/>
          <a:p>
            <a:r>
              <a:rPr lang="en-AU" dirty="0"/>
              <a:t>Item 3</a:t>
            </a:r>
            <a:endParaRPr lang="en-AU" i="1" dirty="0"/>
          </a:p>
        </p:txBody>
      </p:sp>
      <p:pic>
        <p:nvPicPr>
          <p:cNvPr id="5" name="Picture 4" descr="Pisang">
            <a:extLst>
              <a:ext uri="{FF2B5EF4-FFF2-40B4-BE49-F238E27FC236}">
                <a16:creationId xmlns:a16="http://schemas.microsoft.com/office/drawing/2014/main" id="{76E37B5E-5597-CEEA-5437-364529FE7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6511" y="657922"/>
            <a:ext cx="7838977" cy="5542156"/>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19636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356AF3-B4CB-5B12-CF0E-B104980F41A4}"/>
              </a:ext>
            </a:extLst>
          </p:cNvPr>
          <p:cNvSpPr>
            <a:spLocks noGrp="1"/>
          </p:cNvSpPr>
          <p:nvPr>
            <p:ph type="title"/>
          </p:nvPr>
        </p:nvSpPr>
        <p:spPr/>
        <p:txBody>
          <a:bodyPr/>
          <a:lstStyle/>
          <a:p>
            <a:r>
              <a:rPr lang="en-AU" dirty="0"/>
              <a:t>Item 4</a:t>
            </a:r>
            <a:endParaRPr lang="en-AU" i="1" dirty="0"/>
          </a:p>
        </p:txBody>
      </p:sp>
      <p:pic>
        <p:nvPicPr>
          <p:cNvPr id="5" name="Picture 4" descr="Buncis">
            <a:extLst>
              <a:ext uri="{FF2B5EF4-FFF2-40B4-BE49-F238E27FC236}">
                <a16:creationId xmlns:a16="http://schemas.microsoft.com/office/drawing/2014/main" id="{3C960AFE-0C56-6290-14DB-171C9C6C2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275" y="640080"/>
            <a:ext cx="7889449" cy="557784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37123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D28920-EF61-94DB-E722-0AA9AD9D46F0}"/>
              </a:ext>
            </a:extLst>
          </p:cNvPr>
          <p:cNvSpPr>
            <a:spLocks noGrp="1"/>
          </p:cNvSpPr>
          <p:nvPr>
            <p:ph type="title"/>
          </p:nvPr>
        </p:nvSpPr>
        <p:spPr/>
        <p:txBody>
          <a:bodyPr/>
          <a:lstStyle/>
          <a:p>
            <a:r>
              <a:rPr lang="en-AU" dirty="0"/>
              <a:t>Item 5</a:t>
            </a:r>
            <a:endParaRPr lang="en-AU" i="1" dirty="0"/>
          </a:p>
        </p:txBody>
      </p:sp>
      <p:pic>
        <p:nvPicPr>
          <p:cNvPr id="4" name="Picture 3" descr="Pepaya">
            <a:extLst>
              <a:ext uri="{FF2B5EF4-FFF2-40B4-BE49-F238E27FC236}">
                <a16:creationId xmlns:a16="http://schemas.microsoft.com/office/drawing/2014/main" id="{636B0A6F-D5E1-3C09-CA00-77F9D2B46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176" y="661220"/>
            <a:ext cx="7829647" cy="553556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174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3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4" ma:contentTypeDescription="Create a new document." ma:contentTypeScope="" ma:versionID="50d881a561cc97d82f472489063dc881">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daf5a95862ef58113abcb680b016f55c"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C69656-1BDC-435A-AEC9-5AC6B3109B61}">
  <ds:schemaRefs>
    <ds:schemaRef ds:uri="http://purl.org/dc/elements/1.1/"/>
    <ds:schemaRef ds:uri="654a006b-cedf-4f35-a676-59854467968c"/>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terms/"/>
    <ds:schemaRef ds:uri="http://schemas.microsoft.com/office/infopath/2007/PartnerControls"/>
    <ds:schemaRef ds:uri="71c5a270-2cab-4081-bd60-6681928412a9"/>
    <ds:schemaRef ds:uri="http://purl.org/dc/dcmitype/"/>
    <ds:schemaRef ds:uri="98740c54-966f-451d-a76c-e38eb7fddd55"/>
  </ds:schemaRefs>
</ds:datastoreItem>
</file>

<file path=customXml/itemProps2.xml><?xml version="1.0" encoding="utf-8"?>
<ds:datastoreItem xmlns:ds="http://schemas.openxmlformats.org/officeDocument/2006/customXml" ds:itemID="{A98902C9-5B98-4DE5-AD0C-912EFB340B92}">
  <ds:schemaRefs>
    <ds:schemaRef ds:uri="http://schemas.microsoft.com/sharepoint/v3/contenttype/forms"/>
  </ds:schemaRefs>
</ds:datastoreItem>
</file>

<file path=customXml/itemProps3.xml><?xml version="1.0" encoding="utf-8"?>
<ds:datastoreItem xmlns:ds="http://schemas.openxmlformats.org/officeDocument/2006/customXml" ds:itemID="{F6B8C324-5B3A-4E8C-B3E9-AE7A4E057878}"/>
</file>

<file path=docProps/app.xml><?xml version="1.0" encoding="utf-8"?>
<Properties xmlns="http://schemas.openxmlformats.org/officeDocument/2006/extended-properties" xmlns:vt="http://schemas.openxmlformats.org/officeDocument/2006/docPropsVTypes">
  <Template/>
  <TotalTime>996</TotalTime>
  <Words>2569</Words>
  <Application>Microsoft Macintosh PowerPoint</Application>
  <PresentationFormat>Widescreen</PresentationFormat>
  <Paragraphs>272</Paragraphs>
  <Slides>32</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Calibri</vt:lpstr>
      <vt:lpstr>Wingdings</vt:lpstr>
      <vt:lpstr>Public Sans Light</vt:lpstr>
      <vt:lpstr>Arial</vt:lpstr>
      <vt:lpstr>Public Sans</vt:lpstr>
      <vt:lpstr>Times New Roman</vt:lpstr>
      <vt:lpstr>3_NSWG Corporate</vt:lpstr>
      <vt:lpstr>What do you want to buy? – Mau beli apa?</vt:lpstr>
      <vt:lpstr>Asking someone what they want to buy</vt:lpstr>
      <vt:lpstr>Saying what you want to buy</vt:lpstr>
      <vt:lpstr>Let’s practise! Mau beli apa?</vt:lpstr>
      <vt:lpstr>Item 1</vt:lpstr>
      <vt:lpstr>Item 2</vt:lpstr>
      <vt:lpstr>Item 3</vt:lpstr>
      <vt:lpstr>Item 4</vt:lpstr>
      <vt:lpstr>Item 5</vt:lpstr>
      <vt:lpstr>Item 6</vt:lpstr>
      <vt:lpstr>Asking someone if they want to buy a specific item</vt:lpstr>
      <vt:lpstr>Saying you do/don’t want to buy something</vt:lpstr>
      <vt:lpstr>Using conjunctions to give more detail</vt:lpstr>
      <vt:lpstr>Let’s practise! Mau beli… ?</vt:lpstr>
      <vt:lpstr>Item 7</vt:lpstr>
      <vt:lpstr>Item 8</vt:lpstr>
      <vt:lpstr>Item 9</vt:lpstr>
      <vt:lpstr>Item 10</vt:lpstr>
      <vt:lpstr>Item 11</vt:lpstr>
      <vt:lpstr>Item 12</vt:lpstr>
      <vt:lpstr>Item 13</vt:lpstr>
      <vt:lpstr>Item 14</vt:lpstr>
      <vt:lpstr>Asking about quantities</vt:lpstr>
      <vt:lpstr>Saying the quantity of items you want to buy</vt:lpstr>
      <vt:lpstr>Let’s practise! Mau beli berapa…?</vt:lpstr>
      <vt:lpstr>Item 15</vt:lpstr>
      <vt:lpstr>Item 16</vt:lpstr>
      <vt:lpstr>Item 17</vt:lpstr>
      <vt:lpstr>Item 18</vt:lpstr>
      <vt:lpstr>Item 19</vt:lpstr>
      <vt:lpstr>Item 20</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you want to buy? – Mau beli apa?</dc:title>
  <dc:subject>Modern languages Stage 4 Indonesian</dc:subject>
  <dc:creator>NSW Department of Education</dc:creator>
  <cp:keywords>modern languages, stage 4, indonesian</cp:keywords>
  <dc:description/>
  <dcterms:created xsi:type="dcterms:W3CDTF">2024-03-11T23:07:59Z</dcterms:created>
  <dcterms:modified xsi:type="dcterms:W3CDTF">2024-06-03T06:12:00Z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2024-03-11T23:08:15Z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b5e1f364-a8cb-4c7a-b4e8-d504e46a006e</vt:lpwstr>
  </property>
  <property fmtid="{D5CDD505-2E9C-101B-9397-08002B2CF9AE}" pid="8" name="MSIP_Label_b603dfd7-d93a-4381-a340-2995d8282205_ContentBits">
    <vt:lpwstr>0</vt:lpwstr>
  </property>
  <property fmtid="{D5CDD505-2E9C-101B-9397-08002B2CF9AE}" pid="9" name="ContentTypeId">
    <vt:lpwstr>0x010100C6BC20BCFB223D4189F17F47419ECBA2</vt:lpwstr>
  </property>
  <property fmtid="{D5CDD505-2E9C-101B-9397-08002B2CF9AE}" pid="10" name="MediaServiceImageTags">
    <vt:lpwstr/>
  </property>
</Properties>
</file>