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09" r:id="rId1"/>
  </p:sldMasterIdLst>
  <p:notesMasterIdLst>
    <p:notesMasterId r:id="rId30"/>
  </p:notesMasterIdLst>
  <p:handoutMasterIdLst>
    <p:handoutMasterId r:id="rId31"/>
  </p:handoutMasterIdLst>
  <p:sldIdLst>
    <p:sldId id="286" r:id="rId2"/>
    <p:sldId id="298" r:id="rId3"/>
    <p:sldId id="335" r:id="rId4"/>
    <p:sldId id="334" r:id="rId5"/>
    <p:sldId id="333" r:id="rId6"/>
    <p:sldId id="332" r:id="rId7"/>
    <p:sldId id="331" r:id="rId8"/>
    <p:sldId id="330" r:id="rId9"/>
    <p:sldId id="329" r:id="rId10"/>
    <p:sldId id="328" r:id="rId11"/>
    <p:sldId id="327" r:id="rId12"/>
    <p:sldId id="326" r:id="rId13"/>
    <p:sldId id="336" r:id="rId14"/>
    <p:sldId id="337" r:id="rId15"/>
    <p:sldId id="338" r:id="rId16"/>
    <p:sldId id="339" r:id="rId17"/>
    <p:sldId id="340" r:id="rId18"/>
    <p:sldId id="341" r:id="rId19"/>
    <p:sldId id="342" r:id="rId20"/>
    <p:sldId id="343" r:id="rId21"/>
    <p:sldId id="344" r:id="rId22"/>
    <p:sldId id="345" r:id="rId23"/>
    <p:sldId id="346" r:id="rId24"/>
    <p:sldId id="347" r:id="rId25"/>
    <p:sldId id="351" r:id="rId26"/>
    <p:sldId id="352" r:id="rId27"/>
    <p:sldId id="350" r:id="rId28"/>
    <p:sldId id="353" r:id="rId29"/>
  </p:sldIdLst>
  <p:sldSz cx="12192000" cy="6858000"/>
  <p:notesSz cx="6858000" cy="9144000"/>
  <p:embeddedFontLst>
    <p:embeddedFont>
      <p:font typeface="Public Sans" pitchFamily="2" charset="0"/>
      <p:regular r:id="rId32"/>
      <p:bold r:id="rId33"/>
      <p:italic r:id="rId34"/>
      <p:boldItalic r:id="rId35"/>
    </p:embeddedFont>
    <p:embeddedFont>
      <p:font typeface="Public Sans Light" pitchFamily="2" charset="0"/>
      <p:regular r:id="rId36"/>
      <p:italic r:id="rId37"/>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4CBB4B3-3397-45FC-769A-8FC378E8FA1C}" name="Kim McGown" initials="KM" userId="S::Kim.McGown@det.nsw.edu.au::918567f1-a53d-4ed9-b182-ffed37b9591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ACB6"/>
    <a:srgbClr val="630019"/>
    <a:srgbClr val="EBEBEB"/>
    <a:srgbClr val="F3E2E6"/>
    <a:srgbClr val="CBEDFD"/>
    <a:srgbClr val="D7153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63" autoAdjust="0"/>
    <p:restoredTop sz="87990" autoAdjust="0"/>
  </p:normalViewPr>
  <p:slideViewPr>
    <p:cSldViewPr snapToGrid="0">
      <p:cViewPr varScale="1">
        <p:scale>
          <a:sx n="89" d="100"/>
          <a:sy n="89" d="100"/>
        </p:scale>
        <p:origin x="1182"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8" d="100"/>
          <a:sy n="68" d="100"/>
        </p:scale>
        <p:origin x="1773"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3.fntdata"/><Relationship Id="rId42"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4.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27/03/2024</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27/03/2024</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dirty="0"/>
          </a:p>
        </p:txBody>
      </p:sp>
    </p:spTree>
    <p:extLst>
      <p:ext uri="{BB962C8B-B14F-4D97-AF65-F5344CB8AC3E}">
        <p14:creationId xmlns:p14="http://schemas.microsoft.com/office/powerpoint/2010/main" val="3365895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27</a:t>
            </a:fld>
            <a:endParaRPr lang="en-AU" dirty="0"/>
          </a:p>
        </p:txBody>
      </p:sp>
    </p:spTree>
    <p:extLst>
      <p:ext uri="{BB962C8B-B14F-4D97-AF65-F5344CB8AC3E}">
        <p14:creationId xmlns:p14="http://schemas.microsoft.com/office/powerpoint/2010/main" val="40293512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333232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4033402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1553721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3849333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374320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086322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1879062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2706096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1915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2669954" cy="6858000"/>
          </a:xfrm>
          <a:prstGeom prst="rect">
            <a:avLst/>
          </a:prstGeom>
        </p:spPr>
      </p:pic>
    </p:spTree>
    <p:extLst>
      <p:ext uri="{BB962C8B-B14F-4D97-AF65-F5344CB8AC3E}">
        <p14:creationId xmlns:p14="http://schemas.microsoft.com/office/powerpoint/2010/main" val="504380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4305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1785359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06127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970857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188512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970941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1926004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525850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4193396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342144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9809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7513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3380201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808483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mn-lt"/>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033422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US"/>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4182657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783706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239781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3714453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166434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07339666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31" r:id="rId22"/>
    <p:sldLayoutId id="2147483732" r:id="rId23"/>
    <p:sldLayoutId id="2147483733" r:id="rId24"/>
    <p:sldLayoutId id="2147483734" r:id="rId25"/>
    <p:sldLayoutId id="2147483735" r:id="rId26"/>
    <p:sldLayoutId id="2147483736" r:id="rId27"/>
    <p:sldLayoutId id="2147483737" r:id="rId28"/>
    <p:sldLayoutId id="2147483738" r:id="rId29"/>
    <p:sldLayoutId id="2147483739"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7.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7.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28.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1.png"/><Relationship Id="rId7"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28.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7.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7.xml"/><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2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7.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2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7.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2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28.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2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28.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7.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501A3D8-256A-412E-DD35-C6434CD3124D}"/>
              </a:ext>
            </a:extLst>
          </p:cNvPr>
          <p:cNvSpPr>
            <a:spLocks noGrp="1"/>
          </p:cNvSpPr>
          <p:nvPr>
            <p:ph type="ctrTitle"/>
          </p:nvPr>
        </p:nvSpPr>
        <p:spPr/>
        <p:txBody>
          <a:bodyPr/>
          <a:lstStyle/>
          <a:p>
            <a:r>
              <a:rPr lang="en-AU" i="1" dirty="0"/>
              <a:t>I numeri 1–100</a:t>
            </a:r>
          </a:p>
        </p:txBody>
      </p:sp>
      <p:sp>
        <p:nvSpPr>
          <p:cNvPr id="10" name="Text Placeholder 9">
            <a:extLst>
              <a:ext uri="{FF2B5EF4-FFF2-40B4-BE49-F238E27FC236}">
                <a16:creationId xmlns:a16="http://schemas.microsoft.com/office/drawing/2014/main" id="{B3AC061E-1260-F679-A9C3-7428A86FE4A2}"/>
              </a:ext>
            </a:extLst>
          </p:cNvPr>
          <p:cNvSpPr>
            <a:spLocks noGrp="1"/>
          </p:cNvSpPr>
          <p:nvPr>
            <p:ph type="body" sz="quarter" idx="14"/>
          </p:nvPr>
        </p:nvSpPr>
        <p:spPr/>
        <p:txBody>
          <a:bodyPr/>
          <a:lstStyle/>
          <a:p>
            <a:r>
              <a:rPr kumimoji="0" lang="en-AU" sz="2000" b="0" i="0" u="none" strike="noStrike" kern="1200" cap="none" spc="0" normalizeH="0" baseline="0" noProof="0" dirty="0">
                <a:ln>
                  <a:noFill/>
                </a:ln>
                <a:solidFill>
                  <a:srgbClr val="146CFD"/>
                </a:solidFill>
                <a:effectLst/>
                <a:uLnTx/>
                <a:uFillTx/>
                <a:ea typeface="+mn-ea"/>
                <a:cs typeface="+mn-cs"/>
              </a:rPr>
              <a:t>Numbers 1–100</a:t>
            </a:r>
          </a:p>
        </p:txBody>
      </p:sp>
      <p:sp>
        <p:nvSpPr>
          <p:cNvPr id="2" name="Footer Placeholder 1">
            <a:extLst>
              <a:ext uri="{FF2B5EF4-FFF2-40B4-BE49-F238E27FC236}">
                <a16:creationId xmlns:a16="http://schemas.microsoft.com/office/drawing/2014/main" id="{F36A034E-2A68-119E-D212-75483682785A}"/>
              </a:ext>
              <a:ext uri="{C183D7F6-B498-43B3-948B-1728B52AA6E4}">
                <adec:decorative xmlns:adec="http://schemas.microsoft.com/office/drawing/2017/decorative" val="0"/>
              </a:ext>
            </a:extLst>
          </p:cNvPr>
          <p:cNvSpPr>
            <a:spLocks noGrp="1"/>
          </p:cNvSpPr>
          <p:nvPr>
            <p:ph type="ftr" sz="quarter" idx="3"/>
          </p:nvPr>
        </p:nvSpPr>
        <p:spPr/>
        <p:txBody>
          <a:bodyPr/>
          <a:lstStyle/>
          <a:p>
            <a:r>
              <a:rPr lang="en-US" dirty="0"/>
              <a:t>NSW Department of Education</a:t>
            </a:r>
            <a:endParaRPr lang="en-AU" dirty="0"/>
          </a:p>
        </p:txBody>
      </p:sp>
    </p:spTree>
    <p:extLst>
      <p:ext uri="{BB962C8B-B14F-4D97-AF65-F5344CB8AC3E}">
        <p14:creationId xmlns:p14="http://schemas.microsoft.com/office/powerpoint/2010/main" val="2420530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3EFEF-997A-D7D8-B3C6-AE89A4EDA803}"/>
              </a:ext>
              <a:ext uri="{C183D7F6-B498-43B3-948B-1728B52AA6E4}">
                <adec:decorative xmlns:adec="http://schemas.microsoft.com/office/drawing/2017/decorative" val="0"/>
              </a:ext>
            </a:extLst>
          </p:cNvPr>
          <p:cNvSpPr>
            <a:spLocks noGrp="1"/>
          </p:cNvSpPr>
          <p:nvPr>
            <p:ph type="title"/>
          </p:nvPr>
        </p:nvSpPr>
        <p:spPr/>
        <p:txBody>
          <a:bodyPr anchor="t">
            <a:normAutofit/>
          </a:bodyPr>
          <a:lstStyle/>
          <a:p>
            <a:r>
              <a:rPr lang="en-AU" i="1" dirty="0"/>
              <a:t>otto</a:t>
            </a:r>
          </a:p>
        </p:txBody>
      </p:sp>
      <p:sp>
        <p:nvSpPr>
          <p:cNvPr id="38" name="Oval 37" descr="1">
            <a:extLst>
              <a:ext uri="{FF2B5EF4-FFF2-40B4-BE49-F238E27FC236}">
                <a16:creationId xmlns:a16="http://schemas.microsoft.com/office/drawing/2014/main" id="{A2CAB983-901A-F6E2-CE96-29FB54E3314C}"/>
              </a:ext>
            </a:extLst>
          </p:cNvPr>
          <p:cNvSpPr/>
          <p:nvPr/>
        </p:nvSpPr>
        <p:spPr>
          <a:xfrm>
            <a:off x="1127093" y="2000972"/>
            <a:ext cx="1453844" cy="1453844"/>
          </a:xfrm>
          <a:prstGeom prst="ellipse">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Oval 38" descr="2">
            <a:extLst>
              <a:ext uri="{FF2B5EF4-FFF2-40B4-BE49-F238E27FC236}">
                <a16:creationId xmlns:a16="http://schemas.microsoft.com/office/drawing/2014/main" id="{C568C7CA-E1D0-99B8-0C14-1FA922839926}"/>
              </a:ext>
            </a:extLst>
          </p:cNvPr>
          <p:cNvSpPr/>
          <p:nvPr/>
        </p:nvSpPr>
        <p:spPr>
          <a:xfrm>
            <a:off x="3317055" y="2000972"/>
            <a:ext cx="1453844" cy="1453844"/>
          </a:xfrm>
          <a:prstGeom prst="ellipse">
            <a:avLst/>
          </a:prstGeom>
          <a:blipFill dpi="0" rotWithShape="1">
            <a:blip r:embed="rId3">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 name="Oval 39" descr="3">
            <a:extLst>
              <a:ext uri="{FF2B5EF4-FFF2-40B4-BE49-F238E27FC236}">
                <a16:creationId xmlns:a16="http://schemas.microsoft.com/office/drawing/2014/main" id="{204877DC-EEF6-3613-5478-CFCAEE2A08A6}"/>
              </a:ext>
            </a:extLst>
          </p:cNvPr>
          <p:cNvSpPr>
            <a:spLocks noChangeAspect="1"/>
          </p:cNvSpPr>
          <p:nvPr/>
        </p:nvSpPr>
        <p:spPr>
          <a:xfrm>
            <a:off x="5405315" y="1982972"/>
            <a:ext cx="1489844" cy="1489844"/>
          </a:xfrm>
          <a:prstGeom prst="ellipse">
            <a:avLst/>
          </a:prstGeom>
          <a:blipFill dpi="0" rotWithShape="1">
            <a:blip r:embed="rId4">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6" name="Oval 45" descr="4">
            <a:extLst>
              <a:ext uri="{FF2B5EF4-FFF2-40B4-BE49-F238E27FC236}">
                <a16:creationId xmlns:a16="http://schemas.microsoft.com/office/drawing/2014/main" id="{3E19CF33-1D8C-93B6-E93E-4ECD09E362B0}"/>
              </a:ext>
            </a:extLst>
          </p:cNvPr>
          <p:cNvSpPr>
            <a:spLocks noChangeAspect="1"/>
          </p:cNvSpPr>
          <p:nvPr/>
        </p:nvSpPr>
        <p:spPr>
          <a:xfrm>
            <a:off x="7565392" y="2000972"/>
            <a:ext cx="1453844" cy="1453844"/>
          </a:xfrm>
          <a:prstGeom prst="ellipse">
            <a:avLst/>
          </a:prstGeom>
          <a:blipFill dpi="0" rotWithShape="1">
            <a:blip r:embed="rId5">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 name="Oval 40" descr="5">
            <a:extLst>
              <a:ext uri="{FF2B5EF4-FFF2-40B4-BE49-F238E27FC236}">
                <a16:creationId xmlns:a16="http://schemas.microsoft.com/office/drawing/2014/main" id="{5FD49DD6-2609-A250-3566-18386EE03E1A}"/>
              </a:ext>
            </a:extLst>
          </p:cNvPr>
          <p:cNvSpPr/>
          <p:nvPr/>
        </p:nvSpPr>
        <p:spPr>
          <a:xfrm>
            <a:off x="9755354" y="2000973"/>
            <a:ext cx="1453843" cy="1453843"/>
          </a:xfrm>
          <a:prstGeom prst="ellipse">
            <a:avLst/>
          </a:prstGeom>
          <a:blipFill dpi="0" rotWithShape="1">
            <a:blip r:embed="rId6">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 name="Oval 41" descr="6">
            <a:extLst>
              <a:ext uri="{FF2B5EF4-FFF2-40B4-BE49-F238E27FC236}">
                <a16:creationId xmlns:a16="http://schemas.microsoft.com/office/drawing/2014/main" id="{494BD2AC-F9A0-8582-50F5-AAAEE908C860}"/>
              </a:ext>
            </a:extLst>
          </p:cNvPr>
          <p:cNvSpPr/>
          <p:nvPr/>
        </p:nvSpPr>
        <p:spPr>
          <a:xfrm>
            <a:off x="1115186" y="4147456"/>
            <a:ext cx="1453842" cy="1453842"/>
          </a:xfrm>
          <a:prstGeom prst="ellipse">
            <a:avLst/>
          </a:prstGeom>
          <a:blipFill dpi="0" rotWithShape="1">
            <a:blip r:embed="rId7">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 name="Oval 42" descr="7">
            <a:extLst>
              <a:ext uri="{FF2B5EF4-FFF2-40B4-BE49-F238E27FC236}">
                <a16:creationId xmlns:a16="http://schemas.microsoft.com/office/drawing/2014/main" id="{A76DBA0E-26C2-1B2E-74E9-DFC6B8B92FCC}"/>
              </a:ext>
            </a:extLst>
          </p:cNvPr>
          <p:cNvSpPr/>
          <p:nvPr/>
        </p:nvSpPr>
        <p:spPr>
          <a:xfrm>
            <a:off x="3258899" y="4147456"/>
            <a:ext cx="1453842" cy="1453842"/>
          </a:xfrm>
          <a:prstGeom prst="ellipse">
            <a:avLst/>
          </a:prstGeom>
          <a:blipFill dpi="0" rotWithShape="1">
            <a:blip r:embed="rId8"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 name="Oval 43" descr="8">
            <a:extLst>
              <a:ext uri="{FF2B5EF4-FFF2-40B4-BE49-F238E27FC236}">
                <a16:creationId xmlns:a16="http://schemas.microsoft.com/office/drawing/2014/main" id="{C9BF6A91-AE46-22E0-859E-49D40D0E1A73}"/>
              </a:ext>
            </a:extLst>
          </p:cNvPr>
          <p:cNvSpPr/>
          <p:nvPr/>
        </p:nvSpPr>
        <p:spPr>
          <a:xfrm>
            <a:off x="5402612" y="4147456"/>
            <a:ext cx="1453842" cy="1453842"/>
          </a:xfrm>
          <a:prstGeom prst="ellipse">
            <a:avLst/>
          </a:prstGeom>
          <a:blipFill dpi="0" rotWithShape="1">
            <a:blip r:embed="rId9">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Slide Number Placeholder 3">
            <a:extLst>
              <a:ext uri="{FF2B5EF4-FFF2-40B4-BE49-F238E27FC236}">
                <a16:creationId xmlns:a16="http://schemas.microsoft.com/office/drawing/2014/main" id="{A8AD0A59-2D8E-8B1C-FFA5-9CBB2AFD26CD}"/>
              </a:ext>
              <a:ext uri="{C183D7F6-B498-43B3-948B-1728B52AA6E4}">
                <adec:decorative xmlns:adec="http://schemas.microsoft.com/office/drawing/2017/decorative" val="1"/>
              </a:ext>
            </a:extLst>
          </p:cNvPr>
          <p:cNvSpPr>
            <a:spLocks noGrp="1"/>
          </p:cNvSpPr>
          <p:nvPr>
            <p:ph type="sldNum" sz="quarter" idx="12"/>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10</a:t>
            </a:fld>
            <a:endParaRPr lang="en-AU"/>
          </a:p>
        </p:txBody>
      </p:sp>
    </p:spTree>
    <p:extLst>
      <p:ext uri="{BB962C8B-B14F-4D97-AF65-F5344CB8AC3E}">
        <p14:creationId xmlns:p14="http://schemas.microsoft.com/office/powerpoint/2010/main" val="58596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3EFEF-997A-D7D8-B3C6-AE89A4EDA803}"/>
              </a:ext>
            </a:extLst>
          </p:cNvPr>
          <p:cNvSpPr>
            <a:spLocks noGrp="1"/>
          </p:cNvSpPr>
          <p:nvPr>
            <p:ph type="title"/>
          </p:nvPr>
        </p:nvSpPr>
        <p:spPr/>
        <p:txBody>
          <a:bodyPr anchor="t">
            <a:normAutofit/>
          </a:bodyPr>
          <a:lstStyle/>
          <a:p>
            <a:r>
              <a:rPr lang="en-AU" i="1" dirty="0"/>
              <a:t>nove</a:t>
            </a:r>
          </a:p>
        </p:txBody>
      </p:sp>
      <p:sp>
        <p:nvSpPr>
          <p:cNvPr id="31" name="Oval 30" descr="1">
            <a:extLst>
              <a:ext uri="{FF2B5EF4-FFF2-40B4-BE49-F238E27FC236}">
                <a16:creationId xmlns:a16="http://schemas.microsoft.com/office/drawing/2014/main" id="{8C5C13DC-0C9C-B6C8-5FBE-BD0C94B375F7}"/>
              </a:ext>
            </a:extLst>
          </p:cNvPr>
          <p:cNvSpPr/>
          <p:nvPr/>
        </p:nvSpPr>
        <p:spPr>
          <a:xfrm>
            <a:off x="1127093" y="2000972"/>
            <a:ext cx="1453844" cy="1453844"/>
          </a:xfrm>
          <a:prstGeom prst="ellipse">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Oval 31" descr="2">
            <a:extLst>
              <a:ext uri="{FF2B5EF4-FFF2-40B4-BE49-F238E27FC236}">
                <a16:creationId xmlns:a16="http://schemas.microsoft.com/office/drawing/2014/main" id="{1F2FF473-97DD-1B69-C550-79DBD1AE574C}"/>
              </a:ext>
            </a:extLst>
          </p:cNvPr>
          <p:cNvSpPr/>
          <p:nvPr/>
        </p:nvSpPr>
        <p:spPr>
          <a:xfrm>
            <a:off x="3317055" y="2000972"/>
            <a:ext cx="1453844" cy="1453844"/>
          </a:xfrm>
          <a:prstGeom prst="ellipse">
            <a:avLst/>
          </a:prstGeom>
          <a:blipFill dpi="0" rotWithShape="1">
            <a:blip r:embed="rId3">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Oval 32" descr="3">
            <a:extLst>
              <a:ext uri="{FF2B5EF4-FFF2-40B4-BE49-F238E27FC236}">
                <a16:creationId xmlns:a16="http://schemas.microsoft.com/office/drawing/2014/main" id="{1B64B11D-5A07-0420-9F45-6D4F80506A75}"/>
              </a:ext>
            </a:extLst>
          </p:cNvPr>
          <p:cNvSpPr>
            <a:spLocks noChangeAspect="1"/>
          </p:cNvSpPr>
          <p:nvPr/>
        </p:nvSpPr>
        <p:spPr>
          <a:xfrm>
            <a:off x="5405315" y="1982972"/>
            <a:ext cx="1489844" cy="1489844"/>
          </a:xfrm>
          <a:prstGeom prst="ellipse">
            <a:avLst/>
          </a:prstGeom>
          <a:blipFill dpi="0" rotWithShape="1">
            <a:blip r:embed="rId4">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Oval 38" descr="4">
            <a:extLst>
              <a:ext uri="{FF2B5EF4-FFF2-40B4-BE49-F238E27FC236}">
                <a16:creationId xmlns:a16="http://schemas.microsoft.com/office/drawing/2014/main" id="{3201C3E5-E9DF-776A-AFC9-DEA7237B5708}"/>
              </a:ext>
            </a:extLst>
          </p:cNvPr>
          <p:cNvSpPr>
            <a:spLocks noChangeAspect="1"/>
          </p:cNvSpPr>
          <p:nvPr/>
        </p:nvSpPr>
        <p:spPr>
          <a:xfrm>
            <a:off x="7565392" y="2000972"/>
            <a:ext cx="1453844" cy="1453844"/>
          </a:xfrm>
          <a:prstGeom prst="ellipse">
            <a:avLst/>
          </a:prstGeom>
          <a:blipFill dpi="0" rotWithShape="1">
            <a:blip r:embed="rId5">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Oval 33" descr="5">
            <a:extLst>
              <a:ext uri="{FF2B5EF4-FFF2-40B4-BE49-F238E27FC236}">
                <a16:creationId xmlns:a16="http://schemas.microsoft.com/office/drawing/2014/main" id="{05BC0416-FFE0-0724-3A4E-A6B06BB91C6C}"/>
              </a:ext>
            </a:extLst>
          </p:cNvPr>
          <p:cNvSpPr/>
          <p:nvPr/>
        </p:nvSpPr>
        <p:spPr>
          <a:xfrm>
            <a:off x="9755354" y="2000973"/>
            <a:ext cx="1453843" cy="1453843"/>
          </a:xfrm>
          <a:prstGeom prst="ellipse">
            <a:avLst/>
          </a:prstGeom>
          <a:blipFill dpi="0" rotWithShape="1">
            <a:blip r:embed="rId6">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Oval 34" descr="6">
            <a:extLst>
              <a:ext uri="{FF2B5EF4-FFF2-40B4-BE49-F238E27FC236}">
                <a16:creationId xmlns:a16="http://schemas.microsoft.com/office/drawing/2014/main" id="{54A656D3-E293-DB03-E20F-C37EEE69C710}"/>
              </a:ext>
            </a:extLst>
          </p:cNvPr>
          <p:cNvSpPr/>
          <p:nvPr/>
        </p:nvSpPr>
        <p:spPr>
          <a:xfrm>
            <a:off x="1115186" y="4147456"/>
            <a:ext cx="1453842" cy="1453842"/>
          </a:xfrm>
          <a:prstGeom prst="ellipse">
            <a:avLst/>
          </a:prstGeom>
          <a:blipFill dpi="0" rotWithShape="1">
            <a:blip r:embed="rId7">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Oval 35" descr="7">
            <a:extLst>
              <a:ext uri="{FF2B5EF4-FFF2-40B4-BE49-F238E27FC236}">
                <a16:creationId xmlns:a16="http://schemas.microsoft.com/office/drawing/2014/main" id="{8B9702B6-71EC-DCD3-1D05-44DFA34BC73F}"/>
              </a:ext>
            </a:extLst>
          </p:cNvPr>
          <p:cNvSpPr/>
          <p:nvPr/>
        </p:nvSpPr>
        <p:spPr>
          <a:xfrm>
            <a:off x="3258899" y="4147456"/>
            <a:ext cx="1453842" cy="1453842"/>
          </a:xfrm>
          <a:prstGeom prst="ellipse">
            <a:avLst/>
          </a:prstGeom>
          <a:blipFill dpi="0" rotWithShape="1">
            <a:blip r:embed="rId8"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 name="Oval 36" descr="8">
            <a:extLst>
              <a:ext uri="{FF2B5EF4-FFF2-40B4-BE49-F238E27FC236}">
                <a16:creationId xmlns:a16="http://schemas.microsoft.com/office/drawing/2014/main" id="{BC0FDE0C-2607-056E-3AEC-EFE04D88B91A}"/>
              </a:ext>
            </a:extLst>
          </p:cNvPr>
          <p:cNvSpPr/>
          <p:nvPr/>
        </p:nvSpPr>
        <p:spPr>
          <a:xfrm>
            <a:off x="5402612" y="4147456"/>
            <a:ext cx="1453842" cy="1453842"/>
          </a:xfrm>
          <a:prstGeom prst="ellipse">
            <a:avLst/>
          </a:prstGeom>
          <a:blipFill dpi="0" rotWithShape="1">
            <a:blip r:embed="rId9">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 name="Oval 39" descr="9">
            <a:extLst>
              <a:ext uri="{FF2B5EF4-FFF2-40B4-BE49-F238E27FC236}">
                <a16:creationId xmlns:a16="http://schemas.microsoft.com/office/drawing/2014/main" id="{19F19699-B601-57CE-4882-4809A3664BAF}"/>
              </a:ext>
            </a:extLst>
          </p:cNvPr>
          <p:cNvSpPr/>
          <p:nvPr/>
        </p:nvSpPr>
        <p:spPr>
          <a:xfrm>
            <a:off x="7546323" y="4147455"/>
            <a:ext cx="1453844" cy="1453844"/>
          </a:xfrm>
          <a:prstGeom prst="ellipse">
            <a:avLst/>
          </a:prstGeom>
          <a:blipFill dpi="0" rotWithShape="1">
            <a:blip r:embed="rId10"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Slide Number Placeholder 3">
            <a:extLst>
              <a:ext uri="{FF2B5EF4-FFF2-40B4-BE49-F238E27FC236}">
                <a16:creationId xmlns:a16="http://schemas.microsoft.com/office/drawing/2014/main" id="{A8AD0A59-2D8E-8B1C-FFA5-9CBB2AFD26CD}"/>
              </a:ext>
              <a:ext uri="{C183D7F6-B498-43B3-948B-1728B52AA6E4}">
                <adec:decorative xmlns:adec="http://schemas.microsoft.com/office/drawing/2017/decorative" val="1"/>
              </a:ext>
            </a:extLst>
          </p:cNvPr>
          <p:cNvSpPr>
            <a:spLocks noGrp="1"/>
          </p:cNvSpPr>
          <p:nvPr>
            <p:ph type="sldNum" sz="quarter" idx="12"/>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11</a:t>
            </a:fld>
            <a:endParaRPr lang="en-AU"/>
          </a:p>
        </p:txBody>
      </p:sp>
    </p:spTree>
    <p:extLst>
      <p:ext uri="{BB962C8B-B14F-4D97-AF65-F5344CB8AC3E}">
        <p14:creationId xmlns:p14="http://schemas.microsoft.com/office/powerpoint/2010/main" val="1754286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3EFEF-997A-D7D8-B3C6-AE89A4EDA803}"/>
              </a:ext>
            </a:extLst>
          </p:cNvPr>
          <p:cNvSpPr>
            <a:spLocks noGrp="1"/>
          </p:cNvSpPr>
          <p:nvPr>
            <p:ph type="title"/>
          </p:nvPr>
        </p:nvSpPr>
        <p:spPr/>
        <p:txBody>
          <a:bodyPr anchor="t">
            <a:normAutofit/>
          </a:bodyPr>
          <a:lstStyle/>
          <a:p>
            <a:r>
              <a:rPr lang="en-AU" i="1" dirty="0"/>
              <a:t>dieci</a:t>
            </a:r>
          </a:p>
        </p:txBody>
      </p:sp>
      <p:sp>
        <p:nvSpPr>
          <p:cNvPr id="31" name="Oval 30" descr="1">
            <a:extLst>
              <a:ext uri="{FF2B5EF4-FFF2-40B4-BE49-F238E27FC236}">
                <a16:creationId xmlns:a16="http://schemas.microsoft.com/office/drawing/2014/main" id="{A96E5375-73D4-FE50-24DA-C1AE0B9ABE42}"/>
              </a:ext>
            </a:extLst>
          </p:cNvPr>
          <p:cNvSpPr/>
          <p:nvPr/>
        </p:nvSpPr>
        <p:spPr>
          <a:xfrm>
            <a:off x="1127093" y="2000972"/>
            <a:ext cx="1453844" cy="1453844"/>
          </a:xfrm>
          <a:prstGeom prst="ellipse">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Oval 31" descr="2">
            <a:extLst>
              <a:ext uri="{FF2B5EF4-FFF2-40B4-BE49-F238E27FC236}">
                <a16:creationId xmlns:a16="http://schemas.microsoft.com/office/drawing/2014/main" id="{65A74890-9681-8BFF-46E7-352A3DCA95C5}"/>
              </a:ext>
            </a:extLst>
          </p:cNvPr>
          <p:cNvSpPr/>
          <p:nvPr/>
        </p:nvSpPr>
        <p:spPr>
          <a:xfrm>
            <a:off x="3317055" y="2000972"/>
            <a:ext cx="1453844" cy="1453844"/>
          </a:xfrm>
          <a:prstGeom prst="ellipse">
            <a:avLst/>
          </a:prstGeom>
          <a:blipFill dpi="0" rotWithShape="1">
            <a:blip r:embed="rId3">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2</a:t>
            </a:r>
          </a:p>
        </p:txBody>
      </p:sp>
      <p:sp>
        <p:nvSpPr>
          <p:cNvPr id="33" name="Oval 32" descr="3">
            <a:extLst>
              <a:ext uri="{FF2B5EF4-FFF2-40B4-BE49-F238E27FC236}">
                <a16:creationId xmlns:a16="http://schemas.microsoft.com/office/drawing/2014/main" id="{0D83854D-B61C-1D63-22EE-4871D35E737B}"/>
              </a:ext>
            </a:extLst>
          </p:cNvPr>
          <p:cNvSpPr>
            <a:spLocks noChangeAspect="1"/>
          </p:cNvSpPr>
          <p:nvPr/>
        </p:nvSpPr>
        <p:spPr>
          <a:xfrm>
            <a:off x="5405315" y="1982972"/>
            <a:ext cx="1489844" cy="1489844"/>
          </a:xfrm>
          <a:prstGeom prst="ellipse">
            <a:avLst/>
          </a:prstGeom>
          <a:blipFill dpi="0" rotWithShape="1">
            <a:blip r:embed="rId4">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4</a:t>
            </a:r>
          </a:p>
        </p:txBody>
      </p:sp>
      <p:sp>
        <p:nvSpPr>
          <p:cNvPr id="42" name="Oval 41" descr="4">
            <a:extLst>
              <a:ext uri="{FF2B5EF4-FFF2-40B4-BE49-F238E27FC236}">
                <a16:creationId xmlns:a16="http://schemas.microsoft.com/office/drawing/2014/main" id="{B62A0987-F9B5-ACBE-F411-DCD17282C578}"/>
              </a:ext>
            </a:extLst>
          </p:cNvPr>
          <p:cNvSpPr>
            <a:spLocks noChangeAspect="1"/>
          </p:cNvSpPr>
          <p:nvPr/>
        </p:nvSpPr>
        <p:spPr>
          <a:xfrm>
            <a:off x="7565392" y="2000972"/>
            <a:ext cx="1453844" cy="1453844"/>
          </a:xfrm>
          <a:prstGeom prst="ellipse">
            <a:avLst/>
          </a:prstGeom>
          <a:blipFill dpi="0" rotWithShape="1">
            <a:blip r:embed="rId5">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Oval 34" descr="5">
            <a:extLst>
              <a:ext uri="{FF2B5EF4-FFF2-40B4-BE49-F238E27FC236}">
                <a16:creationId xmlns:a16="http://schemas.microsoft.com/office/drawing/2014/main" id="{49228C13-0846-4131-AB95-C548A9BD89D2}"/>
              </a:ext>
            </a:extLst>
          </p:cNvPr>
          <p:cNvSpPr/>
          <p:nvPr/>
        </p:nvSpPr>
        <p:spPr>
          <a:xfrm>
            <a:off x="9755354" y="2000973"/>
            <a:ext cx="1453843" cy="1453843"/>
          </a:xfrm>
          <a:prstGeom prst="ellipse">
            <a:avLst/>
          </a:prstGeom>
          <a:blipFill dpi="0" rotWithShape="1">
            <a:blip r:embed="rId6">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5</a:t>
            </a:r>
          </a:p>
        </p:txBody>
      </p:sp>
      <p:sp>
        <p:nvSpPr>
          <p:cNvPr id="36" name="Oval 35" descr="6">
            <a:extLst>
              <a:ext uri="{FF2B5EF4-FFF2-40B4-BE49-F238E27FC236}">
                <a16:creationId xmlns:a16="http://schemas.microsoft.com/office/drawing/2014/main" id="{E3AB3241-9797-CA0A-2A15-A086CFE40E34}"/>
              </a:ext>
            </a:extLst>
          </p:cNvPr>
          <p:cNvSpPr/>
          <p:nvPr/>
        </p:nvSpPr>
        <p:spPr>
          <a:xfrm>
            <a:off x="1115186" y="4147456"/>
            <a:ext cx="1453842" cy="1453842"/>
          </a:xfrm>
          <a:prstGeom prst="ellipse">
            <a:avLst/>
          </a:prstGeom>
          <a:blipFill dpi="0" rotWithShape="1">
            <a:blip r:embed="rId7">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 name="Oval 36" descr="7">
            <a:extLst>
              <a:ext uri="{FF2B5EF4-FFF2-40B4-BE49-F238E27FC236}">
                <a16:creationId xmlns:a16="http://schemas.microsoft.com/office/drawing/2014/main" id="{674F1FBD-47A7-0377-6D86-8F898407B029}"/>
              </a:ext>
            </a:extLst>
          </p:cNvPr>
          <p:cNvSpPr/>
          <p:nvPr/>
        </p:nvSpPr>
        <p:spPr>
          <a:xfrm>
            <a:off x="3258899" y="4147456"/>
            <a:ext cx="1453842" cy="1453842"/>
          </a:xfrm>
          <a:prstGeom prst="ellipse">
            <a:avLst/>
          </a:prstGeom>
          <a:blipFill dpi="0" rotWithShape="1">
            <a:blip r:embed="rId8"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Oval 37" descr="8">
            <a:extLst>
              <a:ext uri="{FF2B5EF4-FFF2-40B4-BE49-F238E27FC236}">
                <a16:creationId xmlns:a16="http://schemas.microsoft.com/office/drawing/2014/main" id="{2D9F0FE6-2457-D7A1-BF4E-5A79B8C32474}"/>
              </a:ext>
            </a:extLst>
          </p:cNvPr>
          <p:cNvSpPr/>
          <p:nvPr/>
        </p:nvSpPr>
        <p:spPr>
          <a:xfrm>
            <a:off x="5402612" y="4147456"/>
            <a:ext cx="1453842" cy="1453842"/>
          </a:xfrm>
          <a:prstGeom prst="ellipse">
            <a:avLst/>
          </a:prstGeom>
          <a:blipFill dpi="0" rotWithShape="1">
            <a:blip r:embed="rId9">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Oval 38" descr="9">
            <a:extLst>
              <a:ext uri="{FF2B5EF4-FFF2-40B4-BE49-F238E27FC236}">
                <a16:creationId xmlns:a16="http://schemas.microsoft.com/office/drawing/2014/main" id="{97425D3B-AA9D-441A-0CD8-C0A7B869CDA8}"/>
              </a:ext>
            </a:extLst>
          </p:cNvPr>
          <p:cNvSpPr/>
          <p:nvPr/>
        </p:nvSpPr>
        <p:spPr>
          <a:xfrm>
            <a:off x="7546323" y="4147455"/>
            <a:ext cx="1453844" cy="1453844"/>
          </a:xfrm>
          <a:prstGeom prst="ellipse">
            <a:avLst/>
          </a:prstGeom>
          <a:blipFill dpi="0" rotWithShape="1">
            <a:blip r:embed="rId10"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 name="Oval 39" descr="10">
            <a:extLst>
              <a:ext uri="{FF2B5EF4-FFF2-40B4-BE49-F238E27FC236}">
                <a16:creationId xmlns:a16="http://schemas.microsoft.com/office/drawing/2014/main" id="{64C92ABE-259D-B366-A1C2-C6734D3C9113}"/>
              </a:ext>
            </a:extLst>
          </p:cNvPr>
          <p:cNvSpPr/>
          <p:nvPr/>
        </p:nvSpPr>
        <p:spPr>
          <a:xfrm>
            <a:off x="9690036" y="4147455"/>
            <a:ext cx="1453844" cy="1453844"/>
          </a:xfrm>
          <a:prstGeom prst="ellipse">
            <a:avLst/>
          </a:prstGeom>
          <a:blipFill dpi="0" rotWithShape="1">
            <a:blip r:embed="rId11"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Slide Number Placeholder 3">
            <a:extLst>
              <a:ext uri="{FF2B5EF4-FFF2-40B4-BE49-F238E27FC236}">
                <a16:creationId xmlns:a16="http://schemas.microsoft.com/office/drawing/2014/main" id="{A8AD0A59-2D8E-8B1C-FFA5-9CBB2AFD26CD}"/>
              </a:ext>
              <a:ext uri="{C183D7F6-B498-43B3-948B-1728B52AA6E4}">
                <adec:decorative xmlns:adec="http://schemas.microsoft.com/office/drawing/2017/decorative" val="1"/>
              </a:ext>
            </a:extLst>
          </p:cNvPr>
          <p:cNvSpPr>
            <a:spLocks noGrp="1"/>
          </p:cNvSpPr>
          <p:nvPr>
            <p:ph type="sldNum" sz="quarter" idx="12"/>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12</a:t>
            </a:fld>
            <a:endParaRPr lang="en-AU"/>
          </a:p>
        </p:txBody>
      </p:sp>
    </p:spTree>
    <p:extLst>
      <p:ext uri="{BB962C8B-B14F-4D97-AF65-F5344CB8AC3E}">
        <p14:creationId xmlns:p14="http://schemas.microsoft.com/office/powerpoint/2010/main" val="384353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3D84C0A-D7EC-1564-9C3E-C359E54BAA18}"/>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i="1" dirty="0"/>
              <a:t>Da uno a </a:t>
            </a:r>
            <a:r>
              <a:rPr lang="en-AU" i="1" dirty="0" err="1"/>
              <a:t>dieci</a:t>
            </a:r>
            <a:r>
              <a:rPr lang="en-AU" i="1" dirty="0"/>
              <a:t> </a:t>
            </a:r>
            <a:r>
              <a:rPr lang="en-AU" dirty="0"/>
              <a:t>(1 of 2)</a:t>
            </a:r>
          </a:p>
        </p:txBody>
      </p:sp>
      <p:grpSp>
        <p:nvGrpSpPr>
          <p:cNvPr id="81" name="Group 80" descr="1 – uno">
            <a:extLst>
              <a:ext uri="{FF2B5EF4-FFF2-40B4-BE49-F238E27FC236}">
                <a16:creationId xmlns:a16="http://schemas.microsoft.com/office/drawing/2014/main" id="{17D9487A-A793-D46D-92AC-84040570D96E}"/>
              </a:ext>
            </a:extLst>
          </p:cNvPr>
          <p:cNvGrpSpPr/>
          <p:nvPr/>
        </p:nvGrpSpPr>
        <p:grpSpPr>
          <a:xfrm>
            <a:off x="1554389" y="222104"/>
            <a:ext cx="3245223" cy="1260000"/>
            <a:chOff x="1554389" y="222104"/>
            <a:chExt cx="3245223" cy="1260000"/>
          </a:xfrm>
        </p:grpSpPr>
        <p:sp>
          <p:nvSpPr>
            <p:cNvPr id="7" name="TextBox 6">
              <a:extLst>
                <a:ext uri="{FF2B5EF4-FFF2-40B4-BE49-F238E27FC236}">
                  <a16:creationId xmlns:a16="http://schemas.microsoft.com/office/drawing/2014/main" id="{DB91F5FE-29CD-8411-F418-DEE479F83D5C}"/>
                </a:ext>
              </a:extLst>
            </p:cNvPr>
            <p:cNvSpPr txBox="1"/>
            <p:nvPr/>
          </p:nvSpPr>
          <p:spPr>
            <a:xfrm>
              <a:off x="3179833" y="546369"/>
              <a:ext cx="1619779" cy="611470"/>
            </a:xfrm>
            <a:prstGeom prst="rect">
              <a:avLst/>
            </a:prstGeom>
            <a:noFill/>
          </p:spPr>
          <p:txBody>
            <a:bodyPr wrap="square" lIns="0" tIns="0" rIns="0" bIns="0" rtlCol="0">
              <a:noAutofit/>
            </a:bodyPr>
            <a:lstStyle/>
            <a:p>
              <a:pPr algn="l"/>
              <a:r>
                <a:rPr lang="en-AU" sz="3600" i="1" dirty="0"/>
                <a:t>uno</a:t>
              </a:r>
            </a:p>
          </p:txBody>
        </p:sp>
        <p:sp>
          <p:nvSpPr>
            <p:cNvPr id="61" name="Oval 60" descr="1">
              <a:extLst>
                <a:ext uri="{FF2B5EF4-FFF2-40B4-BE49-F238E27FC236}">
                  <a16:creationId xmlns:a16="http://schemas.microsoft.com/office/drawing/2014/main" id="{C0E88736-E309-4781-1599-4DD9713C35A7}"/>
                </a:ext>
              </a:extLst>
            </p:cNvPr>
            <p:cNvSpPr/>
            <p:nvPr/>
          </p:nvSpPr>
          <p:spPr>
            <a:xfrm>
              <a:off x="1554389" y="222104"/>
              <a:ext cx="1260000" cy="1260000"/>
            </a:xfrm>
            <a:prstGeom prst="ellipse">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82" name="Group 81" descr="2 – due">
            <a:extLst>
              <a:ext uri="{FF2B5EF4-FFF2-40B4-BE49-F238E27FC236}">
                <a16:creationId xmlns:a16="http://schemas.microsoft.com/office/drawing/2014/main" id="{9C047427-080F-4FBB-D2D4-C59F01C1B791}"/>
              </a:ext>
            </a:extLst>
          </p:cNvPr>
          <p:cNvGrpSpPr/>
          <p:nvPr/>
        </p:nvGrpSpPr>
        <p:grpSpPr>
          <a:xfrm>
            <a:off x="1554389" y="1516491"/>
            <a:ext cx="3245223" cy="1260000"/>
            <a:chOff x="1554389" y="1516491"/>
            <a:chExt cx="3245223" cy="1260000"/>
          </a:xfrm>
        </p:grpSpPr>
        <p:sp>
          <p:nvSpPr>
            <p:cNvPr id="3" name="TextBox 2">
              <a:extLst>
                <a:ext uri="{FF2B5EF4-FFF2-40B4-BE49-F238E27FC236}">
                  <a16:creationId xmlns:a16="http://schemas.microsoft.com/office/drawing/2014/main" id="{17DC6DA3-9586-824C-D6E2-90CC9B1D27CF}"/>
                </a:ext>
              </a:extLst>
            </p:cNvPr>
            <p:cNvSpPr txBox="1"/>
            <p:nvPr/>
          </p:nvSpPr>
          <p:spPr>
            <a:xfrm>
              <a:off x="3179833" y="1840756"/>
              <a:ext cx="1619779" cy="611470"/>
            </a:xfrm>
            <a:prstGeom prst="rect">
              <a:avLst/>
            </a:prstGeom>
            <a:noFill/>
          </p:spPr>
          <p:txBody>
            <a:bodyPr wrap="square" lIns="0" tIns="0" rIns="0" bIns="0" rtlCol="0">
              <a:noAutofit/>
            </a:bodyPr>
            <a:lstStyle/>
            <a:p>
              <a:pPr algn="l"/>
              <a:r>
                <a:rPr lang="en-AU" sz="3600" i="1" dirty="0"/>
                <a:t>due</a:t>
              </a:r>
            </a:p>
          </p:txBody>
        </p:sp>
        <p:sp>
          <p:nvSpPr>
            <p:cNvPr id="62" name="Oval 61" descr="2">
              <a:extLst>
                <a:ext uri="{FF2B5EF4-FFF2-40B4-BE49-F238E27FC236}">
                  <a16:creationId xmlns:a16="http://schemas.microsoft.com/office/drawing/2014/main" id="{068501BC-D940-65CE-0269-18ED74E36F41}"/>
                </a:ext>
              </a:extLst>
            </p:cNvPr>
            <p:cNvSpPr/>
            <p:nvPr/>
          </p:nvSpPr>
          <p:spPr>
            <a:xfrm>
              <a:off x="1554389" y="1516491"/>
              <a:ext cx="1260000" cy="1260000"/>
            </a:xfrm>
            <a:prstGeom prst="ellipse">
              <a:avLst/>
            </a:prstGeom>
            <a:blipFill dpi="0" rotWithShape="1">
              <a:blip r:embed="rId4">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2</a:t>
              </a:r>
            </a:p>
          </p:txBody>
        </p:sp>
      </p:grpSp>
      <p:grpSp>
        <p:nvGrpSpPr>
          <p:cNvPr id="83" name="Group 82" descr="3 – tre">
            <a:extLst>
              <a:ext uri="{FF2B5EF4-FFF2-40B4-BE49-F238E27FC236}">
                <a16:creationId xmlns:a16="http://schemas.microsoft.com/office/drawing/2014/main" id="{6F162829-2C5B-45CB-3B68-F29B509DAAAA}"/>
              </a:ext>
            </a:extLst>
          </p:cNvPr>
          <p:cNvGrpSpPr/>
          <p:nvPr/>
        </p:nvGrpSpPr>
        <p:grpSpPr>
          <a:xfrm>
            <a:off x="1554389" y="2810878"/>
            <a:ext cx="3245223" cy="1260000"/>
            <a:chOff x="1554389" y="2810878"/>
            <a:chExt cx="3245223" cy="1260000"/>
          </a:xfrm>
        </p:grpSpPr>
        <p:sp>
          <p:nvSpPr>
            <p:cNvPr id="5" name="TextBox 4">
              <a:extLst>
                <a:ext uri="{FF2B5EF4-FFF2-40B4-BE49-F238E27FC236}">
                  <a16:creationId xmlns:a16="http://schemas.microsoft.com/office/drawing/2014/main" id="{42B7688A-65CB-131A-9C59-8612A9EF5D33}"/>
                </a:ext>
              </a:extLst>
            </p:cNvPr>
            <p:cNvSpPr txBox="1"/>
            <p:nvPr/>
          </p:nvSpPr>
          <p:spPr>
            <a:xfrm>
              <a:off x="3179833" y="3135143"/>
              <a:ext cx="1619779" cy="611470"/>
            </a:xfrm>
            <a:prstGeom prst="rect">
              <a:avLst/>
            </a:prstGeom>
            <a:noFill/>
          </p:spPr>
          <p:txBody>
            <a:bodyPr wrap="square" lIns="0" tIns="0" rIns="0" bIns="0" rtlCol="0">
              <a:noAutofit/>
            </a:bodyPr>
            <a:lstStyle/>
            <a:p>
              <a:pPr algn="l"/>
              <a:r>
                <a:rPr lang="it-IT" sz="3600" i="1" dirty="0"/>
                <a:t>tre</a:t>
              </a:r>
            </a:p>
          </p:txBody>
        </p:sp>
        <p:sp>
          <p:nvSpPr>
            <p:cNvPr id="63" name="Oval 62" descr="3">
              <a:extLst>
                <a:ext uri="{FF2B5EF4-FFF2-40B4-BE49-F238E27FC236}">
                  <a16:creationId xmlns:a16="http://schemas.microsoft.com/office/drawing/2014/main" id="{D602BF61-1B6F-6E45-88B4-7F23FC317D32}"/>
                </a:ext>
              </a:extLst>
            </p:cNvPr>
            <p:cNvSpPr>
              <a:spLocks noChangeAspect="1"/>
            </p:cNvSpPr>
            <p:nvPr/>
          </p:nvSpPr>
          <p:spPr>
            <a:xfrm>
              <a:off x="1554389" y="2810878"/>
              <a:ext cx="1260000" cy="1260000"/>
            </a:xfrm>
            <a:prstGeom prst="ellipse">
              <a:avLst/>
            </a:prstGeom>
            <a:blipFill dpi="0" rotWithShape="1">
              <a:blip r:embed="rId5"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4</a:t>
              </a:r>
            </a:p>
          </p:txBody>
        </p:sp>
      </p:grpSp>
      <p:grpSp>
        <p:nvGrpSpPr>
          <p:cNvPr id="84" name="Group 83" descr="4 – quattro">
            <a:extLst>
              <a:ext uri="{FF2B5EF4-FFF2-40B4-BE49-F238E27FC236}">
                <a16:creationId xmlns:a16="http://schemas.microsoft.com/office/drawing/2014/main" id="{926F6ADD-A58C-869E-3233-01BA88550ABA}"/>
              </a:ext>
            </a:extLst>
          </p:cNvPr>
          <p:cNvGrpSpPr/>
          <p:nvPr/>
        </p:nvGrpSpPr>
        <p:grpSpPr>
          <a:xfrm>
            <a:off x="1554389" y="4105265"/>
            <a:ext cx="3245223" cy="1260000"/>
            <a:chOff x="1554389" y="4105265"/>
            <a:chExt cx="3245223" cy="1260000"/>
          </a:xfrm>
        </p:grpSpPr>
        <p:sp>
          <p:nvSpPr>
            <p:cNvPr id="2" name="TextBox 1">
              <a:extLst>
                <a:ext uri="{FF2B5EF4-FFF2-40B4-BE49-F238E27FC236}">
                  <a16:creationId xmlns:a16="http://schemas.microsoft.com/office/drawing/2014/main" id="{7351F480-BD08-4A5E-1F21-4208EEF7A735}"/>
                </a:ext>
              </a:extLst>
            </p:cNvPr>
            <p:cNvSpPr txBox="1"/>
            <p:nvPr/>
          </p:nvSpPr>
          <p:spPr>
            <a:xfrm>
              <a:off x="3179833" y="4429530"/>
              <a:ext cx="1619779" cy="611470"/>
            </a:xfrm>
            <a:prstGeom prst="rect">
              <a:avLst/>
            </a:prstGeom>
            <a:noFill/>
          </p:spPr>
          <p:txBody>
            <a:bodyPr wrap="square" lIns="0" tIns="0" rIns="0" bIns="0" rtlCol="0">
              <a:noAutofit/>
            </a:bodyPr>
            <a:lstStyle/>
            <a:p>
              <a:pPr algn="l"/>
              <a:r>
                <a:rPr lang="en-AU" sz="3600" i="1" dirty="0"/>
                <a:t>quattro</a:t>
              </a:r>
            </a:p>
          </p:txBody>
        </p:sp>
        <p:sp>
          <p:nvSpPr>
            <p:cNvPr id="64" name="Oval 63" descr="4">
              <a:extLst>
                <a:ext uri="{FF2B5EF4-FFF2-40B4-BE49-F238E27FC236}">
                  <a16:creationId xmlns:a16="http://schemas.microsoft.com/office/drawing/2014/main" id="{DF575618-DC48-4A76-9A10-E520B255D851}"/>
                </a:ext>
              </a:extLst>
            </p:cNvPr>
            <p:cNvSpPr>
              <a:spLocks noChangeAspect="1"/>
            </p:cNvSpPr>
            <p:nvPr/>
          </p:nvSpPr>
          <p:spPr>
            <a:xfrm>
              <a:off x="1554389" y="4105265"/>
              <a:ext cx="1260000" cy="1260000"/>
            </a:xfrm>
            <a:prstGeom prst="ellipse">
              <a:avLst/>
            </a:prstGeom>
            <a:blipFill dpi="0" rotWithShape="1">
              <a:blip r:embed="rId6"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85" name="Group 84" descr="5 – cinque">
            <a:extLst>
              <a:ext uri="{FF2B5EF4-FFF2-40B4-BE49-F238E27FC236}">
                <a16:creationId xmlns:a16="http://schemas.microsoft.com/office/drawing/2014/main" id="{CBE57472-C995-0148-E6B2-64974B236822}"/>
              </a:ext>
            </a:extLst>
          </p:cNvPr>
          <p:cNvGrpSpPr/>
          <p:nvPr/>
        </p:nvGrpSpPr>
        <p:grpSpPr>
          <a:xfrm>
            <a:off x="1554389" y="5399651"/>
            <a:ext cx="3245223" cy="1260000"/>
            <a:chOff x="1554389" y="5399651"/>
            <a:chExt cx="3245223" cy="1260000"/>
          </a:xfrm>
        </p:grpSpPr>
        <p:sp>
          <p:nvSpPr>
            <p:cNvPr id="9" name="TextBox 8">
              <a:extLst>
                <a:ext uri="{FF2B5EF4-FFF2-40B4-BE49-F238E27FC236}">
                  <a16:creationId xmlns:a16="http://schemas.microsoft.com/office/drawing/2014/main" id="{BF68AB2B-EEA6-1FAE-E79A-810BAF21958C}"/>
                </a:ext>
              </a:extLst>
            </p:cNvPr>
            <p:cNvSpPr txBox="1"/>
            <p:nvPr/>
          </p:nvSpPr>
          <p:spPr>
            <a:xfrm>
              <a:off x="3179833" y="5723916"/>
              <a:ext cx="1619779" cy="611470"/>
            </a:xfrm>
            <a:prstGeom prst="rect">
              <a:avLst/>
            </a:prstGeom>
            <a:noFill/>
          </p:spPr>
          <p:txBody>
            <a:bodyPr wrap="square" lIns="0" tIns="0" rIns="0" bIns="0" rtlCol="0">
              <a:noAutofit/>
            </a:bodyPr>
            <a:lstStyle/>
            <a:p>
              <a:pPr algn="l"/>
              <a:r>
                <a:rPr lang="en-AU" sz="3600" i="1" dirty="0"/>
                <a:t>cinque</a:t>
              </a:r>
            </a:p>
          </p:txBody>
        </p:sp>
        <p:sp>
          <p:nvSpPr>
            <p:cNvPr id="65" name="Oval 64" descr="5">
              <a:extLst>
                <a:ext uri="{FF2B5EF4-FFF2-40B4-BE49-F238E27FC236}">
                  <a16:creationId xmlns:a16="http://schemas.microsoft.com/office/drawing/2014/main" id="{3AA61752-6287-AE40-E22B-891ACBCBA54C}"/>
                </a:ext>
              </a:extLst>
            </p:cNvPr>
            <p:cNvSpPr/>
            <p:nvPr/>
          </p:nvSpPr>
          <p:spPr>
            <a:xfrm>
              <a:off x="1554389" y="5399651"/>
              <a:ext cx="1260000" cy="1260000"/>
            </a:xfrm>
            <a:prstGeom prst="ellipse">
              <a:avLst/>
            </a:prstGeom>
            <a:blipFill dpi="0" rotWithShape="1">
              <a:blip r:embed="rId7"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5</a:t>
              </a:r>
            </a:p>
          </p:txBody>
        </p:sp>
      </p:grpSp>
      <p:grpSp>
        <p:nvGrpSpPr>
          <p:cNvPr id="86" name="Group 85" descr="6 – sei">
            <a:extLst>
              <a:ext uri="{FF2B5EF4-FFF2-40B4-BE49-F238E27FC236}">
                <a16:creationId xmlns:a16="http://schemas.microsoft.com/office/drawing/2014/main" id="{6525A79C-C7E2-E8CF-6FBD-270CFAE53299}"/>
              </a:ext>
            </a:extLst>
          </p:cNvPr>
          <p:cNvGrpSpPr/>
          <p:nvPr/>
        </p:nvGrpSpPr>
        <p:grpSpPr>
          <a:xfrm>
            <a:off x="5938548" y="222104"/>
            <a:ext cx="3245683" cy="1260000"/>
            <a:chOff x="5938548" y="222104"/>
            <a:chExt cx="3245683" cy="1260000"/>
          </a:xfrm>
        </p:grpSpPr>
        <p:sp>
          <p:nvSpPr>
            <p:cNvPr id="11" name="TextBox 10">
              <a:extLst>
                <a:ext uri="{FF2B5EF4-FFF2-40B4-BE49-F238E27FC236}">
                  <a16:creationId xmlns:a16="http://schemas.microsoft.com/office/drawing/2014/main" id="{2EBA152F-E664-550C-B3D4-68E5DA84068E}"/>
                </a:ext>
              </a:extLst>
            </p:cNvPr>
            <p:cNvSpPr txBox="1"/>
            <p:nvPr/>
          </p:nvSpPr>
          <p:spPr>
            <a:xfrm>
              <a:off x="7564452" y="546369"/>
              <a:ext cx="1619779" cy="611470"/>
            </a:xfrm>
            <a:prstGeom prst="rect">
              <a:avLst/>
            </a:prstGeom>
            <a:noFill/>
          </p:spPr>
          <p:txBody>
            <a:bodyPr wrap="square" lIns="0" tIns="0" rIns="0" bIns="0" rtlCol="0">
              <a:noAutofit/>
            </a:bodyPr>
            <a:lstStyle/>
            <a:p>
              <a:pPr algn="l"/>
              <a:r>
                <a:rPr lang="en-AU" sz="3600" i="1" dirty="0"/>
                <a:t>sei</a:t>
              </a:r>
            </a:p>
          </p:txBody>
        </p:sp>
        <p:sp>
          <p:nvSpPr>
            <p:cNvPr id="69" name="Oval 68" descr="6">
              <a:extLst>
                <a:ext uri="{FF2B5EF4-FFF2-40B4-BE49-F238E27FC236}">
                  <a16:creationId xmlns:a16="http://schemas.microsoft.com/office/drawing/2014/main" id="{7B8894DA-0E02-34D2-587B-03364EC2ACFB}"/>
                </a:ext>
              </a:extLst>
            </p:cNvPr>
            <p:cNvSpPr/>
            <p:nvPr/>
          </p:nvSpPr>
          <p:spPr>
            <a:xfrm>
              <a:off x="5938548" y="222104"/>
              <a:ext cx="1260000" cy="1260000"/>
            </a:xfrm>
            <a:prstGeom prst="ellipse">
              <a:avLst/>
            </a:prstGeom>
            <a:blipFill dpi="0" rotWithShape="1">
              <a:blip r:embed="rId8"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87" name="Group 86" descr="7 – sette">
            <a:extLst>
              <a:ext uri="{FF2B5EF4-FFF2-40B4-BE49-F238E27FC236}">
                <a16:creationId xmlns:a16="http://schemas.microsoft.com/office/drawing/2014/main" id="{0C9EE68F-04BB-290B-533F-AAB517742FAE}"/>
              </a:ext>
            </a:extLst>
          </p:cNvPr>
          <p:cNvGrpSpPr/>
          <p:nvPr/>
        </p:nvGrpSpPr>
        <p:grpSpPr>
          <a:xfrm>
            <a:off x="5938548" y="1516491"/>
            <a:ext cx="3208825" cy="1260000"/>
            <a:chOff x="5938548" y="1516491"/>
            <a:chExt cx="3208825" cy="1260000"/>
          </a:xfrm>
        </p:grpSpPr>
        <p:sp>
          <p:nvSpPr>
            <p:cNvPr id="13" name="TextBox 12">
              <a:extLst>
                <a:ext uri="{FF2B5EF4-FFF2-40B4-BE49-F238E27FC236}">
                  <a16:creationId xmlns:a16="http://schemas.microsoft.com/office/drawing/2014/main" id="{2C1D9B56-A4EE-AF63-0DCD-0D4DCD109A08}"/>
                </a:ext>
              </a:extLst>
            </p:cNvPr>
            <p:cNvSpPr txBox="1"/>
            <p:nvPr/>
          </p:nvSpPr>
          <p:spPr>
            <a:xfrm>
              <a:off x="7527594" y="1840756"/>
              <a:ext cx="1619779" cy="611470"/>
            </a:xfrm>
            <a:prstGeom prst="rect">
              <a:avLst/>
            </a:prstGeom>
            <a:noFill/>
          </p:spPr>
          <p:txBody>
            <a:bodyPr wrap="square" lIns="0" tIns="0" rIns="0" bIns="0" rtlCol="0">
              <a:noAutofit/>
            </a:bodyPr>
            <a:lstStyle/>
            <a:p>
              <a:pPr algn="l"/>
              <a:r>
                <a:rPr lang="it-IT" sz="3600" i="1" dirty="0"/>
                <a:t>sette</a:t>
              </a:r>
            </a:p>
          </p:txBody>
        </p:sp>
        <p:sp>
          <p:nvSpPr>
            <p:cNvPr id="66" name="Oval 65" descr="7">
              <a:extLst>
                <a:ext uri="{FF2B5EF4-FFF2-40B4-BE49-F238E27FC236}">
                  <a16:creationId xmlns:a16="http://schemas.microsoft.com/office/drawing/2014/main" id="{39C388B3-EBDB-A99D-27DB-7DC5D99002AD}"/>
                </a:ext>
              </a:extLst>
            </p:cNvPr>
            <p:cNvSpPr/>
            <p:nvPr/>
          </p:nvSpPr>
          <p:spPr>
            <a:xfrm>
              <a:off x="5938548" y="1516491"/>
              <a:ext cx="1260000" cy="1260000"/>
            </a:xfrm>
            <a:prstGeom prst="ellipse">
              <a:avLst/>
            </a:prstGeom>
            <a:blipFill dpi="0" rotWithShape="1">
              <a:blip r:embed="rId9"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88" name="Group 87" descr="8 – otto">
            <a:extLst>
              <a:ext uri="{FF2B5EF4-FFF2-40B4-BE49-F238E27FC236}">
                <a16:creationId xmlns:a16="http://schemas.microsoft.com/office/drawing/2014/main" id="{E850F8A9-294E-CBD6-5B14-1941BF736E18}"/>
              </a:ext>
            </a:extLst>
          </p:cNvPr>
          <p:cNvGrpSpPr/>
          <p:nvPr/>
        </p:nvGrpSpPr>
        <p:grpSpPr>
          <a:xfrm>
            <a:off x="5938548" y="2810878"/>
            <a:ext cx="3245683" cy="1260000"/>
            <a:chOff x="5938548" y="2810878"/>
            <a:chExt cx="3245683" cy="1260000"/>
          </a:xfrm>
        </p:grpSpPr>
        <p:sp>
          <p:nvSpPr>
            <p:cNvPr id="15" name="TextBox 14">
              <a:extLst>
                <a:ext uri="{FF2B5EF4-FFF2-40B4-BE49-F238E27FC236}">
                  <a16:creationId xmlns:a16="http://schemas.microsoft.com/office/drawing/2014/main" id="{CCE216FB-C327-26A8-AF57-A81D61634A26}"/>
                </a:ext>
              </a:extLst>
            </p:cNvPr>
            <p:cNvSpPr txBox="1"/>
            <p:nvPr/>
          </p:nvSpPr>
          <p:spPr>
            <a:xfrm>
              <a:off x="7564452" y="3135143"/>
              <a:ext cx="1619779" cy="611470"/>
            </a:xfrm>
            <a:prstGeom prst="rect">
              <a:avLst/>
            </a:prstGeom>
            <a:noFill/>
          </p:spPr>
          <p:txBody>
            <a:bodyPr wrap="square" lIns="0" tIns="0" rIns="0" bIns="0" rtlCol="0">
              <a:noAutofit/>
            </a:bodyPr>
            <a:lstStyle/>
            <a:p>
              <a:pPr algn="l"/>
              <a:r>
                <a:rPr lang="en-AU" sz="3600" i="1" dirty="0"/>
                <a:t>otto</a:t>
              </a:r>
            </a:p>
          </p:txBody>
        </p:sp>
        <p:sp>
          <p:nvSpPr>
            <p:cNvPr id="67" name="Oval 66" descr="8">
              <a:extLst>
                <a:ext uri="{FF2B5EF4-FFF2-40B4-BE49-F238E27FC236}">
                  <a16:creationId xmlns:a16="http://schemas.microsoft.com/office/drawing/2014/main" id="{DC40FFF3-2E8F-40A3-A5C7-FD987B9C9796}"/>
                </a:ext>
              </a:extLst>
            </p:cNvPr>
            <p:cNvSpPr/>
            <p:nvPr/>
          </p:nvSpPr>
          <p:spPr>
            <a:xfrm>
              <a:off x="5938548" y="2810878"/>
              <a:ext cx="1260000" cy="1260000"/>
            </a:xfrm>
            <a:prstGeom prst="ellipse">
              <a:avLst/>
            </a:prstGeom>
            <a:blipFill dpi="0" rotWithShape="1">
              <a:blip r:embed="rId10"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89" name="Group 88" descr="9 – nove">
            <a:extLst>
              <a:ext uri="{FF2B5EF4-FFF2-40B4-BE49-F238E27FC236}">
                <a16:creationId xmlns:a16="http://schemas.microsoft.com/office/drawing/2014/main" id="{0AF8819D-8721-6D0F-E11A-3A781AC81290}"/>
              </a:ext>
            </a:extLst>
          </p:cNvPr>
          <p:cNvGrpSpPr/>
          <p:nvPr/>
        </p:nvGrpSpPr>
        <p:grpSpPr>
          <a:xfrm>
            <a:off x="5956547" y="4105265"/>
            <a:ext cx="3227684" cy="1260000"/>
            <a:chOff x="5956547" y="4105265"/>
            <a:chExt cx="3227684" cy="1260000"/>
          </a:xfrm>
        </p:grpSpPr>
        <p:sp>
          <p:nvSpPr>
            <p:cNvPr id="17" name="TextBox 16">
              <a:extLst>
                <a:ext uri="{FF2B5EF4-FFF2-40B4-BE49-F238E27FC236}">
                  <a16:creationId xmlns:a16="http://schemas.microsoft.com/office/drawing/2014/main" id="{FDBC5318-1F3D-8022-1A89-E9D1C0DFAD66}"/>
                </a:ext>
              </a:extLst>
            </p:cNvPr>
            <p:cNvSpPr txBox="1"/>
            <p:nvPr/>
          </p:nvSpPr>
          <p:spPr>
            <a:xfrm>
              <a:off x="7564452" y="4429530"/>
              <a:ext cx="1619779" cy="611470"/>
            </a:xfrm>
            <a:prstGeom prst="rect">
              <a:avLst/>
            </a:prstGeom>
            <a:noFill/>
          </p:spPr>
          <p:txBody>
            <a:bodyPr wrap="square" lIns="0" tIns="0" rIns="0" bIns="0" rtlCol="0">
              <a:noAutofit/>
            </a:bodyPr>
            <a:lstStyle/>
            <a:p>
              <a:pPr algn="l"/>
              <a:r>
                <a:rPr lang="it-IT" sz="3600" i="1" dirty="0"/>
                <a:t>nove</a:t>
              </a:r>
            </a:p>
          </p:txBody>
        </p:sp>
        <p:sp>
          <p:nvSpPr>
            <p:cNvPr id="68" name="Oval 67" descr="9">
              <a:extLst>
                <a:ext uri="{FF2B5EF4-FFF2-40B4-BE49-F238E27FC236}">
                  <a16:creationId xmlns:a16="http://schemas.microsoft.com/office/drawing/2014/main" id="{E89FA517-1A24-CB5B-A2FF-919B3F7C8F80}"/>
                </a:ext>
              </a:extLst>
            </p:cNvPr>
            <p:cNvSpPr/>
            <p:nvPr/>
          </p:nvSpPr>
          <p:spPr>
            <a:xfrm>
              <a:off x="5956547" y="4105265"/>
              <a:ext cx="1260000" cy="1260000"/>
            </a:xfrm>
            <a:prstGeom prst="ellipse">
              <a:avLst/>
            </a:prstGeom>
            <a:blipFill dpi="0" rotWithShape="1">
              <a:blip r:embed="rId11"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90" name="Group 89" descr="10 – dieci">
            <a:extLst>
              <a:ext uri="{FF2B5EF4-FFF2-40B4-BE49-F238E27FC236}">
                <a16:creationId xmlns:a16="http://schemas.microsoft.com/office/drawing/2014/main" id="{ED478C59-1BC5-A8D8-CE75-650A36F9CF63}"/>
              </a:ext>
            </a:extLst>
          </p:cNvPr>
          <p:cNvGrpSpPr/>
          <p:nvPr/>
        </p:nvGrpSpPr>
        <p:grpSpPr>
          <a:xfrm>
            <a:off x="5938548" y="5399651"/>
            <a:ext cx="3245683" cy="1260000"/>
            <a:chOff x="5938548" y="5399651"/>
            <a:chExt cx="3245683" cy="1260000"/>
          </a:xfrm>
        </p:grpSpPr>
        <p:sp>
          <p:nvSpPr>
            <p:cNvPr id="19" name="TextBox 18">
              <a:extLst>
                <a:ext uri="{FF2B5EF4-FFF2-40B4-BE49-F238E27FC236}">
                  <a16:creationId xmlns:a16="http://schemas.microsoft.com/office/drawing/2014/main" id="{CABCA0FA-4329-DF0B-A693-83A6CD07F2D5}"/>
                </a:ext>
              </a:extLst>
            </p:cNvPr>
            <p:cNvSpPr txBox="1"/>
            <p:nvPr/>
          </p:nvSpPr>
          <p:spPr>
            <a:xfrm>
              <a:off x="7564452" y="5723916"/>
              <a:ext cx="1619779" cy="611470"/>
            </a:xfrm>
            <a:prstGeom prst="rect">
              <a:avLst/>
            </a:prstGeom>
            <a:noFill/>
          </p:spPr>
          <p:txBody>
            <a:bodyPr wrap="square" lIns="0" tIns="0" rIns="0" bIns="0" rtlCol="0">
              <a:noAutofit/>
            </a:bodyPr>
            <a:lstStyle/>
            <a:p>
              <a:pPr algn="l"/>
              <a:r>
                <a:rPr lang="it-IT" sz="3600" i="1" dirty="0"/>
                <a:t>dieci</a:t>
              </a:r>
            </a:p>
          </p:txBody>
        </p:sp>
        <p:sp>
          <p:nvSpPr>
            <p:cNvPr id="70" name="Oval 69" descr="10">
              <a:extLst>
                <a:ext uri="{FF2B5EF4-FFF2-40B4-BE49-F238E27FC236}">
                  <a16:creationId xmlns:a16="http://schemas.microsoft.com/office/drawing/2014/main" id="{12088DD9-F873-5F52-58C5-1FA7531BC116}"/>
                </a:ext>
              </a:extLst>
            </p:cNvPr>
            <p:cNvSpPr/>
            <p:nvPr/>
          </p:nvSpPr>
          <p:spPr>
            <a:xfrm>
              <a:off x="5938548" y="5399651"/>
              <a:ext cx="1260000" cy="1260000"/>
            </a:xfrm>
            <a:prstGeom prst="ellipse">
              <a:avLst/>
            </a:prstGeom>
            <a:blipFill dpi="0" rotWithShape="1">
              <a:blip r:embed="rId12"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4" name="Slide Number Placeholder 3">
            <a:extLst>
              <a:ext uri="{FF2B5EF4-FFF2-40B4-BE49-F238E27FC236}">
                <a16:creationId xmlns:a16="http://schemas.microsoft.com/office/drawing/2014/main" id="{11E9BCD0-3AC4-E1C2-1882-CF7A9C12EC4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13</a:t>
            </a:fld>
            <a:endParaRPr lang="en-AU" dirty="0"/>
          </a:p>
        </p:txBody>
      </p:sp>
    </p:spTree>
    <p:extLst>
      <p:ext uri="{BB962C8B-B14F-4D97-AF65-F5344CB8AC3E}">
        <p14:creationId xmlns:p14="http://schemas.microsoft.com/office/powerpoint/2010/main" val="3913095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7753F0-9485-2761-746F-0A62CC6EC85D}"/>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i="1" dirty="0"/>
              <a:t>Da uno a </a:t>
            </a:r>
            <a:r>
              <a:rPr lang="en-AU" i="1" dirty="0" err="1"/>
              <a:t>dieci</a:t>
            </a:r>
            <a:r>
              <a:rPr lang="en-AU" i="1" dirty="0"/>
              <a:t> </a:t>
            </a:r>
            <a:r>
              <a:rPr lang="en-AU" dirty="0"/>
              <a:t>(2 of 2)</a:t>
            </a:r>
          </a:p>
        </p:txBody>
      </p:sp>
      <p:sp>
        <p:nvSpPr>
          <p:cNvPr id="3" name="Oval 2" descr="1">
            <a:extLst>
              <a:ext uri="{FF2B5EF4-FFF2-40B4-BE49-F238E27FC236}">
                <a16:creationId xmlns:a16="http://schemas.microsoft.com/office/drawing/2014/main" id="{84CE38EF-B703-EAB3-D87E-C041A8C74AFE}"/>
              </a:ext>
            </a:extLst>
          </p:cNvPr>
          <p:cNvSpPr/>
          <p:nvPr/>
        </p:nvSpPr>
        <p:spPr>
          <a:xfrm>
            <a:off x="1554389" y="222104"/>
            <a:ext cx="1260000" cy="1260000"/>
          </a:xfrm>
          <a:prstGeom prst="ellipse">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descr="2">
            <a:extLst>
              <a:ext uri="{FF2B5EF4-FFF2-40B4-BE49-F238E27FC236}">
                <a16:creationId xmlns:a16="http://schemas.microsoft.com/office/drawing/2014/main" id="{DCEE9B56-FDC6-9F57-5F95-DD289C88CFA1}"/>
              </a:ext>
            </a:extLst>
          </p:cNvPr>
          <p:cNvSpPr/>
          <p:nvPr/>
        </p:nvSpPr>
        <p:spPr>
          <a:xfrm>
            <a:off x="1554389" y="1516491"/>
            <a:ext cx="1260000" cy="1260000"/>
          </a:xfrm>
          <a:prstGeom prst="ellipse">
            <a:avLst/>
          </a:prstGeom>
          <a:blipFill dpi="0" rotWithShape="1">
            <a:blip r:embed="rId3">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2</a:t>
            </a:r>
          </a:p>
        </p:txBody>
      </p:sp>
      <p:sp>
        <p:nvSpPr>
          <p:cNvPr id="6" name="Oval 5" descr="3">
            <a:extLst>
              <a:ext uri="{FF2B5EF4-FFF2-40B4-BE49-F238E27FC236}">
                <a16:creationId xmlns:a16="http://schemas.microsoft.com/office/drawing/2014/main" id="{47654E6F-FBA2-FCF2-F4D6-6C9C63651229}"/>
              </a:ext>
            </a:extLst>
          </p:cNvPr>
          <p:cNvSpPr>
            <a:spLocks noChangeAspect="1"/>
          </p:cNvSpPr>
          <p:nvPr/>
        </p:nvSpPr>
        <p:spPr>
          <a:xfrm>
            <a:off x="1554389" y="2810878"/>
            <a:ext cx="1260000" cy="1260000"/>
          </a:xfrm>
          <a:prstGeom prst="ellipse">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4</a:t>
            </a:r>
          </a:p>
        </p:txBody>
      </p:sp>
      <p:sp>
        <p:nvSpPr>
          <p:cNvPr id="10" name="Oval 9" descr="4">
            <a:extLst>
              <a:ext uri="{FF2B5EF4-FFF2-40B4-BE49-F238E27FC236}">
                <a16:creationId xmlns:a16="http://schemas.microsoft.com/office/drawing/2014/main" id="{5A1D81BE-E42B-67E1-E67D-757C925E9091}"/>
              </a:ext>
            </a:extLst>
          </p:cNvPr>
          <p:cNvSpPr>
            <a:spLocks noChangeAspect="1"/>
          </p:cNvSpPr>
          <p:nvPr/>
        </p:nvSpPr>
        <p:spPr>
          <a:xfrm>
            <a:off x="1554389" y="4105265"/>
            <a:ext cx="1260000" cy="1260000"/>
          </a:xfrm>
          <a:prstGeom prst="ellipse">
            <a:avLst/>
          </a:prstGeom>
          <a:blipFill dpi="0" rotWithShape="1">
            <a:blip r:embed="rId5"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Oval 11" descr="5">
            <a:extLst>
              <a:ext uri="{FF2B5EF4-FFF2-40B4-BE49-F238E27FC236}">
                <a16:creationId xmlns:a16="http://schemas.microsoft.com/office/drawing/2014/main" id="{C884B6CD-7BB6-6C2B-48C4-4E121AA0FC04}"/>
              </a:ext>
            </a:extLst>
          </p:cNvPr>
          <p:cNvSpPr/>
          <p:nvPr/>
        </p:nvSpPr>
        <p:spPr>
          <a:xfrm>
            <a:off x="1554389" y="5399651"/>
            <a:ext cx="1260000" cy="1260000"/>
          </a:xfrm>
          <a:prstGeom prst="ellipse">
            <a:avLst/>
          </a:prstGeom>
          <a:blipFill dpi="0" rotWithShape="1">
            <a:blip r:embed="rId6"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5</a:t>
            </a:r>
          </a:p>
        </p:txBody>
      </p:sp>
      <p:sp>
        <p:nvSpPr>
          <p:cNvPr id="20" name="Oval 19" descr="6">
            <a:extLst>
              <a:ext uri="{FF2B5EF4-FFF2-40B4-BE49-F238E27FC236}">
                <a16:creationId xmlns:a16="http://schemas.microsoft.com/office/drawing/2014/main" id="{5CCF7846-472D-C553-D2FE-0DCF0D35BD02}"/>
              </a:ext>
            </a:extLst>
          </p:cNvPr>
          <p:cNvSpPr/>
          <p:nvPr/>
        </p:nvSpPr>
        <p:spPr>
          <a:xfrm>
            <a:off x="5938548" y="222104"/>
            <a:ext cx="1260000" cy="1260000"/>
          </a:xfrm>
          <a:prstGeom prst="ellipse">
            <a:avLst/>
          </a:prstGeom>
          <a:blipFill dpi="0" rotWithShape="1">
            <a:blip r:embed="rId7"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descr="7">
            <a:extLst>
              <a:ext uri="{FF2B5EF4-FFF2-40B4-BE49-F238E27FC236}">
                <a16:creationId xmlns:a16="http://schemas.microsoft.com/office/drawing/2014/main" id="{834DA6A4-B082-A3DC-1EE8-A6341C82F94F}"/>
              </a:ext>
            </a:extLst>
          </p:cNvPr>
          <p:cNvSpPr/>
          <p:nvPr/>
        </p:nvSpPr>
        <p:spPr>
          <a:xfrm>
            <a:off x="5938548" y="1516491"/>
            <a:ext cx="1260000" cy="1260000"/>
          </a:xfrm>
          <a:prstGeom prst="ellipse">
            <a:avLst/>
          </a:prstGeom>
          <a:blipFill dpi="0" rotWithShape="1">
            <a:blip r:embed="rId8"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Oval 15" descr="8">
            <a:extLst>
              <a:ext uri="{FF2B5EF4-FFF2-40B4-BE49-F238E27FC236}">
                <a16:creationId xmlns:a16="http://schemas.microsoft.com/office/drawing/2014/main" id="{904213C0-7C6D-754A-7801-598AF6E2628C}"/>
              </a:ext>
            </a:extLst>
          </p:cNvPr>
          <p:cNvSpPr/>
          <p:nvPr/>
        </p:nvSpPr>
        <p:spPr>
          <a:xfrm>
            <a:off x="5938548" y="2810878"/>
            <a:ext cx="1260000" cy="1260000"/>
          </a:xfrm>
          <a:prstGeom prst="ellipse">
            <a:avLst/>
          </a:prstGeom>
          <a:blipFill dpi="0" rotWithShape="1">
            <a:blip r:embed="rId9"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Oval 17" descr="9">
            <a:extLst>
              <a:ext uri="{FF2B5EF4-FFF2-40B4-BE49-F238E27FC236}">
                <a16:creationId xmlns:a16="http://schemas.microsoft.com/office/drawing/2014/main" id="{30932C5D-2913-658C-A8EC-E80C14DA19A7}"/>
              </a:ext>
            </a:extLst>
          </p:cNvPr>
          <p:cNvSpPr/>
          <p:nvPr/>
        </p:nvSpPr>
        <p:spPr>
          <a:xfrm>
            <a:off x="5956547" y="4105265"/>
            <a:ext cx="1260000" cy="1260000"/>
          </a:xfrm>
          <a:prstGeom prst="ellipse">
            <a:avLst/>
          </a:prstGeom>
          <a:blipFill dpi="0" rotWithShape="1">
            <a:blip r:embed="rId10"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Oval 20" descr="10">
            <a:extLst>
              <a:ext uri="{FF2B5EF4-FFF2-40B4-BE49-F238E27FC236}">
                <a16:creationId xmlns:a16="http://schemas.microsoft.com/office/drawing/2014/main" id="{615EBD30-2786-81D2-4F60-DC358A7E73D5}"/>
              </a:ext>
            </a:extLst>
          </p:cNvPr>
          <p:cNvSpPr/>
          <p:nvPr/>
        </p:nvSpPr>
        <p:spPr>
          <a:xfrm>
            <a:off x="5938548" y="5399651"/>
            <a:ext cx="1260000" cy="1260000"/>
          </a:xfrm>
          <a:prstGeom prst="ellipse">
            <a:avLst/>
          </a:prstGeom>
          <a:blipFill dpi="0" rotWithShape="1">
            <a:blip r:embed="rId11"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Slide Number Placeholder 1">
            <a:extLst>
              <a:ext uri="{FF2B5EF4-FFF2-40B4-BE49-F238E27FC236}">
                <a16:creationId xmlns:a16="http://schemas.microsoft.com/office/drawing/2014/main" id="{11C7315A-45A2-B251-7BA8-DAB3BCF8FD4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a:p>
        </p:txBody>
      </p:sp>
    </p:spTree>
    <p:extLst>
      <p:ext uri="{BB962C8B-B14F-4D97-AF65-F5344CB8AC3E}">
        <p14:creationId xmlns:p14="http://schemas.microsoft.com/office/powerpoint/2010/main" val="3394673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8F047-D0CC-9841-E8C4-86FDF6B95A97}"/>
              </a:ext>
            </a:extLst>
          </p:cNvPr>
          <p:cNvSpPr>
            <a:spLocks noGrp="1"/>
          </p:cNvSpPr>
          <p:nvPr>
            <p:ph type="title"/>
          </p:nvPr>
        </p:nvSpPr>
        <p:spPr/>
        <p:txBody>
          <a:bodyPr/>
          <a:lstStyle/>
          <a:p>
            <a:r>
              <a:rPr lang="it-IT" i="1" dirty="0"/>
              <a:t>undici</a:t>
            </a:r>
          </a:p>
        </p:txBody>
      </p:sp>
      <p:sp>
        <p:nvSpPr>
          <p:cNvPr id="3" name="Oval 2" descr="11">
            <a:extLst>
              <a:ext uri="{FF2B5EF4-FFF2-40B4-BE49-F238E27FC236}">
                <a16:creationId xmlns:a16="http://schemas.microsoft.com/office/drawing/2014/main" id="{04222875-E009-B651-4581-D96D6FD32C67}"/>
              </a:ext>
            </a:extLst>
          </p:cNvPr>
          <p:cNvSpPr/>
          <p:nvPr/>
        </p:nvSpPr>
        <p:spPr>
          <a:xfrm>
            <a:off x="1127093" y="2000972"/>
            <a:ext cx="1453844" cy="1453844"/>
          </a:xfrm>
          <a:prstGeom prst="ellipse">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Slide Number Placeholder 3">
            <a:extLst>
              <a:ext uri="{FF2B5EF4-FFF2-40B4-BE49-F238E27FC236}">
                <a16:creationId xmlns:a16="http://schemas.microsoft.com/office/drawing/2014/main" id="{CD9E4F8B-7933-97DB-625C-C2DBC5C81FD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15</a:t>
            </a:fld>
            <a:endParaRPr lang="en-AU" dirty="0"/>
          </a:p>
        </p:txBody>
      </p:sp>
    </p:spTree>
    <p:extLst>
      <p:ext uri="{BB962C8B-B14F-4D97-AF65-F5344CB8AC3E}">
        <p14:creationId xmlns:p14="http://schemas.microsoft.com/office/powerpoint/2010/main" val="1220801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8F047-D0CC-9841-E8C4-86FDF6B95A97}"/>
              </a:ext>
            </a:extLst>
          </p:cNvPr>
          <p:cNvSpPr>
            <a:spLocks noGrp="1"/>
          </p:cNvSpPr>
          <p:nvPr>
            <p:ph type="title"/>
          </p:nvPr>
        </p:nvSpPr>
        <p:spPr/>
        <p:txBody>
          <a:bodyPr/>
          <a:lstStyle/>
          <a:p>
            <a:r>
              <a:rPr lang="it-IT" i="1" dirty="0"/>
              <a:t>dodici</a:t>
            </a:r>
          </a:p>
        </p:txBody>
      </p:sp>
      <p:sp>
        <p:nvSpPr>
          <p:cNvPr id="3" name="Oval 2" descr="11">
            <a:extLst>
              <a:ext uri="{FF2B5EF4-FFF2-40B4-BE49-F238E27FC236}">
                <a16:creationId xmlns:a16="http://schemas.microsoft.com/office/drawing/2014/main" id="{B6F6A80E-80BB-4018-6369-7BB77442C6F9}"/>
              </a:ext>
            </a:extLst>
          </p:cNvPr>
          <p:cNvSpPr/>
          <p:nvPr/>
        </p:nvSpPr>
        <p:spPr>
          <a:xfrm>
            <a:off x="1127093" y="2000972"/>
            <a:ext cx="1453844" cy="1453844"/>
          </a:xfrm>
          <a:prstGeom prst="ellipse">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descr="12">
            <a:extLst>
              <a:ext uri="{FF2B5EF4-FFF2-40B4-BE49-F238E27FC236}">
                <a16:creationId xmlns:a16="http://schemas.microsoft.com/office/drawing/2014/main" id="{1D2BE531-1607-557F-AA77-2DF63022B73B}"/>
              </a:ext>
            </a:extLst>
          </p:cNvPr>
          <p:cNvSpPr/>
          <p:nvPr/>
        </p:nvSpPr>
        <p:spPr>
          <a:xfrm>
            <a:off x="3317055" y="2000972"/>
            <a:ext cx="1453844" cy="1453844"/>
          </a:xfrm>
          <a:prstGeom prst="ellipse">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Slide Number Placeholder 3">
            <a:extLst>
              <a:ext uri="{FF2B5EF4-FFF2-40B4-BE49-F238E27FC236}">
                <a16:creationId xmlns:a16="http://schemas.microsoft.com/office/drawing/2014/main" id="{CD9E4F8B-7933-97DB-625C-C2DBC5C81FD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16</a:t>
            </a:fld>
            <a:endParaRPr lang="en-AU" dirty="0"/>
          </a:p>
        </p:txBody>
      </p:sp>
    </p:spTree>
    <p:extLst>
      <p:ext uri="{BB962C8B-B14F-4D97-AF65-F5344CB8AC3E}">
        <p14:creationId xmlns:p14="http://schemas.microsoft.com/office/powerpoint/2010/main" val="1472709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8F047-D0CC-9841-E8C4-86FDF6B95A97}"/>
              </a:ext>
            </a:extLst>
          </p:cNvPr>
          <p:cNvSpPr>
            <a:spLocks noGrp="1"/>
          </p:cNvSpPr>
          <p:nvPr>
            <p:ph type="title"/>
          </p:nvPr>
        </p:nvSpPr>
        <p:spPr/>
        <p:txBody>
          <a:bodyPr/>
          <a:lstStyle/>
          <a:p>
            <a:r>
              <a:rPr lang="it-IT" i="1" dirty="0"/>
              <a:t>tredici</a:t>
            </a:r>
          </a:p>
        </p:txBody>
      </p:sp>
      <p:sp>
        <p:nvSpPr>
          <p:cNvPr id="3" name="Oval 2" descr="11">
            <a:extLst>
              <a:ext uri="{FF2B5EF4-FFF2-40B4-BE49-F238E27FC236}">
                <a16:creationId xmlns:a16="http://schemas.microsoft.com/office/drawing/2014/main" id="{6255C45A-8244-A496-4091-47EA31BD23C8}"/>
              </a:ext>
            </a:extLst>
          </p:cNvPr>
          <p:cNvSpPr/>
          <p:nvPr/>
        </p:nvSpPr>
        <p:spPr>
          <a:xfrm>
            <a:off x="1127093" y="2000972"/>
            <a:ext cx="1453844" cy="1453844"/>
          </a:xfrm>
          <a:prstGeom prst="ellipse">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descr="12">
            <a:extLst>
              <a:ext uri="{FF2B5EF4-FFF2-40B4-BE49-F238E27FC236}">
                <a16:creationId xmlns:a16="http://schemas.microsoft.com/office/drawing/2014/main" id="{48B8C160-AAD3-E69F-5E27-C1AD241F5B75}"/>
              </a:ext>
            </a:extLst>
          </p:cNvPr>
          <p:cNvSpPr/>
          <p:nvPr/>
        </p:nvSpPr>
        <p:spPr>
          <a:xfrm>
            <a:off x="3317055" y="2000972"/>
            <a:ext cx="1453844" cy="1453844"/>
          </a:xfrm>
          <a:prstGeom prst="ellipse">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descr="13">
            <a:extLst>
              <a:ext uri="{FF2B5EF4-FFF2-40B4-BE49-F238E27FC236}">
                <a16:creationId xmlns:a16="http://schemas.microsoft.com/office/drawing/2014/main" id="{9D25A5A7-7AFF-27D8-5993-97D6340E082C}"/>
              </a:ext>
            </a:extLst>
          </p:cNvPr>
          <p:cNvSpPr>
            <a:spLocks noChangeAspect="1"/>
          </p:cNvSpPr>
          <p:nvPr/>
        </p:nvSpPr>
        <p:spPr>
          <a:xfrm>
            <a:off x="5405315" y="1982972"/>
            <a:ext cx="1489844" cy="1489844"/>
          </a:xfrm>
          <a:prstGeom prst="ellipse">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Slide Number Placeholder 3">
            <a:extLst>
              <a:ext uri="{FF2B5EF4-FFF2-40B4-BE49-F238E27FC236}">
                <a16:creationId xmlns:a16="http://schemas.microsoft.com/office/drawing/2014/main" id="{CD9E4F8B-7933-97DB-625C-C2DBC5C81FD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17</a:t>
            </a:fld>
            <a:endParaRPr lang="en-AU" dirty="0"/>
          </a:p>
        </p:txBody>
      </p:sp>
    </p:spTree>
    <p:extLst>
      <p:ext uri="{BB962C8B-B14F-4D97-AF65-F5344CB8AC3E}">
        <p14:creationId xmlns:p14="http://schemas.microsoft.com/office/powerpoint/2010/main" val="4258568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8F047-D0CC-9841-E8C4-86FDF6B95A97}"/>
              </a:ext>
            </a:extLst>
          </p:cNvPr>
          <p:cNvSpPr>
            <a:spLocks noGrp="1"/>
          </p:cNvSpPr>
          <p:nvPr>
            <p:ph type="title"/>
          </p:nvPr>
        </p:nvSpPr>
        <p:spPr/>
        <p:txBody>
          <a:bodyPr/>
          <a:lstStyle/>
          <a:p>
            <a:r>
              <a:rPr lang="it-IT" i="1" dirty="0"/>
              <a:t>quattordici</a:t>
            </a:r>
          </a:p>
        </p:txBody>
      </p:sp>
      <p:sp>
        <p:nvSpPr>
          <p:cNvPr id="3" name="Oval 2" descr="11">
            <a:extLst>
              <a:ext uri="{FF2B5EF4-FFF2-40B4-BE49-F238E27FC236}">
                <a16:creationId xmlns:a16="http://schemas.microsoft.com/office/drawing/2014/main" id="{AC18360D-08D3-7448-A039-860E28049540}"/>
              </a:ext>
            </a:extLst>
          </p:cNvPr>
          <p:cNvSpPr/>
          <p:nvPr/>
        </p:nvSpPr>
        <p:spPr>
          <a:xfrm>
            <a:off x="1127093" y="2000972"/>
            <a:ext cx="1453844" cy="1453844"/>
          </a:xfrm>
          <a:prstGeom prst="ellipse">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descr="12">
            <a:extLst>
              <a:ext uri="{FF2B5EF4-FFF2-40B4-BE49-F238E27FC236}">
                <a16:creationId xmlns:a16="http://schemas.microsoft.com/office/drawing/2014/main" id="{A4A9A985-5B65-24CB-27FB-66A597914045}"/>
              </a:ext>
            </a:extLst>
          </p:cNvPr>
          <p:cNvSpPr/>
          <p:nvPr/>
        </p:nvSpPr>
        <p:spPr>
          <a:xfrm>
            <a:off x="3317055" y="2000972"/>
            <a:ext cx="1453844" cy="1453844"/>
          </a:xfrm>
          <a:prstGeom prst="ellipse">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descr="13">
            <a:extLst>
              <a:ext uri="{FF2B5EF4-FFF2-40B4-BE49-F238E27FC236}">
                <a16:creationId xmlns:a16="http://schemas.microsoft.com/office/drawing/2014/main" id="{6C0806A1-E852-B86F-1176-DA405FADEA29}"/>
              </a:ext>
            </a:extLst>
          </p:cNvPr>
          <p:cNvSpPr>
            <a:spLocks noChangeAspect="1"/>
          </p:cNvSpPr>
          <p:nvPr/>
        </p:nvSpPr>
        <p:spPr>
          <a:xfrm>
            <a:off x="5405315" y="1982972"/>
            <a:ext cx="1489844" cy="1489844"/>
          </a:xfrm>
          <a:prstGeom prst="ellipse">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Oval 16" descr="14">
            <a:extLst>
              <a:ext uri="{FF2B5EF4-FFF2-40B4-BE49-F238E27FC236}">
                <a16:creationId xmlns:a16="http://schemas.microsoft.com/office/drawing/2014/main" id="{0CA89BD7-0295-69B9-9D68-DDA9F31E52FB}"/>
              </a:ext>
            </a:extLst>
          </p:cNvPr>
          <p:cNvSpPr>
            <a:spLocks noChangeAspect="1"/>
          </p:cNvSpPr>
          <p:nvPr/>
        </p:nvSpPr>
        <p:spPr>
          <a:xfrm>
            <a:off x="7565392" y="2000972"/>
            <a:ext cx="1453844" cy="1453844"/>
          </a:xfrm>
          <a:prstGeom prst="ellipse">
            <a:avLst/>
          </a:prstGeom>
          <a:blipFill dpi="0" rotWithShape="1">
            <a:blip r:embed="rId5"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Slide Number Placeholder 3">
            <a:extLst>
              <a:ext uri="{FF2B5EF4-FFF2-40B4-BE49-F238E27FC236}">
                <a16:creationId xmlns:a16="http://schemas.microsoft.com/office/drawing/2014/main" id="{CD9E4F8B-7933-97DB-625C-C2DBC5C81FD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18</a:t>
            </a:fld>
            <a:endParaRPr lang="en-AU" dirty="0"/>
          </a:p>
        </p:txBody>
      </p:sp>
    </p:spTree>
    <p:extLst>
      <p:ext uri="{BB962C8B-B14F-4D97-AF65-F5344CB8AC3E}">
        <p14:creationId xmlns:p14="http://schemas.microsoft.com/office/powerpoint/2010/main" val="598441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8F047-D0CC-9841-E8C4-86FDF6B95A97}"/>
              </a:ext>
            </a:extLst>
          </p:cNvPr>
          <p:cNvSpPr>
            <a:spLocks noGrp="1"/>
          </p:cNvSpPr>
          <p:nvPr>
            <p:ph type="title"/>
          </p:nvPr>
        </p:nvSpPr>
        <p:spPr/>
        <p:txBody>
          <a:bodyPr/>
          <a:lstStyle/>
          <a:p>
            <a:r>
              <a:rPr lang="it-IT" i="1" dirty="0"/>
              <a:t>quindici</a:t>
            </a:r>
          </a:p>
        </p:txBody>
      </p:sp>
      <p:sp>
        <p:nvSpPr>
          <p:cNvPr id="3" name="Oval 2" descr="11">
            <a:extLst>
              <a:ext uri="{FF2B5EF4-FFF2-40B4-BE49-F238E27FC236}">
                <a16:creationId xmlns:a16="http://schemas.microsoft.com/office/drawing/2014/main" id="{5CBCF7EE-DD9B-C6D9-074B-0C509622BE1E}"/>
              </a:ext>
            </a:extLst>
          </p:cNvPr>
          <p:cNvSpPr/>
          <p:nvPr/>
        </p:nvSpPr>
        <p:spPr>
          <a:xfrm>
            <a:off x="1127093" y="2000972"/>
            <a:ext cx="1453844" cy="1453844"/>
          </a:xfrm>
          <a:prstGeom prst="ellipse">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descr="12">
            <a:extLst>
              <a:ext uri="{FF2B5EF4-FFF2-40B4-BE49-F238E27FC236}">
                <a16:creationId xmlns:a16="http://schemas.microsoft.com/office/drawing/2014/main" id="{4E8585F1-98EE-4401-35A8-D1A2FCBAF888}"/>
              </a:ext>
            </a:extLst>
          </p:cNvPr>
          <p:cNvSpPr/>
          <p:nvPr/>
        </p:nvSpPr>
        <p:spPr>
          <a:xfrm>
            <a:off x="3317055" y="2000972"/>
            <a:ext cx="1453844" cy="1453844"/>
          </a:xfrm>
          <a:prstGeom prst="ellipse">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descr="13">
            <a:extLst>
              <a:ext uri="{FF2B5EF4-FFF2-40B4-BE49-F238E27FC236}">
                <a16:creationId xmlns:a16="http://schemas.microsoft.com/office/drawing/2014/main" id="{F0AD6DC7-39B2-E7C6-5F37-D9D5FDDBC84B}"/>
              </a:ext>
            </a:extLst>
          </p:cNvPr>
          <p:cNvSpPr>
            <a:spLocks noChangeAspect="1"/>
          </p:cNvSpPr>
          <p:nvPr/>
        </p:nvSpPr>
        <p:spPr>
          <a:xfrm>
            <a:off x="5405315" y="1982972"/>
            <a:ext cx="1489844" cy="1489844"/>
          </a:xfrm>
          <a:prstGeom prst="ellipse">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Oval 17" descr="14">
            <a:extLst>
              <a:ext uri="{FF2B5EF4-FFF2-40B4-BE49-F238E27FC236}">
                <a16:creationId xmlns:a16="http://schemas.microsoft.com/office/drawing/2014/main" id="{5E0B4113-DDCD-5DFE-B973-7CB7910C6101}"/>
              </a:ext>
            </a:extLst>
          </p:cNvPr>
          <p:cNvSpPr>
            <a:spLocks noChangeAspect="1"/>
          </p:cNvSpPr>
          <p:nvPr/>
        </p:nvSpPr>
        <p:spPr>
          <a:xfrm>
            <a:off x="7565392" y="2000972"/>
            <a:ext cx="1453844" cy="1453844"/>
          </a:xfrm>
          <a:prstGeom prst="ellipse">
            <a:avLst/>
          </a:prstGeom>
          <a:blipFill dpi="0" rotWithShape="1">
            <a:blip r:embed="rId5"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descr="15">
            <a:extLst>
              <a:ext uri="{FF2B5EF4-FFF2-40B4-BE49-F238E27FC236}">
                <a16:creationId xmlns:a16="http://schemas.microsoft.com/office/drawing/2014/main" id="{21EA8B87-FCC3-CE99-E53C-2E9B9B55FF4D}"/>
              </a:ext>
            </a:extLst>
          </p:cNvPr>
          <p:cNvSpPr/>
          <p:nvPr/>
        </p:nvSpPr>
        <p:spPr>
          <a:xfrm>
            <a:off x="9755354" y="2000973"/>
            <a:ext cx="1453843" cy="1453843"/>
          </a:xfrm>
          <a:prstGeom prst="ellipse">
            <a:avLst/>
          </a:prstGeom>
          <a:blipFill dpi="0" rotWithShape="1">
            <a:blip r:embed="rId6"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Slide Number Placeholder 3">
            <a:extLst>
              <a:ext uri="{FF2B5EF4-FFF2-40B4-BE49-F238E27FC236}">
                <a16:creationId xmlns:a16="http://schemas.microsoft.com/office/drawing/2014/main" id="{CD9E4F8B-7933-97DB-625C-C2DBC5C81FD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19</a:t>
            </a:fld>
            <a:endParaRPr lang="en-AU" dirty="0"/>
          </a:p>
        </p:txBody>
      </p:sp>
    </p:spTree>
    <p:extLst>
      <p:ext uri="{BB962C8B-B14F-4D97-AF65-F5344CB8AC3E}">
        <p14:creationId xmlns:p14="http://schemas.microsoft.com/office/powerpoint/2010/main" val="3034721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DF6D5-CDBD-EBF3-9BA8-2089AEBA534F}"/>
              </a:ext>
            </a:extLst>
          </p:cNvPr>
          <p:cNvSpPr>
            <a:spLocks noGrp="1"/>
          </p:cNvSpPr>
          <p:nvPr>
            <p:ph type="title"/>
          </p:nvPr>
        </p:nvSpPr>
        <p:spPr/>
        <p:txBody>
          <a:bodyPr/>
          <a:lstStyle/>
          <a:p>
            <a:r>
              <a:rPr lang="en-AU" i="1" dirty="0"/>
              <a:t>zero</a:t>
            </a:r>
          </a:p>
        </p:txBody>
      </p:sp>
      <p:sp>
        <p:nvSpPr>
          <p:cNvPr id="3" name="Slide Number Placeholder 2">
            <a:extLst>
              <a:ext uri="{FF2B5EF4-FFF2-40B4-BE49-F238E27FC236}">
                <a16:creationId xmlns:a16="http://schemas.microsoft.com/office/drawing/2014/main" id="{159BCA2B-EBE4-3C6E-E523-D312B3647B9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a:t>
            </a:fld>
            <a:endParaRPr lang="en-AU"/>
          </a:p>
        </p:txBody>
      </p:sp>
    </p:spTree>
    <p:extLst>
      <p:ext uri="{BB962C8B-B14F-4D97-AF65-F5344CB8AC3E}">
        <p14:creationId xmlns:p14="http://schemas.microsoft.com/office/powerpoint/2010/main" val="2401840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8F047-D0CC-9841-E8C4-86FDF6B95A97}"/>
              </a:ext>
            </a:extLst>
          </p:cNvPr>
          <p:cNvSpPr>
            <a:spLocks noGrp="1"/>
          </p:cNvSpPr>
          <p:nvPr>
            <p:ph type="title"/>
          </p:nvPr>
        </p:nvSpPr>
        <p:spPr/>
        <p:txBody>
          <a:bodyPr/>
          <a:lstStyle/>
          <a:p>
            <a:r>
              <a:rPr lang="it-IT" i="1" dirty="0"/>
              <a:t>sedici</a:t>
            </a:r>
          </a:p>
        </p:txBody>
      </p:sp>
      <p:sp>
        <p:nvSpPr>
          <p:cNvPr id="3" name="Oval 2" descr="11">
            <a:extLst>
              <a:ext uri="{FF2B5EF4-FFF2-40B4-BE49-F238E27FC236}">
                <a16:creationId xmlns:a16="http://schemas.microsoft.com/office/drawing/2014/main" id="{F2F7445A-F142-139C-3557-F9536F6A6988}"/>
              </a:ext>
            </a:extLst>
          </p:cNvPr>
          <p:cNvSpPr/>
          <p:nvPr/>
        </p:nvSpPr>
        <p:spPr>
          <a:xfrm>
            <a:off x="1127093" y="2000972"/>
            <a:ext cx="1453844" cy="1453844"/>
          </a:xfrm>
          <a:prstGeom prst="ellipse">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descr="12">
            <a:extLst>
              <a:ext uri="{FF2B5EF4-FFF2-40B4-BE49-F238E27FC236}">
                <a16:creationId xmlns:a16="http://schemas.microsoft.com/office/drawing/2014/main" id="{49DE216A-EF4F-54CD-6E3D-4145B332F7B3}"/>
              </a:ext>
            </a:extLst>
          </p:cNvPr>
          <p:cNvSpPr/>
          <p:nvPr/>
        </p:nvSpPr>
        <p:spPr>
          <a:xfrm>
            <a:off x="3317055" y="2000972"/>
            <a:ext cx="1453844" cy="1453844"/>
          </a:xfrm>
          <a:prstGeom prst="ellipse">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descr="13">
            <a:extLst>
              <a:ext uri="{FF2B5EF4-FFF2-40B4-BE49-F238E27FC236}">
                <a16:creationId xmlns:a16="http://schemas.microsoft.com/office/drawing/2014/main" id="{6A86465E-143E-20FE-2D8A-B474519D6698}"/>
              </a:ext>
            </a:extLst>
          </p:cNvPr>
          <p:cNvSpPr>
            <a:spLocks noChangeAspect="1"/>
          </p:cNvSpPr>
          <p:nvPr/>
        </p:nvSpPr>
        <p:spPr>
          <a:xfrm>
            <a:off x="5405315" y="1982972"/>
            <a:ext cx="1489844" cy="1489844"/>
          </a:xfrm>
          <a:prstGeom prst="ellipse">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Oval 19" descr="14">
            <a:extLst>
              <a:ext uri="{FF2B5EF4-FFF2-40B4-BE49-F238E27FC236}">
                <a16:creationId xmlns:a16="http://schemas.microsoft.com/office/drawing/2014/main" id="{B22B19C9-F28F-A8DD-E140-1C5C9496F82B}"/>
              </a:ext>
            </a:extLst>
          </p:cNvPr>
          <p:cNvSpPr>
            <a:spLocks noChangeAspect="1"/>
          </p:cNvSpPr>
          <p:nvPr/>
        </p:nvSpPr>
        <p:spPr>
          <a:xfrm>
            <a:off x="7565392" y="2000972"/>
            <a:ext cx="1453844" cy="1453844"/>
          </a:xfrm>
          <a:prstGeom prst="ellipse">
            <a:avLst/>
          </a:prstGeom>
          <a:blipFill dpi="0" rotWithShape="1">
            <a:blip r:embed="rId5"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descr="15">
            <a:extLst>
              <a:ext uri="{FF2B5EF4-FFF2-40B4-BE49-F238E27FC236}">
                <a16:creationId xmlns:a16="http://schemas.microsoft.com/office/drawing/2014/main" id="{719863AE-B815-3A6B-A1EE-45F8981811A7}"/>
              </a:ext>
            </a:extLst>
          </p:cNvPr>
          <p:cNvSpPr/>
          <p:nvPr/>
        </p:nvSpPr>
        <p:spPr>
          <a:xfrm>
            <a:off x="9755354" y="2000973"/>
            <a:ext cx="1453843" cy="1453843"/>
          </a:xfrm>
          <a:prstGeom prst="ellipse">
            <a:avLst/>
          </a:prstGeom>
          <a:blipFill dpi="0" rotWithShape="1">
            <a:blip r:embed="rId6"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Oval 12" descr="16">
            <a:extLst>
              <a:ext uri="{FF2B5EF4-FFF2-40B4-BE49-F238E27FC236}">
                <a16:creationId xmlns:a16="http://schemas.microsoft.com/office/drawing/2014/main" id="{FBF20DB6-E9B4-3854-DBD0-84D815484A0F}"/>
              </a:ext>
            </a:extLst>
          </p:cNvPr>
          <p:cNvSpPr/>
          <p:nvPr/>
        </p:nvSpPr>
        <p:spPr>
          <a:xfrm>
            <a:off x="1115184" y="4147456"/>
            <a:ext cx="1453842" cy="1453842"/>
          </a:xfrm>
          <a:prstGeom prst="ellipse">
            <a:avLst/>
          </a:prstGeom>
          <a:blipFill dpi="0" rotWithShape="1">
            <a:blip r:embed="rId7"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Slide Number Placeholder 3">
            <a:extLst>
              <a:ext uri="{FF2B5EF4-FFF2-40B4-BE49-F238E27FC236}">
                <a16:creationId xmlns:a16="http://schemas.microsoft.com/office/drawing/2014/main" id="{CD9E4F8B-7933-97DB-625C-C2DBC5C81FD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20</a:t>
            </a:fld>
            <a:endParaRPr lang="en-AU" dirty="0"/>
          </a:p>
        </p:txBody>
      </p:sp>
    </p:spTree>
    <p:extLst>
      <p:ext uri="{BB962C8B-B14F-4D97-AF65-F5344CB8AC3E}">
        <p14:creationId xmlns:p14="http://schemas.microsoft.com/office/powerpoint/2010/main" val="2022786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8F047-D0CC-9841-E8C4-86FDF6B95A97}"/>
              </a:ext>
            </a:extLst>
          </p:cNvPr>
          <p:cNvSpPr>
            <a:spLocks noGrp="1"/>
          </p:cNvSpPr>
          <p:nvPr>
            <p:ph type="title"/>
          </p:nvPr>
        </p:nvSpPr>
        <p:spPr/>
        <p:txBody>
          <a:bodyPr/>
          <a:lstStyle/>
          <a:p>
            <a:r>
              <a:rPr lang="it-IT" i="1" dirty="0"/>
              <a:t>diciassette</a:t>
            </a:r>
          </a:p>
        </p:txBody>
      </p:sp>
      <p:sp>
        <p:nvSpPr>
          <p:cNvPr id="3" name="Oval 2" descr="11">
            <a:extLst>
              <a:ext uri="{FF2B5EF4-FFF2-40B4-BE49-F238E27FC236}">
                <a16:creationId xmlns:a16="http://schemas.microsoft.com/office/drawing/2014/main" id="{81BCE431-F712-E661-D359-95D1F8FCA892}"/>
              </a:ext>
            </a:extLst>
          </p:cNvPr>
          <p:cNvSpPr/>
          <p:nvPr/>
        </p:nvSpPr>
        <p:spPr>
          <a:xfrm>
            <a:off x="1127093" y="2000972"/>
            <a:ext cx="1453844" cy="1453844"/>
          </a:xfrm>
          <a:prstGeom prst="ellipse">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descr="12">
            <a:extLst>
              <a:ext uri="{FF2B5EF4-FFF2-40B4-BE49-F238E27FC236}">
                <a16:creationId xmlns:a16="http://schemas.microsoft.com/office/drawing/2014/main" id="{4F61E238-ABE3-0167-D66D-C42FA2DD4677}"/>
              </a:ext>
            </a:extLst>
          </p:cNvPr>
          <p:cNvSpPr/>
          <p:nvPr/>
        </p:nvSpPr>
        <p:spPr>
          <a:xfrm>
            <a:off x="3317055" y="2000972"/>
            <a:ext cx="1453844" cy="1453844"/>
          </a:xfrm>
          <a:prstGeom prst="ellipse">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descr="13">
            <a:extLst>
              <a:ext uri="{FF2B5EF4-FFF2-40B4-BE49-F238E27FC236}">
                <a16:creationId xmlns:a16="http://schemas.microsoft.com/office/drawing/2014/main" id="{E377B44D-D3ED-0610-C098-A7EB1AA5D08B}"/>
              </a:ext>
            </a:extLst>
          </p:cNvPr>
          <p:cNvSpPr>
            <a:spLocks noChangeAspect="1"/>
          </p:cNvSpPr>
          <p:nvPr/>
        </p:nvSpPr>
        <p:spPr>
          <a:xfrm>
            <a:off x="5405315" y="1982972"/>
            <a:ext cx="1489844" cy="1489844"/>
          </a:xfrm>
          <a:prstGeom prst="ellipse">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Oval 21" descr="14">
            <a:extLst>
              <a:ext uri="{FF2B5EF4-FFF2-40B4-BE49-F238E27FC236}">
                <a16:creationId xmlns:a16="http://schemas.microsoft.com/office/drawing/2014/main" id="{87CEB12A-9063-9CDA-75E6-1B106C46DA42}"/>
              </a:ext>
            </a:extLst>
          </p:cNvPr>
          <p:cNvSpPr>
            <a:spLocks noChangeAspect="1"/>
          </p:cNvSpPr>
          <p:nvPr/>
        </p:nvSpPr>
        <p:spPr>
          <a:xfrm>
            <a:off x="7565392" y="2000972"/>
            <a:ext cx="1453844" cy="1453844"/>
          </a:xfrm>
          <a:prstGeom prst="ellipse">
            <a:avLst/>
          </a:prstGeom>
          <a:blipFill dpi="0" rotWithShape="1">
            <a:blip r:embed="rId5"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Oval 12" descr="15">
            <a:extLst>
              <a:ext uri="{FF2B5EF4-FFF2-40B4-BE49-F238E27FC236}">
                <a16:creationId xmlns:a16="http://schemas.microsoft.com/office/drawing/2014/main" id="{E615995E-3F01-F22C-A6AB-7C30DEB6CDCA}"/>
              </a:ext>
            </a:extLst>
          </p:cNvPr>
          <p:cNvSpPr/>
          <p:nvPr/>
        </p:nvSpPr>
        <p:spPr>
          <a:xfrm>
            <a:off x="9755354" y="2000973"/>
            <a:ext cx="1453843" cy="1453843"/>
          </a:xfrm>
          <a:prstGeom prst="ellipse">
            <a:avLst/>
          </a:prstGeom>
          <a:blipFill dpi="0" rotWithShape="1">
            <a:blip r:embed="rId6"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Oval 14" descr="16">
            <a:extLst>
              <a:ext uri="{FF2B5EF4-FFF2-40B4-BE49-F238E27FC236}">
                <a16:creationId xmlns:a16="http://schemas.microsoft.com/office/drawing/2014/main" id="{A0E17187-ACFC-3A7F-B11F-44B2C5D132A8}"/>
              </a:ext>
            </a:extLst>
          </p:cNvPr>
          <p:cNvSpPr/>
          <p:nvPr/>
        </p:nvSpPr>
        <p:spPr>
          <a:xfrm>
            <a:off x="1115184" y="4147456"/>
            <a:ext cx="1453842" cy="1453842"/>
          </a:xfrm>
          <a:prstGeom prst="ellipse">
            <a:avLst/>
          </a:prstGeom>
          <a:blipFill dpi="0" rotWithShape="1">
            <a:blip r:embed="rId7"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1</a:t>
            </a:r>
          </a:p>
        </p:txBody>
      </p:sp>
      <p:sp>
        <p:nvSpPr>
          <p:cNvPr id="17" name="Oval 16" descr="17">
            <a:extLst>
              <a:ext uri="{FF2B5EF4-FFF2-40B4-BE49-F238E27FC236}">
                <a16:creationId xmlns:a16="http://schemas.microsoft.com/office/drawing/2014/main" id="{B02427BB-793B-B379-61EC-CCD2A52C3EC1}"/>
              </a:ext>
            </a:extLst>
          </p:cNvPr>
          <p:cNvSpPr/>
          <p:nvPr/>
        </p:nvSpPr>
        <p:spPr>
          <a:xfrm>
            <a:off x="3258899" y="4147456"/>
            <a:ext cx="1453842" cy="1453842"/>
          </a:xfrm>
          <a:prstGeom prst="ellipse">
            <a:avLst/>
          </a:prstGeom>
          <a:blipFill dpi="0" rotWithShape="1">
            <a:blip r:embed="rId8"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Slide Number Placeholder 3">
            <a:extLst>
              <a:ext uri="{FF2B5EF4-FFF2-40B4-BE49-F238E27FC236}">
                <a16:creationId xmlns:a16="http://schemas.microsoft.com/office/drawing/2014/main" id="{CD9E4F8B-7933-97DB-625C-C2DBC5C81FDC}"/>
              </a:ext>
            </a:extLst>
          </p:cNvPr>
          <p:cNvSpPr>
            <a:spLocks noGrp="1"/>
          </p:cNvSpPr>
          <p:nvPr>
            <p:ph type="sldNum" sz="quarter" idx="12"/>
          </p:nvPr>
        </p:nvSpPr>
        <p:spPr/>
        <p:txBody>
          <a:bodyPr/>
          <a:lstStyle/>
          <a:p>
            <a:fld id="{10A01DC5-1685-4615-8240-15192985C6A2}" type="slidenum">
              <a:rPr lang="en-AU" smtClean="0"/>
              <a:pPr/>
              <a:t>21</a:t>
            </a:fld>
            <a:endParaRPr lang="en-AU" dirty="0"/>
          </a:p>
        </p:txBody>
      </p:sp>
    </p:spTree>
    <p:extLst>
      <p:ext uri="{BB962C8B-B14F-4D97-AF65-F5344CB8AC3E}">
        <p14:creationId xmlns:p14="http://schemas.microsoft.com/office/powerpoint/2010/main" val="3516995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8F047-D0CC-9841-E8C4-86FDF6B95A97}"/>
              </a:ext>
            </a:extLst>
          </p:cNvPr>
          <p:cNvSpPr>
            <a:spLocks noGrp="1"/>
          </p:cNvSpPr>
          <p:nvPr>
            <p:ph type="title"/>
          </p:nvPr>
        </p:nvSpPr>
        <p:spPr/>
        <p:txBody>
          <a:bodyPr/>
          <a:lstStyle/>
          <a:p>
            <a:r>
              <a:rPr lang="it-IT" i="1" dirty="0"/>
              <a:t>diciotto</a:t>
            </a:r>
          </a:p>
        </p:txBody>
      </p:sp>
      <p:sp>
        <p:nvSpPr>
          <p:cNvPr id="3" name="Oval 2" descr="11">
            <a:extLst>
              <a:ext uri="{FF2B5EF4-FFF2-40B4-BE49-F238E27FC236}">
                <a16:creationId xmlns:a16="http://schemas.microsoft.com/office/drawing/2014/main" id="{B792F0A5-3089-90BE-760B-6DF7D209F651}"/>
              </a:ext>
            </a:extLst>
          </p:cNvPr>
          <p:cNvSpPr/>
          <p:nvPr/>
        </p:nvSpPr>
        <p:spPr>
          <a:xfrm>
            <a:off x="1127093" y="2000972"/>
            <a:ext cx="1453844" cy="1453844"/>
          </a:xfrm>
          <a:prstGeom prst="ellipse">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descr="12">
            <a:extLst>
              <a:ext uri="{FF2B5EF4-FFF2-40B4-BE49-F238E27FC236}">
                <a16:creationId xmlns:a16="http://schemas.microsoft.com/office/drawing/2014/main" id="{D81DF7AB-494E-53A4-0948-CDE874F739C5}"/>
              </a:ext>
            </a:extLst>
          </p:cNvPr>
          <p:cNvSpPr/>
          <p:nvPr/>
        </p:nvSpPr>
        <p:spPr>
          <a:xfrm>
            <a:off x="3317055" y="2000972"/>
            <a:ext cx="1453844" cy="1453844"/>
          </a:xfrm>
          <a:prstGeom prst="ellipse">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Oval 12" descr="13">
            <a:extLst>
              <a:ext uri="{FF2B5EF4-FFF2-40B4-BE49-F238E27FC236}">
                <a16:creationId xmlns:a16="http://schemas.microsoft.com/office/drawing/2014/main" id="{81859C76-90CB-1E18-5B9B-3685E62102D4}"/>
              </a:ext>
            </a:extLst>
          </p:cNvPr>
          <p:cNvSpPr>
            <a:spLocks noChangeAspect="1"/>
          </p:cNvSpPr>
          <p:nvPr/>
        </p:nvSpPr>
        <p:spPr>
          <a:xfrm>
            <a:off x="5405315" y="1982972"/>
            <a:ext cx="1489844" cy="1489844"/>
          </a:xfrm>
          <a:prstGeom prst="ellipse">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Oval 23" descr="14">
            <a:extLst>
              <a:ext uri="{FF2B5EF4-FFF2-40B4-BE49-F238E27FC236}">
                <a16:creationId xmlns:a16="http://schemas.microsoft.com/office/drawing/2014/main" id="{C4CAFE45-E113-79CD-0434-551D0ED6CEB2}"/>
              </a:ext>
            </a:extLst>
          </p:cNvPr>
          <p:cNvSpPr>
            <a:spLocks noChangeAspect="1"/>
          </p:cNvSpPr>
          <p:nvPr/>
        </p:nvSpPr>
        <p:spPr>
          <a:xfrm>
            <a:off x="7565392" y="2000972"/>
            <a:ext cx="1453844" cy="1453844"/>
          </a:xfrm>
          <a:prstGeom prst="ellipse">
            <a:avLst/>
          </a:prstGeom>
          <a:blipFill dpi="0" rotWithShape="1">
            <a:blip r:embed="rId5"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Oval 14" descr="15">
            <a:extLst>
              <a:ext uri="{FF2B5EF4-FFF2-40B4-BE49-F238E27FC236}">
                <a16:creationId xmlns:a16="http://schemas.microsoft.com/office/drawing/2014/main" id="{B3A93598-1FDF-EAD3-5473-977D1981ABC6}"/>
              </a:ext>
            </a:extLst>
          </p:cNvPr>
          <p:cNvSpPr/>
          <p:nvPr/>
        </p:nvSpPr>
        <p:spPr>
          <a:xfrm>
            <a:off x="9755354" y="2000973"/>
            <a:ext cx="1453843" cy="1453843"/>
          </a:xfrm>
          <a:prstGeom prst="ellipse">
            <a:avLst/>
          </a:prstGeom>
          <a:blipFill dpi="0" rotWithShape="1">
            <a:blip r:embed="rId6"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Oval 16" descr="16">
            <a:extLst>
              <a:ext uri="{FF2B5EF4-FFF2-40B4-BE49-F238E27FC236}">
                <a16:creationId xmlns:a16="http://schemas.microsoft.com/office/drawing/2014/main" id="{29E1571E-C62C-CF53-B127-3091183F0D9F}"/>
              </a:ext>
            </a:extLst>
          </p:cNvPr>
          <p:cNvSpPr/>
          <p:nvPr/>
        </p:nvSpPr>
        <p:spPr>
          <a:xfrm>
            <a:off x="1115184" y="4147456"/>
            <a:ext cx="1453842" cy="1453842"/>
          </a:xfrm>
          <a:prstGeom prst="ellipse">
            <a:avLst/>
          </a:prstGeom>
          <a:blipFill dpi="0" rotWithShape="1">
            <a:blip r:embed="rId7"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Oval 18" descr="17">
            <a:extLst>
              <a:ext uri="{FF2B5EF4-FFF2-40B4-BE49-F238E27FC236}">
                <a16:creationId xmlns:a16="http://schemas.microsoft.com/office/drawing/2014/main" id="{C70219B7-4363-DD6E-6C0C-DB998B8B5F78}"/>
              </a:ext>
            </a:extLst>
          </p:cNvPr>
          <p:cNvSpPr/>
          <p:nvPr/>
        </p:nvSpPr>
        <p:spPr>
          <a:xfrm>
            <a:off x="3258899" y="4147456"/>
            <a:ext cx="1453842" cy="1453842"/>
          </a:xfrm>
          <a:prstGeom prst="ellipse">
            <a:avLst/>
          </a:prstGeom>
          <a:blipFill dpi="0" rotWithShape="1">
            <a:blip r:embed="rId8"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Oval 19" descr="18">
            <a:extLst>
              <a:ext uri="{FF2B5EF4-FFF2-40B4-BE49-F238E27FC236}">
                <a16:creationId xmlns:a16="http://schemas.microsoft.com/office/drawing/2014/main" id="{2C427CAE-A4C4-C958-92F4-C057F1E7DB2E}"/>
              </a:ext>
            </a:extLst>
          </p:cNvPr>
          <p:cNvSpPr/>
          <p:nvPr/>
        </p:nvSpPr>
        <p:spPr>
          <a:xfrm>
            <a:off x="5402612" y="4147456"/>
            <a:ext cx="1453842" cy="1453842"/>
          </a:xfrm>
          <a:prstGeom prst="ellipse">
            <a:avLst/>
          </a:prstGeom>
          <a:blipFill dpi="0" rotWithShape="1">
            <a:blip r:embed="rId9"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Slide Number Placeholder 3">
            <a:extLst>
              <a:ext uri="{FF2B5EF4-FFF2-40B4-BE49-F238E27FC236}">
                <a16:creationId xmlns:a16="http://schemas.microsoft.com/office/drawing/2014/main" id="{CD9E4F8B-7933-97DB-625C-C2DBC5C81FD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22</a:t>
            </a:fld>
            <a:endParaRPr lang="en-AU" dirty="0"/>
          </a:p>
        </p:txBody>
      </p:sp>
    </p:spTree>
    <p:extLst>
      <p:ext uri="{BB962C8B-B14F-4D97-AF65-F5344CB8AC3E}">
        <p14:creationId xmlns:p14="http://schemas.microsoft.com/office/powerpoint/2010/main" val="3164488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8F047-D0CC-9841-E8C4-86FDF6B95A97}"/>
              </a:ext>
            </a:extLst>
          </p:cNvPr>
          <p:cNvSpPr>
            <a:spLocks noGrp="1"/>
          </p:cNvSpPr>
          <p:nvPr>
            <p:ph type="title"/>
          </p:nvPr>
        </p:nvSpPr>
        <p:spPr>
          <a:xfrm>
            <a:off x="362612" y="360000"/>
            <a:ext cx="10080000" cy="1008000"/>
          </a:xfrm>
        </p:spPr>
        <p:txBody>
          <a:bodyPr/>
          <a:lstStyle/>
          <a:p>
            <a:r>
              <a:rPr lang="it-IT" i="1" dirty="0"/>
              <a:t>diciannove</a:t>
            </a:r>
          </a:p>
        </p:txBody>
      </p:sp>
      <p:sp>
        <p:nvSpPr>
          <p:cNvPr id="3" name="Oval 2" descr="11">
            <a:extLst>
              <a:ext uri="{FF2B5EF4-FFF2-40B4-BE49-F238E27FC236}">
                <a16:creationId xmlns:a16="http://schemas.microsoft.com/office/drawing/2014/main" id="{FE11C18E-66D9-B626-FAE4-FD609D322D95}"/>
              </a:ext>
            </a:extLst>
          </p:cNvPr>
          <p:cNvSpPr/>
          <p:nvPr/>
        </p:nvSpPr>
        <p:spPr>
          <a:xfrm>
            <a:off x="1127093" y="2000972"/>
            <a:ext cx="1453844" cy="1453844"/>
          </a:xfrm>
          <a:prstGeom prst="ellipse">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descr="12">
            <a:extLst>
              <a:ext uri="{FF2B5EF4-FFF2-40B4-BE49-F238E27FC236}">
                <a16:creationId xmlns:a16="http://schemas.microsoft.com/office/drawing/2014/main" id="{FA12F854-8081-327F-BC9D-CCEC4AA3E926}"/>
              </a:ext>
            </a:extLst>
          </p:cNvPr>
          <p:cNvSpPr/>
          <p:nvPr/>
        </p:nvSpPr>
        <p:spPr>
          <a:xfrm>
            <a:off x="3317055" y="2000972"/>
            <a:ext cx="1453844" cy="1453844"/>
          </a:xfrm>
          <a:prstGeom prst="ellipse">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1</a:t>
            </a:r>
          </a:p>
        </p:txBody>
      </p:sp>
      <p:sp>
        <p:nvSpPr>
          <p:cNvPr id="7" name="Oval 6" descr="13">
            <a:extLst>
              <a:ext uri="{FF2B5EF4-FFF2-40B4-BE49-F238E27FC236}">
                <a16:creationId xmlns:a16="http://schemas.microsoft.com/office/drawing/2014/main" id="{739DB8CB-B829-7CFD-0A40-B591AD5F0721}"/>
              </a:ext>
            </a:extLst>
          </p:cNvPr>
          <p:cNvSpPr>
            <a:spLocks noChangeAspect="1"/>
          </p:cNvSpPr>
          <p:nvPr/>
        </p:nvSpPr>
        <p:spPr>
          <a:xfrm>
            <a:off x="5405315" y="1982972"/>
            <a:ext cx="1489844" cy="1489844"/>
          </a:xfrm>
          <a:prstGeom prst="ellipse">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Oval 33" descr="14">
            <a:extLst>
              <a:ext uri="{FF2B5EF4-FFF2-40B4-BE49-F238E27FC236}">
                <a16:creationId xmlns:a16="http://schemas.microsoft.com/office/drawing/2014/main" id="{315AF01F-F69D-9ED8-014F-F8F5AB6877A2}"/>
              </a:ext>
            </a:extLst>
          </p:cNvPr>
          <p:cNvSpPr>
            <a:spLocks noChangeAspect="1"/>
          </p:cNvSpPr>
          <p:nvPr/>
        </p:nvSpPr>
        <p:spPr>
          <a:xfrm>
            <a:off x="7565392" y="2000972"/>
            <a:ext cx="1453844" cy="1453844"/>
          </a:xfrm>
          <a:prstGeom prst="ellipse">
            <a:avLst/>
          </a:prstGeom>
          <a:blipFill dpi="0" rotWithShape="1">
            <a:blip r:embed="rId5"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Oval 16" descr="15">
            <a:extLst>
              <a:ext uri="{FF2B5EF4-FFF2-40B4-BE49-F238E27FC236}">
                <a16:creationId xmlns:a16="http://schemas.microsoft.com/office/drawing/2014/main" id="{A7382360-EE16-0243-EB88-1CDC34D8DE9E}"/>
              </a:ext>
            </a:extLst>
          </p:cNvPr>
          <p:cNvSpPr/>
          <p:nvPr/>
        </p:nvSpPr>
        <p:spPr>
          <a:xfrm>
            <a:off x="9755354" y="2000973"/>
            <a:ext cx="1453843" cy="1453843"/>
          </a:xfrm>
          <a:prstGeom prst="ellipse">
            <a:avLst/>
          </a:prstGeom>
          <a:blipFill dpi="0" rotWithShape="1">
            <a:blip r:embed="rId6"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Oval 18" descr="16">
            <a:extLst>
              <a:ext uri="{FF2B5EF4-FFF2-40B4-BE49-F238E27FC236}">
                <a16:creationId xmlns:a16="http://schemas.microsoft.com/office/drawing/2014/main" id="{7E0C6382-CDC2-A818-6585-E65EA6AFBE3C}"/>
              </a:ext>
            </a:extLst>
          </p:cNvPr>
          <p:cNvSpPr/>
          <p:nvPr/>
        </p:nvSpPr>
        <p:spPr>
          <a:xfrm>
            <a:off x="1115184" y="4147456"/>
            <a:ext cx="1453842" cy="1453842"/>
          </a:xfrm>
          <a:prstGeom prst="ellipse">
            <a:avLst/>
          </a:prstGeom>
          <a:blipFill dpi="0" rotWithShape="1">
            <a:blip r:embed="rId7"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Oval 20" descr="17">
            <a:extLst>
              <a:ext uri="{FF2B5EF4-FFF2-40B4-BE49-F238E27FC236}">
                <a16:creationId xmlns:a16="http://schemas.microsoft.com/office/drawing/2014/main" id="{3C2E67A4-A150-5D1C-3AF3-23A8C3D5C04D}"/>
              </a:ext>
            </a:extLst>
          </p:cNvPr>
          <p:cNvSpPr/>
          <p:nvPr/>
        </p:nvSpPr>
        <p:spPr>
          <a:xfrm>
            <a:off x="3258899" y="4147456"/>
            <a:ext cx="1453842" cy="1453842"/>
          </a:xfrm>
          <a:prstGeom prst="ellipse">
            <a:avLst/>
          </a:prstGeom>
          <a:blipFill dpi="0" rotWithShape="1">
            <a:blip r:embed="rId8"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Oval 22" descr="18">
            <a:extLst>
              <a:ext uri="{FF2B5EF4-FFF2-40B4-BE49-F238E27FC236}">
                <a16:creationId xmlns:a16="http://schemas.microsoft.com/office/drawing/2014/main" id="{FC8D6A83-33AC-A84F-F022-99696CC7EE73}"/>
              </a:ext>
            </a:extLst>
          </p:cNvPr>
          <p:cNvSpPr/>
          <p:nvPr/>
        </p:nvSpPr>
        <p:spPr>
          <a:xfrm>
            <a:off x="5402612" y="4147456"/>
            <a:ext cx="1453842" cy="1453842"/>
          </a:xfrm>
          <a:prstGeom prst="ellipse">
            <a:avLst/>
          </a:prstGeom>
          <a:blipFill dpi="0" rotWithShape="1">
            <a:blip r:embed="rId9"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Oval 23" descr="19">
            <a:extLst>
              <a:ext uri="{FF2B5EF4-FFF2-40B4-BE49-F238E27FC236}">
                <a16:creationId xmlns:a16="http://schemas.microsoft.com/office/drawing/2014/main" id="{7C2FFE2B-403B-7E7E-8850-721092AD9DA4}"/>
              </a:ext>
            </a:extLst>
          </p:cNvPr>
          <p:cNvSpPr/>
          <p:nvPr/>
        </p:nvSpPr>
        <p:spPr>
          <a:xfrm>
            <a:off x="7546323" y="4147455"/>
            <a:ext cx="1453844" cy="1453844"/>
          </a:xfrm>
          <a:prstGeom prst="ellipse">
            <a:avLst/>
          </a:prstGeom>
          <a:blipFill dpi="0" rotWithShape="1">
            <a:blip r:embed="rId10"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Slide Number Placeholder 3">
            <a:extLst>
              <a:ext uri="{FF2B5EF4-FFF2-40B4-BE49-F238E27FC236}">
                <a16:creationId xmlns:a16="http://schemas.microsoft.com/office/drawing/2014/main" id="{CD9E4F8B-7933-97DB-625C-C2DBC5C81FD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23</a:t>
            </a:fld>
            <a:endParaRPr lang="en-AU" dirty="0"/>
          </a:p>
        </p:txBody>
      </p:sp>
    </p:spTree>
    <p:extLst>
      <p:ext uri="{BB962C8B-B14F-4D97-AF65-F5344CB8AC3E}">
        <p14:creationId xmlns:p14="http://schemas.microsoft.com/office/powerpoint/2010/main" val="109422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8F047-D0CC-9841-E8C4-86FDF6B95A97}"/>
              </a:ext>
            </a:extLst>
          </p:cNvPr>
          <p:cNvSpPr>
            <a:spLocks noGrp="1"/>
          </p:cNvSpPr>
          <p:nvPr>
            <p:ph type="title"/>
          </p:nvPr>
        </p:nvSpPr>
        <p:spPr/>
        <p:txBody>
          <a:bodyPr/>
          <a:lstStyle/>
          <a:p>
            <a:r>
              <a:rPr lang="it-CH" i="1" dirty="0"/>
              <a:t>venti</a:t>
            </a:r>
          </a:p>
        </p:txBody>
      </p:sp>
      <p:sp>
        <p:nvSpPr>
          <p:cNvPr id="3" name="Oval 2" descr="11">
            <a:extLst>
              <a:ext uri="{FF2B5EF4-FFF2-40B4-BE49-F238E27FC236}">
                <a16:creationId xmlns:a16="http://schemas.microsoft.com/office/drawing/2014/main" id="{4BA47471-C60E-D82A-3A9B-7B80CFC569AA}"/>
              </a:ext>
            </a:extLst>
          </p:cNvPr>
          <p:cNvSpPr/>
          <p:nvPr/>
        </p:nvSpPr>
        <p:spPr>
          <a:xfrm>
            <a:off x="1127093" y="2000972"/>
            <a:ext cx="1453844" cy="1453844"/>
          </a:xfrm>
          <a:prstGeom prst="ellipse">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descr="12">
            <a:extLst>
              <a:ext uri="{FF2B5EF4-FFF2-40B4-BE49-F238E27FC236}">
                <a16:creationId xmlns:a16="http://schemas.microsoft.com/office/drawing/2014/main" id="{C8EE271A-1C7E-AF9C-927F-ABB26AECCDB8}"/>
              </a:ext>
            </a:extLst>
          </p:cNvPr>
          <p:cNvSpPr/>
          <p:nvPr/>
        </p:nvSpPr>
        <p:spPr>
          <a:xfrm>
            <a:off x="3317055" y="2000972"/>
            <a:ext cx="1453844" cy="1453844"/>
          </a:xfrm>
          <a:prstGeom prst="ellipse">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descr="13">
            <a:extLst>
              <a:ext uri="{FF2B5EF4-FFF2-40B4-BE49-F238E27FC236}">
                <a16:creationId xmlns:a16="http://schemas.microsoft.com/office/drawing/2014/main" id="{D0A439EE-D55C-CB87-0E6C-3E0325360711}"/>
              </a:ext>
            </a:extLst>
          </p:cNvPr>
          <p:cNvSpPr>
            <a:spLocks noChangeAspect="1"/>
          </p:cNvSpPr>
          <p:nvPr/>
        </p:nvSpPr>
        <p:spPr>
          <a:xfrm>
            <a:off x="5405315" y="1982972"/>
            <a:ext cx="1489844" cy="1489844"/>
          </a:xfrm>
          <a:prstGeom prst="ellipse">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Oval 37" descr="14">
            <a:extLst>
              <a:ext uri="{FF2B5EF4-FFF2-40B4-BE49-F238E27FC236}">
                <a16:creationId xmlns:a16="http://schemas.microsoft.com/office/drawing/2014/main" id="{1B143082-DD75-A673-6E23-94FFA6FDEE76}"/>
              </a:ext>
            </a:extLst>
          </p:cNvPr>
          <p:cNvSpPr>
            <a:spLocks noChangeAspect="1"/>
          </p:cNvSpPr>
          <p:nvPr/>
        </p:nvSpPr>
        <p:spPr>
          <a:xfrm>
            <a:off x="7565392" y="2000972"/>
            <a:ext cx="1453844" cy="1453844"/>
          </a:xfrm>
          <a:prstGeom prst="ellipse">
            <a:avLst/>
          </a:prstGeom>
          <a:blipFill dpi="0" rotWithShape="1">
            <a:blip r:embed="rId5"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Oval 16" descr="15">
            <a:extLst>
              <a:ext uri="{FF2B5EF4-FFF2-40B4-BE49-F238E27FC236}">
                <a16:creationId xmlns:a16="http://schemas.microsoft.com/office/drawing/2014/main" id="{4953409F-295E-B553-260A-BFF2887A4422}"/>
              </a:ext>
            </a:extLst>
          </p:cNvPr>
          <p:cNvSpPr/>
          <p:nvPr/>
        </p:nvSpPr>
        <p:spPr>
          <a:xfrm>
            <a:off x="9755354" y="2000973"/>
            <a:ext cx="1453843" cy="1453843"/>
          </a:xfrm>
          <a:prstGeom prst="ellipse">
            <a:avLst/>
          </a:prstGeom>
          <a:blipFill dpi="0" rotWithShape="1">
            <a:blip r:embed="rId6"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Oval 18" descr="16">
            <a:extLst>
              <a:ext uri="{FF2B5EF4-FFF2-40B4-BE49-F238E27FC236}">
                <a16:creationId xmlns:a16="http://schemas.microsoft.com/office/drawing/2014/main" id="{FEDEB546-8C1E-9A70-0F41-B017A8184941}"/>
              </a:ext>
            </a:extLst>
          </p:cNvPr>
          <p:cNvSpPr/>
          <p:nvPr/>
        </p:nvSpPr>
        <p:spPr>
          <a:xfrm>
            <a:off x="1115184" y="4147456"/>
            <a:ext cx="1453842" cy="1453842"/>
          </a:xfrm>
          <a:prstGeom prst="ellipse">
            <a:avLst/>
          </a:prstGeom>
          <a:blipFill dpi="0" rotWithShape="1">
            <a:blip r:embed="rId7"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Oval 21" descr="17">
            <a:extLst>
              <a:ext uri="{FF2B5EF4-FFF2-40B4-BE49-F238E27FC236}">
                <a16:creationId xmlns:a16="http://schemas.microsoft.com/office/drawing/2014/main" id="{893FD81B-DB90-B2F7-FCE9-E37EF00160B3}"/>
              </a:ext>
            </a:extLst>
          </p:cNvPr>
          <p:cNvSpPr/>
          <p:nvPr/>
        </p:nvSpPr>
        <p:spPr>
          <a:xfrm>
            <a:off x="3258899" y="4147456"/>
            <a:ext cx="1453842" cy="1453842"/>
          </a:xfrm>
          <a:prstGeom prst="ellipse">
            <a:avLst/>
          </a:prstGeom>
          <a:blipFill dpi="0" rotWithShape="1">
            <a:blip r:embed="rId8"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Oval 27" descr="18">
            <a:extLst>
              <a:ext uri="{FF2B5EF4-FFF2-40B4-BE49-F238E27FC236}">
                <a16:creationId xmlns:a16="http://schemas.microsoft.com/office/drawing/2014/main" id="{EE695096-21B7-AECB-2F66-B30258793D59}"/>
              </a:ext>
            </a:extLst>
          </p:cNvPr>
          <p:cNvSpPr/>
          <p:nvPr/>
        </p:nvSpPr>
        <p:spPr>
          <a:xfrm>
            <a:off x="5402612" y="4147456"/>
            <a:ext cx="1453842" cy="1453842"/>
          </a:xfrm>
          <a:prstGeom prst="ellipse">
            <a:avLst/>
          </a:prstGeom>
          <a:blipFill dpi="0" rotWithShape="1">
            <a:blip r:embed="rId9"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Oval 30" descr="19">
            <a:extLst>
              <a:ext uri="{FF2B5EF4-FFF2-40B4-BE49-F238E27FC236}">
                <a16:creationId xmlns:a16="http://schemas.microsoft.com/office/drawing/2014/main" id="{9572E667-473A-2476-1E78-4C3B3554E613}"/>
              </a:ext>
            </a:extLst>
          </p:cNvPr>
          <p:cNvSpPr/>
          <p:nvPr/>
        </p:nvSpPr>
        <p:spPr>
          <a:xfrm>
            <a:off x="7546323" y="4147455"/>
            <a:ext cx="1453844" cy="1453844"/>
          </a:xfrm>
          <a:prstGeom prst="ellipse">
            <a:avLst/>
          </a:prstGeom>
          <a:blipFill dpi="0" rotWithShape="1">
            <a:blip r:embed="rId10"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 name="Oval 36" descr="20">
            <a:extLst>
              <a:ext uri="{FF2B5EF4-FFF2-40B4-BE49-F238E27FC236}">
                <a16:creationId xmlns:a16="http://schemas.microsoft.com/office/drawing/2014/main" id="{D69E4839-59C1-9E12-6E5D-E47A3E6C2938}"/>
              </a:ext>
            </a:extLst>
          </p:cNvPr>
          <p:cNvSpPr/>
          <p:nvPr/>
        </p:nvSpPr>
        <p:spPr>
          <a:xfrm>
            <a:off x="9690036" y="4147455"/>
            <a:ext cx="1453844" cy="1453844"/>
          </a:xfrm>
          <a:prstGeom prst="ellipse">
            <a:avLst/>
          </a:prstGeom>
          <a:blipFill dpi="0" rotWithShape="1">
            <a:blip r:embed="rId11"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Slide Number Placeholder 3">
            <a:extLst>
              <a:ext uri="{FF2B5EF4-FFF2-40B4-BE49-F238E27FC236}">
                <a16:creationId xmlns:a16="http://schemas.microsoft.com/office/drawing/2014/main" id="{CD9E4F8B-7933-97DB-625C-C2DBC5C81FD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24</a:t>
            </a:fld>
            <a:endParaRPr lang="en-AU" dirty="0"/>
          </a:p>
        </p:txBody>
      </p:sp>
    </p:spTree>
    <p:extLst>
      <p:ext uri="{BB962C8B-B14F-4D97-AF65-F5344CB8AC3E}">
        <p14:creationId xmlns:p14="http://schemas.microsoft.com/office/powerpoint/2010/main" val="2348286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32618-8778-2CBC-6258-812C184CE51F}"/>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i="1" dirty="0"/>
              <a:t>Da </a:t>
            </a:r>
            <a:r>
              <a:rPr lang="en-AU" i="1" dirty="0" err="1"/>
              <a:t>undici</a:t>
            </a:r>
            <a:r>
              <a:rPr lang="en-AU" i="1" dirty="0"/>
              <a:t> a </a:t>
            </a:r>
            <a:r>
              <a:rPr lang="en-AU" i="1" dirty="0" err="1"/>
              <a:t>venti</a:t>
            </a:r>
            <a:r>
              <a:rPr lang="en-AU" i="1" dirty="0"/>
              <a:t> </a:t>
            </a:r>
            <a:r>
              <a:rPr lang="en-AU" dirty="0"/>
              <a:t>(1 of 2)</a:t>
            </a:r>
          </a:p>
        </p:txBody>
      </p:sp>
      <p:grpSp>
        <p:nvGrpSpPr>
          <p:cNvPr id="49" name="Group 48" descr="11 – undici">
            <a:extLst>
              <a:ext uri="{FF2B5EF4-FFF2-40B4-BE49-F238E27FC236}">
                <a16:creationId xmlns:a16="http://schemas.microsoft.com/office/drawing/2014/main" id="{DA893593-3C40-4C35-31B6-D4CCCDD41C9C}"/>
              </a:ext>
            </a:extLst>
          </p:cNvPr>
          <p:cNvGrpSpPr/>
          <p:nvPr/>
        </p:nvGrpSpPr>
        <p:grpSpPr>
          <a:xfrm>
            <a:off x="442468" y="619060"/>
            <a:ext cx="2943252" cy="1260000"/>
            <a:chOff x="442468" y="619060"/>
            <a:chExt cx="2943252" cy="1260000"/>
          </a:xfrm>
        </p:grpSpPr>
        <p:sp>
          <p:nvSpPr>
            <p:cNvPr id="3" name="Oval 2">
              <a:extLst>
                <a:ext uri="{FF2B5EF4-FFF2-40B4-BE49-F238E27FC236}">
                  <a16:creationId xmlns:a16="http://schemas.microsoft.com/office/drawing/2014/main" id="{87132125-BF6A-7690-7B31-D31B9F1CC4DA}"/>
                </a:ext>
              </a:extLst>
            </p:cNvPr>
            <p:cNvSpPr/>
            <p:nvPr/>
          </p:nvSpPr>
          <p:spPr>
            <a:xfrm>
              <a:off x="442468" y="619060"/>
              <a:ext cx="1260000" cy="1260000"/>
            </a:xfrm>
            <a:prstGeom prst="ellipse">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8" name="Title 1">
              <a:extLst>
                <a:ext uri="{FF2B5EF4-FFF2-40B4-BE49-F238E27FC236}">
                  <a16:creationId xmlns:a16="http://schemas.microsoft.com/office/drawing/2014/main" id="{08108FA4-0E6B-3650-4089-B1297F04AD47}"/>
                </a:ext>
              </a:extLst>
            </p:cNvPr>
            <p:cNvSpPr txBox="1">
              <a:spLocks/>
            </p:cNvSpPr>
            <p:nvPr/>
          </p:nvSpPr>
          <p:spPr>
            <a:xfrm>
              <a:off x="1872860" y="921635"/>
              <a:ext cx="1512860" cy="654850"/>
            </a:xfrm>
            <a:prstGeom prst="rect">
              <a:avLst/>
            </a:prstGeom>
          </p:spPr>
          <p:txBody>
            <a:bodyPr/>
            <a:lstStyle>
              <a:lvl1pPr algn="l" defTabSz="914377" rtl="0" eaLnBrk="1" latinLnBrk="0" hangingPunct="1">
                <a:lnSpc>
                  <a:spcPct val="90000"/>
                </a:lnSpc>
                <a:spcBef>
                  <a:spcPct val="0"/>
                </a:spcBef>
                <a:buNone/>
                <a:defRPr sz="3600" kern="1200">
                  <a:solidFill>
                    <a:schemeClr val="tx1"/>
                  </a:solidFill>
                  <a:latin typeface="+mj-lt"/>
                  <a:ea typeface="+mj-ea"/>
                  <a:cs typeface="+mj-cs"/>
                </a:defRPr>
              </a:lvl1pPr>
            </a:lstStyle>
            <a:p>
              <a:r>
                <a:rPr lang="it-IT" i="1" dirty="0">
                  <a:latin typeface="+mn-lt"/>
                  <a:ea typeface="+mn-ea"/>
                  <a:cs typeface="+mn-cs"/>
                </a:rPr>
                <a:t>undici</a:t>
              </a:r>
            </a:p>
          </p:txBody>
        </p:sp>
      </p:grpSp>
      <p:grpSp>
        <p:nvGrpSpPr>
          <p:cNvPr id="50" name="Group 49" descr="12 – dodici">
            <a:extLst>
              <a:ext uri="{FF2B5EF4-FFF2-40B4-BE49-F238E27FC236}">
                <a16:creationId xmlns:a16="http://schemas.microsoft.com/office/drawing/2014/main" id="{0041AE22-56E4-C1AF-E559-A3CD0C3C96AB}"/>
              </a:ext>
            </a:extLst>
          </p:cNvPr>
          <p:cNvGrpSpPr/>
          <p:nvPr/>
        </p:nvGrpSpPr>
        <p:grpSpPr>
          <a:xfrm>
            <a:off x="442468" y="2048142"/>
            <a:ext cx="3164005" cy="1260000"/>
            <a:chOff x="442468" y="2048142"/>
            <a:chExt cx="3164005" cy="1260000"/>
          </a:xfrm>
        </p:grpSpPr>
        <p:sp>
          <p:nvSpPr>
            <p:cNvPr id="15" name="TextBox 14" descr="dodici">
              <a:extLst>
                <a:ext uri="{FF2B5EF4-FFF2-40B4-BE49-F238E27FC236}">
                  <a16:creationId xmlns:a16="http://schemas.microsoft.com/office/drawing/2014/main" id="{93CBD154-E440-D353-9F81-4A18D3BCD0C0}"/>
                </a:ext>
              </a:extLst>
            </p:cNvPr>
            <p:cNvSpPr txBox="1"/>
            <p:nvPr/>
          </p:nvSpPr>
          <p:spPr>
            <a:xfrm>
              <a:off x="1872860" y="2394847"/>
              <a:ext cx="1733613" cy="566591"/>
            </a:xfrm>
            <a:prstGeom prst="rect">
              <a:avLst/>
            </a:prstGeom>
            <a:noFill/>
          </p:spPr>
          <p:txBody>
            <a:bodyPr wrap="square" lIns="0" tIns="0" rIns="0" bIns="0" rtlCol="0">
              <a:noAutofit/>
            </a:bodyPr>
            <a:lstStyle/>
            <a:p>
              <a:pPr algn="l"/>
              <a:r>
                <a:rPr lang="it-IT" sz="3600" i="1" dirty="0"/>
                <a:t>dodici</a:t>
              </a:r>
            </a:p>
          </p:txBody>
        </p:sp>
        <p:sp>
          <p:nvSpPr>
            <p:cNvPr id="5" name="Oval 4">
              <a:extLst>
                <a:ext uri="{FF2B5EF4-FFF2-40B4-BE49-F238E27FC236}">
                  <a16:creationId xmlns:a16="http://schemas.microsoft.com/office/drawing/2014/main" id="{371834F4-F4BD-6CBB-834D-1CFC21936B44}"/>
                </a:ext>
              </a:extLst>
            </p:cNvPr>
            <p:cNvSpPr/>
            <p:nvPr/>
          </p:nvSpPr>
          <p:spPr>
            <a:xfrm>
              <a:off x="442468" y="2048142"/>
              <a:ext cx="1260000" cy="1260000"/>
            </a:xfrm>
            <a:prstGeom prst="ellipse">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51" name="Group 50" descr="13 – tredici">
            <a:extLst>
              <a:ext uri="{FF2B5EF4-FFF2-40B4-BE49-F238E27FC236}">
                <a16:creationId xmlns:a16="http://schemas.microsoft.com/office/drawing/2014/main" id="{5BE7C4BD-B11C-A883-94D9-1BF089D8DD5E}"/>
              </a:ext>
            </a:extLst>
          </p:cNvPr>
          <p:cNvGrpSpPr/>
          <p:nvPr/>
        </p:nvGrpSpPr>
        <p:grpSpPr>
          <a:xfrm>
            <a:off x="442468" y="3477224"/>
            <a:ext cx="3164005" cy="1260000"/>
            <a:chOff x="442468" y="3477224"/>
            <a:chExt cx="3164005" cy="1260000"/>
          </a:xfrm>
        </p:grpSpPr>
        <p:sp>
          <p:nvSpPr>
            <p:cNvPr id="17" name="TextBox 16" descr="tredici">
              <a:extLst>
                <a:ext uri="{FF2B5EF4-FFF2-40B4-BE49-F238E27FC236}">
                  <a16:creationId xmlns:a16="http://schemas.microsoft.com/office/drawing/2014/main" id="{B0B46D76-5886-231B-F320-11C0B05F17C5}"/>
                </a:ext>
              </a:extLst>
            </p:cNvPr>
            <p:cNvSpPr txBox="1"/>
            <p:nvPr/>
          </p:nvSpPr>
          <p:spPr>
            <a:xfrm>
              <a:off x="1872860" y="3823929"/>
              <a:ext cx="1733613" cy="566591"/>
            </a:xfrm>
            <a:prstGeom prst="rect">
              <a:avLst/>
            </a:prstGeom>
            <a:noFill/>
          </p:spPr>
          <p:txBody>
            <a:bodyPr wrap="square" lIns="0" tIns="0" rIns="0" bIns="0" rtlCol="0">
              <a:noAutofit/>
            </a:bodyPr>
            <a:lstStyle/>
            <a:p>
              <a:pPr algn="l"/>
              <a:r>
                <a:rPr lang="it-IT" sz="3600" i="1" dirty="0"/>
                <a:t>tredici</a:t>
              </a:r>
            </a:p>
          </p:txBody>
        </p:sp>
        <p:sp>
          <p:nvSpPr>
            <p:cNvPr id="19" name="Oval 18">
              <a:extLst>
                <a:ext uri="{FF2B5EF4-FFF2-40B4-BE49-F238E27FC236}">
                  <a16:creationId xmlns:a16="http://schemas.microsoft.com/office/drawing/2014/main" id="{381EFA02-BEB7-1527-A37F-61E6AFFA2E03}"/>
                </a:ext>
              </a:extLst>
            </p:cNvPr>
            <p:cNvSpPr>
              <a:spLocks noChangeAspect="1"/>
            </p:cNvSpPr>
            <p:nvPr/>
          </p:nvSpPr>
          <p:spPr>
            <a:xfrm>
              <a:off x="442468" y="3477224"/>
              <a:ext cx="1260000" cy="1260000"/>
            </a:xfrm>
            <a:prstGeom prst="ellipse">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52" name="Group 51" descr="14 – quattordici">
            <a:extLst>
              <a:ext uri="{FF2B5EF4-FFF2-40B4-BE49-F238E27FC236}">
                <a16:creationId xmlns:a16="http://schemas.microsoft.com/office/drawing/2014/main" id="{5093FF05-F04C-2A77-69CC-0149871E3DA8}"/>
              </a:ext>
            </a:extLst>
          </p:cNvPr>
          <p:cNvGrpSpPr/>
          <p:nvPr/>
        </p:nvGrpSpPr>
        <p:grpSpPr>
          <a:xfrm>
            <a:off x="442468" y="5152683"/>
            <a:ext cx="3841381" cy="1260000"/>
            <a:chOff x="442468" y="5152683"/>
            <a:chExt cx="3841381" cy="1260000"/>
          </a:xfrm>
        </p:grpSpPr>
        <p:sp>
          <p:nvSpPr>
            <p:cNvPr id="23" name="TextBox 22" descr="quattordici">
              <a:extLst>
                <a:ext uri="{FF2B5EF4-FFF2-40B4-BE49-F238E27FC236}">
                  <a16:creationId xmlns:a16="http://schemas.microsoft.com/office/drawing/2014/main" id="{B9DB46CC-8010-B509-D081-859127393B26}"/>
                </a:ext>
              </a:extLst>
            </p:cNvPr>
            <p:cNvSpPr txBox="1"/>
            <p:nvPr/>
          </p:nvSpPr>
          <p:spPr>
            <a:xfrm>
              <a:off x="1872860" y="5499388"/>
              <a:ext cx="2410989" cy="566591"/>
            </a:xfrm>
            <a:prstGeom prst="rect">
              <a:avLst/>
            </a:prstGeom>
            <a:noFill/>
          </p:spPr>
          <p:txBody>
            <a:bodyPr wrap="square" lIns="0" tIns="0" rIns="0" bIns="0" rtlCol="0">
              <a:noAutofit/>
            </a:bodyPr>
            <a:lstStyle/>
            <a:p>
              <a:pPr algn="l"/>
              <a:r>
                <a:rPr lang="it-IT" sz="3600" i="1" dirty="0"/>
                <a:t>quattordici</a:t>
              </a:r>
            </a:p>
          </p:txBody>
        </p:sp>
        <p:sp>
          <p:nvSpPr>
            <p:cNvPr id="21" name="Oval 20">
              <a:extLst>
                <a:ext uri="{FF2B5EF4-FFF2-40B4-BE49-F238E27FC236}">
                  <a16:creationId xmlns:a16="http://schemas.microsoft.com/office/drawing/2014/main" id="{F885D6F4-6856-C2FA-0CF1-0B2AF24D6042}"/>
                </a:ext>
              </a:extLst>
            </p:cNvPr>
            <p:cNvSpPr>
              <a:spLocks noChangeAspect="1"/>
            </p:cNvSpPr>
            <p:nvPr/>
          </p:nvSpPr>
          <p:spPr>
            <a:xfrm>
              <a:off x="442468" y="5152683"/>
              <a:ext cx="1260000" cy="1260000"/>
            </a:xfrm>
            <a:prstGeom prst="ellipse">
              <a:avLst/>
            </a:prstGeom>
            <a:blipFill dpi="0" rotWithShape="1">
              <a:blip r:embed="rId5"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55" name="Group 54" descr="15 – quindici">
            <a:extLst>
              <a:ext uri="{FF2B5EF4-FFF2-40B4-BE49-F238E27FC236}">
                <a16:creationId xmlns:a16="http://schemas.microsoft.com/office/drawing/2014/main" id="{84E0951C-46A0-C0E7-AA75-36667615F8D0}"/>
              </a:ext>
            </a:extLst>
          </p:cNvPr>
          <p:cNvGrpSpPr/>
          <p:nvPr/>
        </p:nvGrpSpPr>
        <p:grpSpPr>
          <a:xfrm>
            <a:off x="4170003" y="1365462"/>
            <a:ext cx="3287779" cy="1260000"/>
            <a:chOff x="4170003" y="1365462"/>
            <a:chExt cx="3287779" cy="1260000"/>
          </a:xfrm>
        </p:grpSpPr>
        <p:sp>
          <p:nvSpPr>
            <p:cNvPr id="35" name="TextBox 34" descr="quindici">
              <a:extLst>
                <a:ext uri="{FF2B5EF4-FFF2-40B4-BE49-F238E27FC236}">
                  <a16:creationId xmlns:a16="http://schemas.microsoft.com/office/drawing/2014/main" id="{3B2A92FF-CAAD-2945-B01D-3D9D5910B679}"/>
                </a:ext>
              </a:extLst>
            </p:cNvPr>
            <p:cNvSpPr txBox="1"/>
            <p:nvPr/>
          </p:nvSpPr>
          <p:spPr>
            <a:xfrm>
              <a:off x="5724169" y="1712167"/>
              <a:ext cx="1733613" cy="566591"/>
            </a:xfrm>
            <a:prstGeom prst="rect">
              <a:avLst/>
            </a:prstGeom>
            <a:noFill/>
          </p:spPr>
          <p:txBody>
            <a:bodyPr wrap="square" lIns="0" tIns="0" rIns="0" bIns="0" rtlCol="0">
              <a:noAutofit/>
            </a:bodyPr>
            <a:lstStyle/>
            <a:p>
              <a:pPr algn="l"/>
              <a:r>
                <a:rPr lang="it-IT" sz="3600" i="1" dirty="0"/>
                <a:t>quindici</a:t>
              </a:r>
            </a:p>
          </p:txBody>
        </p:sp>
        <p:sp>
          <p:nvSpPr>
            <p:cNvPr id="42" name="Oval 41">
              <a:extLst>
                <a:ext uri="{FF2B5EF4-FFF2-40B4-BE49-F238E27FC236}">
                  <a16:creationId xmlns:a16="http://schemas.microsoft.com/office/drawing/2014/main" id="{9D67CEED-D521-428B-F3AE-2AB9F0C92B51}"/>
                </a:ext>
              </a:extLst>
            </p:cNvPr>
            <p:cNvSpPr/>
            <p:nvPr/>
          </p:nvSpPr>
          <p:spPr>
            <a:xfrm>
              <a:off x="4170003" y="1365462"/>
              <a:ext cx="1260000" cy="1260000"/>
            </a:xfrm>
            <a:prstGeom prst="ellipse">
              <a:avLst/>
            </a:prstGeom>
            <a:blipFill dpi="0" rotWithShape="1">
              <a:blip r:embed="rId6"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54" name="Group 53" descr="16 – seidici">
            <a:extLst>
              <a:ext uri="{FF2B5EF4-FFF2-40B4-BE49-F238E27FC236}">
                <a16:creationId xmlns:a16="http://schemas.microsoft.com/office/drawing/2014/main" id="{D5092E9E-E976-B00B-B19E-6034249E32E6}"/>
              </a:ext>
            </a:extLst>
          </p:cNvPr>
          <p:cNvGrpSpPr/>
          <p:nvPr/>
        </p:nvGrpSpPr>
        <p:grpSpPr>
          <a:xfrm>
            <a:off x="4170003" y="2784346"/>
            <a:ext cx="3348755" cy="1260000"/>
            <a:chOff x="4170003" y="2799000"/>
            <a:chExt cx="3348755" cy="1260000"/>
          </a:xfrm>
        </p:grpSpPr>
        <p:sp>
          <p:nvSpPr>
            <p:cNvPr id="36" name="TextBox 35" descr="sedici">
              <a:extLst>
                <a:ext uri="{FF2B5EF4-FFF2-40B4-BE49-F238E27FC236}">
                  <a16:creationId xmlns:a16="http://schemas.microsoft.com/office/drawing/2014/main" id="{77A7339B-9CF7-98D5-5500-4D6423B5A57C}"/>
                </a:ext>
              </a:extLst>
            </p:cNvPr>
            <p:cNvSpPr txBox="1"/>
            <p:nvPr/>
          </p:nvSpPr>
          <p:spPr>
            <a:xfrm>
              <a:off x="5785145" y="3145705"/>
              <a:ext cx="1733613" cy="566591"/>
            </a:xfrm>
            <a:prstGeom prst="rect">
              <a:avLst/>
            </a:prstGeom>
            <a:noFill/>
          </p:spPr>
          <p:txBody>
            <a:bodyPr wrap="square" lIns="0" tIns="0" rIns="0" bIns="0" rtlCol="0">
              <a:noAutofit/>
            </a:bodyPr>
            <a:lstStyle/>
            <a:p>
              <a:pPr algn="l"/>
              <a:r>
                <a:rPr lang="it-IT" sz="3600" i="1" dirty="0"/>
                <a:t>sedici</a:t>
              </a:r>
            </a:p>
          </p:txBody>
        </p:sp>
        <p:sp>
          <p:nvSpPr>
            <p:cNvPr id="43" name="Oval 42">
              <a:extLst>
                <a:ext uri="{FF2B5EF4-FFF2-40B4-BE49-F238E27FC236}">
                  <a16:creationId xmlns:a16="http://schemas.microsoft.com/office/drawing/2014/main" id="{0612A4BE-55ED-D657-5157-7A336405332F}"/>
                </a:ext>
              </a:extLst>
            </p:cNvPr>
            <p:cNvSpPr/>
            <p:nvPr/>
          </p:nvSpPr>
          <p:spPr>
            <a:xfrm>
              <a:off x="4170003" y="2799000"/>
              <a:ext cx="1260000" cy="1260000"/>
            </a:xfrm>
            <a:prstGeom prst="ellipse">
              <a:avLst/>
            </a:prstGeom>
            <a:blipFill dpi="0" rotWithShape="1">
              <a:blip r:embed="rId7"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53" name="Group 52" descr="17 – diciasette">
            <a:extLst>
              <a:ext uri="{FF2B5EF4-FFF2-40B4-BE49-F238E27FC236}">
                <a16:creationId xmlns:a16="http://schemas.microsoft.com/office/drawing/2014/main" id="{53460C87-8616-1376-09D5-4D73BC8919DC}"/>
              </a:ext>
            </a:extLst>
          </p:cNvPr>
          <p:cNvGrpSpPr/>
          <p:nvPr/>
        </p:nvGrpSpPr>
        <p:grpSpPr>
          <a:xfrm>
            <a:off x="4170003" y="4203229"/>
            <a:ext cx="3882393" cy="1260000"/>
            <a:chOff x="4170003" y="4232538"/>
            <a:chExt cx="3882393" cy="1260000"/>
          </a:xfrm>
        </p:grpSpPr>
        <p:sp>
          <p:nvSpPr>
            <p:cNvPr id="37" name="TextBox 36" descr="diciasette">
              <a:extLst>
                <a:ext uri="{FF2B5EF4-FFF2-40B4-BE49-F238E27FC236}">
                  <a16:creationId xmlns:a16="http://schemas.microsoft.com/office/drawing/2014/main" id="{53A01FC4-1FD1-F7CF-A51A-66B794AF9A12}"/>
                </a:ext>
              </a:extLst>
            </p:cNvPr>
            <p:cNvSpPr txBox="1"/>
            <p:nvPr/>
          </p:nvSpPr>
          <p:spPr>
            <a:xfrm>
              <a:off x="5702072" y="4579243"/>
              <a:ext cx="2350324" cy="566591"/>
            </a:xfrm>
            <a:prstGeom prst="rect">
              <a:avLst/>
            </a:prstGeom>
            <a:noFill/>
          </p:spPr>
          <p:txBody>
            <a:bodyPr wrap="square" lIns="0" tIns="0" rIns="0" bIns="0" rtlCol="0">
              <a:noAutofit/>
            </a:bodyPr>
            <a:lstStyle/>
            <a:p>
              <a:pPr algn="l"/>
              <a:r>
                <a:rPr lang="it-IT" sz="3600" i="1" dirty="0"/>
                <a:t>diciassette</a:t>
              </a:r>
            </a:p>
          </p:txBody>
        </p:sp>
        <p:sp>
          <p:nvSpPr>
            <p:cNvPr id="44" name="Oval 43">
              <a:extLst>
                <a:ext uri="{FF2B5EF4-FFF2-40B4-BE49-F238E27FC236}">
                  <a16:creationId xmlns:a16="http://schemas.microsoft.com/office/drawing/2014/main" id="{62E17478-4C03-99EF-BCC8-BDB0CBDF7C66}"/>
                </a:ext>
              </a:extLst>
            </p:cNvPr>
            <p:cNvSpPr/>
            <p:nvPr/>
          </p:nvSpPr>
          <p:spPr>
            <a:xfrm>
              <a:off x="4170003" y="4232538"/>
              <a:ext cx="1260000" cy="1260000"/>
            </a:xfrm>
            <a:prstGeom prst="ellipse">
              <a:avLst/>
            </a:prstGeom>
            <a:blipFill dpi="0" rotWithShape="1">
              <a:blip r:embed="rId8"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58" name="Group 57" descr="18 – diciotto">
            <a:extLst>
              <a:ext uri="{FF2B5EF4-FFF2-40B4-BE49-F238E27FC236}">
                <a16:creationId xmlns:a16="http://schemas.microsoft.com/office/drawing/2014/main" id="{E7D1E0F3-FDB1-E1DD-C8A0-C46AFA049985}"/>
              </a:ext>
            </a:extLst>
          </p:cNvPr>
          <p:cNvGrpSpPr/>
          <p:nvPr/>
        </p:nvGrpSpPr>
        <p:grpSpPr>
          <a:xfrm>
            <a:off x="8306093" y="1365462"/>
            <a:ext cx="3135895" cy="1260000"/>
            <a:chOff x="8306093" y="1365462"/>
            <a:chExt cx="3135895" cy="1260000"/>
          </a:xfrm>
        </p:grpSpPr>
        <p:sp>
          <p:nvSpPr>
            <p:cNvPr id="38" name="TextBox 37" descr="diciotto">
              <a:extLst>
                <a:ext uri="{FF2B5EF4-FFF2-40B4-BE49-F238E27FC236}">
                  <a16:creationId xmlns:a16="http://schemas.microsoft.com/office/drawing/2014/main" id="{819533CA-3E27-AAE5-8C81-3005CC049D2D}"/>
                </a:ext>
              </a:extLst>
            </p:cNvPr>
            <p:cNvSpPr txBox="1"/>
            <p:nvPr/>
          </p:nvSpPr>
          <p:spPr>
            <a:xfrm>
              <a:off x="9708375" y="1712167"/>
              <a:ext cx="1733613" cy="566591"/>
            </a:xfrm>
            <a:prstGeom prst="rect">
              <a:avLst/>
            </a:prstGeom>
            <a:noFill/>
          </p:spPr>
          <p:txBody>
            <a:bodyPr wrap="square" lIns="0" tIns="0" rIns="0" bIns="0" rtlCol="0">
              <a:noAutofit/>
            </a:bodyPr>
            <a:lstStyle/>
            <a:p>
              <a:pPr algn="l"/>
              <a:r>
                <a:rPr lang="it-IT" sz="3600" i="1" dirty="0"/>
                <a:t>diciotto</a:t>
              </a:r>
            </a:p>
          </p:txBody>
        </p:sp>
        <p:sp>
          <p:nvSpPr>
            <p:cNvPr id="45" name="Oval 44">
              <a:extLst>
                <a:ext uri="{FF2B5EF4-FFF2-40B4-BE49-F238E27FC236}">
                  <a16:creationId xmlns:a16="http://schemas.microsoft.com/office/drawing/2014/main" id="{6A919444-DA1F-F322-063C-31967657B4BB}"/>
                </a:ext>
              </a:extLst>
            </p:cNvPr>
            <p:cNvSpPr/>
            <p:nvPr/>
          </p:nvSpPr>
          <p:spPr>
            <a:xfrm>
              <a:off x="8306093" y="1365462"/>
              <a:ext cx="1260000" cy="1260000"/>
            </a:xfrm>
            <a:prstGeom prst="ellipse">
              <a:avLst/>
            </a:prstGeom>
            <a:blipFill dpi="0" rotWithShape="1">
              <a:blip r:embed="rId9"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57" name="Group 56" descr="19 – diciannove">
            <a:extLst>
              <a:ext uri="{FF2B5EF4-FFF2-40B4-BE49-F238E27FC236}">
                <a16:creationId xmlns:a16="http://schemas.microsoft.com/office/drawing/2014/main" id="{500D6875-4473-ED23-53DA-DDB61080E809}"/>
              </a:ext>
            </a:extLst>
          </p:cNvPr>
          <p:cNvGrpSpPr/>
          <p:nvPr/>
        </p:nvGrpSpPr>
        <p:grpSpPr>
          <a:xfrm>
            <a:off x="8306093" y="2784346"/>
            <a:ext cx="3663253" cy="1260000"/>
            <a:chOff x="8306093" y="2769691"/>
            <a:chExt cx="3663253" cy="1260000"/>
          </a:xfrm>
        </p:grpSpPr>
        <p:sp>
          <p:nvSpPr>
            <p:cNvPr id="39" name="TextBox 38" descr="dicianove">
              <a:extLst>
                <a:ext uri="{FF2B5EF4-FFF2-40B4-BE49-F238E27FC236}">
                  <a16:creationId xmlns:a16="http://schemas.microsoft.com/office/drawing/2014/main" id="{ECBBCC68-BE87-5031-089D-DE904E195BE2}"/>
                </a:ext>
              </a:extLst>
            </p:cNvPr>
            <p:cNvSpPr txBox="1"/>
            <p:nvPr/>
          </p:nvSpPr>
          <p:spPr>
            <a:xfrm>
              <a:off x="9708375" y="3116396"/>
              <a:ext cx="2260971" cy="566591"/>
            </a:xfrm>
            <a:prstGeom prst="rect">
              <a:avLst/>
            </a:prstGeom>
            <a:noFill/>
          </p:spPr>
          <p:txBody>
            <a:bodyPr wrap="square" lIns="0" tIns="0" rIns="0" bIns="0" rtlCol="0">
              <a:noAutofit/>
            </a:bodyPr>
            <a:lstStyle/>
            <a:p>
              <a:pPr algn="l"/>
              <a:r>
                <a:rPr lang="it-IT" sz="3600" i="1" dirty="0"/>
                <a:t>diciannove</a:t>
              </a:r>
            </a:p>
          </p:txBody>
        </p:sp>
        <p:sp>
          <p:nvSpPr>
            <p:cNvPr id="46" name="Oval 45">
              <a:extLst>
                <a:ext uri="{FF2B5EF4-FFF2-40B4-BE49-F238E27FC236}">
                  <a16:creationId xmlns:a16="http://schemas.microsoft.com/office/drawing/2014/main" id="{8B6A9894-0BB8-757B-CC3B-68D4EC0EFADD}"/>
                </a:ext>
              </a:extLst>
            </p:cNvPr>
            <p:cNvSpPr/>
            <p:nvPr/>
          </p:nvSpPr>
          <p:spPr>
            <a:xfrm>
              <a:off x="8306093" y="2769691"/>
              <a:ext cx="1260000" cy="1260000"/>
            </a:xfrm>
            <a:prstGeom prst="ellipse">
              <a:avLst/>
            </a:prstGeom>
            <a:blipFill dpi="0" rotWithShape="1">
              <a:blip r:embed="rId10"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56" name="Group 55" descr="20 – venti">
            <a:extLst>
              <a:ext uri="{FF2B5EF4-FFF2-40B4-BE49-F238E27FC236}">
                <a16:creationId xmlns:a16="http://schemas.microsoft.com/office/drawing/2014/main" id="{5F18B515-37B0-F013-0104-1CAABC00CECA}"/>
              </a:ext>
            </a:extLst>
          </p:cNvPr>
          <p:cNvGrpSpPr/>
          <p:nvPr/>
        </p:nvGrpSpPr>
        <p:grpSpPr>
          <a:xfrm>
            <a:off x="8306093" y="4203229"/>
            <a:ext cx="3135895" cy="1260000"/>
            <a:chOff x="8306093" y="4173920"/>
            <a:chExt cx="3135895" cy="1260000"/>
          </a:xfrm>
        </p:grpSpPr>
        <p:sp>
          <p:nvSpPr>
            <p:cNvPr id="40" name="TextBox 39" descr="venti">
              <a:extLst>
                <a:ext uri="{FF2B5EF4-FFF2-40B4-BE49-F238E27FC236}">
                  <a16:creationId xmlns:a16="http://schemas.microsoft.com/office/drawing/2014/main" id="{B59527FF-C854-B1E5-9421-5C07A87A80D8}"/>
                </a:ext>
              </a:extLst>
            </p:cNvPr>
            <p:cNvSpPr txBox="1"/>
            <p:nvPr/>
          </p:nvSpPr>
          <p:spPr>
            <a:xfrm>
              <a:off x="9708375" y="4520625"/>
              <a:ext cx="1733613" cy="566591"/>
            </a:xfrm>
            <a:prstGeom prst="rect">
              <a:avLst/>
            </a:prstGeom>
            <a:noFill/>
          </p:spPr>
          <p:txBody>
            <a:bodyPr wrap="square" lIns="0" tIns="0" rIns="0" bIns="0" rtlCol="0">
              <a:noAutofit/>
            </a:bodyPr>
            <a:lstStyle/>
            <a:p>
              <a:pPr algn="l"/>
              <a:r>
                <a:rPr lang="it-IT" sz="3600" i="1" dirty="0"/>
                <a:t>venti</a:t>
              </a:r>
            </a:p>
          </p:txBody>
        </p:sp>
        <p:sp>
          <p:nvSpPr>
            <p:cNvPr id="47" name="Oval 46">
              <a:extLst>
                <a:ext uri="{FF2B5EF4-FFF2-40B4-BE49-F238E27FC236}">
                  <a16:creationId xmlns:a16="http://schemas.microsoft.com/office/drawing/2014/main" id="{3B82505D-AD8F-426D-AE4C-0C2E7D878BC3}"/>
                </a:ext>
              </a:extLst>
            </p:cNvPr>
            <p:cNvSpPr/>
            <p:nvPr/>
          </p:nvSpPr>
          <p:spPr>
            <a:xfrm>
              <a:off x="8306093" y="4173920"/>
              <a:ext cx="1260000" cy="1260000"/>
            </a:xfrm>
            <a:prstGeom prst="ellipse">
              <a:avLst/>
            </a:prstGeom>
            <a:blipFill dpi="0" rotWithShape="1">
              <a:blip r:embed="rId11"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4" name="Slide Number Placeholder 3">
            <a:extLst>
              <a:ext uri="{FF2B5EF4-FFF2-40B4-BE49-F238E27FC236}">
                <a16:creationId xmlns:a16="http://schemas.microsoft.com/office/drawing/2014/main" id="{CD9E4F8B-7933-97DB-625C-C2DBC5C81FD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25</a:t>
            </a:fld>
            <a:endParaRPr lang="en-AU" dirty="0"/>
          </a:p>
        </p:txBody>
      </p:sp>
    </p:spTree>
    <p:extLst>
      <p:ext uri="{BB962C8B-B14F-4D97-AF65-F5344CB8AC3E}">
        <p14:creationId xmlns:p14="http://schemas.microsoft.com/office/powerpoint/2010/main" val="1087257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5A76C-1FC0-7FE6-2DB0-10F9776C7FF6}"/>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i="1" dirty="0"/>
              <a:t>Da </a:t>
            </a:r>
            <a:r>
              <a:rPr lang="en-AU" i="1" dirty="0" err="1"/>
              <a:t>undici</a:t>
            </a:r>
            <a:r>
              <a:rPr lang="en-AU" i="1" dirty="0"/>
              <a:t> a </a:t>
            </a:r>
            <a:r>
              <a:rPr lang="en-AU" i="1" dirty="0" err="1"/>
              <a:t>venti</a:t>
            </a:r>
            <a:r>
              <a:rPr lang="en-AU" dirty="0"/>
              <a:t> (2 of 2)</a:t>
            </a:r>
          </a:p>
        </p:txBody>
      </p:sp>
      <p:sp>
        <p:nvSpPr>
          <p:cNvPr id="37" name="Oval 36" descr="11">
            <a:extLst>
              <a:ext uri="{FF2B5EF4-FFF2-40B4-BE49-F238E27FC236}">
                <a16:creationId xmlns:a16="http://schemas.microsoft.com/office/drawing/2014/main" id="{E5473C45-0A8D-E2CA-C9AE-AD0B4CBBEA12}"/>
              </a:ext>
            </a:extLst>
          </p:cNvPr>
          <p:cNvSpPr/>
          <p:nvPr/>
        </p:nvSpPr>
        <p:spPr>
          <a:xfrm>
            <a:off x="442468" y="619060"/>
            <a:ext cx="1260000" cy="1260000"/>
          </a:xfrm>
          <a:prstGeom prst="ellipse">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descr="12">
            <a:extLst>
              <a:ext uri="{FF2B5EF4-FFF2-40B4-BE49-F238E27FC236}">
                <a16:creationId xmlns:a16="http://schemas.microsoft.com/office/drawing/2014/main" id="{9F200319-66B1-E035-3372-F5E949046A56}"/>
              </a:ext>
            </a:extLst>
          </p:cNvPr>
          <p:cNvSpPr/>
          <p:nvPr/>
        </p:nvSpPr>
        <p:spPr>
          <a:xfrm>
            <a:off x="442468" y="2048142"/>
            <a:ext cx="1260000" cy="1260000"/>
          </a:xfrm>
          <a:prstGeom prst="ellipse">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Oval 12" descr="13">
            <a:extLst>
              <a:ext uri="{FF2B5EF4-FFF2-40B4-BE49-F238E27FC236}">
                <a16:creationId xmlns:a16="http://schemas.microsoft.com/office/drawing/2014/main" id="{302440A9-2D53-EB90-D21C-E387E18664A4}"/>
              </a:ext>
            </a:extLst>
          </p:cNvPr>
          <p:cNvSpPr>
            <a:spLocks noChangeAspect="1"/>
          </p:cNvSpPr>
          <p:nvPr/>
        </p:nvSpPr>
        <p:spPr>
          <a:xfrm>
            <a:off x="442468" y="3477224"/>
            <a:ext cx="1260000" cy="1260000"/>
          </a:xfrm>
          <a:prstGeom prst="ellipse">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Oval 14" descr="14">
            <a:extLst>
              <a:ext uri="{FF2B5EF4-FFF2-40B4-BE49-F238E27FC236}">
                <a16:creationId xmlns:a16="http://schemas.microsoft.com/office/drawing/2014/main" id="{48A1F1EF-4CB3-14C5-5E71-0DEF98695CA5}"/>
              </a:ext>
            </a:extLst>
          </p:cNvPr>
          <p:cNvSpPr>
            <a:spLocks noChangeAspect="1"/>
          </p:cNvSpPr>
          <p:nvPr/>
        </p:nvSpPr>
        <p:spPr>
          <a:xfrm>
            <a:off x="442468" y="5152683"/>
            <a:ext cx="1260000" cy="1260000"/>
          </a:xfrm>
          <a:prstGeom prst="ellipse">
            <a:avLst/>
          </a:prstGeom>
          <a:blipFill dpi="0" rotWithShape="1">
            <a:blip r:embed="rId5"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Oval 16" descr="15">
            <a:extLst>
              <a:ext uri="{FF2B5EF4-FFF2-40B4-BE49-F238E27FC236}">
                <a16:creationId xmlns:a16="http://schemas.microsoft.com/office/drawing/2014/main" id="{2B400218-C5D3-5C04-5C51-FA3DC6886F5F}"/>
              </a:ext>
            </a:extLst>
          </p:cNvPr>
          <p:cNvSpPr/>
          <p:nvPr/>
        </p:nvSpPr>
        <p:spPr>
          <a:xfrm>
            <a:off x="4170003" y="1365462"/>
            <a:ext cx="1260000" cy="1260000"/>
          </a:xfrm>
          <a:prstGeom prst="ellipse">
            <a:avLst/>
          </a:prstGeom>
          <a:blipFill dpi="0" rotWithShape="1">
            <a:blip r:embed="rId6"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Oval 18" descr="16">
            <a:extLst>
              <a:ext uri="{FF2B5EF4-FFF2-40B4-BE49-F238E27FC236}">
                <a16:creationId xmlns:a16="http://schemas.microsoft.com/office/drawing/2014/main" id="{1F97DAD2-C882-B629-1105-8C75E28DA553}"/>
              </a:ext>
            </a:extLst>
          </p:cNvPr>
          <p:cNvSpPr/>
          <p:nvPr/>
        </p:nvSpPr>
        <p:spPr>
          <a:xfrm>
            <a:off x="4170003" y="2784346"/>
            <a:ext cx="1260000" cy="1260000"/>
          </a:xfrm>
          <a:prstGeom prst="ellipse">
            <a:avLst/>
          </a:prstGeom>
          <a:blipFill dpi="0" rotWithShape="1">
            <a:blip r:embed="rId7"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Oval 20" descr="17">
            <a:extLst>
              <a:ext uri="{FF2B5EF4-FFF2-40B4-BE49-F238E27FC236}">
                <a16:creationId xmlns:a16="http://schemas.microsoft.com/office/drawing/2014/main" id="{2D51247F-B588-83B0-A0FB-837FF7D4F5E2}"/>
              </a:ext>
            </a:extLst>
          </p:cNvPr>
          <p:cNvSpPr/>
          <p:nvPr/>
        </p:nvSpPr>
        <p:spPr>
          <a:xfrm>
            <a:off x="4170003" y="4203229"/>
            <a:ext cx="1260000" cy="1260000"/>
          </a:xfrm>
          <a:prstGeom prst="ellipse">
            <a:avLst/>
          </a:prstGeom>
          <a:blipFill dpi="0" rotWithShape="1">
            <a:blip r:embed="rId8"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Oval 22" descr="18">
            <a:extLst>
              <a:ext uri="{FF2B5EF4-FFF2-40B4-BE49-F238E27FC236}">
                <a16:creationId xmlns:a16="http://schemas.microsoft.com/office/drawing/2014/main" id="{3959AF13-DEC7-23BF-67ED-E7BA6AF97755}"/>
              </a:ext>
            </a:extLst>
          </p:cNvPr>
          <p:cNvSpPr/>
          <p:nvPr/>
        </p:nvSpPr>
        <p:spPr>
          <a:xfrm>
            <a:off x="8306093" y="1365462"/>
            <a:ext cx="1260000" cy="1260000"/>
          </a:xfrm>
          <a:prstGeom prst="ellipse">
            <a:avLst/>
          </a:prstGeom>
          <a:blipFill dpi="0" rotWithShape="1">
            <a:blip r:embed="rId9"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Oval 34" descr="19">
            <a:extLst>
              <a:ext uri="{FF2B5EF4-FFF2-40B4-BE49-F238E27FC236}">
                <a16:creationId xmlns:a16="http://schemas.microsoft.com/office/drawing/2014/main" id="{03850DFA-6E5A-FA70-BA7B-14FD45E9AB31}"/>
              </a:ext>
            </a:extLst>
          </p:cNvPr>
          <p:cNvSpPr/>
          <p:nvPr/>
        </p:nvSpPr>
        <p:spPr>
          <a:xfrm>
            <a:off x="8306093" y="2784346"/>
            <a:ext cx="1260000" cy="1260000"/>
          </a:xfrm>
          <a:prstGeom prst="ellipse">
            <a:avLst/>
          </a:prstGeom>
          <a:blipFill dpi="0" rotWithShape="1">
            <a:blip r:embed="rId10"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Oval 35" descr="20">
            <a:extLst>
              <a:ext uri="{FF2B5EF4-FFF2-40B4-BE49-F238E27FC236}">
                <a16:creationId xmlns:a16="http://schemas.microsoft.com/office/drawing/2014/main" id="{9C910ABF-641D-D15C-58F3-F81ACB886A97}"/>
              </a:ext>
            </a:extLst>
          </p:cNvPr>
          <p:cNvSpPr/>
          <p:nvPr/>
        </p:nvSpPr>
        <p:spPr>
          <a:xfrm>
            <a:off x="8306093" y="4203229"/>
            <a:ext cx="1260000" cy="1260000"/>
          </a:xfrm>
          <a:prstGeom prst="ellipse">
            <a:avLst/>
          </a:prstGeom>
          <a:blipFill dpi="0" rotWithShape="1">
            <a:blip r:embed="rId11"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Slide Number Placeholder 3">
            <a:extLst>
              <a:ext uri="{FF2B5EF4-FFF2-40B4-BE49-F238E27FC236}">
                <a16:creationId xmlns:a16="http://schemas.microsoft.com/office/drawing/2014/main" id="{CD9E4F8B-7933-97DB-625C-C2DBC5C81FDC}"/>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26</a:t>
            </a:fld>
            <a:endParaRPr kumimoji="0" lang="en-AU" sz="1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92601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A2982-2EB4-0F08-3BA9-A0BACEEC998B}"/>
              </a:ext>
            </a:extLst>
          </p:cNvPr>
          <p:cNvSpPr>
            <a:spLocks noGrp="1"/>
          </p:cNvSpPr>
          <p:nvPr>
            <p:ph type="title"/>
          </p:nvPr>
        </p:nvSpPr>
        <p:spPr>
          <a:xfrm>
            <a:off x="360000" y="360000"/>
            <a:ext cx="10080000" cy="1008000"/>
          </a:xfrm>
        </p:spPr>
        <p:txBody>
          <a:bodyPr/>
          <a:lstStyle/>
          <a:p>
            <a:r>
              <a:rPr lang="en-AU" dirty="0"/>
              <a:t>Numbers beyond 20</a:t>
            </a:r>
          </a:p>
        </p:txBody>
      </p:sp>
      <p:sp>
        <p:nvSpPr>
          <p:cNvPr id="5" name="Rectangle 4">
            <a:extLst>
              <a:ext uri="{FF2B5EF4-FFF2-40B4-BE49-F238E27FC236}">
                <a16:creationId xmlns:a16="http://schemas.microsoft.com/office/drawing/2014/main" id="{AFCCC695-0051-887F-3E7F-B10D3363B51F}"/>
              </a:ext>
            </a:extLst>
          </p:cNvPr>
          <p:cNvSpPr/>
          <p:nvPr/>
        </p:nvSpPr>
        <p:spPr>
          <a:xfrm>
            <a:off x="372000" y="1332080"/>
            <a:ext cx="3981328" cy="5183920"/>
          </a:xfrm>
          <a:prstGeom prst="rect">
            <a:avLst/>
          </a:prstGeom>
          <a:noFill/>
        </p:spPr>
        <p:txBody>
          <a:bodyPr wrap="square" lIns="91440" tIns="45720" rIns="91440" bIns="45720">
            <a:spAutoFit/>
          </a:bodyPr>
          <a:lstStyle/>
          <a:p>
            <a:pPr>
              <a:lnSpc>
                <a:spcPct val="150000"/>
              </a:lnSpc>
            </a:pPr>
            <a:r>
              <a:rPr lang="en-US" sz="2800" dirty="0">
                <a:solidFill>
                  <a:schemeClr val="accent2"/>
                </a:solidFill>
              </a:rPr>
              <a:t>30</a:t>
            </a:r>
            <a:r>
              <a:rPr lang="en-US" sz="2800" dirty="0"/>
              <a:t> </a:t>
            </a:r>
            <a:r>
              <a:rPr lang="it-IT" sz="2800" i="1" dirty="0"/>
              <a:t>trenta</a:t>
            </a:r>
            <a:r>
              <a:rPr lang="en-US" sz="2800" dirty="0"/>
              <a:t>  </a:t>
            </a:r>
          </a:p>
          <a:p>
            <a:pPr>
              <a:lnSpc>
                <a:spcPct val="150000"/>
              </a:lnSpc>
            </a:pPr>
            <a:r>
              <a:rPr lang="en-US" sz="2800" dirty="0">
                <a:solidFill>
                  <a:schemeClr val="accent2"/>
                </a:solidFill>
              </a:rPr>
              <a:t>40</a:t>
            </a:r>
            <a:r>
              <a:rPr lang="en-US" sz="2800" dirty="0"/>
              <a:t> </a:t>
            </a:r>
            <a:r>
              <a:rPr lang="it-IT" sz="2800" i="1" dirty="0"/>
              <a:t>quaranta</a:t>
            </a:r>
          </a:p>
          <a:p>
            <a:pPr>
              <a:lnSpc>
                <a:spcPct val="150000"/>
              </a:lnSpc>
            </a:pPr>
            <a:r>
              <a:rPr lang="en-US" sz="2800" dirty="0">
                <a:solidFill>
                  <a:schemeClr val="accent2"/>
                </a:solidFill>
              </a:rPr>
              <a:t>50</a:t>
            </a:r>
            <a:r>
              <a:rPr lang="en-US" sz="2800" dirty="0"/>
              <a:t> </a:t>
            </a:r>
            <a:r>
              <a:rPr lang="it-IT" sz="2800" i="1" dirty="0"/>
              <a:t>cinquanta</a:t>
            </a:r>
          </a:p>
          <a:p>
            <a:pPr>
              <a:lnSpc>
                <a:spcPct val="150000"/>
              </a:lnSpc>
            </a:pPr>
            <a:r>
              <a:rPr lang="en-US" sz="2800" dirty="0">
                <a:solidFill>
                  <a:schemeClr val="accent2"/>
                </a:solidFill>
              </a:rPr>
              <a:t>60</a:t>
            </a:r>
            <a:r>
              <a:rPr lang="en-US" sz="2800" dirty="0"/>
              <a:t> </a:t>
            </a:r>
            <a:r>
              <a:rPr lang="it-IT" sz="2800" i="1" dirty="0"/>
              <a:t>sessanta</a:t>
            </a:r>
          </a:p>
          <a:p>
            <a:pPr>
              <a:lnSpc>
                <a:spcPct val="150000"/>
              </a:lnSpc>
            </a:pPr>
            <a:r>
              <a:rPr lang="en-US" sz="2800" dirty="0">
                <a:solidFill>
                  <a:schemeClr val="accent2"/>
                </a:solidFill>
              </a:rPr>
              <a:t>70</a:t>
            </a:r>
            <a:r>
              <a:rPr lang="en-US" sz="2800" dirty="0"/>
              <a:t> </a:t>
            </a:r>
            <a:r>
              <a:rPr lang="it-IT" sz="2800" i="1" dirty="0"/>
              <a:t>settanta</a:t>
            </a:r>
          </a:p>
          <a:p>
            <a:pPr>
              <a:lnSpc>
                <a:spcPct val="150000"/>
              </a:lnSpc>
            </a:pPr>
            <a:r>
              <a:rPr lang="en-US" sz="2800" dirty="0">
                <a:solidFill>
                  <a:schemeClr val="accent2"/>
                </a:solidFill>
              </a:rPr>
              <a:t>80</a:t>
            </a:r>
            <a:r>
              <a:rPr lang="en-US" sz="2800" dirty="0"/>
              <a:t> </a:t>
            </a:r>
            <a:r>
              <a:rPr lang="it-IT" sz="2800" i="1" dirty="0"/>
              <a:t>ottanta</a:t>
            </a:r>
          </a:p>
          <a:p>
            <a:pPr>
              <a:lnSpc>
                <a:spcPct val="150000"/>
              </a:lnSpc>
            </a:pPr>
            <a:r>
              <a:rPr lang="en-US" sz="2800" dirty="0">
                <a:solidFill>
                  <a:schemeClr val="accent2"/>
                </a:solidFill>
              </a:rPr>
              <a:t>90</a:t>
            </a:r>
            <a:r>
              <a:rPr lang="en-US" sz="2800" dirty="0"/>
              <a:t> </a:t>
            </a:r>
            <a:r>
              <a:rPr lang="it-IT" sz="2800" i="1" dirty="0"/>
              <a:t>novanta</a:t>
            </a:r>
          </a:p>
          <a:p>
            <a:pPr>
              <a:lnSpc>
                <a:spcPct val="150000"/>
              </a:lnSpc>
            </a:pPr>
            <a:r>
              <a:rPr lang="en-US" sz="2800" dirty="0">
                <a:solidFill>
                  <a:schemeClr val="accent2"/>
                </a:solidFill>
              </a:rPr>
              <a:t>100 </a:t>
            </a:r>
            <a:r>
              <a:rPr lang="en-AU" sz="2800" i="1" dirty="0"/>
              <a:t>cento</a:t>
            </a:r>
            <a:endParaRPr lang="en-US" sz="2800" i="1" dirty="0"/>
          </a:p>
        </p:txBody>
      </p:sp>
      <p:sp>
        <p:nvSpPr>
          <p:cNvPr id="3" name="Rectangle: Rounded Corners 2">
            <a:extLst>
              <a:ext uri="{FF2B5EF4-FFF2-40B4-BE49-F238E27FC236}">
                <a16:creationId xmlns:a16="http://schemas.microsoft.com/office/drawing/2014/main" id="{E2A648BB-F254-A269-7A4C-ED02A45A3715}"/>
              </a:ext>
            </a:extLst>
          </p:cNvPr>
          <p:cNvSpPr/>
          <p:nvPr/>
        </p:nvSpPr>
        <p:spPr>
          <a:xfrm>
            <a:off x="4658062" y="1332080"/>
            <a:ext cx="7161938" cy="4167576"/>
          </a:xfrm>
          <a:prstGeom prst="roundRect">
            <a:avLst>
              <a:gd name="adj" fmla="val 597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5725">
              <a:lnSpc>
                <a:spcPct val="150000"/>
              </a:lnSpc>
            </a:pPr>
            <a:r>
              <a:rPr lang="en-AU" sz="2000" dirty="0">
                <a:solidFill>
                  <a:schemeClr val="accent1"/>
                </a:solidFill>
              </a:rPr>
              <a:t>To create numbers with </a:t>
            </a:r>
            <a:r>
              <a:rPr lang="en-AU" sz="2000" i="1" dirty="0">
                <a:solidFill>
                  <a:schemeClr val="accent1"/>
                </a:solidFill>
              </a:rPr>
              <a:t>uno</a:t>
            </a:r>
            <a:r>
              <a:rPr lang="en-AU" sz="2000" dirty="0">
                <a:solidFill>
                  <a:schemeClr val="accent1"/>
                </a:solidFill>
              </a:rPr>
              <a:t> or </a:t>
            </a:r>
            <a:r>
              <a:rPr lang="en-AU" sz="2000" i="1" dirty="0">
                <a:solidFill>
                  <a:schemeClr val="accent1"/>
                </a:solidFill>
              </a:rPr>
              <a:t>otto</a:t>
            </a:r>
            <a:r>
              <a:rPr lang="en-AU" sz="2000" dirty="0">
                <a:solidFill>
                  <a:schemeClr val="accent1"/>
                </a:solidFill>
              </a:rPr>
              <a:t>, remove the last letter of the multiple of ten.</a:t>
            </a:r>
          </a:p>
          <a:p>
            <a:pPr marL="85725">
              <a:lnSpc>
                <a:spcPct val="150000"/>
              </a:lnSpc>
            </a:pPr>
            <a:r>
              <a:rPr lang="en-AU" sz="2000" dirty="0">
                <a:solidFill>
                  <a:schemeClr val="accent1"/>
                </a:solidFill>
              </a:rPr>
              <a:t>For example:</a:t>
            </a:r>
          </a:p>
          <a:p>
            <a:pPr marL="85725">
              <a:lnSpc>
                <a:spcPct val="150000"/>
              </a:lnSpc>
            </a:pPr>
            <a:r>
              <a:rPr lang="it-IT" sz="2000" dirty="0">
                <a:solidFill>
                  <a:schemeClr val="accent1"/>
                </a:solidFill>
              </a:rPr>
              <a:t>31 – </a:t>
            </a:r>
            <a:r>
              <a:rPr lang="it-IT" sz="2000" i="1" dirty="0">
                <a:solidFill>
                  <a:schemeClr val="accent1"/>
                </a:solidFill>
              </a:rPr>
              <a:t>trent(a) </a:t>
            </a:r>
            <a:r>
              <a:rPr lang="it-IT" sz="2000" dirty="0">
                <a:solidFill>
                  <a:schemeClr val="accent1"/>
                </a:solidFill>
              </a:rPr>
              <a:t>+ </a:t>
            </a:r>
            <a:r>
              <a:rPr lang="it-IT" sz="2000" i="1" dirty="0">
                <a:solidFill>
                  <a:schemeClr val="accent1"/>
                </a:solidFill>
              </a:rPr>
              <a:t>uno</a:t>
            </a:r>
            <a:r>
              <a:rPr lang="it-IT" sz="2000" dirty="0">
                <a:solidFill>
                  <a:schemeClr val="accent1"/>
                </a:solidFill>
              </a:rPr>
              <a:t> = </a:t>
            </a:r>
            <a:r>
              <a:rPr lang="it-IT" sz="2000" i="1" dirty="0">
                <a:solidFill>
                  <a:schemeClr val="accent1"/>
                </a:solidFill>
              </a:rPr>
              <a:t>trentuno</a:t>
            </a:r>
          </a:p>
          <a:p>
            <a:pPr marL="85725">
              <a:lnSpc>
                <a:spcPct val="150000"/>
              </a:lnSpc>
            </a:pPr>
            <a:r>
              <a:rPr lang="it-IT" sz="2000" dirty="0">
                <a:solidFill>
                  <a:schemeClr val="accent1"/>
                </a:solidFill>
              </a:rPr>
              <a:t>78 – </a:t>
            </a:r>
            <a:r>
              <a:rPr lang="it-IT" sz="2000" i="1" dirty="0">
                <a:solidFill>
                  <a:schemeClr val="accent1"/>
                </a:solidFill>
              </a:rPr>
              <a:t>settant(a)</a:t>
            </a:r>
            <a:r>
              <a:rPr lang="it-IT" sz="2000" dirty="0">
                <a:solidFill>
                  <a:schemeClr val="accent1"/>
                </a:solidFill>
              </a:rPr>
              <a:t> + </a:t>
            </a:r>
            <a:r>
              <a:rPr lang="it-IT" sz="2000" i="1" dirty="0">
                <a:solidFill>
                  <a:schemeClr val="accent1"/>
                </a:solidFill>
              </a:rPr>
              <a:t>otto</a:t>
            </a:r>
            <a:r>
              <a:rPr lang="it-IT" sz="2000" dirty="0">
                <a:solidFill>
                  <a:schemeClr val="accent1"/>
                </a:solidFill>
              </a:rPr>
              <a:t> = </a:t>
            </a:r>
            <a:r>
              <a:rPr lang="it-IT" sz="2000" i="1" dirty="0">
                <a:solidFill>
                  <a:schemeClr val="accent1"/>
                </a:solidFill>
              </a:rPr>
              <a:t>settantotto</a:t>
            </a:r>
            <a:endParaRPr lang="it-IT" sz="2000" dirty="0">
              <a:solidFill>
                <a:schemeClr val="accent1"/>
              </a:solidFill>
            </a:endParaRPr>
          </a:p>
          <a:p>
            <a:pPr marL="85725">
              <a:lnSpc>
                <a:spcPct val="150000"/>
              </a:lnSpc>
            </a:pPr>
            <a:r>
              <a:rPr lang="it-IT" sz="2000" dirty="0">
                <a:solidFill>
                  <a:schemeClr val="accent1"/>
                </a:solidFill>
              </a:rPr>
              <a:t>To create all other numbers, simply add the unit to the multiple of ten.</a:t>
            </a:r>
          </a:p>
          <a:p>
            <a:pPr marL="85725">
              <a:lnSpc>
                <a:spcPct val="150000"/>
              </a:lnSpc>
            </a:pPr>
            <a:r>
              <a:rPr lang="it-IT" sz="2000" dirty="0">
                <a:solidFill>
                  <a:schemeClr val="accent1"/>
                </a:solidFill>
              </a:rPr>
              <a:t>For example:</a:t>
            </a:r>
          </a:p>
          <a:p>
            <a:pPr marL="85725">
              <a:lnSpc>
                <a:spcPct val="150000"/>
              </a:lnSpc>
            </a:pPr>
            <a:r>
              <a:rPr lang="it-IT" sz="2000" dirty="0">
                <a:solidFill>
                  <a:schemeClr val="accent1"/>
                </a:solidFill>
              </a:rPr>
              <a:t>32 = </a:t>
            </a:r>
            <a:r>
              <a:rPr lang="it-IT" sz="2000" i="1" dirty="0">
                <a:solidFill>
                  <a:schemeClr val="accent1"/>
                </a:solidFill>
              </a:rPr>
              <a:t>trenta</a:t>
            </a:r>
            <a:r>
              <a:rPr lang="it-IT" sz="2000" dirty="0">
                <a:solidFill>
                  <a:schemeClr val="accent1"/>
                </a:solidFill>
              </a:rPr>
              <a:t> + </a:t>
            </a:r>
            <a:r>
              <a:rPr lang="it-IT" sz="2000" i="1" dirty="0">
                <a:solidFill>
                  <a:schemeClr val="accent1"/>
                </a:solidFill>
              </a:rPr>
              <a:t>due</a:t>
            </a:r>
            <a:r>
              <a:rPr lang="it-IT" sz="2000" dirty="0">
                <a:solidFill>
                  <a:schemeClr val="accent1"/>
                </a:solidFill>
              </a:rPr>
              <a:t> = </a:t>
            </a:r>
            <a:r>
              <a:rPr lang="it-IT" sz="2000" i="1" dirty="0">
                <a:solidFill>
                  <a:schemeClr val="accent1"/>
                </a:solidFill>
              </a:rPr>
              <a:t>trentadue</a:t>
            </a:r>
          </a:p>
        </p:txBody>
      </p:sp>
      <p:sp>
        <p:nvSpPr>
          <p:cNvPr id="4" name="Slide Number Placeholder 3">
            <a:extLst>
              <a:ext uri="{FF2B5EF4-FFF2-40B4-BE49-F238E27FC236}">
                <a16:creationId xmlns:a16="http://schemas.microsoft.com/office/drawing/2014/main" id="{EE3928F1-CDE7-8EE2-ED8B-1680F5E25E4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27</a:t>
            </a:fld>
            <a:endParaRPr lang="en-AU" dirty="0"/>
          </a:p>
        </p:txBody>
      </p:sp>
    </p:spTree>
    <p:extLst>
      <p:ext uri="{BB962C8B-B14F-4D97-AF65-F5344CB8AC3E}">
        <p14:creationId xmlns:p14="http://schemas.microsoft.com/office/powerpoint/2010/main" val="3597693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FE3F0B-31F6-E95C-E0AB-9731B079B62C}"/>
              </a:ext>
            </a:extLst>
          </p:cNvPr>
          <p:cNvSpPr>
            <a:spLocks noGrp="1"/>
          </p:cNvSpPr>
          <p:nvPr>
            <p:ph type="title"/>
          </p:nvPr>
        </p:nvSpPr>
        <p:spPr/>
        <p:txBody>
          <a:bodyPr/>
          <a:lstStyle/>
          <a:p>
            <a:r>
              <a:rPr lang="en-AU" dirty="0"/>
              <a:t>Copyright</a:t>
            </a:r>
          </a:p>
        </p:txBody>
      </p:sp>
      <p:sp>
        <p:nvSpPr>
          <p:cNvPr id="6" name="Text Placeholder 6">
            <a:extLst>
              <a:ext uri="{FF2B5EF4-FFF2-40B4-BE49-F238E27FC236}">
                <a16:creationId xmlns:a16="http://schemas.microsoft.com/office/drawing/2014/main" id="{61F4D276-AFF5-813B-A598-3E430FEC4704}"/>
              </a:ext>
            </a:extLst>
          </p:cNvPr>
          <p:cNvSpPr txBox="1">
            <a:spLocks/>
          </p:cNvSpPr>
          <p:nvPr/>
        </p:nvSpPr>
        <p:spPr>
          <a:xfrm>
            <a:off x="360000" y="981264"/>
            <a:ext cx="10080000" cy="310015"/>
          </a:xfrm>
          <a:prstGeom prst="rect">
            <a:avLst/>
          </a:prstGeom>
        </p:spPr>
        <p:txBody>
          <a:bodyPr vert="horz" lIns="0" tIns="0" rIns="0" bIns="0" rtlCol="0" anchor="b">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accent4"/>
                </a:solidFill>
                <a:latin typeface="+mj-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2000" b="0" kern="1200">
                <a:solidFill>
                  <a:schemeClr val="bg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a:hlinkClick r:id="rId2">
                  <a:extLst>
                    <a:ext uri="{A12FA001-AC4F-418D-AE19-62706E023703}">
                      <ahyp:hlinkClr xmlns:ahyp="http://schemas.microsoft.com/office/drawing/2018/hyperlinkcolor" val="tx"/>
                    </a:ext>
                  </a:extLst>
                </a:hlinkClick>
              </a:rPr>
              <a:t>© State of New South Wales (Department of Education), 2024</a:t>
            </a:r>
            <a:endParaRPr lang="en-AU" dirty="0"/>
          </a:p>
        </p:txBody>
      </p:sp>
      <p:sp>
        <p:nvSpPr>
          <p:cNvPr id="7" name="TextBox 6">
            <a:extLst>
              <a:ext uri="{FF2B5EF4-FFF2-40B4-BE49-F238E27FC236}">
                <a16:creationId xmlns:a16="http://schemas.microsoft.com/office/drawing/2014/main" id="{6F25C4FD-D295-2C74-FE8C-D2B474A2B696}"/>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2023.</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2018321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3EFEF-997A-D7D8-B3C6-AE89A4EDA803}"/>
              </a:ext>
            </a:extLst>
          </p:cNvPr>
          <p:cNvSpPr>
            <a:spLocks noGrp="1"/>
          </p:cNvSpPr>
          <p:nvPr>
            <p:ph type="title"/>
          </p:nvPr>
        </p:nvSpPr>
        <p:spPr/>
        <p:txBody>
          <a:bodyPr anchor="t">
            <a:normAutofit/>
          </a:bodyPr>
          <a:lstStyle/>
          <a:p>
            <a:r>
              <a:rPr lang="en-AU" i="1" dirty="0"/>
              <a:t>uno</a:t>
            </a:r>
          </a:p>
        </p:txBody>
      </p:sp>
      <p:sp>
        <p:nvSpPr>
          <p:cNvPr id="16" name="Oval 15" descr="1">
            <a:extLst>
              <a:ext uri="{FF2B5EF4-FFF2-40B4-BE49-F238E27FC236}">
                <a16:creationId xmlns:a16="http://schemas.microsoft.com/office/drawing/2014/main" id="{82325404-2F06-A14B-B131-3430B8141ABC}"/>
              </a:ext>
            </a:extLst>
          </p:cNvPr>
          <p:cNvSpPr/>
          <p:nvPr/>
        </p:nvSpPr>
        <p:spPr>
          <a:xfrm>
            <a:off x="1127093" y="2000972"/>
            <a:ext cx="1453844" cy="1453844"/>
          </a:xfrm>
          <a:prstGeom prst="ellipse">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Slide Number Placeholder 3">
            <a:extLst>
              <a:ext uri="{FF2B5EF4-FFF2-40B4-BE49-F238E27FC236}">
                <a16:creationId xmlns:a16="http://schemas.microsoft.com/office/drawing/2014/main" id="{A8AD0A59-2D8E-8B1C-FFA5-9CBB2AFD26CD}"/>
              </a:ext>
              <a:ext uri="{C183D7F6-B498-43B3-948B-1728B52AA6E4}">
                <adec:decorative xmlns:adec="http://schemas.microsoft.com/office/drawing/2017/decorative" val="1"/>
              </a:ext>
            </a:extLst>
          </p:cNvPr>
          <p:cNvSpPr>
            <a:spLocks noGrp="1"/>
          </p:cNvSpPr>
          <p:nvPr>
            <p:ph type="sldNum" sz="quarter" idx="12"/>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3</a:t>
            </a:fld>
            <a:endParaRPr lang="en-AU"/>
          </a:p>
        </p:txBody>
      </p:sp>
    </p:spTree>
    <p:extLst>
      <p:ext uri="{BB962C8B-B14F-4D97-AF65-F5344CB8AC3E}">
        <p14:creationId xmlns:p14="http://schemas.microsoft.com/office/powerpoint/2010/main" val="1362198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3EFEF-997A-D7D8-B3C6-AE89A4EDA803}"/>
              </a:ext>
            </a:extLst>
          </p:cNvPr>
          <p:cNvSpPr>
            <a:spLocks noGrp="1"/>
          </p:cNvSpPr>
          <p:nvPr>
            <p:ph type="title"/>
          </p:nvPr>
        </p:nvSpPr>
        <p:spPr/>
        <p:txBody>
          <a:bodyPr anchor="t">
            <a:normAutofit/>
          </a:bodyPr>
          <a:lstStyle/>
          <a:p>
            <a:r>
              <a:rPr lang="en-AU" i="1" dirty="0"/>
              <a:t>due</a:t>
            </a:r>
          </a:p>
        </p:txBody>
      </p:sp>
      <p:sp>
        <p:nvSpPr>
          <p:cNvPr id="18" name="Oval 17" descr="1">
            <a:extLst>
              <a:ext uri="{FF2B5EF4-FFF2-40B4-BE49-F238E27FC236}">
                <a16:creationId xmlns:a16="http://schemas.microsoft.com/office/drawing/2014/main" id="{7A3E7A53-056A-28AB-67CD-CBF7D6D1691F}"/>
              </a:ext>
            </a:extLst>
          </p:cNvPr>
          <p:cNvSpPr/>
          <p:nvPr/>
        </p:nvSpPr>
        <p:spPr>
          <a:xfrm>
            <a:off x="1127093" y="2000972"/>
            <a:ext cx="1453844" cy="1453844"/>
          </a:xfrm>
          <a:prstGeom prst="ellipse">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Oval 18" descr="2">
            <a:extLst>
              <a:ext uri="{FF2B5EF4-FFF2-40B4-BE49-F238E27FC236}">
                <a16:creationId xmlns:a16="http://schemas.microsoft.com/office/drawing/2014/main" id="{0032046D-9EEB-6289-57A7-4220410AA317}"/>
              </a:ext>
            </a:extLst>
          </p:cNvPr>
          <p:cNvSpPr/>
          <p:nvPr/>
        </p:nvSpPr>
        <p:spPr>
          <a:xfrm>
            <a:off x="3317055" y="2000972"/>
            <a:ext cx="1453844" cy="1453844"/>
          </a:xfrm>
          <a:prstGeom prst="ellipse">
            <a:avLst/>
          </a:prstGeom>
          <a:blipFill dpi="0" rotWithShape="1">
            <a:blip r:embed="rId3">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Slide Number Placeholder 3">
            <a:extLst>
              <a:ext uri="{FF2B5EF4-FFF2-40B4-BE49-F238E27FC236}">
                <a16:creationId xmlns:a16="http://schemas.microsoft.com/office/drawing/2014/main" id="{A8AD0A59-2D8E-8B1C-FFA5-9CBB2AFD26CD}"/>
              </a:ext>
              <a:ext uri="{C183D7F6-B498-43B3-948B-1728B52AA6E4}">
                <adec:decorative xmlns:adec="http://schemas.microsoft.com/office/drawing/2017/decorative" val="1"/>
              </a:ext>
            </a:extLst>
          </p:cNvPr>
          <p:cNvSpPr>
            <a:spLocks noGrp="1"/>
          </p:cNvSpPr>
          <p:nvPr>
            <p:ph type="sldNum" sz="quarter" idx="12"/>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4</a:t>
            </a:fld>
            <a:endParaRPr lang="en-AU"/>
          </a:p>
        </p:txBody>
      </p:sp>
    </p:spTree>
    <p:extLst>
      <p:ext uri="{BB962C8B-B14F-4D97-AF65-F5344CB8AC3E}">
        <p14:creationId xmlns:p14="http://schemas.microsoft.com/office/powerpoint/2010/main" val="4033175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3EFEF-997A-D7D8-B3C6-AE89A4EDA803}"/>
              </a:ext>
            </a:extLst>
          </p:cNvPr>
          <p:cNvSpPr>
            <a:spLocks noGrp="1"/>
          </p:cNvSpPr>
          <p:nvPr>
            <p:ph type="title"/>
          </p:nvPr>
        </p:nvSpPr>
        <p:spPr/>
        <p:txBody>
          <a:bodyPr anchor="t">
            <a:normAutofit/>
          </a:bodyPr>
          <a:lstStyle/>
          <a:p>
            <a:r>
              <a:rPr lang="en-AU" i="1" dirty="0"/>
              <a:t>tre</a:t>
            </a:r>
          </a:p>
        </p:txBody>
      </p:sp>
      <p:sp>
        <p:nvSpPr>
          <p:cNvPr id="20" name="Oval 19" descr="1">
            <a:extLst>
              <a:ext uri="{FF2B5EF4-FFF2-40B4-BE49-F238E27FC236}">
                <a16:creationId xmlns:a16="http://schemas.microsoft.com/office/drawing/2014/main" id="{88DBC297-D1B0-EE6C-6385-FEB51648C750}"/>
              </a:ext>
            </a:extLst>
          </p:cNvPr>
          <p:cNvSpPr/>
          <p:nvPr/>
        </p:nvSpPr>
        <p:spPr>
          <a:xfrm>
            <a:off x="1127093" y="2000972"/>
            <a:ext cx="1453844" cy="1453844"/>
          </a:xfrm>
          <a:prstGeom prst="ellipse">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Oval 20" descr="2">
            <a:extLst>
              <a:ext uri="{FF2B5EF4-FFF2-40B4-BE49-F238E27FC236}">
                <a16:creationId xmlns:a16="http://schemas.microsoft.com/office/drawing/2014/main" id="{3B80F08E-5849-261D-3A86-2B8F6FCB6104}"/>
              </a:ext>
            </a:extLst>
          </p:cNvPr>
          <p:cNvSpPr/>
          <p:nvPr/>
        </p:nvSpPr>
        <p:spPr>
          <a:xfrm>
            <a:off x="3317055" y="2000972"/>
            <a:ext cx="1453844" cy="1453844"/>
          </a:xfrm>
          <a:prstGeom prst="ellipse">
            <a:avLst/>
          </a:prstGeom>
          <a:blipFill dpi="0" rotWithShape="1">
            <a:blip r:embed="rId3">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Oval 21" descr="3">
            <a:extLst>
              <a:ext uri="{FF2B5EF4-FFF2-40B4-BE49-F238E27FC236}">
                <a16:creationId xmlns:a16="http://schemas.microsoft.com/office/drawing/2014/main" id="{9A7F2310-C6B9-699E-407C-C4467E6AD035}"/>
              </a:ext>
            </a:extLst>
          </p:cNvPr>
          <p:cNvSpPr>
            <a:spLocks noChangeAspect="1"/>
          </p:cNvSpPr>
          <p:nvPr/>
        </p:nvSpPr>
        <p:spPr>
          <a:xfrm>
            <a:off x="5405315" y="1982972"/>
            <a:ext cx="1489844" cy="1489844"/>
          </a:xfrm>
          <a:prstGeom prst="ellipse">
            <a:avLst/>
          </a:prstGeom>
          <a:blipFill dpi="0" rotWithShape="1">
            <a:blip r:embed="rId4">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Slide Number Placeholder 3">
            <a:extLst>
              <a:ext uri="{FF2B5EF4-FFF2-40B4-BE49-F238E27FC236}">
                <a16:creationId xmlns:a16="http://schemas.microsoft.com/office/drawing/2014/main" id="{A8AD0A59-2D8E-8B1C-FFA5-9CBB2AFD26CD}"/>
              </a:ext>
            </a:extLst>
          </p:cNvPr>
          <p:cNvSpPr>
            <a:spLocks noGrp="1"/>
          </p:cNvSpPr>
          <p:nvPr>
            <p:ph type="sldNum" sz="quarter" idx="12"/>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5</a:t>
            </a:fld>
            <a:endParaRPr lang="en-AU"/>
          </a:p>
        </p:txBody>
      </p:sp>
    </p:spTree>
    <p:extLst>
      <p:ext uri="{BB962C8B-B14F-4D97-AF65-F5344CB8AC3E}">
        <p14:creationId xmlns:p14="http://schemas.microsoft.com/office/powerpoint/2010/main" val="2169141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3EFEF-997A-D7D8-B3C6-AE89A4EDA803}"/>
              </a:ext>
            </a:extLst>
          </p:cNvPr>
          <p:cNvSpPr>
            <a:spLocks noGrp="1"/>
          </p:cNvSpPr>
          <p:nvPr>
            <p:ph type="title"/>
          </p:nvPr>
        </p:nvSpPr>
        <p:spPr/>
        <p:txBody>
          <a:bodyPr anchor="t">
            <a:normAutofit/>
          </a:bodyPr>
          <a:lstStyle/>
          <a:p>
            <a:r>
              <a:rPr lang="en-AU" i="1" dirty="0"/>
              <a:t>quattro</a:t>
            </a:r>
          </a:p>
        </p:txBody>
      </p:sp>
      <p:sp>
        <p:nvSpPr>
          <p:cNvPr id="18" name="Oval 17" descr="1">
            <a:extLst>
              <a:ext uri="{FF2B5EF4-FFF2-40B4-BE49-F238E27FC236}">
                <a16:creationId xmlns:a16="http://schemas.microsoft.com/office/drawing/2014/main" id="{EBBA09D2-4B0B-F24D-98E2-91436E81654B}"/>
              </a:ext>
            </a:extLst>
          </p:cNvPr>
          <p:cNvSpPr/>
          <p:nvPr/>
        </p:nvSpPr>
        <p:spPr>
          <a:xfrm>
            <a:off x="1127093" y="2000972"/>
            <a:ext cx="1453844" cy="1453844"/>
          </a:xfrm>
          <a:prstGeom prst="ellipse">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Oval 18" descr="2">
            <a:extLst>
              <a:ext uri="{FF2B5EF4-FFF2-40B4-BE49-F238E27FC236}">
                <a16:creationId xmlns:a16="http://schemas.microsoft.com/office/drawing/2014/main" id="{70F98A5C-DFE0-D7C7-FC86-94EB73FEF26E}"/>
              </a:ext>
            </a:extLst>
          </p:cNvPr>
          <p:cNvSpPr/>
          <p:nvPr/>
        </p:nvSpPr>
        <p:spPr>
          <a:xfrm>
            <a:off x="3317055" y="2000972"/>
            <a:ext cx="1453844" cy="1453844"/>
          </a:xfrm>
          <a:prstGeom prst="ellipse">
            <a:avLst/>
          </a:prstGeom>
          <a:blipFill dpi="0" rotWithShape="1">
            <a:blip r:embed="rId3">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Oval 19" descr="3">
            <a:extLst>
              <a:ext uri="{FF2B5EF4-FFF2-40B4-BE49-F238E27FC236}">
                <a16:creationId xmlns:a16="http://schemas.microsoft.com/office/drawing/2014/main" id="{86AC6663-36DA-0D88-897D-4FF2C67384F3}"/>
              </a:ext>
            </a:extLst>
          </p:cNvPr>
          <p:cNvSpPr>
            <a:spLocks noChangeAspect="1"/>
          </p:cNvSpPr>
          <p:nvPr/>
        </p:nvSpPr>
        <p:spPr>
          <a:xfrm>
            <a:off x="5405315" y="1982972"/>
            <a:ext cx="1489844" cy="1489844"/>
          </a:xfrm>
          <a:prstGeom prst="ellipse">
            <a:avLst/>
          </a:prstGeom>
          <a:blipFill dpi="0" rotWithShape="1">
            <a:blip r:embed="rId4">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Oval 25" descr="4">
            <a:extLst>
              <a:ext uri="{FF2B5EF4-FFF2-40B4-BE49-F238E27FC236}">
                <a16:creationId xmlns:a16="http://schemas.microsoft.com/office/drawing/2014/main" id="{CBF73BEC-91F4-FB48-19ED-280581427B6D}"/>
              </a:ext>
            </a:extLst>
          </p:cNvPr>
          <p:cNvSpPr>
            <a:spLocks noChangeAspect="1"/>
          </p:cNvSpPr>
          <p:nvPr/>
        </p:nvSpPr>
        <p:spPr>
          <a:xfrm>
            <a:off x="7565392" y="2000972"/>
            <a:ext cx="1453844" cy="1453844"/>
          </a:xfrm>
          <a:prstGeom prst="ellipse">
            <a:avLst/>
          </a:prstGeom>
          <a:blipFill dpi="0" rotWithShape="1">
            <a:blip r:embed="rId5">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Slide Number Placeholder 3">
            <a:extLst>
              <a:ext uri="{FF2B5EF4-FFF2-40B4-BE49-F238E27FC236}">
                <a16:creationId xmlns:a16="http://schemas.microsoft.com/office/drawing/2014/main" id="{A8AD0A59-2D8E-8B1C-FFA5-9CBB2AFD26CD}"/>
              </a:ext>
              <a:ext uri="{C183D7F6-B498-43B3-948B-1728B52AA6E4}">
                <adec:decorative xmlns:adec="http://schemas.microsoft.com/office/drawing/2017/decorative" val="1"/>
              </a:ext>
            </a:extLst>
          </p:cNvPr>
          <p:cNvSpPr>
            <a:spLocks noGrp="1"/>
          </p:cNvSpPr>
          <p:nvPr>
            <p:ph type="sldNum" sz="quarter" idx="12"/>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6</a:t>
            </a:fld>
            <a:endParaRPr lang="en-AU"/>
          </a:p>
        </p:txBody>
      </p:sp>
    </p:spTree>
    <p:extLst>
      <p:ext uri="{BB962C8B-B14F-4D97-AF65-F5344CB8AC3E}">
        <p14:creationId xmlns:p14="http://schemas.microsoft.com/office/powerpoint/2010/main" val="2307928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3EFEF-997A-D7D8-B3C6-AE89A4EDA803}"/>
              </a:ext>
            </a:extLst>
          </p:cNvPr>
          <p:cNvSpPr>
            <a:spLocks noGrp="1"/>
          </p:cNvSpPr>
          <p:nvPr>
            <p:ph type="title"/>
          </p:nvPr>
        </p:nvSpPr>
        <p:spPr/>
        <p:txBody>
          <a:bodyPr anchor="t">
            <a:normAutofit/>
          </a:bodyPr>
          <a:lstStyle/>
          <a:p>
            <a:r>
              <a:rPr lang="en-AU" i="1" dirty="0"/>
              <a:t>cinque</a:t>
            </a:r>
          </a:p>
        </p:txBody>
      </p:sp>
      <p:sp>
        <p:nvSpPr>
          <p:cNvPr id="23" name="Oval 22" descr="1">
            <a:extLst>
              <a:ext uri="{FF2B5EF4-FFF2-40B4-BE49-F238E27FC236}">
                <a16:creationId xmlns:a16="http://schemas.microsoft.com/office/drawing/2014/main" id="{28DECF89-B381-511E-DF3D-FA8F33A7A755}"/>
              </a:ext>
            </a:extLst>
          </p:cNvPr>
          <p:cNvSpPr/>
          <p:nvPr/>
        </p:nvSpPr>
        <p:spPr>
          <a:xfrm>
            <a:off x="1127093" y="2000972"/>
            <a:ext cx="1453844" cy="1453844"/>
          </a:xfrm>
          <a:prstGeom prst="ellipse">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Oval 23" descr="2">
            <a:extLst>
              <a:ext uri="{FF2B5EF4-FFF2-40B4-BE49-F238E27FC236}">
                <a16:creationId xmlns:a16="http://schemas.microsoft.com/office/drawing/2014/main" id="{0F0A0C12-53AC-DADD-20FE-E3FF24D8F074}"/>
              </a:ext>
            </a:extLst>
          </p:cNvPr>
          <p:cNvSpPr/>
          <p:nvPr/>
        </p:nvSpPr>
        <p:spPr>
          <a:xfrm>
            <a:off x="3317055" y="2000972"/>
            <a:ext cx="1453844" cy="1453844"/>
          </a:xfrm>
          <a:prstGeom prst="ellipse">
            <a:avLst/>
          </a:prstGeom>
          <a:blipFill dpi="0" rotWithShape="1">
            <a:blip r:embed="rId3">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Oval 24" descr="3">
            <a:extLst>
              <a:ext uri="{FF2B5EF4-FFF2-40B4-BE49-F238E27FC236}">
                <a16:creationId xmlns:a16="http://schemas.microsoft.com/office/drawing/2014/main" id="{1003110E-DB08-336A-5928-038627D92E2B}"/>
              </a:ext>
            </a:extLst>
          </p:cNvPr>
          <p:cNvSpPr>
            <a:spLocks noChangeAspect="1"/>
          </p:cNvSpPr>
          <p:nvPr/>
        </p:nvSpPr>
        <p:spPr>
          <a:xfrm>
            <a:off x="5405315" y="1982972"/>
            <a:ext cx="1489844" cy="1489844"/>
          </a:xfrm>
          <a:prstGeom prst="ellipse">
            <a:avLst/>
          </a:prstGeom>
          <a:blipFill dpi="0" rotWithShape="1">
            <a:blip r:embed="rId4">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Oval 30" descr="4">
            <a:extLst>
              <a:ext uri="{FF2B5EF4-FFF2-40B4-BE49-F238E27FC236}">
                <a16:creationId xmlns:a16="http://schemas.microsoft.com/office/drawing/2014/main" id="{C3569FB1-FE4C-DDA9-D6E3-0100D3AF31DE}"/>
              </a:ext>
            </a:extLst>
          </p:cNvPr>
          <p:cNvSpPr>
            <a:spLocks noChangeAspect="1"/>
          </p:cNvSpPr>
          <p:nvPr/>
        </p:nvSpPr>
        <p:spPr>
          <a:xfrm>
            <a:off x="7565392" y="2000972"/>
            <a:ext cx="1453844" cy="1453844"/>
          </a:xfrm>
          <a:prstGeom prst="ellipse">
            <a:avLst/>
          </a:prstGeom>
          <a:blipFill dpi="0" rotWithShape="1">
            <a:blip r:embed="rId5">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Oval 25" descr="5">
            <a:extLst>
              <a:ext uri="{FF2B5EF4-FFF2-40B4-BE49-F238E27FC236}">
                <a16:creationId xmlns:a16="http://schemas.microsoft.com/office/drawing/2014/main" id="{AEB9EAB3-8F8B-270A-123B-4D42AD47D508}"/>
              </a:ext>
            </a:extLst>
          </p:cNvPr>
          <p:cNvSpPr/>
          <p:nvPr/>
        </p:nvSpPr>
        <p:spPr>
          <a:xfrm>
            <a:off x="9755354" y="2000973"/>
            <a:ext cx="1453843" cy="1453843"/>
          </a:xfrm>
          <a:prstGeom prst="ellipse">
            <a:avLst/>
          </a:prstGeom>
          <a:blipFill dpi="0" rotWithShape="1">
            <a:blip r:embed="rId6">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Slide Number Placeholder 3">
            <a:extLst>
              <a:ext uri="{FF2B5EF4-FFF2-40B4-BE49-F238E27FC236}">
                <a16:creationId xmlns:a16="http://schemas.microsoft.com/office/drawing/2014/main" id="{A8AD0A59-2D8E-8B1C-FFA5-9CBB2AFD26CD}"/>
              </a:ext>
              <a:ext uri="{C183D7F6-B498-43B3-948B-1728B52AA6E4}">
                <adec:decorative xmlns:adec="http://schemas.microsoft.com/office/drawing/2017/decorative" val="1"/>
              </a:ext>
            </a:extLst>
          </p:cNvPr>
          <p:cNvSpPr>
            <a:spLocks noGrp="1"/>
          </p:cNvSpPr>
          <p:nvPr>
            <p:ph type="sldNum" sz="quarter" idx="12"/>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7</a:t>
            </a:fld>
            <a:endParaRPr lang="en-AU"/>
          </a:p>
        </p:txBody>
      </p:sp>
    </p:spTree>
    <p:extLst>
      <p:ext uri="{BB962C8B-B14F-4D97-AF65-F5344CB8AC3E}">
        <p14:creationId xmlns:p14="http://schemas.microsoft.com/office/powerpoint/2010/main" val="3372177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3EFEF-997A-D7D8-B3C6-AE89A4EDA803}"/>
              </a:ext>
            </a:extLst>
          </p:cNvPr>
          <p:cNvSpPr>
            <a:spLocks noGrp="1"/>
          </p:cNvSpPr>
          <p:nvPr>
            <p:ph type="title"/>
          </p:nvPr>
        </p:nvSpPr>
        <p:spPr/>
        <p:txBody>
          <a:bodyPr anchor="t">
            <a:normAutofit/>
          </a:bodyPr>
          <a:lstStyle/>
          <a:p>
            <a:r>
              <a:rPr lang="en-AU" i="1" dirty="0"/>
              <a:t>sei</a:t>
            </a:r>
          </a:p>
        </p:txBody>
      </p:sp>
      <p:sp>
        <p:nvSpPr>
          <p:cNvPr id="25" name="Oval 24" descr="1">
            <a:extLst>
              <a:ext uri="{FF2B5EF4-FFF2-40B4-BE49-F238E27FC236}">
                <a16:creationId xmlns:a16="http://schemas.microsoft.com/office/drawing/2014/main" id="{76009240-0788-484A-1BAD-4F0F811DE7CB}"/>
              </a:ext>
            </a:extLst>
          </p:cNvPr>
          <p:cNvSpPr/>
          <p:nvPr/>
        </p:nvSpPr>
        <p:spPr>
          <a:xfrm>
            <a:off x="1127093" y="2000972"/>
            <a:ext cx="1453844" cy="1453844"/>
          </a:xfrm>
          <a:prstGeom prst="ellipse">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Oval 25" descr="2">
            <a:extLst>
              <a:ext uri="{FF2B5EF4-FFF2-40B4-BE49-F238E27FC236}">
                <a16:creationId xmlns:a16="http://schemas.microsoft.com/office/drawing/2014/main" id="{32C3FBF0-158E-4A3D-010C-EDCF69859086}"/>
              </a:ext>
            </a:extLst>
          </p:cNvPr>
          <p:cNvSpPr/>
          <p:nvPr/>
        </p:nvSpPr>
        <p:spPr>
          <a:xfrm>
            <a:off x="3317055" y="2000972"/>
            <a:ext cx="1453844" cy="1453844"/>
          </a:xfrm>
          <a:prstGeom prst="ellipse">
            <a:avLst/>
          </a:prstGeom>
          <a:blipFill dpi="0" rotWithShape="1">
            <a:blip r:embed="rId3">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Oval 26" descr="3">
            <a:extLst>
              <a:ext uri="{FF2B5EF4-FFF2-40B4-BE49-F238E27FC236}">
                <a16:creationId xmlns:a16="http://schemas.microsoft.com/office/drawing/2014/main" id="{70509106-C15B-D6B7-5043-AA64987690C0}"/>
              </a:ext>
            </a:extLst>
          </p:cNvPr>
          <p:cNvSpPr>
            <a:spLocks noChangeAspect="1"/>
          </p:cNvSpPr>
          <p:nvPr/>
        </p:nvSpPr>
        <p:spPr>
          <a:xfrm>
            <a:off x="5405315" y="1982972"/>
            <a:ext cx="1489844" cy="1489844"/>
          </a:xfrm>
          <a:prstGeom prst="ellipse">
            <a:avLst/>
          </a:prstGeom>
          <a:blipFill dpi="0" rotWithShape="1">
            <a:blip r:embed="rId4">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Oval 32" descr="4">
            <a:extLst>
              <a:ext uri="{FF2B5EF4-FFF2-40B4-BE49-F238E27FC236}">
                <a16:creationId xmlns:a16="http://schemas.microsoft.com/office/drawing/2014/main" id="{5910FC01-C2A7-A393-EEB3-A47D75CC9F47}"/>
              </a:ext>
            </a:extLst>
          </p:cNvPr>
          <p:cNvSpPr>
            <a:spLocks noChangeAspect="1"/>
          </p:cNvSpPr>
          <p:nvPr/>
        </p:nvSpPr>
        <p:spPr>
          <a:xfrm>
            <a:off x="7565392" y="2000972"/>
            <a:ext cx="1453844" cy="1453844"/>
          </a:xfrm>
          <a:prstGeom prst="ellipse">
            <a:avLst/>
          </a:prstGeom>
          <a:blipFill dpi="0" rotWithShape="1">
            <a:blip r:embed="rId5">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Oval 27" descr="5">
            <a:extLst>
              <a:ext uri="{FF2B5EF4-FFF2-40B4-BE49-F238E27FC236}">
                <a16:creationId xmlns:a16="http://schemas.microsoft.com/office/drawing/2014/main" id="{76614E6F-762C-89B7-D75D-8424353A0DEA}"/>
              </a:ext>
            </a:extLst>
          </p:cNvPr>
          <p:cNvSpPr/>
          <p:nvPr/>
        </p:nvSpPr>
        <p:spPr>
          <a:xfrm>
            <a:off x="9755354" y="2000973"/>
            <a:ext cx="1453843" cy="1453843"/>
          </a:xfrm>
          <a:prstGeom prst="ellipse">
            <a:avLst/>
          </a:prstGeom>
          <a:blipFill dpi="0" rotWithShape="1">
            <a:blip r:embed="rId6">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Oval 28" descr="6">
            <a:extLst>
              <a:ext uri="{FF2B5EF4-FFF2-40B4-BE49-F238E27FC236}">
                <a16:creationId xmlns:a16="http://schemas.microsoft.com/office/drawing/2014/main" id="{3B5F2928-2ADA-326E-9CE9-55989062C901}"/>
              </a:ext>
            </a:extLst>
          </p:cNvPr>
          <p:cNvSpPr/>
          <p:nvPr/>
        </p:nvSpPr>
        <p:spPr>
          <a:xfrm>
            <a:off x="1115186" y="4147456"/>
            <a:ext cx="1453842" cy="1453842"/>
          </a:xfrm>
          <a:prstGeom prst="ellipse">
            <a:avLst/>
          </a:prstGeom>
          <a:blipFill dpi="0" rotWithShape="1">
            <a:blip r:embed="rId7">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Slide Number Placeholder 3">
            <a:extLst>
              <a:ext uri="{FF2B5EF4-FFF2-40B4-BE49-F238E27FC236}">
                <a16:creationId xmlns:a16="http://schemas.microsoft.com/office/drawing/2014/main" id="{A8AD0A59-2D8E-8B1C-FFA5-9CBB2AFD26CD}"/>
              </a:ext>
              <a:ext uri="{C183D7F6-B498-43B3-948B-1728B52AA6E4}">
                <adec:decorative xmlns:adec="http://schemas.microsoft.com/office/drawing/2017/decorative" val="1"/>
              </a:ext>
            </a:extLst>
          </p:cNvPr>
          <p:cNvSpPr>
            <a:spLocks noGrp="1"/>
          </p:cNvSpPr>
          <p:nvPr>
            <p:ph type="sldNum" sz="quarter" idx="12"/>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8</a:t>
            </a:fld>
            <a:endParaRPr lang="en-AU"/>
          </a:p>
        </p:txBody>
      </p:sp>
    </p:spTree>
    <p:extLst>
      <p:ext uri="{BB962C8B-B14F-4D97-AF65-F5344CB8AC3E}">
        <p14:creationId xmlns:p14="http://schemas.microsoft.com/office/powerpoint/2010/main" val="3109772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3EFEF-997A-D7D8-B3C6-AE89A4EDA803}"/>
              </a:ext>
            </a:extLst>
          </p:cNvPr>
          <p:cNvSpPr>
            <a:spLocks noGrp="1"/>
          </p:cNvSpPr>
          <p:nvPr>
            <p:ph type="title"/>
          </p:nvPr>
        </p:nvSpPr>
        <p:spPr/>
        <p:txBody>
          <a:bodyPr anchor="t">
            <a:normAutofit/>
          </a:bodyPr>
          <a:lstStyle/>
          <a:p>
            <a:r>
              <a:rPr lang="en-AU" i="1" dirty="0"/>
              <a:t>sette</a:t>
            </a:r>
          </a:p>
        </p:txBody>
      </p:sp>
      <p:sp>
        <p:nvSpPr>
          <p:cNvPr id="27" name="Oval 26" descr="1">
            <a:extLst>
              <a:ext uri="{FF2B5EF4-FFF2-40B4-BE49-F238E27FC236}">
                <a16:creationId xmlns:a16="http://schemas.microsoft.com/office/drawing/2014/main" id="{1945DEAC-FED8-FF2E-4DE8-0B7B821856E5}"/>
              </a:ext>
            </a:extLst>
          </p:cNvPr>
          <p:cNvSpPr/>
          <p:nvPr/>
        </p:nvSpPr>
        <p:spPr>
          <a:xfrm>
            <a:off x="1127093" y="2000972"/>
            <a:ext cx="1453844" cy="1453844"/>
          </a:xfrm>
          <a:prstGeom prst="ellipse">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Oval 27" descr="2">
            <a:extLst>
              <a:ext uri="{FF2B5EF4-FFF2-40B4-BE49-F238E27FC236}">
                <a16:creationId xmlns:a16="http://schemas.microsoft.com/office/drawing/2014/main" id="{5700470B-9FDA-5A74-92FF-2B7776456FE5}"/>
              </a:ext>
            </a:extLst>
          </p:cNvPr>
          <p:cNvSpPr/>
          <p:nvPr/>
        </p:nvSpPr>
        <p:spPr>
          <a:xfrm>
            <a:off x="3317055" y="2000972"/>
            <a:ext cx="1453844" cy="1453844"/>
          </a:xfrm>
          <a:prstGeom prst="ellipse">
            <a:avLst/>
          </a:prstGeom>
          <a:blipFill dpi="0" rotWithShape="1">
            <a:blip r:embed="rId3">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Oval 28" descr="3">
            <a:extLst>
              <a:ext uri="{FF2B5EF4-FFF2-40B4-BE49-F238E27FC236}">
                <a16:creationId xmlns:a16="http://schemas.microsoft.com/office/drawing/2014/main" id="{3C1B3EB0-EBBC-0731-150D-F0A4CCADD446}"/>
              </a:ext>
            </a:extLst>
          </p:cNvPr>
          <p:cNvSpPr>
            <a:spLocks noChangeAspect="1"/>
          </p:cNvSpPr>
          <p:nvPr/>
        </p:nvSpPr>
        <p:spPr>
          <a:xfrm>
            <a:off x="5405315" y="1982972"/>
            <a:ext cx="1489844" cy="1489844"/>
          </a:xfrm>
          <a:prstGeom prst="ellipse">
            <a:avLst/>
          </a:prstGeom>
          <a:blipFill dpi="0" rotWithShape="1">
            <a:blip r:embed="rId4">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Oval 34" descr="4">
            <a:extLst>
              <a:ext uri="{FF2B5EF4-FFF2-40B4-BE49-F238E27FC236}">
                <a16:creationId xmlns:a16="http://schemas.microsoft.com/office/drawing/2014/main" id="{F00BB323-3282-69D5-4B46-223E4B35AE87}"/>
              </a:ext>
            </a:extLst>
          </p:cNvPr>
          <p:cNvSpPr>
            <a:spLocks noChangeAspect="1"/>
          </p:cNvSpPr>
          <p:nvPr/>
        </p:nvSpPr>
        <p:spPr>
          <a:xfrm>
            <a:off x="7565392" y="2000972"/>
            <a:ext cx="1453844" cy="1453844"/>
          </a:xfrm>
          <a:prstGeom prst="ellipse">
            <a:avLst/>
          </a:prstGeom>
          <a:blipFill dpi="0" rotWithShape="1">
            <a:blip r:embed="rId5">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Oval 29" descr="5">
            <a:extLst>
              <a:ext uri="{FF2B5EF4-FFF2-40B4-BE49-F238E27FC236}">
                <a16:creationId xmlns:a16="http://schemas.microsoft.com/office/drawing/2014/main" id="{4496E66D-1ED8-F206-8433-10249778D09A}"/>
              </a:ext>
            </a:extLst>
          </p:cNvPr>
          <p:cNvSpPr/>
          <p:nvPr/>
        </p:nvSpPr>
        <p:spPr>
          <a:xfrm>
            <a:off x="9755354" y="2000973"/>
            <a:ext cx="1453843" cy="1453843"/>
          </a:xfrm>
          <a:prstGeom prst="ellipse">
            <a:avLst/>
          </a:prstGeom>
          <a:blipFill dpi="0" rotWithShape="1">
            <a:blip r:embed="rId6">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Oval 30" descr="6">
            <a:extLst>
              <a:ext uri="{FF2B5EF4-FFF2-40B4-BE49-F238E27FC236}">
                <a16:creationId xmlns:a16="http://schemas.microsoft.com/office/drawing/2014/main" id="{3298906E-9A4F-6363-D7B1-6154A9642B8B}"/>
              </a:ext>
            </a:extLst>
          </p:cNvPr>
          <p:cNvSpPr/>
          <p:nvPr/>
        </p:nvSpPr>
        <p:spPr>
          <a:xfrm>
            <a:off x="1115186" y="4147456"/>
            <a:ext cx="1453842" cy="1453842"/>
          </a:xfrm>
          <a:prstGeom prst="ellipse">
            <a:avLst/>
          </a:prstGeom>
          <a:blipFill dpi="0" rotWithShape="1">
            <a:blip r:embed="rId7">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Oval 31" descr="7">
            <a:extLst>
              <a:ext uri="{FF2B5EF4-FFF2-40B4-BE49-F238E27FC236}">
                <a16:creationId xmlns:a16="http://schemas.microsoft.com/office/drawing/2014/main" id="{0921772A-D2C1-5015-99A9-CB7FAEDBD5F3}"/>
              </a:ext>
            </a:extLst>
          </p:cNvPr>
          <p:cNvSpPr/>
          <p:nvPr/>
        </p:nvSpPr>
        <p:spPr>
          <a:xfrm>
            <a:off x="3258899" y="4147456"/>
            <a:ext cx="1453842" cy="1453842"/>
          </a:xfrm>
          <a:prstGeom prst="ellipse">
            <a:avLst/>
          </a:prstGeom>
          <a:blipFill dpi="0" rotWithShape="1">
            <a:blip r:embed="rId8"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Slide Number Placeholder 3">
            <a:extLst>
              <a:ext uri="{FF2B5EF4-FFF2-40B4-BE49-F238E27FC236}">
                <a16:creationId xmlns:a16="http://schemas.microsoft.com/office/drawing/2014/main" id="{A8AD0A59-2D8E-8B1C-FFA5-9CBB2AFD26CD}"/>
              </a:ext>
              <a:ext uri="{C183D7F6-B498-43B3-948B-1728B52AA6E4}">
                <adec:decorative xmlns:adec="http://schemas.microsoft.com/office/drawing/2017/decorative" val="1"/>
              </a:ext>
            </a:extLst>
          </p:cNvPr>
          <p:cNvSpPr>
            <a:spLocks noGrp="1"/>
          </p:cNvSpPr>
          <p:nvPr>
            <p:ph type="sldNum" sz="quarter" idx="12"/>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9</a:t>
            </a:fld>
            <a:endParaRPr lang="en-AU"/>
          </a:p>
        </p:txBody>
      </p:sp>
    </p:spTree>
    <p:extLst>
      <p:ext uri="{BB962C8B-B14F-4D97-AF65-F5344CB8AC3E}">
        <p14:creationId xmlns:p14="http://schemas.microsoft.com/office/powerpoint/2010/main" val="1891212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535</Words>
  <Application>Microsoft Office PowerPoint</Application>
  <PresentationFormat>Widescreen</PresentationFormat>
  <Paragraphs>115</Paragraphs>
  <Slides>28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Times New Roman</vt:lpstr>
      <vt:lpstr>Arial</vt:lpstr>
      <vt:lpstr>Public Sans</vt:lpstr>
      <vt:lpstr>Public Sans Light</vt:lpstr>
      <vt:lpstr>1_NSWG Corporate</vt:lpstr>
      <vt:lpstr>I numeri 1–100</vt:lpstr>
      <vt:lpstr>zero</vt:lpstr>
      <vt:lpstr>uno</vt:lpstr>
      <vt:lpstr>due</vt:lpstr>
      <vt:lpstr>tre</vt:lpstr>
      <vt:lpstr>quattro</vt:lpstr>
      <vt:lpstr>cinque</vt:lpstr>
      <vt:lpstr>sei</vt:lpstr>
      <vt:lpstr>sette</vt:lpstr>
      <vt:lpstr>otto</vt:lpstr>
      <vt:lpstr>nove</vt:lpstr>
      <vt:lpstr>dieci</vt:lpstr>
      <vt:lpstr>Da uno a dieci (1 of 2)</vt:lpstr>
      <vt:lpstr>Da uno a dieci (2 of 2)</vt:lpstr>
      <vt:lpstr>undici</vt:lpstr>
      <vt:lpstr>dodici</vt:lpstr>
      <vt:lpstr>tredici</vt:lpstr>
      <vt:lpstr>quattordici</vt:lpstr>
      <vt:lpstr>quindici</vt:lpstr>
      <vt:lpstr>sedici</vt:lpstr>
      <vt:lpstr>diciassette</vt:lpstr>
      <vt:lpstr>diciotto</vt:lpstr>
      <vt:lpstr>diciannove</vt:lpstr>
      <vt:lpstr>venti</vt:lpstr>
      <vt:lpstr>Da undici a venti (1 of 2)</vt:lpstr>
      <vt:lpstr>Da undici a venti (2 of 2)</vt:lpstr>
      <vt:lpstr>Numbers beyond 20</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numeri 1–100</dc:title>
  <dc:creator>NSW Department of Education</dc:creator>
  <dcterms:created xsi:type="dcterms:W3CDTF">2024-03-26T23:39:54Z</dcterms:created>
  <dcterms:modified xsi:type="dcterms:W3CDTF">2024-03-26T23:40:08Z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2024-03-26T23:40:08Z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c2d267ee-ca6f-42f6-8829-0912ae36679f</vt:lpwstr>
  </property>
  <property fmtid="{D5CDD505-2E9C-101B-9397-08002B2CF9AE}" pid="8" name="MSIP_Label_b603dfd7-d93a-4381-a340-2995d8282205_ContentBits">
    <vt:lpwstr>0</vt:lpwstr>
  </property>
</Properties>
</file>