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7" r:id="rId2"/>
    <p:sldId id="272" r:id="rId3"/>
    <p:sldId id="376" r:id="rId4"/>
    <p:sldId id="375" r:id="rId5"/>
    <p:sldId id="366" r:id="rId6"/>
    <p:sldId id="367" r:id="rId7"/>
    <p:sldId id="393" r:id="rId8"/>
    <p:sldId id="396" r:id="rId9"/>
    <p:sldId id="392" r:id="rId10"/>
    <p:sldId id="394" r:id="rId11"/>
    <p:sldId id="390" r:id="rId12"/>
    <p:sldId id="391"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
      <p:font typeface="Public Sans SemiBold"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DD3D6"/>
    <a:srgbClr val="EBEBEB"/>
    <a:srgbClr val="FFFFFF"/>
    <a:srgbClr val="00296C"/>
    <a:srgbClr val="146CFD"/>
    <a:srgbClr val="0070C0"/>
    <a:srgbClr val="CBEDFD"/>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043C6-02C7-4F02-B244-A60C39CBF589}" v="7" dt="2024-06-18T23:17:17.594"/>
    <p1510:client id="{8FBF3D48-0736-B94C-B7A5-9754D0B9124D}" v="2" dt="2024-06-18T04:55:43.17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73"/>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Hole in one</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5D735A-EEB1-EB0D-7891-C0648BB1E8AE}"/>
              </a:ext>
            </a:extLst>
          </p:cNvPr>
          <p:cNvSpPr>
            <a:spLocks noGrp="1"/>
          </p:cNvSpPr>
          <p:nvPr>
            <p:ph type="title"/>
          </p:nvPr>
        </p:nvSpPr>
        <p:spPr/>
        <p:txBody>
          <a:bodyPr/>
          <a:lstStyle/>
          <a:p>
            <a:r>
              <a:rPr lang="en-AU" dirty="0"/>
              <a:t>Hole in one (7)</a:t>
            </a:r>
          </a:p>
        </p:txBody>
      </p:sp>
      <p:sp>
        <p:nvSpPr>
          <p:cNvPr id="11" name="Text Placeholder 10">
            <a:extLst>
              <a:ext uri="{FF2B5EF4-FFF2-40B4-BE49-F238E27FC236}">
                <a16:creationId xmlns:a16="http://schemas.microsoft.com/office/drawing/2014/main" id="{D8605A62-440E-1DDD-E2A8-2A53A7B91012}"/>
              </a:ext>
            </a:extLst>
          </p:cNvPr>
          <p:cNvSpPr>
            <a:spLocks noGrp="1"/>
          </p:cNvSpPr>
          <p:nvPr>
            <p:ph type="body" sz="quarter" idx="18"/>
          </p:nvPr>
        </p:nvSpPr>
        <p:spPr/>
        <p:txBody>
          <a:bodyPr/>
          <a:lstStyle/>
          <a:p>
            <a:r>
              <a:rPr lang="en-AU" dirty="0"/>
              <a:t>Your turn – solution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05E1A1-9400-DA07-076B-49F4EC0CF739}"/>
                  </a:ext>
                </a:extLst>
              </p:cNvPr>
              <p:cNvSpPr txBox="1"/>
              <p:nvPr/>
            </p:nvSpPr>
            <p:spPr>
              <a:xfrm>
                <a:off x="426120" y="1572499"/>
                <a:ext cx="2138403" cy="434109"/>
              </a:xfrm>
              <a:prstGeom prst="rect">
                <a:avLst/>
              </a:prstGeom>
              <a:noFill/>
            </p:spPr>
            <p:txBody>
              <a:bodyPr wrap="none" lIns="0" tIns="0" rIns="0" bIns="0" rtlCol="0">
                <a:noAutofit/>
              </a:bodyPr>
              <a:lstStyle/>
              <a:p>
                <a:pPr algn="l"/>
                <a:r>
                  <a:rPr lang="en-AU" sz="1800" dirty="0"/>
                  <a:t>Find the value of </a:t>
                </a:r>
                <a14:m>
                  <m:oMath xmlns:m="http://schemas.openxmlformats.org/officeDocument/2006/math">
                    <m:r>
                      <a:rPr lang="en-AU" sz="1800" b="0" i="1" smtClean="0">
                        <a:latin typeface="Cambria Math" panose="02040503050406030204" pitchFamily="18" charset="0"/>
                      </a:rPr>
                      <m:t>𝑥</m:t>
                    </m:r>
                  </m:oMath>
                </a14:m>
                <a:r>
                  <a:rPr lang="en-AU" sz="1800" dirty="0"/>
                  <a:t>.</a:t>
                </a:r>
              </a:p>
            </p:txBody>
          </p:sp>
        </mc:Choice>
        <mc:Fallback xmlns="">
          <p:sp>
            <p:nvSpPr>
              <p:cNvPr id="4" name="TextBox 3">
                <a:extLst>
                  <a:ext uri="{FF2B5EF4-FFF2-40B4-BE49-F238E27FC236}">
                    <a16:creationId xmlns:a16="http://schemas.microsoft.com/office/drawing/2014/main" id="{F305E1A1-9400-DA07-076B-49F4EC0CF739}"/>
                  </a:ext>
                </a:extLst>
              </p:cNvPr>
              <p:cNvSpPr txBox="1">
                <a:spLocks noRot="1" noChangeAspect="1" noMove="1" noResize="1" noEditPoints="1" noAdjustHandles="1" noChangeArrowheads="1" noChangeShapeType="1" noTextEdit="1"/>
              </p:cNvSpPr>
              <p:nvPr/>
            </p:nvSpPr>
            <p:spPr>
              <a:xfrm>
                <a:off x="426120" y="1572499"/>
                <a:ext cx="2138403" cy="434109"/>
              </a:xfrm>
              <a:prstGeom prst="rect">
                <a:avLst/>
              </a:prstGeom>
              <a:blipFill>
                <a:blip r:embed="rId2"/>
                <a:stretch>
                  <a:fillRect l="-6471" t="-14286"/>
                </a:stretch>
              </a:blipFill>
            </p:spPr>
            <p:txBody>
              <a:bodyPr/>
              <a:lstStyle/>
              <a:p>
                <a:r>
                  <a:rPr lang="en-US">
                    <a:noFill/>
                  </a:rPr>
                  <a:t> </a:t>
                </a:r>
              </a:p>
            </p:txBody>
          </p:sp>
        </mc:Fallback>
      </mc:AlternateContent>
      <p:pic>
        <p:nvPicPr>
          <p:cNvPr id="26" name="Picture 25" descr="Right-angled triangle with hypotenuse 10 cm, lengths 6 cm and x cm with squares representing areas next to each side.">
            <a:extLst>
              <a:ext uri="{FF2B5EF4-FFF2-40B4-BE49-F238E27FC236}">
                <a16:creationId xmlns:a16="http://schemas.microsoft.com/office/drawing/2014/main" id="{39F6C169-3AD8-630C-2474-F130E85104C8}"/>
              </a:ext>
            </a:extLst>
          </p:cNvPr>
          <p:cNvPicPr>
            <a:picLocks noChangeAspect="1"/>
          </p:cNvPicPr>
          <p:nvPr/>
        </p:nvPicPr>
        <p:blipFill>
          <a:blip r:embed="rId3"/>
          <a:stretch>
            <a:fillRect/>
          </a:stretch>
        </p:blipFill>
        <p:spPr>
          <a:xfrm>
            <a:off x="656298" y="1884758"/>
            <a:ext cx="4144504" cy="4378759"/>
          </a:xfrm>
          <a:prstGeom prst="rect">
            <a:avLst/>
          </a:prstGeom>
        </p:spPr>
      </p:pic>
      <p:pic>
        <p:nvPicPr>
          <p:cNvPr id="31" name="Picture 30" descr="Area model showing&#10;x squared plus 36 equals 100&#10;x squared equals 64&#10;x equals 8">
            <a:extLst>
              <a:ext uri="{FF2B5EF4-FFF2-40B4-BE49-F238E27FC236}">
                <a16:creationId xmlns:a16="http://schemas.microsoft.com/office/drawing/2014/main" id="{C66CF675-5271-E720-0189-4AC4064A5CA8}"/>
              </a:ext>
            </a:extLst>
          </p:cNvPr>
          <p:cNvPicPr>
            <a:picLocks noChangeAspect="1"/>
          </p:cNvPicPr>
          <p:nvPr/>
        </p:nvPicPr>
        <p:blipFill>
          <a:blip r:embed="rId4"/>
          <a:stretch>
            <a:fillRect/>
          </a:stretch>
        </p:blipFill>
        <p:spPr>
          <a:xfrm>
            <a:off x="5625197" y="1692712"/>
            <a:ext cx="5910505" cy="3965596"/>
          </a:xfrm>
          <a:prstGeom prst="rect">
            <a:avLst/>
          </a:prstGeom>
        </p:spPr>
      </p:pic>
      <p:sp>
        <p:nvSpPr>
          <p:cNvPr id="5" name="Slide Number Placeholder 4">
            <a:extLst>
              <a:ext uri="{FF2B5EF4-FFF2-40B4-BE49-F238E27FC236}">
                <a16:creationId xmlns:a16="http://schemas.microsoft.com/office/drawing/2014/main" id="{382628C2-8B9D-C72F-DD70-7841AD243E1C}"/>
              </a:ext>
              <a:ext uri="{C183D7F6-B498-43B3-948B-1728B52AA6E4}">
                <adec:decorative xmlns:adec="http://schemas.microsoft.com/office/drawing/2017/decorative" val="1"/>
              </a:ext>
            </a:extLst>
          </p:cNvPr>
          <p:cNvSpPr>
            <a:spLocks noGrp="1"/>
          </p:cNvSpPr>
          <p:nvPr>
            <p:ph type="sldNum" sz="quarter" idx="10"/>
          </p:nvPr>
        </p:nvSpPr>
        <p:spPr/>
        <p:txBody>
          <a:bodyPr/>
          <a:lstStyle/>
          <a:p>
            <a:fld id="{BADEFA4E-EC9A-4757-94DE-18F1522389CA}" type="slidenum">
              <a:rPr lang="en-AU" smtClean="0"/>
              <a:t>10</a:t>
            </a:fld>
            <a:endParaRPr lang="en-AU"/>
          </a:p>
        </p:txBody>
      </p:sp>
    </p:spTree>
    <p:extLst>
      <p:ext uri="{BB962C8B-B14F-4D97-AF65-F5344CB8AC3E}">
        <p14:creationId xmlns:p14="http://schemas.microsoft.com/office/powerpoint/2010/main" val="426620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70288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5D735A-EEB1-EB0D-7891-C0648BB1E8AE}"/>
              </a:ext>
            </a:extLst>
          </p:cNvPr>
          <p:cNvSpPr>
            <a:spLocks noGrp="1"/>
          </p:cNvSpPr>
          <p:nvPr>
            <p:ph type="title"/>
          </p:nvPr>
        </p:nvSpPr>
        <p:spPr/>
        <p:txBody>
          <a:bodyPr/>
          <a:lstStyle/>
          <a:p>
            <a:r>
              <a:rPr lang="en-AU" dirty="0"/>
              <a:t>Hole in one (8)</a:t>
            </a:r>
          </a:p>
        </p:txBody>
      </p:sp>
      <p:sp>
        <p:nvSpPr>
          <p:cNvPr id="11" name="Text Placeholder 10">
            <a:extLst>
              <a:ext uri="{FF2B5EF4-FFF2-40B4-BE49-F238E27FC236}">
                <a16:creationId xmlns:a16="http://schemas.microsoft.com/office/drawing/2014/main" id="{D8605A62-440E-1DDD-E2A8-2A53A7B91012}"/>
              </a:ext>
            </a:extLst>
          </p:cNvPr>
          <p:cNvSpPr>
            <a:spLocks noGrp="1"/>
          </p:cNvSpPr>
          <p:nvPr>
            <p:ph type="body" sz="quarter" idx="18"/>
          </p:nvPr>
        </p:nvSpPr>
        <p:spPr/>
        <p:txBody>
          <a:bodyPr/>
          <a:lstStyle/>
          <a:p>
            <a:r>
              <a:rPr lang="en-AU"/>
              <a:t>Visual representation</a:t>
            </a:r>
          </a:p>
        </p:txBody>
      </p:sp>
      <p:pic>
        <p:nvPicPr>
          <p:cNvPr id="3" name="Picture 2" descr="Right-angled triangle with hypotenuse 5m, lengths 3 m and x m">
            <a:extLst>
              <a:ext uri="{FF2B5EF4-FFF2-40B4-BE49-F238E27FC236}">
                <a16:creationId xmlns:a16="http://schemas.microsoft.com/office/drawing/2014/main" id="{F77CFB72-2A9B-1F0F-8B2C-B8F918E5247C}"/>
              </a:ext>
            </a:extLst>
          </p:cNvPr>
          <p:cNvPicPr>
            <a:picLocks noChangeAspect="1"/>
          </p:cNvPicPr>
          <p:nvPr/>
        </p:nvPicPr>
        <p:blipFill>
          <a:blip r:embed="rId2"/>
          <a:stretch>
            <a:fillRect/>
          </a:stretch>
        </p:blipFill>
        <p:spPr>
          <a:xfrm>
            <a:off x="264995" y="1863665"/>
            <a:ext cx="3286214" cy="1760472"/>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05B0D4-74E0-DD86-129F-CEB5F7626719}"/>
                  </a:ext>
                </a:extLst>
              </p:cNvPr>
              <p:cNvSpPr txBox="1"/>
              <p:nvPr/>
            </p:nvSpPr>
            <p:spPr>
              <a:xfrm>
                <a:off x="3836126" y="1695019"/>
                <a:ext cx="1868012" cy="3858236"/>
              </a:xfrm>
              <a:prstGeom prst="rect">
                <a:avLst/>
              </a:prstGeom>
              <a:noFill/>
            </p:spPr>
            <p:txBody>
              <a:bodyPr wrap="none" rtlCol="0">
                <a:spAutoFit/>
              </a:bodyPr>
              <a:lstStyle/>
              <a:p>
                <a:pPr>
                  <a:lnSpc>
                    <a:spcPct val="200000"/>
                  </a:lnSpc>
                </a:pPr>
                <a14:m>
                  <m:oMathPara xmlns:m="http://schemas.openxmlformats.org/officeDocument/2006/math">
                    <m:oMathParaPr>
                      <m:jc m:val="centerGroup"/>
                    </m:oMathParaPr>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3</m:t>
                          </m:r>
                        </m:e>
                        <m:sup>
                          <m:r>
                            <a:rPr lang="en-AU" sz="2000" b="0" i="1" smtClean="0">
                              <a:latin typeface="Cambria Math" panose="02040503050406030204" pitchFamily="18" charset="0"/>
                            </a:rPr>
                            <m:t>2</m:t>
                          </m:r>
                        </m:sup>
                      </m:sSup>
                      <m:r>
                        <m:rPr>
                          <m:aln/>
                        </m:rPr>
                        <a:rPr lang="en-AU" sz="2000" i="1">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5</m:t>
                          </m:r>
                        </m:e>
                        <m:sup>
                          <m:r>
                            <a:rPr lang="en-AU" sz="2000" b="0" i="1" smtClean="0">
                              <a:latin typeface="Cambria Math" panose="02040503050406030204" pitchFamily="18" charset="0"/>
                            </a:rPr>
                            <m:t>2</m:t>
                          </m:r>
                        </m:sup>
                      </m:sSup>
                    </m:oMath>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+9</m:t>
                      </m:r>
                      <m:r>
                        <m:rPr>
                          <m:aln/>
                        </m:rPr>
                        <a:rPr lang="en-AU" sz="2000" b="0" i="1" smtClean="0">
                          <a:latin typeface="Cambria Math" panose="02040503050406030204" pitchFamily="18" charset="0"/>
                        </a:rPr>
                        <m:t>=</m:t>
                      </m:r>
                      <m:r>
                        <a:rPr lang="en-AU" sz="2000" b="0" i="1" smtClean="0">
                          <a:latin typeface="Cambria Math" panose="02040503050406030204" pitchFamily="18" charset="0"/>
                        </a:rPr>
                        <m:t>25</m:t>
                      </m:r>
                    </m:oMath>
                    <m:oMath xmlns:m="http://schemas.openxmlformats.org/officeDocument/2006/math">
                      <m:r>
                        <a:rPr lang="en-AU" sz="2000" b="0" i="1" smtClean="0">
                          <a:solidFill>
                            <a:srgbClr val="FF0000"/>
                          </a:solidFill>
                          <a:latin typeface="Cambria Math" panose="02040503050406030204" pitchFamily="18" charset="0"/>
                        </a:rPr>
                        <m:t>−9</m:t>
                      </m:r>
                      <m:r>
                        <m:rPr>
                          <m:aln/>
                        </m:rPr>
                        <a:rPr lang="en-AU" sz="2000" b="0" i="1" smtClean="0">
                          <a:solidFill>
                            <a:schemeClr val="bg1"/>
                          </a:solidFill>
                          <a:latin typeface="Cambria Math" panose="02040503050406030204" pitchFamily="18" charset="0"/>
                        </a:rPr>
                        <m:t>=</m:t>
                      </m:r>
                      <m:r>
                        <a:rPr lang="en-AU" sz="2000" b="0" i="1" smtClean="0">
                          <a:solidFill>
                            <a:srgbClr val="FF0000"/>
                          </a:solidFill>
                          <a:latin typeface="Cambria Math" panose="02040503050406030204" pitchFamily="18" charset="0"/>
                        </a:rPr>
                        <m:t>−9</m:t>
                      </m:r>
                    </m:oMath>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m:rPr>
                          <m:aln/>
                        </m:rPr>
                        <a:rPr lang="en-AU" sz="2000" b="0" i="1" smtClean="0">
                          <a:latin typeface="Cambria Math" panose="02040503050406030204" pitchFamily="18" charset="0"/>
                        </a:rPr>
                        <m:t>=</m:t>
                      </m:r>
                      <m:r>
                        <a:rPr lang="en-AU" sz="2000" b="0" i="1" smtClean="0">
                          <a:latin typeface="Cambria Math" panose="02040503050406030204" pitchFamily="18" charset="0"/>
                        </a:rPr>
                        <m:t>16</m:t>
                      </m:r>
                    </m:oMath>
                    <m:oMath xmlns:m="http://schemas.openxmlformats.org/officeDocument/2006/math">
                      <m:r>
                        <a:rPr lang="en-AU" sz="2000" i="1">
                          <a:latin typeface="Cambria Math" panose="02040503050406030204" pitchFamily="18" charset="0"/>
                        </a:rPr>
                        <m:t>𝑥</m:t>
                      </m:r>
                      <m:r>
                        <m:rPr>
                          <m:aln/>
                        </m:rPr>
                        <a:rPr lang="en-AU" sz="2000" i="1">
                          <a:latin typeface="Cambria Math" panose="02040503050406030204" pitchFamily="18" charset="0"/>
                        </a:rPr>
                        <m:t>=</m:t>
                      </m:r>
                      <m:rad>
                        <m:radPr>
                          <m:degHide m:val="on"/>
                          <m:ctrlPr>
                            <a:rPr lang="en-AU" sz="2000" i="1">
                              <a:latin typeface="Cambria Math" panose="02040503050406030204" pitchFamily="18" charset="0"/>
                            </a:rPr>
                          </m:ctrlPr>
                        </m:radPr>
                        <m:deg/>
                        <m:e>
                          <m:r>
                            <a:rPr lang="en-AU" sz="2000" i="1">
                              <a:latin typeface="Cambria Math" panose="02040503050406030204" pitchFamily="18" charset="0"/>
                            </a:rPr>
                            <m:t>16</m:t>
                          </m:r>
                        </m:e>
                      </m:rad>
                    </m:oMath>
                    <m:oMath xmlns:m="http://schemas.openxmlformats.org/officeDocument/2006/math">
                      <m:r>
                        <a:rPr lang="en-AU" sz="2000" i="1">
                          <a:latin typeface="Cambria Math" panose="02040503050406030204" pitchFamily="18" charset="0"/>
                        </a:rPr>
                        <m:t>𝑥</m:t>
                      </m:r>
                      <m:r>
                        <m:rPr>
                          <m:aln/>
                        </m:rPr>
                        <a:rPr lang="en-AU" sz="2000" i="1">
                          <a:latin typeface="Cambria Math" panose="02040503050406030204" pitchFamily="18" charset="0"/>
                        </a:rPr>
                        <m:t>=</m:t>
                      </m:r>
                      <m:r>
                        <a:rPr lang="en-AU" sz="2000" i="1">
                          <a:latin typeface="Cambria Math" panose="02040503050406030204" pitchFamily="18" charset="0"/>
                        </a:rPr>
                        <m:t>4</m:t>
                      </m:r>
                      <m:r>
                        <a:rPr lang="en-AU" sz="2000" b="0" i="1" smtClean="0">
                          <a:latin typeface="Cambria Math" panose="02040503050406030204" pitchFamily="18" charset="0"/>
                        </a:rPr>
                        <m:t> </m:t>
                      </m:r>
                      <m:r>
                        <a:rPr lang="en-AU" sz="2000" b="0" i="1" smtClean="0">
                          <a:latin typeface="Cambria Math" panose="02040503050406030204" pitchFamily="18" charset="0"/>
                        </a:rPr>
                        <m:t>𝑚</m:t>
                      </m:r>
                    </m:oMath>
                  </m:oMathPara>
                </a14:m>
                <a:endParaRPr lang="en-AU" sz="2000" dirty="0"/>
              </a:p>
            </p:txBody>
          </p:sp>
        </mc:Choice>
        <mc:Fallback xmlns="">
          <p:sp>
            <p:nvSpPr>
              <p:cNvPr id="14" name="TextBox 13">
                <a:extLst>
                  <a:ext uri="{FF2B5EF4-FFF2-40B4-BE49-F238E27FC236}">
                    <a16:creationId xmlns:a16="http://schemas.microsoft.com/office/drawing/2014/main" id="{7905B0D4-74E0-DD86-129F-CEB5F7626719}"/>
                  </a:ext>
                </a:extLst>
              </p:cNvPr>
              <p:cNvSpPr txBox="1">
                <a:spLocks noRot="1" noChangeAspect="1" noMove="1" noResize="1" noEditPoints="1" noAdjustHandles="1" noChangeArrowheads="1" noChangeShapeType="1" noTextEdit="1"/>
              </p:cNvSpPr>
              <p:nvPr/>
            </p:nvSpPr>
            <p:spPr>
              <a:xfrm>
                <a:off x="3836126" y="1695019"/>
                <a:ext cx="1868012" cy="3858236"/>
              </a:xfrm>
              <a:prstGeom prst="rect">
                <a:avLst/>
              </a:prstGeom>
              <a:blipFill>
                <a:blip r:embed="rId3"/>
                <a:stretch>
                  <a:fillRect r="-2685"/>
                </a:stretch>
              </a:blipFill>
            </p:spPr>
            <p:txBody>
              <a:bodyPr/>
              <a:lstStyle/>
              <a:p>
                <a:r>
                  <a:rPr lang="en-US">
                    <a:noFill/>
                  </a:rPr>
                  <a:t> </a:t>
                </a:r>
              </a:p>
            </p:txBody>
          </p:sp>
        </mc:Fallback>
      </mc:AlternateContent>
      <p:pic>
        <p:nvPicPr>
          <p:cNvPr id="2" name="Picture 1" descr="Algebra tiles. Unknown squared plus 3 squared (9) is equivalent to 5 squared. Next line unknown squared =25-9 = 16 square units.&#10;x = 4">
            <a:extLst>
              <a:ext uri="{FF2B5EF4-FFF2-40B4-BE49-F238E27FC236}">
                <a16:creationId xmlns:a16="http://schemas.microsoft.com/office/drawing/2014/main" id="{0F54EAC1-E0FC-6923-CF6A-E01ADFDD2DC1}"/>
              </a:ext>
            </a:extLst>
          </p:cNvPr>
          <p:cNvPicPr>
            <a:picLocks noChangeAspect="1"/>
          </p:cNvPicPr>
          <p:nvPr/>
        </p:nvPicPr>
        <p:blipFill rotWithShape="1">
          <a:blip r:embed="rId4"/>
          <a:srcRect t="30609"/>
          <a:stretch/>
        </p:blipFill>
        <p:spPr>
          <a:xfrm>
            <a:off x="7168094" y="1729116"/>
            <a:ext cx="3429297" cy="4230453"/>
          </a:xfrm>
          <a:prstGeom prst="rect">
            <a:avLst/>
          </a:prstGeom>
        </p:spPr>
      </p:pic>
      <p:sp>
        <p:nvSpPr>
          <p:cNvPr id="5" name="Slide Number Placeholder 4">
            <a:extLst>
              <a:ext uri="{FF2B5EF4-FFF2-40B4-BE49-F238E27FC236}">
                <a16:creationId xmlns:a16="http://schemas.microsoft.com/office/drawing/2014/main" id="{382628C2-8B9D-C72F-DD70-7841AD243E1C}"/>
              </a:ext>
              <a:ext uri="{C183D7F6-B498-43B3-948B-1728B52AA6E4}">
                <adec:decorative xmlns:adec="http://schemas.microsoft.com/office/drawing/2017/decorative" val="1"/>
              </a:ext>
            </a:extLst>
          </p:cNvPr>
          <p:cNvSpPr>
            <a:spLocks noGrp="1"/>
          </p:cNvSpPr>
          <p:nvPr>
            <p:ph type="sldNum" sz="quarter" idx="10"/>
          </p:nvPr>
        </p:nvSpPr>
        <p:spPr/>
        <p:txBody>
          <a:bodyPr/>
          <a:lstStyle/>
          <a:p>
            <a:fld id="{BADEFA4E-EC9A-4757-94DE-18F1522389CA}" type="slidenum">
              <a:rPr lang="en-AU" smtClean="0"/>
              <a:t>12</a:t>
            </a:fld>
            <a:endParaRPr lang="en-AU"/>
          </a:p>
        </p:txBody>
      </p:sp>
    </p:spTree>
    <p:extLst>
      <p:ext uri="{BB962C8B-B14F-4D97-AF65-F5344CB8AC3E}">
        <p14:creationId xmlns:p14="http://schemas.microsoft.com/office/powerpoint/2010/main" val="21756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a:t>
            </a:r>
            <a:r>
              <a:rPr lang="en-AU" sz="1200" dirty="0">
                <a:solidFill>
                  <a:schemeClr val="bg1"/>
                </a:solidFill>
                <a:latin typeface="+mj-lt"/>
              </a:rPr>
              <a:t>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Hole in one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How could we find how far the tee off section is to the hole?</a:t>
            </a:r>
          </a:p>
        </p:txBody>
      </p:sp>
      <p:pic>
        <p:nvPicPr>
          <p:cNvPr id="12" name="Content Placeholder 11" descr="A drawing of hole 16 Augusta National golf course.">
            <a:extLst>
              <a:ext uri="{FF2B5EF4-FFF2-40B4-BE49-F238E27FC236}">
                <a16:creationId xmlns:a16="http://schemas.microsoft.com/office/drawing/2014/main" id="{0CA03895-4D7D-67AA-C00E-978B5C4016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020" y="1642696"/>
            <a:ext cx="10705960" cy="4537075"/>
          </a:xfr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Hole in one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Hole 16 with lengths</a:t>
            </a:r>
          </a:p>
        </p:txBody>
      </p:sp>
      <p:pic>
        <p:nvPicPr>
          <p:cNvPr id="12" name="Picture 11" descr="A drawing of hole 16 Augusta National golf course, with a right triangle from the teebox to the flag with side length 63 m and hypotenuse 100 m.">
            <a:extLst>
              <a:ext uri="{FF2B5EF4-FFF2-40B4-BE49-F238E27FC236}">
                <a16:creationId xmlns:a16="http://schemas.microsoft.com/office/drawing/2014/main" id="{D374724C-C09A-4EEC-180F-E81BF78CA34E}"/>
              </a:ext>
            </a:extLst>
          </p:cNvPr>
          <p:cNvPicPr>
            <a:picLocks noChangeAspect="1"/>
          </p:cNvPicPr>
          <p:nvPr/>
        </p:nvPicPr>
        <p:blipFill>
          <a:blip r:embed="rId2"/>
          <a:stretch>
            <a:fillRect/>
          </a:stretch>
        </p:blipFill>
        <p:spPr>
          <a:xfrm>
            <a:off x="723350" y="1749528"/>
            <a:ext cx="10806942" cy="425268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Hole in one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Right-angle triangle</a:t>
            </a:r>
          </a:p>
        </p:txBody>
      </p:sp>
      <p:pic>
        <p:nvPicPr>
          <p:cNvPr id="5" name="Picture 4" descr="Right-angled triangle with hypotenuse 5m, lengths 3 m and x m">
            <a:extLst>
              <a:ext uri="{FF2B5EF4-FFF2-40B4-BE49-F238E27FC236}">
                <a16:creationId xmlns:a16="http://schemas.microsoft.com/office/drawing/2014/main" id="{EFA6BB6B-A5E0-1130-490F-6A05183CFFE3}"/>
              </a:ext>
            </a:extLst>
          </p:cNvPr>
          <p:cNvPicPr>
            <a:picLocks noChangeAspect="1"/>
          </p:cNvPicPr>
          <p:nvPr/>
        </p:nvPicPr>
        <p:blipFill>
          <a:blip r:embed="rId2"/>
          <a:stretch>
            <a:fillRect/>
          </a:stretch>
        </p:blipFill>
        <p:spPr>
          <a:xfrm>
            <a:off x="3368515" y="2148919"/>
            <a:ext cx="5742828" cy="307651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7985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5D735A-EEB1-EB0D-7891-C0648BB1E8AE}"/>
              </a:ext>
            </a:extLst>
          </p:cNvPr>
          <p:cNvSpPr>
            <a:spLocks noGrp="1"/>
          </p:cNvSpPr>
          <p:nvPr>
            <p:ph type="title"/>
          </p:nvPr>
        </p:nvSpPr>
        <p:spPr/>
        <p:txBody>
          <a:bodyPr/>
          <a:lstStyle/>
          <a:p>
            <a:r>
              <a:rPr lang="en-AU" dirty="0"/>
              <a:t>Hole in one (4)</a:t>
            </a:r>
          </a:p>
        </p:txBody>
      </p:sp>
      <p:sp>
        <p:nvSpPr>
          <p:cNvPr id="11" name="Text Placeholder 10">
            <a:extLst>
              <a:ext uri="{FF2B5EF4-FFF2-40B4-BE49-F238E27FC236}">
                <a16:creationId xmlns:a16="http://schemas.microsoft.com/office/drawing/2014/main" id="{D8605A62-440E-1DDD-E2A8-2A53A7B91012}"/>
              </a:ext>
            </a:extLst>
          </p:cNvPr>
          <p:cNvSpPr>
            <a:spLocks noGrp="1"/>
          </p:cNvSpPr>
          <p:nvPr>
            <p:ph type="body" sz="quarter" idx="18"/>
          </p:nvPr>
        </p:nvSpPr>
        <p:spPr/>
        <p:txBody>
          <a:bodyPr/>
          <a:lstStyle/>
          <a:p>
            <a:r>
              <a:rPr lang="en-AU" dirty="0"/>
              <a:t>Example</a:t>
            </a:r>
          </a:p>
        </p:txBody>
      </p:sp>
      <p:pic>
        <p:nvPicPr>
          <p:cNvPr id="7" name="Picture 6" descr="Right-angled triangle with hypotenuse 5m, lengths 3 m and x m with squares representing areas next to each side.">
            <a:extLst>
              <a:ext uri="{FF2B5EF4-FFF2-40B4-BE49-F238E27FC236}">
                <a16:creationId xmlns:a16="http://schemas.microsoft.com/office/drawing/2014/main" id="{46422632-ACB5-CAAD-6511-205F27828999}"/>
              </a:ext>
            </a:extLst>
          </p:cNvPr>
          <p:cNvPicPr>
            <a:picLocks noChangeAspect="1"/>
          </p:cNvPicPr>
          <p:nvPr/>
        </p:nvPicPr>
        <p:blipFill>
          <a:blip r:embed="rId2"/>
          <a:stretch>
            <a:fillRect/>
          </a:stretch>
        </p:blipFill>
        <p:spPr>
          <a:xfrm>
            <a:off x="359999" y="1572499"/>
            <a:ext cx="6474139" cy="4654789"/>
          </a:xfrm>
          <a:prstGeom prst="rect">
            <a:avLst/>
          </a:prstGeom>
        </p:spPr>
      </p:pic>
      <p:pic>
        <p:nvPicPr>
          <p:cNvPr id="4" name="Picture 3" descr="Area model showing&#10;x squared plus 9 equals 25&#10;x squared equals 16&#10;x equals 4">
            <a:extLst>
              <a:ext uri="{FF2B5EF4-FFF2-40B4-BE49-F238E27FC236}">
                <a16:creationId xmlns:a16="http://schemas.microsoft.com/office/drawing/2014/main" id="{04E52C85-9AE3-BF63-42F6-EFD0B6D4C61A}"/>
              </a:ext>
            </a:extLst>
          </p:cNvPr>
          <p:cNvPicPr>
            <a:picLocks noChangeAspect="1"/>
          </p:cNvPicPr>
          <p:nvPr/>
        </p:nvPicPr>
        <p:blipFill>
          <a:blip r:embed="rId3"/>
          <a:stretch>
            <a:fillRect/>
          </a:stretch>
        </p:blipFill>
        <p:spPr>
          <a:xfrm>
            <a:off x="6640146" y="1572499"/>
            <a:ext cx="4978656" cy="4654789"/>
          </a:xfrm>
          <a:prstGeom prst="rect">
            <a:avLst/>
          </a:prstGeom>
        </p:spPr>
      </p:pic>
      <p:sp>
        <p:nvSpPr>
          <p:cNvPr id="5" name="Slide Number Placeholder 4">
            <a:extLst>
              <a:ext uri="{FF2B5EF4-FFF2-40B4-BE49-F238E27FC236}">
                <a16:creationId xmlns:a16="http://schemas.microsoft.com/office/drawing/2014/main" id="{382628C2-8B9D-C72F-DD70-7841AD243E1C}"/>
              </a:ext>
              <a:ext uri="{C183D7F6-B498-43B3-948B-1728B52AA6E4}">
                <adec:decorative xmlns:adec="http://schemas.microsoft.com/office/drawing/2017/decorative" val="1"/>
              </a:ext>
            </a:extLst>
          </p:cNvPr>
          <p:cNvSpPr>
            <a:spLocks noGrp="1"/>
          </p:cNvSpPr>
          <p:nvPr>
            <p:ph type="sldNum" sz="quarter" idx="12"/>
          </p:nvPr>
        </p:nvSpPr>
        <p:spPr/>
        <p:txBody>
          <a:bodyPr/>
          <a:lstStyle/>
          <a:p>
            <a:fld id="{BADEFA4E-EC9A-4757-94DE-18F1522389CA}" type="slidenum">
              <a:rPr lang="en-AU" smtClean="0"/>
              <a:t>7</a:t>
            </a:fld>
            <a:endParaRPr lang="en-AU"/>
          </a:p>
        </p:txBody>
      </p:sp>
    </p:spTree>
    <p:extLst>
      <p:ext uri="{BB962C8B-B14F-4D97-AF65-F5344CB8AC3E}">
        <p14:creationId xmlns:p14="http://schemas.microsoft.com/office/powerpoint/2010/main" val="25343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5D735A-EEB1-EB0D-7891-C0648BB1E8AE}"/>
              </a:ext>
            </a:extLst>
          </p:cNvPr>
          <p:cNvSpPr>
            <a:spLocks noGrp="1"/>
          </p:cNvSpPr>
          <p:nvPr>
            <p:ph type="title"/>
          </p:nvPr>
        </p:nvSpPr>
        <p:spPr/>
        <p:txBody>
          <a:bodyPr/>
          <a:lstStyle/>
          <a:p>
            <a:r>
              <a:rPr lang="en-AU" dirty="0"/>
              <a:t>Hole in one (5)</a:t>
            </a:r>
          </a:p>
        </p:txBody>
      </p:sp>
      <p:sp>
        <p:nvSpPr>
          <p:cNvPr id="11" name="Text Placeholder 10">
            <a:extLst>
              <a:ext uri="{FF2B5EF4-FFF2-40B4-BE49-F238E27FC236}">
                <a16:creationId xmlns:a16="http://schemas.microsoft.com/office/drawing/2014/main" id="{D8605A62-440E-1DDD-E2A8-2A53A7B91012}"/>
              </a:ext>
            </a:extLst>
          </p:cNvPr>
          <p:cNvSpPr>
            <a:spLocks noGrp="1"/>
          </p:cNvSpPr>
          <p:nvPr>
            <p:ph type="body" sz="quarter" idx="18"/>
          </p:nvPr>
        </p:nvSpPr>
        <p:spPr/>
        <p:txBody>
          <a:bodyPr/>
          <a:lstStyle/>
          <a:p>
            <a:r>
              <a:rPr lang="en-AU" dirty="0"/>
              <a:t>Self-explanation prompts</a:t>
            </a:r>
          </a:p>
        </p:txBody>
      </p:sp>
      <p:pic>
        <p:nvPicPr>
          <p:cNvPr id="7" name="Picture 6" descr="Right-angled triangle with hypotenuse 5m, lengths 3 m and x m with squares representing areas next to each side.">
            <a:extLst>
              <a:ext uri="{FF2B5EF4-FFF2-40B4-BE49-F238E27FC236}">
                <a16:creationId xmlns:a16="http://schemas.microsoft.com/office/drawing/2014/main" id="{46422632-ACB5-CAAD-6511-205F27828999}"/>
              </a:ext>
            </a:extLst>
          </p:cNvPr>
          <p:cNvPicPr>
            <a:picLocks noChangeAspect="1"/>
          </p:cNvPicPr>
          <p:nvPr/>
        </p:nvPicPr>
        <p:blipFill>
          <a:blip r:embed="rId2"/>
          <a:stretch>
            <a:fillRect/>
          </a:stretch>
        </p:blipFill>
        <p:spPr>
          <a:xfrm>
            <a:off x="359999" y="1572499"/>
            <a:ext cx="6474139" cy="4654789"/>
          </a:xfrm>
          <a:prstGeom prst="rect">
            <a:avLst/>
          </a:prstGeom>
        </p:spPr>
      </p:pic>
      <p:pic>
        <p:nvPicPr>
          <p:cNvPr id="4" name="Picture 3" descr="Area model showing&#10;x squared plus 9 equals 25&#10;x squared equals 16&#10;x equals 4">
            <a:extLst>
              <a:ext uri="{FF2B5EF4-FFF2-40B4-BE49-F238E27FC236}">
                <a16:creationId xmlns:a16="http://schemas.microsoft.com/office/drawing/2014/main" id="{04E52C85-9AE3-BF63-42F6-EFD0B6D4C61A}"/>
              </a:ext>
            </a:extLst>
          </p:cNvPr>
          <p:cNvPicPr>
            <a:picLocks noChangeAspect="1"/>
          </p:cNvPicPr>
          <p:nvPr/>
        </p:nvPicPr>
        <p:blipFill>
          <a:blip r:embed="rId3"/>
          <a:stretch>
            <a:fillRect/>
          </a:stretch>
        </p:blipFill>
        <p:spPr>
          <a:xfrm>
            <a:off x="6640146" y="1572499"/>
            <a:ext cx="4978656" cy="4654789"/>
          </a:xfrm>
          <a:prstGeom prst="rect">
            <a:avLst/>
          </a:prstGeom>
        </p:spPr>
      </p:pic>
      <p:sp>
        <p:nvSpPr>
          <p:cNvPr id="3" name="Speech Bubble: Oval 2">
            <a:extLst>
              <a:ext uri="{FF2B5EF4-FFF2-40B4-BE49-F238E27FC236}">
                <a16:creationId xmlns:a16="http://schemas.microsoft.com/office/drawing/2014/main" id="{22A9127C-6BC0-B6CA-0F6E-EC2E5D26B924}"/>
              </a:ext>
            </a:extLst>
          </p:cNvPr>
          <p:cNvSpPr/>
          <p:nvPr/>
        </p:nvSpPr>
        <p:spPr>
          <a:xfrm>
            <a:off x="5400000" y="4216491"/>
            <a:ext cx="2946585" cy="1005399"/>
          </a:xfrm>
          <a:prstGeom prst="wedgeRoundRectCallout">
            <a:avLst>
              <a:gd name="adj1" fmla="val 97792"/>
              <a:gd name="adj2" fmla="val -29276"/>
              <a:gd name="adj3" fmla="val 1666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bg1"/>
                </a:solidFill>
              </a:rPr>
              <a:t>Why did this square get smaller? By how much? </a:t>
            </a:r>
          </a:p>
        </p:txBody>
      </p:sp>
      <p:sp>
        <p:nvSpPr>
          <p:cNvPr id="6" name="Speech Bubble: Oval 5">
            <a:extLst>
              <a:ext uri="{FF2B5EF4-FFF2-40B4-BE49-F238E27FC236}">
                <a16:creationId xmlns:a16="http://schemas.microsoft.com/office/drawing/2014/main" id="{E67EC807-C143-CC89-4C71-7722BF2BB5DD}"/>
              </a:ext>
            </a:extLst>
          </p:cNvPr>
          <p:cNvSpPr/>
          <p:nvPr/>
        </p:nvSpPr>
        <p:spPr>
          <a:xfrm>
            <a:off x="5400000" y="5489134"/>
            <a:ext cx="2739410" cy="1005398"/>
          </a:xfrm>
          <a:prstGeom prst="wedgeRoundRectCallout">
            <a:avLst>
              <a:gd name="adj1" fmla="val 105139"/>
              <a:gd name="adj2" fmla="val 6048"/>
              <a:gd name="adj3" fmla="val 1666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Where do the 4 squares come from?</a:t>
            </a:r>
          </a:p>
        </p:txBody>
      </p:sp>
      <p:sp>
        <p:nvSpPr>
          <p:cNvPr id="5" name="Slide Number Placeholder 4">
            <a:extLst>
              <a:ext uri="{FF2B5EF4-FFF2-40B4-BE49-F238E27FC236}">
                <a16:creationId xmlns:a16="http://schemas.microsoft.com/office/drawing/2014/main" id="{382628C2-8B9D-C72F-DD70-7841AD243E1C}"/>
              </a:ext>
              <a:ext uri="{C183D7F6-B498-43B3-948B-1728B52AA6E4}">
                <adec:decorative xmlns:adec="http://schemas.microsoft.com/office/drawing/2017/decorative" val="1"/>
              </a:ext>
            </a:extLst>
          </p:cNvPr>
          <p:cNvSpPr>
            <a:spLocks noGrp="1"/>
          </p:cNvSpPr>
          <p:nvPr>
            <p:ph type="sldNum" sz="quarter" idx="12"/>
          </p:nvPr>
        </p:nvSpPr>
        <p:spPr/>
        <p:txBody>
          <a:bodyPr/>
          <a:lstStyle/>
          <a:p>
            <a:fld id="{BADEFA4E-EC9A-4757-94DE-18F1522389CA}" type="slidenum">
              <a:rPr lang="en-AU" smtClean="0"/>
              <a:t>8</a:t>
            </a:fld>
            <a:endParaRPr lang="en-AU"/>
          </a:p>
        </p:txBody>
      </p:sp>
    </p:spTree>
    <p:extLst>
      <p:ext uri="{BB962C8B-B14F-4D97-AF65-F5344CB8AC3E}">
        <p14:creationId xmlns:p14="http://schemas.microsoft.com/office/powerpoint/2010/main" val="41480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5D735A-EEB1-EB0D-7891-C0648BB1E8AE}"/>
              </a:ext>
            </a:extLst>
          </p:cNvPr>
          <p:cNvSpPr>
            <a:spLocks noGrp="1"/>
          </p:cNvSpPr>
          <p:nvPr>
            <p:ph type="title"/>
          </p:nvPr>
        </p:nvSpPr>
        <p:spPr/>
        <p:txBody>
          <a:bodyPr/>
          <a:lstStyle/>
          <a:p>
            <a:r>
              <a:rPr lang="en-AU" dirty="0"/>
              <a:t>Hole in one (6)</a:t>
            </a:r>
          </a:p>
        </p:txBody>
      </p:sp>
      <p:sp>
        <p:nvSpPr>
          <p:cNvPr id="11" name="Text Placeholder 10">
            <a:extLst>
              <a:ext uri="{FF2B5EF4-FFF2-40B4-BE49-F238E27FC236}">
                <a16:creationId xmlns:a16="http://schemas.microsoft.com/office/drawing/2014/main" id="{D8605A62-440E-1DDD-E2A8-2A53A7B91012}"/>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43CD5F-AFC0-4F64-57AB-7EB8BEB80BB0}"/>
                  </a:ext>
                </a:extLst>
              </p:cNvPr>
              <p:cNvSpPr txBox="1"/>
              <p:nvPr/>
            </p:nvSpPr>
            <p:spPr>
              <a:xfrm>
                <a:off x="426121" y="1572499"/>
                <a:ext cx="2211976" cy="434109"/>
              </a:xfrm>
              <a:prstGeom prst="rect">
                <a:avLst/>
              </a:prstGeom>
              <a:noFill/>
            </p:spPr>
            <p:txBody>
              <a:bodyPr wrap="none" lIns="0" tIns="0" rIns="0" bIns="0" rtlCol="0">
                <a:noAutofit/>
              </a:bodyPr>
              <a:lstStyle/>
              <a:p>
                <a:pPr algn="l"/>
                <a:r>
                  <a:rPr lang="en-AU" sz="1800" dirty="0"/>
                  <a:t>Find the value of </a:t>
                </a:r>
                <a14:m>
                  <m:oMath xmlns:m="http://schemas.openxmlformats.org/officeDocument/2006/math">
                    <m:r>
                      <a:rPr lang="en-AU" sz="1800" b="0" i="1" smtClean="0">
                        <a:latin typeface="Cambria Math" panose="02040503050406030204" pitchFamily="18" charset="0"/>
                      </a:rPr>
                      <m:t>𝑥</m:t>
                    </m:r>
                  </m:oMath>
                </a14:m>
                <a:r>
                  <a:rPr lang="en-AU" sz="1800" dirty="0"/>
                  <a:t>.</a:t>
                </a:r>
              </a:p>
            </p:txBody>
          </p:sp>
        </mc:Choice>
        <mc:Fallback xmlns="">
          <p:sp>
            <p:nvSpPr>
              <p:cNvPr id="32" name="TextBox 31">
                <a:extLst>
                  <a:ext uri="{FF2B5EF4-FFF2-40B4-BE49-F238E27FC236}">
                    <a16:creationId xmlns:a16="http://schemas.microsoft.com/office/drawing/2014/main" id="{A543CD5F-AFC0-4F64-57AB-7EB8BEB80BB0}"/>
                  </a:ext>
                </a:extLst>
              </p:cNvPr>
              <p:cNvSpPr txBox="1">
                <a:spLocks noRot="1" noChangeAspect="1" noMove="1" noResize="1" noEditPoints="1" noAdjustHandles="1" noChangeArrowheads="1" noChangeShapeType="1" noTextEdit="1"/>
              </p:cNvSpPr>
              <p:nvPr/>
            </p:nvSpPr>
            <p:spPr>
              <a:xfrm>
                <a:off x="426121" y="1572499"/>
                <a:ext cx="2211976" cy="434109"/>
              </a:xfrm>
              <a:prstGeom prst="rect">
                <a:avLst/>
              </a:prstGeom>
              <a:blipFill>
                <a:blip r:embed="rId2"/>
                <a:stretch>
                  <a:fillRect l="-6286" t="-14286"/>
                </a:stretch>
              </a:blipFill>
            </p:spPr>
            <p:txBody>
              <a:bodyPr/>
              <a:lstStyle/>
              <a:p>
                <a:r>
                  <a:rPr lang="en-US">
                    <a:noFill/>
                  </a:rPr>
                  <a:t> </a:t>
                </a:r>
              </a:p>
            </p:txBody>
          </p:sp>
        </mc:Fallback>
      </mc:AlternateContent>
      <p:pic>
        <p:nvPicPr>
          <p:cNvPr id="4" name="Picture 3" descr="Right-angled triangle with hypotenuse 10 cm, lengths 6 cm and x cm">
            <a:extLst>
              <a:ext uri="{FF2B5EF4-FFF2-40B4-BE49-F238E27FC236}">
                <a16:creationId xmlns:a16="http://schemas.microsoft.com/office/drawing/2014/main" id="{D731E062-496B-9946-73CE-DF47A8C58D5B}"/>
              </a:ext>
            </a:extLst>
          </p:cNvPr>
          <p:cNvPicPr>
            <a:picLocks noChangeAspect="1"/>
          </p:cNvPicPr>
          <p:nvPr/>
        </p:nvPicPr>
        <p:blipFill>
          <a:blip r:embed="rId3"/>
          <a:stretch>
            <a:fillRect/>
          </a:stretch>
        </p:blipFill>
        <p:spPr>
          <a:xfrm>
            <a:off x="1424885" y="3089591"/>
            <a:ext cx="2985275" cy="1761802"/>
          </a:xfrm>
          <a:prstGeom prst="rect">
            <a:avLst/>
          </a:prstGeom>
        </p:spPr>
      </p:pic>
      <p:sp>
        <p:nvSpPr>
          <p:cNvPr id="5" name="Slide Number Placeholder 4">
            <a:extLst>
              <a:ext uri="{FF2B5EF4-FFF2-40B4-BE49-F238E27FC236}">
                <a16:creationId xmlns:a16="http://schemas.microsoft.com/office/drawing/2014/main" id="{382628C2-8B9D-C72F-DD70-7841AD243E1C}"/>
              </a:ext>
              <a:ext uri="{C183D7F6-B498-43B3-948B-1728B52AA6E4}">
                <adec:decorative xmlns:adec="http://schemas.microsoft.com/office/drawing/2017/decorative" val="1"/>
              </a:ext>
            </a:extLst>
          </p:cNvPr>
          <p:cNvSpPr>
            <a:spLocks noGrp="1"/>
          </p:cNvSpPr>
          <p:nvPr>
            <p:ph type="sldNum" sz="quarter" idx="10"/>
          </p:nvPr>
        </p:nvSpPr>
        <p:spPr/>
        <p:txBody>
          <a:bodyPr/>
          <a:lstStyle/>
          <a:p>
            <a:fld id="{BADEFA4E-EC9A-4757-94DE-18F1522389CA}" type="slidenum">
              <a:rPr lang="en-AU" smtClean="0"/>
              <a:t>9</a:t>
            </a:fld>
            <a:endParaRPr lang="en-AU"/>
          </a:p>
        </p:txBody>
      </p:sp>
    </p:spTree>
    <p:extLst>
      <p:ext uri="{BB962C8B-B14F-4D97-AF65-F5344CB8AC3E}">
        <p14:creationId xmlns:p14="http://schemas.microsoft.com/office/powerpoint/2010/main" val="263366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495</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Public Sans Light</vt:lpstr>
      <vt:lpstr>Public Sans</vt:lpstr>
      <vt:lpstr>Cambria Math</vt:lpstr>
      <vt:lpstr>Times New Roman</vt:lpstr>
      <vt:lpstr>Public Sans SemiBold</vt:lpstr>
      <vt:lpstr>NSWG Corporate</vt:lpstr>
      <vt:lpstr>Hole in one</vt:lpstr>
      <vt:lpstr>Launch</vt:lpstr>
      <vt:lpstr>Hole in one (1)</vt:lpstr>
      <vt:lpstr>Explore</vt:lpstr>
      <vt:lpstr>Hole in one (2)</vt:lpstr>
      <vt:lpstr>Hole in one (3)</vt:lpstr>
      <vt:lpstr>Hole in one (4)</vt:lpstr>
      <vt:lpstr>Hole in one (5)</vt:lpstr>
      <vt:lpstr>Hole in one (6)</vt:lpstr>
      <vt:lpstr>Hole in one (7)</vt:lpstr>
      <vt:lpstr>Summarise</vt:lpstr>
      <vt:lpstr>Hole in one (8)</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Hole in one</dc:title>
  <dc:subject/>
  <dc:creator>NSW Department Of Education</dc:creator>
  <cp:keywords/>
  <dc:description/>
  <cp:revision>1</cp:revision>
  <dcterms:created xsi:type="dcterms:W3CDTF">2024-06-18T23:16:47Z</dcterms:created>
  <dcterms:modified xsi:type="dcterms:W3CDTF">2024-06-26T05:28:29Z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2024-06-18T23:16:56Z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260b2c98-fc8b-4fff-9a2f-0fe0c3b5e283</vt:lpwstr>
  </property>
  <property fmtid="{D5CDD505-2E9C-101B-9397-08002B2CF9AE}" pid="8" name="MSIP_Label_b603dfd7-d93a-4381-a340-2995d8282205_ContentBits">
    <vt:lpwstr>0</vt:lpwstr>
  </property>
</Properties>
</file>