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10"/>
  </p:notesMasterIdLst>
  <p:handoutMasterIdLst>
    <p:handoutMasterId r:id="rId11"/>
  </p:handoutMasterIdLst>
  <p:sldIdLst>
    <p:sldId id="257" r:id="rId2"/>
    <p:sldId id="382" r:id="rId3"/>
    <p:sldId id="376" r:id="rId4"/>
    <p:sldId id="383" r:id="rId5"/>
    <p:sldId id="385" r:id="rId6"/>
    <p:sldId id="366" r:id="rId7"/>
    <p:sldId id="384" r:id="rId8"/>
    <p:sldId id="361" r:id="rId9"/>
  </p:sldIdLst>
  <p:sldSz cx="12192000" cy="6858000"/>
  <p:notesSz cx="6858000" cy="9144000"/>
  <p:embeddedFontLst>
    <p:embeddedFont>
      <p:font typeface="Public Sans" pitchFamily="2" charset="0"/>
      <p:regular r:id="rId12"/>
      <p:bold r:id="rId13"/>
      <p:italic r:id="rId14"/>
      <p:boldItalic r:id="rId15"/>
    </p:embeddedFont>
    <p:embeddedFont>
      <p:font typeface="Public Sans Light" pitchFamily="2" charset="0"/>
      <p:regular r:id="rId16"/>
      <p:italic r:id="rId1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34CBB4B3-3397-45FC-769A-8FC378E8FA1C}" name="Kim McGown" initials="KM" userId="S::Kim.McGown@det.nsw.edu.au::918567f1-a53d-4ed9-b182-ffed37b959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996" y="96"/>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23/08/2024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23/08/2024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32325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43960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42487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9505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092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115337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0225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0130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98120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993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71344481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latin typeface="+mj-lt"/>
              </a:rPr>
              <a:t>Draw it out</a:t>
            </a:r>
          </a:p>
        </p:txBody>
      </p:sp>
      <p:sp>
        <p:nvSpPr>
          <p:cNvPr id="2" name="Text Placeholder 1">
            <a:extLst>
              <a:ext uri="{FF2B5EF4-FFF2-40B4-BE49-F238E27FC236}">
                <a16:creationId xmlns:a16="http://schemas.microsoft.com/office/drawing/2014/main" id="{03D5392B-B844-8146-1539-BBF625FF3069}"/>
              </a:ext>
            </a:extLst>
          </p:cNvPr>
          <p:cNvSpPr>
            <a:spLocks noGrp="1"/>
          </p:cNvSpPr>
          <p:nvPr>
            <p:ph type="body" sz="quarter" idx="10"/>
          </p:nvPr>
        </p:nvSpPr>
        <p:spPr/>
        <p:txBody>
          <a:bodyPr/>
          <a:lstStyle/>
          <a:p>
            <a:r>
              <a:rPr lang="en-US">
                <a:latin typeface="+mj-lt"/>
              </a:rPr>
              <a:t>Stage 4</a:t>
            </a:r>
            <a:endParaRPr lang="en-AU">
              <a:latin typeface="+mj-lt"/>
            </a:endParaRPr>
          </a:p>
        </p:txBody>
      </p:sp>
      <p:sp>
        <p:nvSpPr>
          <p:cNvPr id="11" name="Footer Placeholder 1">
            <a:extLst>
              <a:ext uri="{FF2B5EF4-FFF2-40B4-BE49-F238E27FC236}">
                <a16:creationId xmlns:a16="http://schemas.microsoft.com/office/drawing/2014/main" id="{C6ABE850-9CDA-AF75-5182-3D12295247BD}"/>
              </a:ext>
            </a:extLst>
          </p:cNvPr>
          <p:cNvSpPr txBox="1">
            <a:spLocks/>
          </p:cNvSpPr>
          <p:nvPr/>
        </p:nvSpPr>
        <p:spPr>
          <a:xfrm>
            <a:off x="540000" y="360363"/>
            <a:ext cx="4500563" cy="684212"/>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AU" sz="1400">
                <a:solidFill>
                  <a:schemeClr val="bg1"/>
                </a:solidFill>
              </a:rPr>
              <a:t>NSW Department of Education</a:t>
            </a:r>
          </a:p>
        </p:txBody>
      </p:sp>
      <p:pic>
        <p:nvPicPr>
          <p:cNvPr id="3" name="Picture Placeholder 2">
            <a:extLst>
              <a:ext uri="{FF2B5EF4-FFF2-40B4-BE49-F238E27FC236}">
                <a16:creationId xmlns:a16="http://schemas.microsoft.com/office/drawing/2014/main" id="{2DE54B1D-CBBD-048A-A762-39726FB21A69}"/>
              </a:ext>
              <a:ext uri="{C183D7F6-B498-43B3-948B-1728B52AA6E4}">
                <adec:decorative xmlns:adec="http://schemas.microsoft.com/office/drawing/2017/decorative" val="1"/>
              </a:ext>
            </a:extLst>
          </p:cNvPr>
          <p:cNvPicPr>
            <a:picLocks noGrp="1" noChangeAspect="1"/>
          </p:cNvPicPr>
          <p:nvPr>
            <p:ph type="pic" sz="quarter" idx="13"/>
          </p:nvPr>
        </p:nvPicPr>
        <p:blipFill>
          <a:blip r:embed="rId2"/>
          <a:srcRect l="25395" r="25395"/>
          <a:stretch/>
        </p:blipFill>
        <p:spPr/>
      </p:pic>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0F8DE-445F-4371-4B53-58FBA725BD7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AE6B789-4E27-887B-1201-B7D1A12F28F2}"/>
              </a:ext>
            </a:extLst>
          </p:cNvPr>
          <p:cNvSpPr>
            <a:spLocks noGrp="1"/>
          </p:cNvSpPr>
          <p:nvPr>
            <p:ph type="ctrTitle"/>
          </p:nvPr>
        </p:nvSpPr>
        <p:spPr>
          <a:xfrm>
            <a:off x="540000" y="4067881"/>
            <a:ext cx="11291998" cy="800681"/>
          </a:xfrm>
        </p:spPr>
        <p:txBody>
          <a:bodyPr/>
          <a:lstStyle/>
          <a:p>
            <a:r>
              <a:rPr lang="en-AU">
                <a:latin typeface="+mj-lt"/>
              </a:rPr>
              <a:t>Explore</a:t>
            </a:r>
          </a:p>
        </p:txBody>
      </p:sp>
      <p:sp>
        <p:nvSpPr>
          <p:cNvPr id="2" name="Footer Placeholder 1">
            <a:extLst>
              <a:ext uri="{FF2B5EF4-FFF2-40B4-BE49-F238E27FC236}">
                <a16:creationId xmlns:a16="http://schemas.microsoft.com/office/drawing/2014/main" id="{28029AC0-4C90-9D71-0690-1041C914BAC6}"/>
              </a:ext>
            </a:extLst>
          </p:cNvPr>
          <p:cNvSpPr>
            <a:spLocks noGrp="1"/>
          </p:cNvSpPr>
          <p:nvPr>
            <p:ph type="ftr" sz="quarter" idx="4294967295"/>
          </p:nvPr>
        </p:nvSpPr>
        <p:spPr>
          <a:xfrm>
            <a:off x="540000" y="360363"/>
            <a:ext cx="4500563" cy="684212"/>
          </a:xfrm>
          <a:prstGeom prst="rect">
            <a:avLst/>
          </a:prstGeom>
        </p:spPr>
        <p:txBody>
          <a:bodyPr/>
          <a:lstStyle/>
          <a:p>
            <a:r>
              <a:rPr lang="en-AU" sz="1400">
                <a:solidFill>
                  <a:schemeClr val="bg1"/>
                </a:solidFill>
              </a:rPr>
              <a:t>NSW Department of Education</a:t>
            </a:r>
          </a:p>
        </p:txBody>
      </p:sp>
    </p:spTree>
    <p:extLst>
      <p:ext uri="{BB962C8B-B14F-4D97-AF65-F5344CB8AC3E}">
        <p14:creationId xmlns:p14="http://schemas.microsoft.com/office/powerpoint/2010/main" val="387473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a:latin typeface="+mj-lt"/>
              </a:rPr>
              <a:t>Draw it out (1)</a:t>
            </a:r>
          </a:p>
        </p:txBody>
      </p:sp>
      <p:sp>
        <p:nvSpPr>
          <p:cNvPr id="8" name="Content Placeholder 7">
            <a:extLst>
              <a:ext uri="{FF2B5EF4-FFF2-40B4-BE49-F238E27FC236}">
                <a16:creationId xmlns:a16="http://schemas.microsoft.com/office/drawing/2014/main" id="{2E62D7C3-FBFA-2B15-A733-675599FDB886}"/>
              </a:ext>
            </a:extLst>
          </p:cNvPr>
          <p:cNvSpPr>
            <a:spLocks noGrp="1"/>
          </p:cNvSpPr>
          <p:nvPr>
            <p:ph type="body" sz="quarter" idx="18"/>
          </p:nvPr>
        </p:nvSpPr>
        <p:spPr/>
        <p:txBody>
          <a:bodyPr/>
          <a:lstStyle/>
          <a:p>
            <a:r>
              <a:rPr lang="en-AU" dirty="0">
                <a:latin typeface="+mj-lt"/>
              </a:rPr>
              <a:t>Identifying commonly drawn figures</a:t>
            </a:r>
          </a:p>
        </p:txBody>
      </p:sp>
      <p:pic>
        <p:nvPicPr>
          <p:cNvPr id="3" name="Content Placeholder 2" descr="Ray AB, interval AB and line AB.">
            <a:extLst>
              <a:ext uri="{FF2B5EF4-FFF2-40B4-BE49-F238E27FC236}">
                <a16:creationId xmlns:a16="http://schemas.microsoft.com/office/drawing/2014/main" id="{43E2D72D-C290-35B1-EA3D-DBD2989A7EE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8766"/>
          <a:stretch/>
        </p:blipFill>
        <p:spPr>
          <a:xfrm>
            <a:off x="341906" y="2305169"/>
            <a:ext cx="11502092" cy="1945704"/>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a:latin typeface="+mj-lt"/>
              </a:rPr>
              <a:t>Draw it out (2)</a:t>
            </a:r>
          </a:p>
        </p:txBody>
      </p:sp>
      <p:sp>
        <p:nvSpPr>
          <p:cNvPr id="7" name="Content Placeholder 6">
            <a:extLst>
              <a:ext uri="{FF2B5EF4-FFF2-40B4-BE49-F238E27FC236}">
                <a16:creationId xmlns:a16="http://schemas.microsoft.com/office/drawing/2014/main" id="{10F4DFF9-1722-0314-D223-C4E2DDE90BFC}"/>
              </a:ext>
            </a:extLst>
          </p:cNvPr>
          <p:cNvSpPr>
            <a:spLocks noGrp="1"/>
          </p:cNvSpPr>
          <p:nvPr>
            <p:ph type="body" sz="quarter" idx="18"/>
          </p:nvPr>
        </p:nvSpPr>
        <p:spPr/>
        <p:txBody>
          <a:bodyPr/>
          <a:lstStyle/>
          <a:p>
            <a:r>
              <a:rPr lang="en-US" dirty="0">
                <a:latin typeface="+mj-lt"/>
              </a:rPr>
              <a:t>Identifying commonly drawn figures – words</a:t>
            </a:r>
            <a:endParaRPr lang="en-AU" dirty="0">
              <a:latin typeface="+mj-lt"/>
            </a:endParaRPr>
          </a:p>
        </p:txBody>
      </p:sp>
      <p:pic>
        <p:nvPicPr>
          <p:cNvPr id="3" name="Content Placeholder 2" descr="Ray AB, interval AB and line AB.">
            <a:extLst>
              <a:ext uri="{FF2B5EF4-FFF2-40B4-BE49-F238E27FC236}">
                <a16:creationId xmlns:a16="http://schemas.microsoft.com/office/drawing/2014/main" id="{020CA36C-F5C8-096D-7C5A-A5F6DA20DF3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8766"/>
          <a:stretch/>
        </p:blipFill>
        <p:spPr>
          <a:xfrm>
            <a:off x="341906" y="2305169"/>
            <a:ext cx="11502092" cy="1945704"/>
          </a:xfrm>
          <a:prstGeom prst="rect">
            <a:avLst/>
          </a:prstGeom>
        </p:spPr>
      </p:pic>
      <p:sp>
        <p:nvSpPr>
          <p:cNvPr id="5" name="Text Placeholder 4">
            <a:extLst>
              <a:ext uri="{FF2B5EF4-FFF2-40B4-BE49-F238E27FC236}">
                <a16:creationId xmlns:a16="http://schemas.microsoft.com/office/drawing/2014/main" id="{371F9C34-C9F2-ECC1-54BE-B1704D153743}"/>
              </a:ext>
            </a:extLst>
          </p:cNvPr>
          <p:cNvSpPr>
            <a:spLocks noGrp="1"/>
          </p:cNvSpPr>
          <p:nvPr>
            <p:ph type="body" sz="quarter" idx="17"/>
          </p:nvPr>
        </p:nvSpPr>
        <p:spPr>
          <a:xfrm>
            <a:off x="5262099" y="4522111"/>
            <a:ext cx="1655613" cy="1606955"/>
          </a:xfrm>
        </p:spPr>
        <p:txBody>
          <a:bodyPr/>
          <a:lstStyle/>
          <a:p>
            <a:pPr algn="ctr"/>
            <a:r>
              <a:rPr lang="en-AU">
                <a:latin typeface="+mn-lt"/>
              </a:rPr>
              <a:t>Interval</a:t>
            </a:r>
          </a:p>
          <a:p>
            <a:pPr algn="ctr"/>
            <a:r>
              <a:rPr lang="en-AU">
                <a:latin typeface="+mn-lt"/>
              </a:rPr>
              <a:t>Line </a:t>
            </a:r>
          </a:p>
          <a:p>
            <a:pPr algn="ctr"/>
            <a:r>
              <a:rPr lang="en-AU">
                <a:latin typeface="+mn-lt"/>
              </a:rPr>
              <a:t>Ray</a:t>
            </a:r>
          </a:p>
        </p:txBody>
      </p:sp>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1351616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a:latin typeface="+mj-lt"/>
              </a:rPr>
              <a:t>Draw it out (3)</a:t>
            </a:r>
          </a:p>
        </p:txBody>
      </p:sp>
      <p:sp>
        <p:nvSpPr>
          <p:cNvPr id="3" name="Text Placeholder 2">
            <a:extLst>
              <a:ext uri="{FF2B5EF4-FFF2-40B4-BE49-F238E27FC236}">
                <a16:creationId xmlns:a16="http://schemas.microsoft.com/office/drawing/2014/main" id="{766A0C4E-859E-5EEC-A205-1C08D1843153}"/>
              </a:ext>
            </a:extLst>
          </p:cNvPr>
          <p:cNvSpPr>
            <a:spLocks noGrp="1"/>
          </p:cNvSpPr>
          <p:nvPr>
            <p:ph type="body" sz="quarter" idx="18"/>
          </p:nvPr>
        </p:nvSpPr>
        <p:spPr/>
        <p:txBody>
          <a:bodyPr/>
          <a:lstStyle/>
          <a:p>
            <a:r>
              <a:rPr lang="en-AU" dirty="0">
                <a:latin typeface="+mj-lt"/>
              </a:rPr>
              <a:t>Identifying commonly drawn figures – words matched to diagrams</a:t>
            </a:r>
          </a:p>
        </p:txBody>
      </p:sp>
      <p:pic>
        <p:nvPicPr>
          <p:cNvPr id="7" name="Content Placeholder 2" descr="Ray AB, interval AB and line AB">
            <a:extLst>
              <a:ext uri="{FF2B5EF4-FFF2-40B4-BE49-F238E27FC236}">
                <a16:creationId xmlns:a16="http://schemas.microsoft.com/office/drawing/2014/main" id="{9DB48918-6942-000B-09CD-C59D77A0417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1" b="-412"/>
          <a:stretch/>
        </p:blipFill>
        <p:spPr>
          <a:xfrm>
            <a:off x="359998" y="2305168"/>
            <a:ext cx="11502092" cy="2405059"/>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350312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a:latin typeface="+mj-lt"/>
              </a:rPr>
              <a:t>Draw it out (4)</a:t>
            </a:r>
          </a:p>
        </p:txBody>
      </p:sp>
      <p:sp>
        <p:nvSpPr>
          <p:cNvPr id="5" name="Text Placeholder 4">
            <a:extLst>
              <a:ext uri="{FF2B5EF4-FFF2-40B4-BE49-F238E27FC236}">
                <a16:creationId xmlns:a16="http://schemas.microsoft.com/office/drawing/2014/main" id="{E4F0E812-34B9-2324-8E0D-79613669A0B5}"/>
              </a:ext>
            </a:extLst>
          </p:cNvPr>
          <p:cNvSpPr>
            <a:spLocks noGrp="1"/>
          </p:cNvSpPr>
          <p:nvPr>
            <p:ph type="body" sz="quarter" idx="18"/>
          </p:nvPr>
        </p:nvSpPr>
        <p:spPr/>
        <p:txBody>
          <a:bodyPr/>
          <a:lstStyle/>
          <a:p>
            <a:r>
              <a:rPr lang="en-AU">
                <a:latin typeface="+mj-lt"/>
              </a:rPr>
              <a:t>Identify any lines, rays and intervals in the diagram</a:t>
            </a:r>
          </a:p>
        </p:txBody>
      </p:sp>
      <p:pic>
        <p:nvPicPr>
          <p:cNvPr id="3" name="Content Placeholder 2" descr="Line AB.">
            <a:extLst>
              <a:ext uri="{FF2B5EF4-FFF2-40B4-BE49-F238E27FC236}">
                <a16:creationId xmlns:a16="http://schemas.microsoft.com/office/drawing/2014/main" id="{BA3A49B2-7360-4E95-179F-95A1C6982883}"/>
              </a:ext>
            </a:extLst>
          </p:cNvPr>
          <p:cNvPicPr>
            <a:picLocks noGrp="1" noChangeAspect="1"/>
          </p:cNvPicPr>
          <p:nvPr>
            <p:ph idx="4294967295"/>
          </p:nvPr>
        </p:nvPicPr>
        <p:blipFill>
          <a:blip r:embed="rId2"/>
          <a:stretch>
            <a:fillRect/>
          </a:stretch>
        </p:blipFill>
        <p:spPr>
          <a:xfrm>
            <a:off x="3599206" y="2399145"/>
            <a:ext cx="4993587" cy="2354678"/>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1912523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D64B-0EE3-453F-E42F-3E5CA5A705C9}"/>
              </a:ext>
            </a:extLst>
          </p:cNvPr>
          <p:cNvSpPr>
            <a:spLocks noGrp="1"/>
          </p:cNvSpPr>
          <p:nvPr>
            <p:ph type="title"/>
          </p:nvPr>
        </p:nvSpPr>
        <p:spPr/>
        <p:txBody>
          <a:bodyPr/>
          <a:lstStyle/>
          <a:p>
            <a:r>
              <a:rPr lang="en-AU">
                <a:latin typeface="+mj-lt"/>
              </a:rPr>
              <a:t>Draw it out (5)</a:t>
            </a:r>
          </a:p>
        </p:txBody>
      </p:sp>
      <p:sp>
        <p:nvSpPr>
          <p:cNvPr id="3" name="Text Placeholder 2">
            <a:extLst>
              <a:ext uri="{FF2B5EF4-FFF2-40B4-BE49-F238E27FC236}">
                <a16:creationId xmlns:a16="http://schemas.microsoft.com/office/drawing/2014/main" id="{56682141-2547-8A41-3C09-5525FC1DAB38}"/>
              </a:ext>
            </a:extLst>
          </p:cNvPr>
          <p:cNvSpPr>
            <a:spLocks noGrp="1"/>
          </p:cNvSpPr>
          <p:nvPr>
            <p:ph type="body" sz="quarter" idx="18"/>
          </p:nvPr>
        </p:nvSpPr>
        <p:spPr/>
        <p:txBody>
          <a:bodyPr/>
          <a:lstStyle/>
          <a:p>
            <a:r>
              <a:rPr lang="en-AU">
                <a:latin typeface="+mj-lt"/>
              </a:rPr>
              <a:t>Exterior angle</a:t>
            </a:r>
          </a:p>
        </p:txBody>
      </p:sp>
      <p:pic>
        <p:nvPicPr>
          <p:cNvPr id="10" name="Picture 9" descr="Triangle ABC with the line AC extended to create ray CD. ">
            <a:extLst>
              <a:ext uri="{FF2B5EF4-FFF2-40B4-BE49-F238E27FC236}">
                <a16:creationId xmlns:a16="http://schemas.microsoft.com/office/drawing/2014/main" id="{78226735-AC17-5483-F882-8DDB494A55A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4800" y="1671485"/>
            <a:ext cx="11296422" cy="4904822"/>
          </a:xfrm>
          <a:prstGeom prst="rect">
            <a:avLst/>
          </a:prstGeom>
        </p:spPr>
      </p:pic>
      <p:sp>
        <p:nvSpPr>
          <p:cNvPr id="4" name="Slide Number Placeholder 3">
            <a:extLst>
              <a:ext uri="{FF2B5EF4-FFF2-40B4-BE49-F238E27FC236}">
                <a16:creationId xmlns:a16="http://schemas.microsoft.com/office/drawing/2014/main" id="{D1B8C759-552A-1336-74F8-C623962807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161797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a:latin typeface="+mj-lt"/>
                <a:hlinkClick r:id="rId2">
                  <a:extLst>
                    <a:ext uri="{A12FA001-AC4F-418D-AE19-62706E023703}">
                      <ahyp:hlinkClr xmlns:ahyp="http://schemas.microsoft.com/office/drawing/2018/hyperlinkcolor" val="tx"/>
                    </a:ext>
                  </a:extLst>
                </a:hlinkClick>
              </a:rPr>
              <a:t>© State of New South Wales (Department of Education), 202</a:t>
            </a:r>
            <a:r>
              <a:rPr lang="en-AU">
                <a:latin typeface="+mj-lt"/>
              </a:rPr>
              <a:t>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a:solidFill>
                  <a:schemeClr val="bg1"/>
                </a:solidFill>
              </a:rPr>
              <a:t>The copyright material published in this resource is subject to the </a:t>
            </a:r>
            <a:r>
              <a:rPr lang="en-AU" sz="1200" i="1">
                <a:solidFill>
                  <a:schemeClr val="bg1"/>
                </a:solidFill>
              </a:rPr>
              <a:t>Copyright Act 1968</a:t>
            </a:r>
            <a:r>
              <a:rPr lang="en-AU" sz="1200">
                <a:solidFill>
                  <a:schemeClr val="bg1"/>
                </a:solidFill>
              </a:rPr>
              <a:t> (Cth) and is owned by the NSW Department of Education or, where indicated, by a party other than the NSW Department of Education (third-party material).</a:t>
            </a:r>
          </a:p>
          <a:p>
            <a:pPr algn="l">
              <a:lnSpc>
                <a:spcPct val="150000"/>
              </a:lnSpc>
              <a:spcAft>
                <a:spcPts val="600"/>
              </a:spcAft>
            </a:pPr>
            <a:r>
              <a:rPr lang="en-AU" sz="1200">
                <a:solidFill>
                  <a:schemeClr val="bg1"/>
                </a:solidFill>
              </a:rPr>
              <a:t>Copyright material available in this resource and owned by the NSW Department of Education is licensed under a </a:t>
            </a:r>
            <a:r>
              <a:rPr lang="en-AU" sz="120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a:solidFill>
                  <a:schemeClr val="bg1"/>
                </a:solidFill>
              </a:rPr>
              <a:t>.</a:t>
            </a:r>
          </a:p>
          <a:p>
            <a:pPr algn="l">
              <a:lnSpc>
                <a:spcPct val="150000"/>
              </a:lnSpc>
              <a:spcAft>
                <a:spcPts val="600"/>
              </a:spcAft>
            </a:pPr>
            <a:r>
              <a:rPr lang="en-AU" sz="1200">
                <a:solidFill>
                  <a:schemeClr val="bg1"/>
                </a:solidFill>
              </a:rPr>
              <a:t>This license allows you to share and adapt the material for any purpose, even commercially.</a:t>
            </a:r>
          </a:p>
          <a:p>
            <a:pPr algn="l">
              <a:lnSpc>
                <a:spcPct val="150000"/>
              </a:lnSpc>
              <a:spcAft>
                <a:spcPts val="600"/>
              </a:spcAft>
            </a:pPr>
            <a:r>
              <a:rPr lang="en-AU" sz="1200">
                <a:solidFill>
                  <a:schemeClr val="bg1"/>
                </a:solidFill>
              </a:rPr>
              <a:t>Attribution should be given to </a:t>
            </a:r>
            <a:r>
              <a:rPr lang="en-AU" sz="1200">
                <a:solidFill>
                  <a:schemeClr val="bg1"/>
                </a:solidFill>
                <a:latin typeface="Public Sans Light" pitchFamily="2" charset="0"/>
              </a:rPr>
              <a:t>© </a:t>
            </a:r>
            <a:r>
              <a:rPr lang="en-AU" sz="1200">
                <a:solidFill>
                  <a:schemeClr val="bg1"/>
                </a:solidFill>
              </a:rPr>
              <a:t>State of New South Wales (Department of Education), 2024.</a:t>
            </a:r>
          </a:p>
          <a:p>
            <a:pPr algn="l">
              <a:lnSpc>
                <a:spcPct val="150000"/>
              </a:lnSpc>
            </a:pPr>
            <a:r>
              <a:rPr lang="en-AU" sz="120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a:solidFill>
                  <a:schemeClr val="bg1"/>
                </a:solidFill>
                <a:latin typeface="+mj-lt"/>
              </a:rPr>
              <a:t>Copyright Act 1968 </a:t>
            </a:r>
            <a:r>
              <a:rPr lang="en-AU" sz="1200">
                <a:solidFill>
                  <a:schemeClr val="bg1"/>
                </a:solidFill>
                <a:latin typeface="+mj-lt"/>
              </a:rPr>
              <a:t>(Cth).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Secondary classroom slide deck template v0.2.3" id="{0F40AB53-D9C5-4E6C-B2E6-E49E62615CBC}" vid="{B36CCD50-E1DB-4F11-BA46-B71A0CCBE7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406</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Public Sans Light</vt:lpstr>
      <vt:lpstr>Times New Roman</vt:lpstr>
      <vt:lpstr>Public Sans</vt:lpstr>
      <vt:lpstr>Arial</vt:lpstr>
      <vt:lpstr>1_NSWG Corporate</vt:lpstr>
      <vt:lpstr>Draw it out</vt:lpstr>
      <vt:lpstr>Explore</vt:lpstr>
      <vt:lpstr>Draw it out (1)</vt:lpstr>
      <vt:lpstr>Draw it out (2)</vt:lpstr>
      <vt:lpstr>Draw it out (3)</vt:lpstr>
      <vt:lpstr>Draw it out (4)</vt:lpstr>
      <vt:lpstr>Draw it out (5)</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 it out – Unit 11 – Lesson 1</dc:title>
  <dc:creator>NSW Department of Education</dc:creator>
  <dcterms:created xsi:type="dcterms:W3CDTF">2024-08-23T03:30:13Z</dcterms:created>
  <dcterms:modified xsi:type="dcterms:W3CDTF">2024-08-23T03:30:34Z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2024-08-23T03:30:34Z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12f94e49-3238-4a09-bf20-b1c7b9e3fa1f</vt:lpwstr>
  </property>
  <property fmtid="{D5CDD505-2E9C-101B-9397-08002B2CF9AE}" pid="8" name="MSIP_Label_b603dfd7-d93a-4381-a340-2995d8282205_ContentBits">
    <vt:lpwstr>0</vt:lpwstr>
  </property>
</Properties>
</file>