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6413" r:id="rId2"/>
    <p:sldId id="271" r:id="rId3"/>
    <p:sldId id="26393" r:id="rId4"/>
    <p:sldId id="26414" r:id="rId5"/>
    <p:sldId id="289" r:id="rId6"/>
    <p:sldId id="26416" r:id="rId7"/>
    <p:sldId id="26418" r:id="rId8"/>
    <p:sldId id="26417" r:id="rId9"/>
    <p:sldId id="361" r:id="rId10"/>
  </p:sldIdLst>
  <p:sldSz cx="12192000" cy="6858000"/>
  <p:notesSz cx="6858000" cy="9144000"/>
  <p:embeddedFontLst>
    <p:embeddedFont>
      <p:font typeface="Public Sans" pitchFamily="2" charset="0"/>
      <p:regular r:id="rId13"/>
      <p:bold r:id="rId14"/>
      <p:italic r:id="rId15"/>
      <p:boldItalic r:id="rId16"/>
    </p:embeddedFont>
    <p:embeddedFont>
      <p:font typeface="Public Sans Light" pitchFamily="2" charset="0"/>
      <p:regular r:id="rId17"/>
      <p: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B9AE479-94A8-1CA7-5801-61D0BC5792BC}" name="Sandrine Woo" initials="SW" userId="S::Sandrine.Woo@det.nsw.edu.au::54ed00b1-333b-4894-8cbd-7f4a7425a40f" providerId="AD"/>
  <p188:author id="{C461638E-F1F5-7186-9758-0B4A52497F93}" name="Meagan Rodda" initials="MR" userId="S::Meagan.Rodda@det.nsw.edu.au::efecb8de-290d-42b5-96ee-00df0648c086" providerId="AD"/>
  <p188:author id="{84BB3EC3-4897-07D0-9088-963639FD7750}" name="Ruby Kilroy" initials="RK" userId="S::Ruby.Kilroy@det.nsw.edu.au::7473b3a5-eb11-4b06-a6bb-162e1e62754b" providerId="AD"/>
  <p188:author id="{5BCE21E1-733A-A8B8-9D12-85900272A0F9}" name="Taryn Ablott" initials="TA" userId="S::Taryn.Ablott@det.nsw.edu.au::4dfef39f-2539-47b6-9f4a-428105b9b8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E66"/>
    <a:srgbClr val="FFFFFF"/>
    <a:srgbClr val="B51458"/>
    <a:srgbClr val="00ACC2"/>
    <a:srgbClr val="64BB47"/>
    <a:srgbClr val="E5F7FC"/>
    <a:srgbClr val="FBDBE7"/>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8F1CE-756B-DC4E-BA33-FB9BEEB5A75D}" v="1" dt="2024-10-18T05:17:00.23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1" d="100"/>
          <a:sy n="101" d="100"/>
        </p:scale>
        <p:origin x="954" y="10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desmos.com/terms?lang=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desmos.com/terms?lang=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www.desmos.com/terms?lang=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www.desmos.com/terms?lang=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9A37-B7AC-4524-0880-F8EACE5DCC00}"/>
              </a:ext>
            </a:extLst>
          </p:cNvPr>
          <p:cNvSpPr>
            <a:spLocks noGrp="1"/>
          </p:cNvSpPr>
          <p:nvPr>
            <p:ph type="ctrTitle"/>
          </p:nvPr>
        </p:nvSpPr>
        <p:spPr/>
        <p:txBody>
          <a:bodyPr/>
          <a:lstStyle/>
          <a:p>
            <a:r>
              <a:rPr lang="en-AU" dirty="0">
                <a:latin typeface="+mj-lt"/>
              </a:rPr>
              <a:t>Rule of nines</a:t>
            </a:r>
          </a:p>
        </p:txBody>
      </p:sp>
      <p:sp>
        <p:nvSpPr>
          <p:cNvPr id="3" name="Text Placeholder 2">
            <a:extLst>
              <a:ext uri="{FF2B5EF4-FFF2-40B4-BE49-F238E27FC236}">
                <a16:creationId xmlns:a16="http://schemas.microsoft.com/office/drawing/2014/main" id="{F99FD190-CB60-C001-BC40-38EF3E765480}"/>
              </a:ext>
            </a:extLst>
          </p:cNvPr>
          <p:cNvSpPr>
            <a:spLocks noGrp="1"/>
          </p:cNvSpPr>
          <p:nvPr>
            <p:ph type="body" sz="quarter" idx="10"/>
          </p:nvPr>
        </p:nvSpPr>
        <p:spPr/>
        <p:txBody>
          <a:bodyPr/>
          <a:lstStyle/>
          <a:p>
            <a:r>
              <a:rPr lang="en-AU" dirty="0">
                <a:latin typeface="+mj-lt"/>
              </a:rPr>
              <a:t>Stage 4</a:t>
            </a:r>
          </a:p>
        </p:txBody>
      </p:sp>
      <p:sp>
        <p:nvSpPr>
          <p:cNvPr id="4" name="Text Placeholder 3">
            <a:extLst>
              <a:ext uri="{FF2B5EF4-FFF2-40B4-BE49-F238E27FC236}">
                <a16:creationId xmlns:a16="http://schemas.microsoft.com/office/drawing/2014/main" id="{A49EB24D-4E3E-E3ED-7147-7CDB3FB24E8A}"/>
              </a:ext>
            </a:extLst>
          </p:cNvPr>
          <p:cNvSpPr>
            <a:spLocks noGrp="1"/>
          </p:cNvSpPr>
          <p:nvPr>
            <p:ph type="body" sz="quarter" idx="16"/>
          </p:nvPr>
        </p:nvSpPr>
        <p:spPr/>
        <p:txBody>
          <a:bodyPr/>
          <a:lstStyle/>
          <a:p>
            <a:r>
              <a:rPr lang="en-AU" dirty="0">
                <a:latin typeface="+mj-lt"/>
              </a:rPr>
              <a:t>Ratio and rates</a:t>
            </a:r>
          </a:p>
        </p:txBody>
      </p:sp>
      <p:pic>
        <p:nvPicPr>
          <p:cNvPr id="5" name="Picture Placeholder 18">
            <a:extLst>
              <a:ext uri="{FF2B5EF4-FFF2-40B4-BE49-F238E27FC236}">
                <a16:creationId xmlns:a16="http://schemas.microsoft.com/office/drawing/2014/main" id="{5D86609C-1FF4-1A59-45D1-28F3F96E60EF}"/>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7128000" y="0"/>
            <a:ext cx="5064000" cy="6858000"/>
          </a:xfrm>
        </p:spPr>
      </p:pic>
    </p:spTree>
    <p:extLst>
      <p:ext uri="{BB962C8B-B14F-4D97-AF65-F5344CB8AC3E}">
        <p14:creationId xmlns:p14="http://schemas.microsoft.com/office/powerpoint/2010/main" val="313424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B84A4-2D50-60B8-436D-D35074246564}"/>
              </a:ext>
            </a:extLst>
          </p:cNvPr>
          <p:cNvSpPr>
            <a:spLocks noGrp="1"/>
          </p:cNvSpPr>
          <p:nvPr>
            <p:ph type="title"/>
          </p:nvPr>
        </p:nvSpPr>
        <p:spPr/>
        <p:txBody>
          <a:bodyPr/>
          <a:lstStyle/>
          <a:p>
            <a:r>
              <a:rPr lang="en-AU" dirty="0">
                <a:latin typeface="+mj-lt"/>
              </a:rPr>
              <a:t>Rule of nines (1)</a:t>
            </a:r>
          </a:p>
        </p:txBody>
      </p:sp>
      <p:sp>
        <p:nvSpPr>
          <p:cNvPr id="4" name="Text Placeholder 3">
            <a:extLst>
              <a:ext uri="{FF2B5EF4-FFF2-40B4-BE49-F238E27FC236}">
                <a16:creationId xmlns:a16="http://schemas.microsoft.com/office/drawing/2014/main" id="{11FC021B-8073-837C-2B46-07BB8AC446EA}"/>
              </a:ext>
            </a:extLst>
          </p:cNvPr>
          <p:cNvSpPr>
            <a:spLocks noGrp="1"/>
          </p:cNvSpPr>
          <p:nvPr>
            <p:ph type="body" sz="quarter" idx="18"/>
          </p:nvPr>
        </p:nvSpPr>
        <p:spPr/>
        <p:txBody>
          <a:bodyPr/>
          <a:lstStyle/>
          <a:p>
            <a:r>
              <a:rPr lang="en-AU" dirty="0">
                <a:latin typeface="+mj-lt"/>
              </a:rPr>
              <a:t>Person with arm and leg burns</a:t>
            </a:r>
          </a:p>
        </p:txBody>
      </p:sp>
      <p:pic>
        <p:nvPicPr>
          <p:cNvPr id="5" name="Picture 4" descr="An image of a person, with arms and legs highlighted in red to indicate burns. This image is made in Desmos.">
            <a:extLst>
              <a:ext uri="{FF2B5EF4-FFF2-40B4-BE49-F238E27FC236}">
                <a16:creationId xmlns:a16="http://schemas.microsoft.com/office/drawing/2014/main" id="{ECB543F8-DEF0-2B84-EEB0-D745E43DB384}"/>
              </a:ext>
            </a:extLst>
          </p:cNvPr>
          <p:cNvPicPr>
            <a:picLocks noChangeAspect="1"/>
          </p:cNvPicPr>
          <p:nvPr/>
        </p:nvPicPr>
        <p:blipFill>
          <a:blip r:embed="rId2"/>
          <a:stretch>
            <a:fillRect/>
          </a:stretch>
        </p:blipFill>
        <p:spPr>
          <a:xfrm>
            <a:off x="5169569" y="1679886"/>
            <a:ext cx="1852861" cy="4551346"/>
          </a:xfrm>
          <a:prstGeom prst="rect">
            <a:avLst/>
          </a:prstGeom>
        </p:spPr>
      </p:pic>
      <p:sp>
        <p:nvSpPr>
          <p:cNvPr id="7" name="TextBox 6">
            <a:extLst>
              <a:ext uri="{FF2B5EF4-FFF2-40B4-BE49-F238E27FC236}">
                <a16:creationId xmlns:a16="http://schemas.microsoft.com/office/drawing/2014/main" id="{3A45F909-D057-80BD-C078-7258C7F1D6A3}"/>
              </a:ext>
            </a:extLst>
          </p:cNvPr>
          <p:cNvSpPr txBox="1"/>
          <p:nvPr/>
        </p:nvSpPr>
        <p:spPr>
          <a:xfrm>
            <a:off x="3765754" y="6385985"/>
            <a:ext cx="4660492" cy="310015"/>
          </a:xfrm>
          <a:prstGeom prst="rect">
            <a:avLst/>
          </a:prstGeom>
          <a:noFill/>
        </p:spPr>
        <p:txBody>
          <a:bodyPr wrap="square" lIns="0" tIns="0" rIns="0" bIns="0" rtlCol="0">
            <a:noAutofit/>
          </a:bodyPr>
          <a:lstStyle/>
          <a:p>
            <a:r>
              <a:rPr lang="en-AU" sz="1000" dirty="0">
                <a:effectLst/>
                <a:ea typeface="Calibri" panose="020F0502020204030204" pitchFamily="34" charset="0"/>
              </a:rPr>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a:p>
            <a:pPr algn="l"/>
            <a:endParaRPr lang="en-AU" sz="1000" dirty="0"/>
          </a:p>
        </p:txBody>
      </p:sp>
      <p:sp>
        <p:nvSpPr>
          <p:cNvPr id="2" name="Slide Number Placeholder 1">
            <a:extLst>
              <a:ext uri="{FF2B5EF4-FFF2-40B4-BE49-F238E27FC236}">
                <a16:creationId xmlns:a16="http://schemas.microsoft.com/office/drawing/2014/main" id="{1225D8D2-9159-E91A-A37B-23BBBE03BB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80920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Summarise</a:t>
            </a:r>
          </a:p>
        </p:txBody>
      </p:sp>
    </p:spTree>
    <p:extLst>
      <p:ext uri="{BB962C8B-B14F-4D97-AF65-F5344CB8AC3E}">
        <p14:creationId xmlns:p14="http://schemas.microsoft.com/office/powerpoint/2010/main" val="172599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Rule of nines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Portions of the body</a:t>
            </a:r>
          </a:p>
        </p:txBody>
      </p:sp>
      <p:pic>
        <p:nvPicPr>
          <p:cNvPr id="2" name="Picture 1" descr="An image made in Desmos of a front view and a back view of a person. The head, each arm and each leg is highlighted in a different colour, but is the same colour in both front and back view. The chest and back are also highlighted in different colours to one another, appearing to be the same section in the two separate diagrams. The head and each arm are labelled with a 1 in the front view diagram. The chest, left leg and right leg are labelled with a 2 in the front view diagram. The back is labelled with a 2 in the back view diagram.">
            <a:extLst>
              <a:ext uri="{FF2B5EF4-FFF2-40B4-BE49-F238E27FC236}">
                <a16:creationId xmlns:a16="http://schemas.microsoft.com/office/drawing/2014/main" id="{61CC8A0F-7BD2-8D22-8420-3485FB2546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4830" y="1492545"/>
            <a:ext cx="4922341" cy="4595627"/>
          </a:xfrm>
          <a:prstGeom prst="rect">
            <a:avLst/>
          </a:prstGeom>
        </p:spPr>
      </p:pic>
      <p:sp>
        <p:nvSpPr>
          <p:cNvPr id="4" name="TextBox 3">
            <a:extLst>
              <a:ext uri="{FF2B5EF4-FFF2-40B4-BE49-F238E27FC236}">
                <a16:creationId xmlns:a16="http://schemas.microsoft.com/office/drawing/2014/main" id="{5FB5EDF1-9CAF-5CEF-DA8E-17BF282453AB}"/>
              </a:ext>
            </a:extLst>
          </p:cNvPr>
          <p:cNvSpPr txBox="1"/>
          <p:nvPr/>
        </p:nvSpPr>
        <p:spPr>
          <a:xfrm>
            <a:off x="3765756" y="6385985"/>
            <a:ext cx="4660490" cy="310015"/>
          </a:xfrm>
          <a:prstGeom prst="rect">
            <a:avLst/>
          </a:prstGeom>
          <a:noFill/>
        </p:spPr>
        <p:txBody>
          <a:bodyPr wrap="square" lIns="0" tIns="0" rIns="0" bIns="0" rtlCol="0">
            <a:noAutofit/>
          </a:bodyPr>
          <a:lstStyle/>
          <a:p>
            <a:r>
              <a:rPr lang="en-AU" sz="1000" dirty="0">
                <a:effectLst/>
                <a:ea typeface="Calibri" panose="020F0502020204030204" pitchFamily="34" charset="0"/>
              </a:rPr>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a:p>
            <a:pPr algn="l"/>
            <a:endParaRPr lang="en-AU" sz="1000"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Rule of nines (3)</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The rule of nines</a:t>
            </a:r>
          </a:p>
        </p:txBody>
      </p:sp>
      <p:pic>
        <p:nvPicPr>
          <p:cNvPr id="5" name="Picture 4" descr="An image made in Desmos of a front view and a back view of a person. The head, each arm and each leg is highlighted in a different colour, but is the same colour in both front and back view. The chest and back are also highlighted in different colours to one another, appearing to be the same section in the two separate diagrams. The head and each arm are labelled with a 9% in the front view diagram. The chest, left leg and right leg are labelled with a 18% in the front view diagram. The back is labelled with a 18% in the back view diagram. ">
            <a:extLst>
              <a:ext uri="{FF2B5EF4-FFF2-40B4-BE49-F238E27FC236}">
                <a16:creationId xmlns:a16="http://schemas.microsoft.com/office/drawing/2014/main" id="{7DD6D16F-B1F4-6C53-2BA1-8C21EE3ADB54}"/>
              </a:ext>
            </a:extLst>
          </p:cNvPr>
          <p:cNvPicPr>
            <a:picLocks noChangeAspect="1"/>
          </p:cNvPicPr>
          <p:nvPr/>
        </p:nvPicPr>
        <p:blipFill>
          <a:blip r:embed="rId2"/>
          <a:stretch>
            <a:fillRect/>
          </a:stretch>
        </p:blipFill>
        <p:spPr>
          <a:xfrm>
            <a:off x="3634830" y="1415862"/>
            <a:ext cx="4922341" cy="4600502"/>
          </a:xfrm>
          <a:prstGeom prst="rect">
            <a:avLst/>
          </a:prstGeom>
        </p:spPr>
      </p:pic>
      <p:sp>
        <p:nvSpPr>
          <p:cNvPr id="4" name="TextBox 3">
            <a:extLst>
              <a:ext uri="{FF2B5EF4-FFF2-40B4-BE49-F238E27FC236}">
                <a16:creationId xmlns:a16="http://schemas.microsoft.com/office/drawing/2014/main" id="{5FB5EDF1-9CAF-5CEF-DA8E-17BF282453AB}"/>
              </a:ext>
            </a:extLst>
          </p:cNvPr>
          <p:cNvSpPr txBox="1"/>
          <p:nvPr/>
        </p:nvSpPr>
        <p:spPr>
          <a:xfrm>
            <a:off x="3979514" y="6385985"/>
            <a:ext cx="4682706" cy="310015"/>
          </a:xfrm>
          <a:prstGeom prst="rect">
            <a:avLst/>
          </a:prstGeom>
          <a:noFill/>
        </p:spPr>
        <p:txBody>
          <a:bodyPr wrap="square" lIns="0" tIns="0" rIns="0" bIns="0" rtlCol="0">
            <a:noAutofit/>
          </a:bodyPr>
          <a:lstStyle/>
          <a:p>
            <a:r>
              <a:rPr lang="en-AU" sz="1000" dirty="0">
                <a:effectLst/>
                <a:ea typeface="Calibri" panose="020F0502020204030204" pitchFamily="34" charset="0"/>
              </a:rPr>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a:p>
            <a:pPr algn="l"/>
            <a:endParaRPr lang="en-AU" sz="1050"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42828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Apply</a:t>
            </a:r>
          </a:p>
        </p:txBody>
      </p:sp>
    </p:spTree>
    <p:extLst>
      <p:ext uri="{BB962C8B-B14F-4D97-AF65-F5344CB8AC3E}">
        <p14:creationId xmlns:p14="http://schemas.microsoft.com/office/powerpoint/2010/main" val="44970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Rule of nines (4)</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Original burns patient with percentages</a:t>
            </a:r>
          </a:p>
        </p:txBody>
      </p:sp>
      <p:pic>
        <p:nvPicPr>
          <p:cNvPr id="2" name="Picture 1" descr="An image made in Desmos of a person's front view and back view, side by side. The arms and legs of both views are highlighted red to indicate burns. The arms in the front view are labelled with 9%, and the legs are labelled with 18%. ">
            <a:extLst>
              <a:ext uri="{FF2B5EF4-FFF2-40B4-BE49-F238E27FC236}">
                <a16:creationId xmlns:a16="http://schemas.microsoft.com/office/drawing/2014/main" id="{24007F95-0C39-A450-E53B-33C924D7DCDC}"/>
              </a:ext>
            </a:extLst>
          </p:cNvPr>
          <p:cNvPicPr>
            <a:picLocks noChangeAspect="1"/>
          </p:cNvPicPr>
          <p:nvPr/>
        </p:nvPicPr>
        <p:blipFill>
          <a:blip r:embed="rId2"/>
          <a:stretch>
            <a:fillRect/>
          </a:stretch>
        </p:blipFill>
        <p:spPr>
          <a:xfrm>
            <a:off x="3659656" y="1467890"/>
            <a:ext cx="4872688" cy="4644937"/>
          </a:xfrm>
          <a:prstGeom prst="rect">
            <a:avLst/>
          </a:prstGeom>
        </p:spPr>
      </p:pic>
      <p:sp>
        <p:nvSpPr>
          <p:cNvPr id="4" name="TextBox 3">
            <a:extLst>
              <a:ext uri="{FF2B5EF4-FFF2-40B4-BE49-F238E27FC236}">
                <a16:creationId xmlns:a16="http://schemas.microsoft.com/office/drawing/2014/main" id="{5FB5EDF1-9CAF-5CEF-DA8E-17BF282453AB}"/>
              </a:ext>
            </a:extLst>
          </p:cNvPr>
          <p:cNvSpPr txBox="1"/>
          <p:nvPr/>
        </p:nvSpPr>
        <p:spPr>
          <a:xfrm>
            <a:off x="3969189" y="6385985"/>
            <a:ext cx="4653702" cy="310015"/>
          </a:xfrm>
          <a:prstGeom prst="rect">
            <a:avLst/>
          </a:prstGeom>
          <a:noFill/>
        </p:spPr>
        <p:txBody>
          <a:bodyPr wrap="square" lIns="0" tIns="0" rIns="0" bIns="0" rtlCol="0">
            <a:noAutofit/>
          </a:bodyPr>
          <a:lstStyle/>
          <a:p>
            <a:r>
              <a:rPr lang="en-AU" sz="1000" dirty="0">
                <a:effectLst/>
                <a:ea typeface="Calibri" panose="020F0502020204030204" pitchFamily="34" charset="0"/>
              </a:rPr>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a:p>
            <a:pPr algn="l"/>
            <a:endParaRPr lang="en-AU" sz="1000"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78996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437</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Public Sans</vt:lpstr>
      <vt:lpstr>Calibri</vt:lpstr>
      <vt:lpstr>Public Sans Light</vt:lpstr>
      <vt:lpstr>Times New Roman</vt:lpstr>
      <vt:lpstr>NSWG Corporate</vt:lpstr>
      <vt:lpstr>Rule of nines</vt:lpstr>
      <vt:lpstr>Launch</vt:lpstr>
      <vt:lpstr>Rule of nines (1)</vt:lpstr>
      <vt:lpstr>Summarise</vt:lpstr>
      <vt:lpstr>Rule of nines (2)</vt:lpstr>
      <vt:lpstr>Rule of nines (3)</vt:lpstr>
      <vt:lpstr>Apply</vt:lpstr>
      <vt:lpstr>Rule of nines (4)</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 of 9s – Unit 13, Lesson 5 – Stage 4</dc:title>
  <dc:creator>NSW Department of Education</dc:creator>
  <dcterms:created xsi:type="dcterms:W3CDTF">2024-10-24T04:35:04Z</dcterms:created>
  <dcterms:modified xsi:type="dcterms:W3CDTF">2024-10-24T04:43:21Z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2024-10-24T04:35:39Z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32d524e2-2474-4f60-9cae-e0be47caebe7</vt:lpwstr>
  </property>
  <property fmtid="{D5CDD505-2E9C-101B-9397-08002B2CF9AE}" pid="8" name="MSIP_Label_b603dfd7-d93a-4381-a340-2995d8282205_ContentBits">
    <vt:lpwstr>0</vt:lpwstr>
  </property>
</Properties>
</file>