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66" r:id="rId2"/>
    <p:sldId id="271" r:id="rId3"/>
    <p:sldId id="289" r:id="rId4"/>
    <p:sldId id="26393" r:id="rId5"/>
    <p:sldId id="26394" r:id="rId6"/>
    <p:sldId id="26395" r:id="rId7"/>
    <p:sldId id="361" r:id="rId8"/>
  </p:sldIdLst>
  <p:sldSz cx="12192000" cy="6858000"/>
  <p:notesSz cx="6858000" cy="9144000"/>
  <p:embeddedFontLst>
    <p:embeddedFont>
      <p:font typeface="Public Sans" pitchFamily="2" charset="0"/>
      <p:regular r:id="rId11"/>
      <p:bold r:id="rId12"/>
      <p:italic r:id="rId13"/>
      <p:bold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61638E-F1F5-7186-9758-0B4A52497F93}" name="Meagan Rodda" initials="MR" userId="S::Meagan.Rodda@det.nsw.edu.au::efecb8de-290d-42b5-96ee-00df0648c086" providerId="AD"/>
  <p188:author id="{84BB3EC3-4897-07D0-9088-963639FD7750}" name="Ruby Kilroy" initials="RK" userId="S::Ruby.Kilroy@det.nsw.edu.au::7473b3a5-eb11-4b06-a6bb-162e1e62754b" providerId="AD"/>
  <p188:author id="{5BCE21E1-733A-A8B8-9D12-85900272A0F9}" name="Taryn Ablott" initials="TA" userId="S::Taryn.Ablott@det.nsw.edu.au::4dfef39f-2539-47b6-9f4a-428105b9b8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5236F-44BB-6B4F-9E99-CA78FB988543}" v="1" dt="2024-10-18T05:17:20.8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handoutMaster" Target="handoutMasters/handoutMaster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37897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37720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054362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Best buys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US" dirty="0">
                <a:latin typeface="+mj-lt"/>
              </a:rPr>
              <a:t>Ratio and rates</a:t>
            </a:r>
            <a:endParaRPr lang="en-AU" dirty="0">
              <a:latin typeface="+mj-lt"/>
            </a:endParaRPr>
          </a:p>
        </p:txBody>
      </p:sp>
      <p:pic>
        <p:nvPicPr>
          <p:cNvPr id="4" name="Picture Placeholder 18">
            <a:extLst>
              <a:ext uri="{FF2B5EF4-FFF2-40B4-BE49-F238E27FC236}">
                <a16:creationId xmlns:a16="http://schemas.microsoft.com/office/drawing/2014/main" id="{4B560F25-DB2A-EBFA-2DAD-DF0508814C14}"/>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US" dirty="0">
                <a:latin typeface="+mj-lt"/>
              </a:rPr>
              <a:t>Best buys (1)</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US" dirty="0">
                <a:latin typeface="+mj-lt"/>
              </a:rPr>
              <a:t>Launch</a:t>
            </a:r>
            <a:endParaRPr lang="en-AU" dirty="0">
              <a:latin typeface="+mj-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pic>
        <p:nvPicPr>
          <p:cNvPr id="4" name="Picture 3" descr="WHILE&#10;STOCKS&#10;LAST&#10;$3&#10;Strawberry yoghurt 160 g&#10;Normal price $1.88 per 100 g&#10;&#10;LOWER&#10;LOWER&#10;$5&#10;Strawberry flavoured milk 2 L&#10;Normal price $0.30 per 100 mL.">
            <a:extLst>
              <a:ext uri="{FF2B5EF4-FFF2-40B4-BE49-F238E27FC236}">
                <a16:creationId xmlns:a16="http://schemas.microsoft.com/office/drawing/2014/main" id="{799227EA-2778-61F7-61AC-B6D1BBB81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210" y="1958657"/>
            <a:ext cx="7769580" cy="3735561"/>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Explore</a:t>
            </a:r>
          </a:p>
        </p:txBody>
      </p:sp>
    </p:spTree>
    <p:extLst>
      <p:ext uri="{BB962C8B-B14F-4D97-AF65-F5344CB8AC3E}">
        <p14:creationId xmlns:p14="http://schemas.microsoft.com/office/powerpoint/2010/main" val="143130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US" dirty="0">
                <a:latin typeface="+mj-lt"/>
              </a:rPr>
              <a:t>Best buys (2)</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US">
                <a:latin typeface="+mj-lt"/>
              </a:rPr>
              <a:t>Kombucha sale</a:t>
            </a:r>
            <a:endParaRPr lang="en-AU">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7616681" cy="4807835"/>
          </a:xfrm>
        </p:spPr>
        <p:txBody>
          <a:bodyPr/>
          <a:lstStyle/>
          <a:p>
            <a:r>
              <a:rPr lang="en-US" dirty="0">
                <a:latin typeface="+mn-lt"/>
              </a:rPr>
              <a:t>You enter a store to buy a 4-pack of Kombucha. </a:t>
            </a:r>
          </a:p>
          <a:p>
            <a:r>
              <a:rPr lang="en-US" dirty="0">
                <a:latin typeface="+mn-lt"/>
              </a:rPr>
              <a:t>You find that the store has a 4-pack of Kombucha on sale because it only has 3 cans, since one can was damaged.</a:t>
            </a:r>
          </a:p>
          <a:p>
            <a:r>
              <a:rPr lang="en-US" dirty="0">
                <a:latin typeface="+mn-lt"/>
              </a:rPr>
              <a:t>A 4-pack of cans costs $6.20. The 3-pack of cans has a sale sticker with a price of $4.70.</a:t>
            </a:r>
          </a:p>
          <a:p>
            <a:pPr>
              <a:spcBef>
                <a:spcPts val="2400"/>
              </a:spcBef>
            </a:pPr>
            <a:r>
              <a:rPr lang="en-US" dirty="0">
                <a:latin typeface="+mn-lt"/>
              </a:rPr>
              <a:t>Would you take the deal?</a:t>
            </a:r>
          </a:p>
          <a:p>
            <a:endParaRPr lang="en-AU" dirty="0">
              <a:latin typeface="+mn-lt"/>
            </a:endParaRPr>
          </a:p>
        </p:txBody>
      </p:sp>
      <p:pic>
        <p:nvPicPr>
          <p:cNvPr id="14" name="Picture 13" descr="3 cans in a box">
            <a:extLst>
              <a:ext uri="{FF2B5EF4-FFF2-40B4-BE49-F238E27FC236}">
                <a16:creationId xmlns:a16="http://schemas.microsoft.com/office/drawing/2014/main" id="{ACD580FE-519C-60FD-3021-556D973353FB}"/>
              </a:ext>
            </a:extLst>
          </p:cNvPr>
          <p:cNvPicPr>
            <a:picLocks noChangeAspect="1"/>
          </p:cNvPicPr>
          <p:nvPr/>
        </p:nvPicPr>
        <p:blipFill>
          <a:blip r:embed="rId3"/>
          <a:stretch>
            <a:fillRect/>
          </a:stretch>
        </p:blipFill>
        <p:spPr>
          <a:xfrm>
            <a:off x="8959523" y="1567086"/>
            <a:ext cx="2524477" cy="2638793"/>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84063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US" dirty="0">
                <a:latin typeface="+mj-lt"/>
              </a:rPr>
              <a:t>Best buys (3)</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US">
                <a:latin typeface="+mj-lt"/>
              </a:rPr>
              <a:t>Kombucha sale – value of 1 can</a:t>
            </a:r>
            <a:endParaRPr lang="en-AU">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7616681" cy="4807835"/>
          </a:xfrm>
        </p:spPr>
        <p:txBody>
          <a:bodyPr/>
          <a:lstStyle/>
          <a:p>
            <a:r>
              <a:rPr lang="en-US">
                <a:latin typeface="+mn-lt"/>
              </a:rPr>
              <a:t>A 4-pack of cans costs $6.20. What is the cost of 1 can?</a:t>
            </a:r>
          </a:p>
          <a:p>
            <a:r>
              <a:rPr lang="en-US">
                <a:latin typeface="+mn-lt"/>
              </a:rPr>
              <a:t>A 3-pack of cans costs $4.70. What is the cost of 1 can?</a:t>
            </a:r>
          </a:p>
          <a:p>
            <a:endParaRPr lang="en-AU">
              <a:latin typeface="+mn-lt"/>
            </a:endParaRPr>
          </a:p>
        </p:txBody>
      </p:sp>
      <p:pic>
        <p:nvPicPr>
          <p:cNvPr id="14" name="Picture 13" descr="3 cans in a box">
            <a:extLst>
              <a:ext uri="{FF2B5EF4-FFF2-40B4-BE49-F238E27FC236}">
                <a16:creationId xmlns:a16="http://schemas.microsoft.com/office/drawing/2014/main" id="{ACD580FE-519C-60FD-3021-556D973353FB}"/>
              </a:ext>
            </a:extLst>
          </p:cNvPr>
          <p:cNvPicPr>
            <a:picLocks noChangeAspect="1"/>
          </p:cNvPicPr>
          <p:nvPr/>
        </p:nvPicPr>
        <p:blipFill>
          <a:blip r:embed="rId3"/>
          <a:stretch>
            <a:fillRect/>
          </a:stretch>
        </p:blipFill>
        <p:spPr>
          <a:xfrm>
            <a:off x="8959523" y="1567086"/>
            <a:ext cx="2524477" cy="2638793"/>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7346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461</Words>
  <Application>Microsoft Office PowerPoint</Application>
  <PresentationFormat>Widescreen</PresentationFormat>
  <Paragraphs>35</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Public Sans</vt:lpstr>
      <vt:lpstr>Times New Roman</vt:lpstr>
      <vt:lpstr>NSWG Corporate</vt:lpstr>
      <vt:lpstr>Best buys</vt:lpstr>
      <vt:lpstr>Launch</vt:lpstr>
      <vt:lpstr>Best buys (1)</vt:lpstr>
      <vt:lpstr>Explore</vt:lpstr>
      <vt:lpstr>Best buys (2)</vt:lpstr>
      <vt:lpstr>Best buys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buys – Unit 13, Lesson 7 – Stage 4</dc:title>
  <dc:creator>NSW Department of Education</dc:creator>
  <dcterms:created xsi:type="dcterms:W3CDTF">2024-10-24T04:32:51Z</dcterms:created>
  <dcterms:modified xsi:type="dcterms:W3CDTF">2024-10-24T04:43:00Z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2024-10-24T04:33:13Z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6c76f41f-02d2-4368-9f5b-91d69117428e</vt:lpwstr>
  </property>
  <property fmtid="{D5CDD505-2E9C-101B-9397-08002B2CF9AE}" pid="8" name="MSIP_Label_b603dfd7-d93a-4381-a340-2995d8282205_ContentBits">
    <vt:lpwstr>0</vt:lpwstr>
  </property>
</Properties>
</file>