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63" r:id="rId1"/>
  </p:sldMasterIdLst>
  <p:notesMasterIdLst>
    <p:notesMasterId r:id="rId12"/>
  </p:notesMasterIdLst>
  <p:handoutMasterIdLst>
    <p:handoutMasterId r:id="rId13"/>
  </p:handoutMasterIdLst>
  <p:sldIdLst>
    <p:sldId id="266" r:id="rId2"/>
    <p:sldId id="271" r:id="rId3"/>
    <p:sldId id="26387" r:id="rId4"/>
    <p:sldId id="26386" r:id="rId5"/>
    <p:sldId id="289" r:id="rId6"/>
    <p:sldId id="26392" r:id="rId7"/>
    <p:sldId id="26389" r:id="rId8"/>
    <p:sldId id="26388" r:id="rId9"/>
    <p:sldId id="26393" r:id="rId10"/>
    <p:sldId id="361" r:id="rId11"/>
  </p:sldIdLst>
  <p:sldSz cx="12192000" cy="6858000"/>
  <p:notesSz cx="6858000" cy="9144000"/>
  <p:embeddedFontLst>
    <p:embeddedFont>
      <p:font typeface="Cambria Math" panose="02040503050406030204" pitchFamily="18" charset="0"/>
      <p:regular r:id="rId14"/>
    </p:embeddedFont>
    <p:embeddedFont>
      <p:font typeface="Public Sans" pitchFamily="2" charset="0"/>
      <p:regular r:id="rId15"/>
      <p:bold r:id="rId16"/>
      <p:italic r:id="rId17"/>
      <p:boldItalic r:id="rId18"/>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1458"/>
    <a:srgbClr val="00ACC2"/>
    <a:srgbClr val="64BB47"/>
    <a:srgbClr val="E5F7FC"/>
    <a:srgbClr val="FBDBE7"/>
    <a:srgbClr val="FFFFFF"/>
    <a:srgbClr val="EDF9E0"/>
    <a:srgbClr val="63E2EF"/>
    <a:srgbClr val="00296C"/>
    <a:srgbClr val="146C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108" y="198"/>
      </p:cViewPr>
      <p:guideLst>
        <p:guide orient="horz" pos="2160"/>
        <p:guide pos="386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5/02/2025</a:t>
            </a:fld>
            <a:endParaRPr lang="en-AU">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5/02/2025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A17B1F9-1883-FB0F-19DA-8B4A4053535B}"/>
              </a:ext>
            </a:extLst>
          </p:cNvPr>
          <p:cNvSpPr/>
          <p:nvPr userDrawn="1"/>
        </p:nvSpPr>
        <p:spPr>
          <a:xfrm>
            <a:off x="7128000" y="0"/>
            <a:ext cx="5064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Rectangle 5">
            <a:extLst>
              <a:ext uri="{FF2B5EF4-FFF2-40B4-BE49-F238E27FC236}">
                <a16:creationId xmlns:a16="http://schemas.microsoft.com/office/drawing/2014/main" id="{6E6ACE4A-E374-4533-BE29-9C2AA078581F}"/>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8" name="Straight Connector 7">
            <a:extLst>
              <a:ext uri="{FF2B5EF4-FFF2-40B4-BE49-F238E27FC236}">
                <a16:creationId xmlns:a16="http://schemas.microsoft.com/office/drawing/2014/main" id="{1379E5D7-4594-7BEA-DCDE-7C07259A2A00}"/>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itle 1">
            <a:extLst>
              <a:ext uri="{FF2B5EF4-FFF2-40B4-BE49-F238E27FC236}">
                <a16:creationId xmlns:a16="http://schemas.microsoft.com/office/drawing/2014/main" id="{06313123-38FC-0AA8-8313-B587FAEA9FAB}"/>
              </a:ext>
            </a:extLst>
          </p:cNvPr>
          <p:cNvSpPr>
            <a:spLocks noGrp="1"/>
          </p:cNvSpPr>
          <p:nvPr>
            <p:ph type="ctrTitle" hasCustomPrompt="1"/>
          </p:nvPr>
        </p:nvSpPr>
        <p:spPr>
          <a:xfrm>
            <a:off x="539999" y="2240968"/>
            <a:ext cx="6255979" cy="2033997"/>
          </a:xfrm>
          <a:ln>
            <a:noFill/>
          </a:ln>
        </p:spPr>
        <p:txBody>
          <a:bodyPr anchor="b">
            <a:noAutofit/>
          </a:bodyPr>
          <a:lstStyle>
            <a:lvl1pPr algn="l">
              <a:lnSpc>
                <a:spcPct val="100000"/>
              </a:lnSpc>
              <a:defRPr sz="4800">
                <a:solidFill>
                  <a:schemeClr val="bg1"/>
                </a:solidFill>
                <a:latin typeface="Arial" panose="020B0604020202020204" pitchFamily="34" charset="0"/>
                <a:cs typeface="Arial" panose="020B0604020202020204" pitchFamily="34" charset="0"/>
              </a:defRPr>
            </a:lvl1pPr>
          </a:lstStyle>
          <a:p>
            <a:r>
              <a:rPr lang="en-US" dirty="0"/>
              <a:t>Learning sequence/lesson/ activity title</a:t>
            </a:r>
          </a:p>
        </p:txBody>
      </p:sp>
      <p:sp>
        <p:nvSpPr>
          <p:cNvPr id="11" name="Text Placeholder 10">
            <a:extLst>
              <a:ext uri="{FF2B5EF4-FFF2-40B4-BE49-F238E27FC236}">
                <a16:creationId xmlns:a16="http://schemas.microsoft.com/office/drawing/2014/main" id="{1ECD7A7F-13F8-9E9F-94FF-03D42EEEF0A8}"/>
              </a:ext>
            </a:extLst>
          </p:cNvPr>
          <p:cNvSpPr>
            <a:spLocks noGrp="1"/>
          </p:cNvSpPr>
          <p:nvPr>
            <p:ph type="body" sz="quarter" idx="10" hasCustomPrompt="1"/>
          </p:nvPr>
        </p:nvSpPr>
        <p:spPr>
          <a:xfrm>
            <a:off x="539999" y="4385568"/>
            <a:ext cx="6255977" cy="426611"/>
          </a:xfrm>
        </p:spPr>
        <p:txBody>
          <a:bodyPr anchor="t">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Stage</a:t>
            </a:r>
          </a:p>
        </p:txBody>
      </p:sp>
      <p:sp>
        <p:nvSpPr>
          <p:cNvPr id="12" name="Text Placeholder 14">
            <a:extLst>
              <a:ext uri="{FF2B5EF4-FFF2-40B4-BE49-F238E27FC236}">
                <a16:creationId xmlns:a16="http://schemas.microsoft.com/office/drawing/2014/main" id="{1F1B4A2E-693D-413E-6506-E51D3453E154}"/>
              </a:ext>
            </a:extLst>
          </p:cNvPr>
          <p:cNvSpPr>
            <a:spLocks noGrp="1"/>
          </p:cNvSpPr>
          <p:nvPr>
            <p:ph type="body" sz="quarter" idx="16" hasCustomPrompt="1"/>
          </p:nvPr>
        </p:nvSpPr>
        <p:spPr>
          <a:xfrm>
            <a:off x="540000" y="4925698"/>
            <a:ext cx="6255975" cy="360000"/>
          </a:xfrm>
        </p:spPr>
        <p:txBody>
          <a:bodyPr>
            <a:noAutofit/>
          </a:bodyPr>
          <a:lstStyle>
            <a:lvl1pPr>
              <a:spcAft>
                <a:spcPts val="0"/>
              </a:spcAft>
              <a:defRPr sz="1800" b="1">
                <a:solidFill>
                  <a:schemeClr val="bg1"/>
                </a:solidFill>
                <a:latin typeface="Arial" panose="020B0604020202020204" pitchFamily="34" charset="0"/>
                <a:cs typeface="Arial" panose="020B0604020202020204" pitchFamily="34" charset="0"/>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Module</a:t>
            </a:r>
          </a:p>
        </p:txBody>
      </p:sp>
      <p:sp>
        <p:nvSpPr>
          <p:cNvPr id="13" name="Text Placeholder 7">
            <a:extLst>
              <a:ext uri="{FF2B5EF4-FFF2-40B4-BE49-F238E27FC236}">
                <a16:creationId xmlns:a16="http://schemas.microsoft.com/office/drawing/2014/main" id="{0C245AE8-A9B0-AE21-616C-11D22901313C}"/>
              </a:ext>
            </a:extLst>
          </p:cNvPr>
          <p:cNvSpPr>
            <a:spLocks noGrp="1"/>
          </p:cNvSpPr>
          <p:nvPr>
            <p:ph type="body" sz="quarter" idx="14" hasCustomPrompt="1"/>
          </p:nvPr>
        </p:nvSpPr>
        <p:spPr>
          <a:xfrm>
            <a:off x="540000" y="5327998"/>
            <a:ext cx="6255971" cy="792000"/>
          </a:xfrm>
        </p:spPr>
        <p:txBody>
          <a:bodyPr/>
          <a:lstStyle>
            <a:lvl1pPr>
              <a:defRPr sz="1800">
                <a:solidFill>
                  <a:schemeClr val="bg1"/>
                </a:solidFill>
                <a:latin typeface="Arial" panose="020B0604020202020204" pitchFamily="34" charset="0"/>
                <a:cs typeface="Arial" panose="020B0604020202020204" pitchFamily="34" charset="0"/>
              </a:defRPr>
            </a:lvl1pPr>
          </a:lstStyle>
          <a:p>
            <a:pPr lvl="0"/>
            <a:r>
              <a:rPr lang="en-US" dirty="0"/>
              <a:t>Presenter name</a:t>
            </a:r>
            <a:endParaRPr lang="en-AU" dirty="0"/>
          </a:p>
        </p:txBody>
      </p:sp>
      <p:sp>
        <p:nvSpPr>
          <p:cNvPr id="15" name="Text Placeholder 14">
            <a:extLst>
              <a:ext uri="{FF2B5EF4-FFF2-40B4-BE49-F238E27FC236}">
                <a16:creationId xmlns:a16="http://schemas.microsoft.com/office/drawing/2014/main" id="{5C2AC99F-F6FA-4B77-DD09-207FFF07B242}"/>
              </a:ext>
            </a:extLst>
          </p:cNvPr>
          <p:cNvSpPr>
            <a:spLocks noGrp="1"/>
          </p:cNvSpPr>
          <p:nvPr>
            <p:ph type="body" sz="quarter" idx="15" hasCustomPrompt="1"/>
          </p:nvPr>
        </p:nvSpPr>
        <p:spPr>
          <a:xfrm>
            <a:off x="540000" y="6192000"/>
            <a:ext cx="6255975" cy="360000"/>
          </a:xfrm>
        </p:spPr>
        <p:txBody>
          <a:bodyPr anchor="b" anchorCtr="0">
            <a:noAutofit/>
          </a:bodyPr>
          <a:lstStyle>
            <a:lvl1pPr algn="l">
              <a:defRPr sz="1800" b="0">
                <a:solidFill>
                  <a:schemeClr val="bg1"/>
                </a:solidFill>
                <a:latin typeface="Arial" panose="020B0604020202020204" pitchFamily="34" charset="0"/>
                <a:cs typeface="Arial" panose="020B0604020202020204" pitchFamily="34" charset="0"/>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YYYY</a:t>
            </a:r>
          </a:p>
        </p:txBody>
      </p:sp>
      <p:pic>
        <p:nvPicPr>
          <p:cNvPr id="17" name="Picture 16">
            <a:extLst>
              <a:ext uri="{FF2B5EF4-FFF2-40B4-BE49-F238E27FC236}">
                <a16:creationId xmlns:a16="http://schemas.microsoft.com/office/drawing/2014/main" id="{1B2918F2-2A15-B218-B84D-C469AD3B60D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6135329" y="360000"/>
            <a:ext cx="660650" cy="715199"/>
          </a:xfrm>
          <a:prstGeom prst="rect">
            <a:avLst/>
          </a:prstGeom>
        </p:spPr>
      </p:pic>
      <p:sp>
        <p:nvSpPr>
          <p:cNvPr id="2" name="Picture Placeholder 4">
            <a:extLst>
              <a:ext uri="{FF2B5EF4-FFF2-40B4-BE49-F238E27FC236}">
                <a16:creationId xmlns:a16="http://schemas.microsoft.com/office/drawing/2014/main" id="{206B55C3-1914-D3B1-73B3-69F5509A4B69}"/>
              </a:ext>
              <a:ext uri="{C183D7F6-B498-43B3-948B-1728B52AA6E4}">
                <adec:decorative xmlns:adec="http://schemas.microsoft.com/office/drawing/2017/decorative" val="1"/>
              </a:ext>
            </a:extLst>
          </p:cNvPr>
          <p:cNvSpPr>
            <a:spLocks noGrp="1"/>
          </p:cNvSpPr>
          <p:nvPr>
            <p:ph type="pic" sz="quarter" idx="13"/>
          </p:nvPr>
        </p:nvSpPr>
        <p:spPr>
          <a:xfrm>
            <a:off x="7128000" y="0"/>
            <a:ext cx="5064000" cy="6858000"/>
          </a:xfrm>
        </p:spPr>
        <p:txBody>
          <a:bodyPr/>
          <a:lstStyle/>
          <a:p>
            <a:r>
              <a:rPr lang="en-US"/>
              <a:t>Click icon to add picture</a:t>
            </a:r>
            <a:endParaRPr lang="en-AU" dirty="0"/>
          </a:p>
        </p:txBody>
      </p:sp>
    </p:spTree>
    <p:extLst>
      <p:ext uri="{BB962C8B-B14F-4D97-AF65-F5344CB8AC3E}">
        <p14:creationId xmlns:p14="http://schemas.microsoft.com/office/powerpoint/2010/main" val="42274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ferences">
    <p:bg>
      <p:bgPr>
        <a:solidFill>
          <a:schemeClr val="accent4"/>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3C69E21-27A4-4448-A8A5-3DF6A41F3B28}"/>
              </a:ext>
            </a:extLst>
          </p:cNvPr>
          <p:cNvSpPr/>
          <p:nvPr userDrawn="1"/>
        </p:nvSpPr>
        <p:spPr>
          <a:xfrm>
            <a:off x="0" y="1265616"/>
            <a:ext cx="12192000" cy="19011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0" y="1265616"/>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a:p>
        </p:txBody>
      </p:sp>
      <p:sp>
        <p:nvSpPr>
          <p:cNvPr id="8" name="Title 3">
            <a:extLst>
              <a:ext uri="{FF2B5EF4-FFF2-40B4-BE49-F238E27FC236}">
                <a16:creationId xmlns:a16="http://schemas.microsoft.com/office/drawing/2014/main" id="{2245FC77-E959-4B3D-936D-71858DF4D065}"/>
              </a:ext>
            </a:extLst>
          </p:cNvPr>
          <p:cNvSpPr>
            <a:spLocks noGrp="1"/>
          </p:cNvSpPr>
          <p:nvPr>
            <p:ph type="title" hasCustomPrompt="1"/>
          </p:nvPr>
        </p:nvSpPr>
        <p:spPr>
          <a:xfrm>
            <a:off x="360000" y="360001"/>
            <a:ext cx="10080000" cy="521412"/>
          </a:xfrm>
        </p:spPr>
        <p:txBody>
          <a:bodyPr/>
          <a:lstStyle>
            <a:lvl1pPr>
              <a:defRPr>
                <a:solidFill>
                  <a:schemeClr val="accent1"/>
                </a:solidFill>
              </a:defRPr>
            </a:lvl1pPr>
          </a:lstStyle>
          <a:p>
            <a:r>
              <a:rPr lang="en-US" dirty="0"/>
              <a:t>References</a:t>
            </a:r>
            <a:endParaRPr lang="en-AU" dirty="0"/>
          </a:p>
        </p:txBody>
      </p:sp>
      <p:sp>
        <p:nvSpPr>
          <p:cNvPr id="2" name="Content Placeholder 2">
            <a:extLst>
              <a:ext uri="{FF2B5EF4-FFF2-40B4-BE49-F238E27FC236}">
                <a16:creationId xmlns:a16="http://schemas.microsoft.com/office/drawing/2014/main" id="{27905181-B8A1-3C65-36D9-EB3FF362FF6C}"/>
              </a:ext>
            </a:extLst>
          </p:cNvPr>
          <p:cNvSpPr>
            <a:spLocks noGrp="1"/>
          </p:cNvSpPr>
          <p:nvPr>
            <p:ph idx="1" hasCustomPrompt="1"/>
          </p:nvPr>
        </p:nvSpPr>
        <p:spPr>
          <a:xfrm>
            <a:off x="360000" y="3428999"/>
            <a:ext cx="11484000" cy="2927351"/>
          </a:xfrm>
        </p:spPr>
        <p:txBody>
          <a:bodyPr/>
          <a:lstStyle>
            <a:lvl1pPr>
              <a:lnSpc>
                <a:spcPct val="150000"/>
              </a:lnSpc>
              <a:defRPr sz="1200">
                <a:latin typeface="Arial" panose="020B0604020202020204" pitchFamily="34" charset="0"/>
                <a:cs typeface="Arial" panose="020B0604020202020204" pitchFamily="34" charset="0"/>
              </a:defRPr>
            </a:lvl1pPr>
            <a:lvl2pPr>
              <a:lnSpc>
                <a:spcPct val="150000"/>
              </a:lnSpc>
              <a:defRPr sz="1200"/>
            </a:lvl2pPr>
            <a:lvl3pPr>
              <a:lnSpc>
                <a:spcPct val="150000"/>
              </a:lnSpc>
              <a:defRPr/>
            </a:lvl3pPr>
            <a:lvl4pPr>
              <a:lnSpc>
                <a:spcPct val="150000"/>
              </a:lnSpc>
              <a:defRPr sz="1200"/>
            </a:lvl4pPr>
            <a:lvl5pPr>
              <a:lnSpc>
                <a:spcPct val="150000"/>
              </a:lnSpc>
              <a:defRPr sz="1200"/>
            </a:lvl5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4467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38413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59999" y="360000"/>
            <a:ext cx="11483999"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3998"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790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bg>
      <p:bgPr>
        <a:solidFill>
          <a:schemeClr val="accent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8AD8A72A-7327-BEF4-2507-0522B8614AE9}"/>
              </a:ext>
            </a:extLst>
          </p:cNvPr>
          <p:cNvSpPr>
            <a:spLocks noGrp="1"/>
          </p:cNvSpPr>
          <p:nvPr>
            <p:ph type="ctrTitle" hasCustomPrompt="1"/>
          </p:nvPr>
        </p:nvSpPr>
        <p:spPr>
          <a:xfrm>
            <a:off x="540000" y="4067881"/>
            <a:ext cx="11291998" cy="800681"/>
          </a:xfrm>
          <a:ln>
            <a:noFill/>
          </a:ln>
        </p:spPr>
        <p:txBody>
          <a:bodyPr anchor="t">
            <a:noAutofit/>
          </a:bodyPr>
          <a:lstStyle>
            <a:lvl1pPr algn="l">
              <a:lnSpc>
                <a:spcPct val="110000"/>
              </a:lnSpc>
              <a:defRPr sz="4800">
                <a:solidFill>
                  <a:schemeClr val="bg1"/>
                </a:solidFill>
                <a:latin typeface="Arial" panose="020B0604020202020204" pitchFamily="34" charset="0"/>
                <a:cs typeface="Arial" panose="020B0604020202020204" pitchFamily="34" charset="0"/>
              </a:defRPr>
            </a:lvl1pPr>
          </a:lstStyle>
          <a:p>
            <a:pPr>
              <a:lnSpc>
                <a:spcPct val="100000"/>
              </a:lnSpc>
            </a:pPr>
            <a:r>
              <a:rPr lang="en-AU" dirty="0"/>
              <a:t>Lesson title</a:t>
            </a:r>
          </a:p>
        </p:txBody>
      </p:sp>
      <p:sp>
        <p:nvSpPr>
          <p:cNvPr id="6" name="Oval 5">
            <a:extLst>
              <a:ext uri="{FF2B5EF4-FFF2-40B4-BE49-F238E27FC236}">
                <a16:creationId xmlns:a16="http://schemas.microsoft.com/office/drawing/2014/main" id="{5EBAE78F-1A35-0A2C-DBF4-48477CA8F3A7}"/>
              </a:ext>
            </a:extLst>
          </p:cNvPr>
          <p:cNvSpPr>
            <a:spLocks noGrp="1" noRot="1" noMove="1" noResize="1" noEditPoints="1" noAdjustHandles="1" noChangeArrowheads="1" noChangeShapeType="1"/>
          </p:cNvSpPr>
          <p:nvPr userDrawn="1"/>
        </p:nvSpPr>
        <p:spPr>
          <a:xfrm>
            <a:off x="11056620" y="289560"/>
            <a:ext cx="906780" cy="800681"/>
          </a:xfrm>
          <a:prstGeom prst="ellipse">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 name="Picture 1">
            <a:extLst>
              <a:ext uri="{FF2B5EF4-FFF2-40B4-BE49-F238E27FC236}">
                <a16:creationId xmlns:a16="http://schemas.microsoft.com/office/drawing/2014/main" id="{1DE675F6-B3E6-7651-8B0E-50E39CE29B9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71348" y="360000"/>
            <a:ext cx="660650" cy="715199"/>
          </a:xfrm>
          <a:prstGeom prst="rect">
            <a:avLst/>
          </a:prstGeom>
        </p:spPr>
      </p:pic>
    </p:spTree>
    <p:extLst>
      <p:ext uri="{BB962C8B-B14F-4D97-AF65-F5344CB8AC3E}">
        <p14:creationId xmlns:p14="http://schemas.microsoft.com/office/powerpoint/2010/main" val="129637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a:p>
        </p:txBody>
      </p:sp>
      <p:sp>
        <p:nvSpPr>
          <p:cNvPr id="10" name="Title 4">
            <a:extLst>
              <a:ext uri="{FF2B5EF4-FFF2-40B4-BE49-F238E27FC236}">
                <a16:creationId xmlns:a16="http://schemas.microsoft.com/office/drawing/2014/main" id="{4B69FB63-5913-44B0-9BCA-4B6E66CE48BF}"/>
              </a:ext>
            </a:extLst>
          </p:cNvPr>
          <p:cNvSpPr>
            <a:spLocks noGrp="1"/>
          </p:cNvSpPr>
          <p:nvPr>
            <p:ph type="title"/>
          </p:nvPr>
        </p:nvSpPr>
        <p:spPr>
          <a:xfrm>
            <a:off x="359998" y="360000"/>
            <a:ext cx="10260002" cy="522000"/>
          </a:xfrm>
        </p:spPr>
        <p:txBody>
          <a:bodyPr/>
          <a:lstStyle>
            <a:lvl1pPr>
              <a:defRPr>
                <a:solidFill>
                  <a:schemeClr val="accent1"/>
                </a:solidFill>
              </a:defRPr>
            </a:lvl1pPr>
          </a:lstStyle>
          <a:p>
            <a:r>
              <a:rPr lang="en-US"/>
              <a:t>Click to edit Master title style</a:t>
            </a:r>
            <a:endParaRPr lang="en-AU" dirty="0"/>
          </a:p>
        </p:txBody>
      </p:sp>
      <p:sp>
        <p:nvSpPr>
          <p:cNvPr id="11" name="Text Placeholder 10">
            <a:extLst>
              <a:ext uri="{FF2B5EF4-FFF2-40B4-BE49-F238E27FC236}">
                <a16:creationId xmlns:a16="http://schemas.microsoft.com/office/drawing/2014/main" id="{4A905C52-CF4B-447B-B93D-A86FD209402A}"/>
              </a:ext>
            </a:extLst>
          </p:cNvPr>
          <p:cNvSpPr>
            <a:spLocks noGrp="1"/>
          </p:cNvSpPr>
          <p:nvPr>
            <p:ph type="body" sz="quarter" idx="18" hasCustomPrompt="1"/>
          </p:nvPr>
        </p:nvSpPr>
        <p:spPr>
          <a:xfrm>
            <a:off x="360000" y="1016704"/>
            <a:ext cx="10080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09274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2" name="Text Placeholder 3">
            <a:extLst>
              <a:ext uri="{FF2B5EF4-FFF2-40B4-BE49-F238E27FC236}">
                <a16:creationId xmlns:a16="http://schemas.microsoft.com/office/drawing/2014/main" id="{7A679F83-4A45-8E00-A9A4-2E8DE35C1BB0}"/>
              </a:ext>
            </a:extLst>
          </p:cNvPr>
          <p:cNvSpPr>
            <a:spLocks noGrp="1"/>
          </p:cNvSpPr>
          <p:nvPr>
            <p:ph type="body" sz="quarter" idx="17" hasCustomPrompt="1"/>
          </p:nvPr>
        </p:nvSpPr>
        <p:spPr>
          <a:xfrm>
            <a:off x="360000" y="1567086"/>
            <a:ext cx="11484000" cy="4807835"/>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63760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59999" y="982520"/>
            <a:ext cx="11483999"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Content Placeholder 2">
            <a:extLst>
              <a:ext uri="{FF2B5EF4-FFF2-40B4-BE49-F238E27FC236}">
                <a16:creationId xmlns:a16="http://schemas.microsoft.com/office/drawing/2014/main" id="{EAC13D79-FA01-577F-AC79-E39D6DCCC806}"/>
              </a:ext>
            </a:extLst>
          </p:cNvPr>
          <p:cNvSpPr>
            <a:spLocks noGrp="1"/>
          </p:cNvSpPr>
          <p:nvPr>
            <p:ph sz="quarter" idx="19" hasCustomPrompt="1"/>
          </p:nvPr>
        </p:nvSpPr>
        <p:spPr>
          <a:xfrm>
            <a:off x="360363" y="1562471"/>
            <a:ext cx="5735637" cy="4814518"/>
          </a:xfrm>
        </p:spPr>
        <p:txBody>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F0C3D212-D9E6-5651-0336-B3898E36FBA5}"/>
              </a:ext>
            </a:extLst>
          </p:cNvPr>
          <p:cNvSpPr>
            <a:spLocks noGrp="1"/>
          </p:cNvSpPr>
          <p:nvPr>
            <p:ph type="pic" sz="quarter" idx="20"/>
          </p:nvPr>
        </p:nvSpPr>
        <p:spPr>
          <a:xfrm>
            <a:off x="6324599" y="1562470"/>
            <a:ext cx="5507038" cy="4814518"/>
          </a:xfrm>
        </p:spPr>
        <p:txBody>
          <a:bodyPr/>
          <a:lstStyle/>
          <a:p>
            <a:r>
              <a:rPr lang="en-US"/>
              <a:t>Click icon to add picture</a:t>
            </a:r>
            <a:endParaRPr lang="en-AU"/>
          </a:p>
        </p:txBody>
      </p:sp>
    </p:spTree>
    <p:extLst>
      <p:ext uri="{BB962C8B-B14F-4D97-AF65-F5344CB8AC3E}">
        <p14:creationId xmlns:p14="http://schemas.microsoft.com/office/powerpoint/2010/main" val="2754556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eature image and text">
    <p:spTree>
      <p:nvGrpSpPr>
        <p:cNvPr id="1" name=""/>
        <p:cNvGrpSpPr/>
        <p:nvPr/>
      </p:nvGrpSpPr>
      <p:grpSpPr>
        <a:xfrm>
          <a:off x="0" y="0"/>
          <a:ext cx="0" cy="0"/>
          <a:chOff x="0" y="0"/>
          <a:chExt cx="0" cy="0"/>
        </a:xfrm>
      </p:grpSpPr>
      <p:sp>
        <p:nvSpPr>
          <p:cNvPr id="2" name="Picture Placeholder 8">
            <a:extLst>
              <a:ext uri="{FF2B5EF4-FFF2-40B4-BE49-F238E27FC236}">
                <a16:creationId xmlns:a16="http://schemas.microsoft.com/office/drawing/2014/main" id="{91FCC384-7450-516C-24D0-7D029ED3855A}"/>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a:p>
        </p:txBody>
      </p:sp>
      <p:sp>
        <p:nvSpPr>
          <p:cNvPr id="4" name="Title 1">
            <a:extLst>
              <a:ext uri="{FF2B5EF4-FFF2-40B4-BE49-F238E27FC236}">
                <a16:creationId xmlns:a16="http://schemas.microsoft.com/office/drawing/2014/main" id="{46E61F09-1856-72E7-5C79-31B4A856E7AD}"/>
              </a:ext>
            </a:extLst>
          </p:cNvPr>
          <p:cNvSpPr>
            <a:spLocks noGrp="1"/>
          </p:cNvSpPr>
          <p:nvPr>
            <p:ph type="title" hasCustomPrompt="1"/>
          </p:nvPr>
        </p:nvSpPr>
        <p:spPr>
          <a:xfrm>
            <a:off x="5400000" y="360000"/>
            <a:ext cx="6407150" cy="554400"/>
          </a:xfrm>
        </p:spPr>
        <p:txBody>
          <a:bodyPr/>
          <a:lstStyle>
            <a:lvl1pPr>
              <a:defRPr>
                <a:solidFill>
                  <a:schemeClr val="accent1"/>
                </a:solidFill>
              </a:defRPr>
            </a:lvl1pPr>
          </a:lstStyle>
          <a:p>
            <a:r>
              <a:rPr lang="en-US" dirty="0"/>
              <a:t>Title</a:t>
            </a:r>
          </a:p>
        </p:txBody>
      </p:sp>
      <p:cxnSp>
        <p:nvCxnSpPr>
          <p:cNvPr id="6" name="Straight Connector 5">
            <a:extLst>
              <a:ext uri="{FF2B5EF4-FFF2-40B4-BE49-F238E27FC236}">
                <a16:creationId xmlns:a16="http://schemas.microsoft.com/office/drawing/2014/main" id="{52576981-5B08-29E1-CBD0-60B20605F583}"/>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1">
            <a:extLst>
              <a:ext uri="{FF2B5EF4-FFF2-40B4-BE49-F238E27FC236}">
                <a16:creationId xmlns:a16="http://schemas.microsoft.com/office/drawing/2014/main" id="{AC754ADD-23A8-B626-EF2D-A89E9897C22E}"/>
              </a:ext>
            </a:extLst>
          </p:cNvPr>
          <p:cNvSpPr>
            <a:spLocks noGrp="1"/>
          </p:cNvSpPr>
          <p:nvPr>
            <p:ph type="sldNum" sz="quarter" idx="16"/>
          </p:nvPr>
        </p:nvSpPr>
        <p:spPr>
          <a:xfrm>
            <a:off x="11124000" y="6516000"/>
            <a:ext cx="720000" cy="180000"/>
          </a:xfrm>
        </p:spPr>
        <p:txBody>
          <a:bodyPr/>
          <a:lstStyle/>
          <a:p>
            <a:fld id="{10A01DC5-1685-4615-8240-15192985C6A2}" type="slidenum">
              <a:rPr lang="en-AU" smtClean="0"/>
              <a:pPr/>
              <a:t>‹#›</a:t>
            </a:fld>
            <a:endParaRPr lang="en-AU"/>
          </a:p>
        </p:txBody>
      </p:sp>
      <p:sp>
        <p:nvSpPr>
          <p:cNvPr id="10" name="Text Placeholder 3">
            <a:extLst>
              <a:ext uri="{FF2B5EF4-FFF2-40B4-BE49-F238E27FC236}">
                <a16:creationId xmlns:a16="http://schemas.microsoft.com/office/drawing/2014/main" id="{DE31FF8A-F945-2755-C01F-A984129CCFE4}"/>
              </a:ext>
            </a:extLst>
          </p:cNvPr>
          <p:cNvSpPr>
            <a:spLocks noGrp="1"/>
          </p:cNvSpPr>
          <p:nvPr>
            <p:ph type="body" sz="quarter" idx="17" hasCustomPrompt="1"/>
          </p:nvPr>
        </p:nvSpPr>
        <p:spPr>
          <a:xfrm>
            <a:off x="5400675" y="1800000"/>
            <a:ext cx="6407150" cy="4536000"/>
          </a:xfrm>
        </p:spPr>
        <p:txBody>
          <a:bodyPr/>
          <a:lstStyle>
            <a:lvl1pPr>
              <a:defRPr/>
            </a:lvl1p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13" name="Text Placeholder 10">
            <a:extLst>
              <a:ext uri="{FF2B5EF4-FFF2-40B4-BE49-F238E27FC236}">
                <a16:creationId xmlns:a16="http://schemas.microsoft.com/office/drawing/2014/main" id="{5222D209-0CF8-F581-20B2-402482319282}"/>
              </a:ext>
            </a:extLst>
          </p:cNvPr>
          <p:cNvSpPr>
            <a:spLocks noGrp="1"/>
          </p:cNvSpPr>
          <p:nvPr>
            <p:ph type="body" sz="quarter" idx="18" hasCustomPrompt="1"/>
          </p:nvPr>
        </p:nvSpPr>
        <p:spPr>
          <a:xfrm>
            <a:off x="5399998" y="982520"/>
            <a:ext cx="6407150" cy="294189"/>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58007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224">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udent devised exampl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E8F6E96-99E3-4F1D-3A20-E08B77215476}"/>
              </a:ext>
            </a:extLst>
          </p:cNvPr>
          <p:cNvSpPr/>
          <p:nvPr userDrawn="1"/>
        </p:nvSpPr>
        <p:spPr>
          <a:xfrm>
            <a:off x="0" y="0"/>
            <a:ext cx="12192000" cy="1616364"/>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535382"/>
            <a:ext cx="9920073" cy="545601"/>
          </a:xfrm>
        </p:spPr>
        <p:txBody>
          <a:bodyPr/>
          <a:lstStyle>
            <a:lvl1pPr>
              <a:defRPr>
                <a:solidFill>
                  <a:schemeClr val="accent1"/>
                </a:solidFill>
              </a:defRPr>
            </a:lvl1pPr>
          </a:lstStyle>
          <a:p>
            <a:r>
              <a:rPr lang="en-US"/>
              <a:t>Title</a:t>
            </a:r>
            <a:endParaRPr lang="en-AU"/>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1743837"/>
            <a:ext cx="9920073" cy="471554"/>
          </a:xfrm>
        </p:spPr>
        <p:txBody>
          <a:bodyPr anchor="b">
            <a:noAutofit/>
          </a:bodyPr>
          <a:lstStyle>
            <a:lvl1pPr>
              <a:defRPr sz="28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pic>
        <p:nvPicPr>
          <p:cNvPr id="3" name="Picture 2" descr="A blue circle with a piece of a puzzle&#10;&#10;Description automatically generated">
            <a:extLst>
              <a:ext uri="{FF2B5EF4-FFF2-40B4-BE49-F238E27FC236}">
                <a16:creationId xmlns:a16="http://schemas.microsoft.com/office/drawing/2014/main" id="{F96725C5-9C99-B330-D0AA-938DE6B59F4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0682417" y="134354"/>
            <a:ext cx="1347657" cy="1347657"/>
          </a:xfrm>
          <a:prstGeom prst="rect">
            <a:avLst/>
          </a:prstGeom>
          <a:noFill/>
          <a:extLst>
            <a:ext uri="{909E8E84-426E-40DD-AFC4-6F175D3DCCD1}">
              <a14:hiddenFill xmlns:a14="http://schemas.microsoft.com/office/drawing/2010/main">
                <a:solidFill>
                  <a:srgbClr val="FFFFFF"/>
                </a:solidFill>
              </a14:hiddenFill>
            </a:ext>
          </a:extLst>
        </p:spPr>
      </p:pic>
      <p:sp>
        <p:nvSpPr>
          <p:cNvPr id="8" name="Picture Placeholder 7">
            <a:extLst>
              <a:ext uri="{FF2B5EF4-FFF2-40B4-BE49-F238E27FC236}">
                <a16:creationId xmlns:a16="http://schemas.microsoft.com/office/drawing/2014/main" id="{0A1CAFC3-176E-0DAD-ACB1-AD56FA16962A}"/>
              </a:ext>
            </a:extLst>
          </p:cNvPr>
          <p:cNvSpPr>
            <a:spLocks noGrp="1"/>
          </p:cNvSpPr>
          <p:nvPr>
            <p:ph type="pic" sz="quarter" idx="19"/>
          </p:nvPr>
        </p:nvSpPr>
        <p:spPr>
          <a:xfrm>
            <a:off x="360363" y="2317750"/>
            <a:ext cx="11483637" cy="2060575"/>
          </a:xfrm>
        </p:spPr>
        <p:txBody>
          <a:bodyPr/>
          <a:lstStyle/>
          <a:p>
            <a:r>
              <a:rPr lang="en-US"/>
              <a:t>Click icon to add picture</a:t>
            </a:r>
            <a:endParaRPr lang="en-AU"/>
          </a:p>
        </p:txBody>
      </p:sp>
      <p:sp>
        <p:nvSpPr>
          <p:cNvPr id="10" name="Text Placeholder 9">
            <a:extLst>
              <a:ext uri="{FF2B5EF4-FFF2-40B4-BE49-F238E27FC236}">
                <a16:creationId xmlns:a16="http://schemas.microsoft.com/office/drawing/2014/main" id="{3C17158F-8305-9FAD-5D27-F260E3A45E51}"/>
              </a:ext>
            </a:extLst>
          </p:cNvPr>
          <p:cNvSpPr>
            <a:spLocks noGrp="1"/>
          </p:cNvSpPr>
          <p:nvPr>
            <p:ph type="body" sz="quarter" idx="20"/>
          </p:nvPr>
        </p:nvSpPr>
        <p:spPr>
          <a:xfrm>
            <a:off x="360363" y="4579938"/>
            <a:ext cx="11483975" cy="1743075"/>
          </a:xfrm>
        </p:spPr>
        <p:txBody>
          <a:bodyPr/>
          <a:lstStyle>
            <a:lvl1pPr>
              <a:spcAft>
                <a:spcPts val="1200"/>
              </a:spcAft>
              <a:defRPr sz="1800"/>
            </a:lvl1pPr>
            <a:lvl2pPr>
              <a:spcAft>
                <a:spcPts val="1200"/>
              </a:spcAft>
              <a:defRPr sz="1800"/>
            </a:lvl2pPr>
            <a:lvl3pPr>
              <a:spcAft>
                <a:spcPts val="1200"/>
              </a:spcAft>
              <a:defRPr sz="1800"/>
            </a:lvl3pPr>
            <a:lvl4pPr>
              <a:spcAft>
                <a:spcPts val="1200"/>
              </a:spcAft>
              <a:defRPr sz="1800"/>
            </a:lvl4pPr>
            <a:lvl5pPr>
              <a:spcAft>
                <a:spcPts val="1200"/>
              </a:spcAft>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01928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
        <p:nvSpPr>
          <p:cNvPr id="4" name="Title 3">
            <a:extLst>
              <a:ext uri="{FF2B5EF4-FFF2-40B4-BE49-F238E27FC236}">
                <a16:creationId xmlns:a16="http://schemas.microsoft.com/office/drawing/2014/main" id="{7CF8C2E4-E0FA-4F11-9270-098EDFE8B41D}"/>
              </a:ext>
            </a:extLst>
          </p:cNvPr>
          <p:cNvSpPr>
            <a:spLocks noGrp="1"/>
          </p:cNvSpPr>
          <p:nvPr>
            <p:ph type="title" hasCustomPrompt="1"/>
          </p:nvPr>
        </p:nvSpPr>
        <p:spPr>
          <a:xfrm>
            <a:off x="360000" y="360000"/>
            <a:ext cx="11484000" cy="545601"/>
          </a:xfrm>
        </p:spPr>
        <p:txBody>
          <a:bodyPr/>
          <a:lstStyle>
            <a:lvl1pPr>
              <a:defRPr>
                <a:solidFill>
                  <a:schemeClr val="accent1"/>
                </a:solidFill>
              </a:defRPr>
            </a:lvl1pPr>
          </a:lstStyle>
          <a:p>
            <a:r>
              <a:rPr lang="en-US" dirty="0"/>
              <a:t>Title</a:t>
            </a:r>
            <a:endParaRPr lang="en-AU" dirty="0"/>
          </a:p>
        </p:txBody>
      </p:sp>
      <p:sp>
        <p:nvSpPr>
          <p:cNvPr id="7" name="Text Placeholder 10">
            <a:extLst>
              <a:ext uri="{FF2B5EF4-FFF2-40B4-BE49-F238E27FC236}">
                <a16:creationId xmlns:a16="http://schemas.microsoft.com/office/drawing/2014/main" id="{C65DF8EF-3190-4490-9931-2111E9229317}"/>
              </a:ext>
            </a:extLst>
          </p:cNvPr>
          <p:cNvSpPr>
            <a:spLocks noGrp="1"/>
          </p:cNvSpPr>
          <p:nvPr>
            <p:ph type="body" sz="quarter" idx="18" hasCustomPrompt="1"/>
          </p:nvPr>
        </p:nvSpPr>
        <p:spPr>
          <a:xfrm>
            <a:off x="360000" y="982520"/>
            <a:ext cx="11484000" cy="310015"/>
          </a:xfrm>
        </p:spPr>
        <p:txBody>
          <a:bodyPr anchor="b">
            <a:noAutofit/>
          </a:bodyPr>
          <a:lstStyle>
            <a:lvl1pPr>
              <a:defRPr sz="2000">
                <a:solidFill>
                  <a:schemeClr val="accent2"/>
                </a:solidFill>
                <a:latin typeface="Arial" panose="020B0604020202020204" pitchFamily="34" charset="0"/>
                <a:cs typeface="Arial" panose="020B0604020202020204" pitchFamily="34" charset="0"/>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71546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370143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dirty="0"/>
              <a:t>Click to add text</a:t>
            </a:r>
          </a:p>
          <a:p>
            <a:pPr lvl="1"/>
            <a:r>
              <a:rPr lang="en-US" dirty="0"/>
              <a:t>Second level</a:t>
            </a:r>
          </a:p>
          <a:p>
            <a:pPr lvl="4"/>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a:p>
        </p:txBody>
      </p:sp>
    </p:spTree>
    <p:extLst>
      <p:ext uri="{BB962C8B-B14F-4D97-AF65-F5344CB8AC3E}">
        <p14:creationId xmlns:p14="http://schemas.microsoft.com/office/powerpoint/2010/main" val="2977335825"/>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36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377" rtl="0" eaLnBrk="1" latinLnBrk="0" hangingPunct="1">
        <a:lnSpc>
          <a:spcPct val="150000"/>
        </a:lnSpc>
        <a:spcBef>
          <a:spcPts val="0"/>
        </a:spcBef>
        <a:spcAft>
          <a:spcPts val="1200"/>
        </a:spcAft>
        <a:buFont typeface="Arial" panose="020B0604020202020204" pitchFamily="34" charset="0"/>
        <a:buNone/>
        <a:defRPr sz="2000" b="0" kern="1200">
          <a:solidFill>
            <a:schemeClr val="tx1"/>
          </a:solidFill>
          <a:latin typeface="Arial" panose="020B0604020202020204" pitchFamily="34" charset="0"/>
          <a:ea typeface="+mn-ea"/>
          <a:cs typeface="Arial" panose="020B0604020202020204" pitchFamily="34" charset="0"/>
        </a:defRPr>
      </a:lvl1pPr>
      <a:lvl2pPr marL="0" indent="0" algn="l" defTabSz="914377" rtl="0" eaLnBrk="1" latinLnBrk="0" hangingPunct="1">
        <a:lnSpc>
          <a:spcPct val="150000"/>
        </a:lnSpc>
        <a:spcBef>
          <a:spcPts val="0"/>
        </a:spcBef>
        <a:spcAft>
          <a:spcPts val="600"/>
        </a:spcAft>
        <a:buFont typeface="Arial" panose="020B0604020202020204" pitchFamily="34" charset="0"/>
        <a:buNone/>
        <a:defRPr sz="1800" b="0" kern="1200">
          <a:solidFill>
            <a:schemeClr val="tx1"/>
          </a:solidFill>
          <a:latin typeface="Arial" panose="020B0604020202020204" pitchFamily="34" charset="0"/>
          <a:ea typeface="+mn-ea"/>
          <a:cs typeface="Arial" panose="020B0604020202020204" pitchFamily="34" charset="0"/>
        </a:defRPr>
      </a:lvl2pPr>
      <a:lvl3pPr marL="0" indent="0" algn="l" defTabSz="914377" rtl="0" eaLnBrk="1" latinLnBrk="0" hangingPunct="1">
        <a:lnSpc>
          <a:spcPct val="150000"/>
        </a:lnSpc>
        <a:spcBef>
          <a:spcPts val="0"/>
        </a:spcBef>
        <a:spcAft>
          <a:spcPts val="600"/>
        </a:spcAft>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0" indent="-180000" algn="l" defTabSz="914377" rtl="0" eaLnBrk="1" latinLnBrk="0" hangingPunct="1">
        <a:lnSpc>
          <a:spcPct val="150000"/>
        </a:lnSpc>
        <a:spcBef>
          <a:spcPts val="0"/>
        </a:spcBef>
        <a:spcAft>
          <a:spcPts val="600"/>
        </a:spcAft>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360000" indent="-180000" algn="l" defTabSz="914377" rtl="0" eaLnBrk="1" latinLnBrk="0" hangingPunct="1">
        <a:lnSpc>
          <a:spcPct val="150000"/>
        </a:lnSpc>
        <a:spcBef>
          <a:spcPts val="0"/>
        </a:spcBef>
        <a:spcAft>
          <a:spcPts val="600"/>
        </a:spcAft>
        <a:buFont typeface="Times New Roman" panose="02020603050405020304" pitchFamily="18" charset="0"/>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creativecommons.org/licenses/by/4.0/" TargetMode="Externa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F38185-B00A-9878-8E80-7D55E5647711}"/>
              </a:ext>
            </a:extLst>
          </p:cNvPr>
          <p:cNvSpPr>
            <a:spLocks noGrp="1"/>
          </p:cNvSpPr>
          <p:nvPr>
            <p:ph type="ctrTitle"/>
          </p:nvPr>
        </p:nvSpPr>
        <p:spPr/>
        <p:txBody>
          <a:bodyPr/>
          <a:lstStyle/>
          <a:p>
            <a:r>
              <a:rPr lang="en-AU" dirty="0">
                <a:effectLst/>
                <a:latin typeface="+mj-lt"/>
                <a:ea typeface="Times New Roman" panose="02020603050405020304" pitchFamily="18" charset="0"/>
              </a:rPr>
              <a:t>Cylinders and water</a:t>
            </a:r>
            <a:endParaRPr lang="en-AU" dirty="0">
              <a:latin typeface="+mj-lt"/>
            </a:endParaRPr>
          </a:p>
        </p:txBody>
      </p:sp>
      <p:sp>
        <p:nvSpPr>
          <p:cNvPr id="11" name="Text Placeholder 10">
            <a:extLst>
              <a:ext uri="{FF2B5EF4-FFF2-40B4-BE49-F238E27FC236}">
                <a16:creationId xmlns:a16="http://schemas.microsoft.com/office/drawing/2014/main" id="{3D12AD43-6748-1D46-1B69-DCBF45A45856}"/>
              </a:ext>
            </a:extLst>
          </p:cNvPr>
          <p:cNvSpPr>
            <a:spLocks noGrp="1"/>
          </p:cNvSpPr>
          <p:nvPr>
            <p:ph type="body" sz="quarter" idx="10"/>
          </p:nvPr>
        </p:nvSpPr>
        <p:spPr/>
        <p:txBody>
          <a:bodyPr/>
          <a:lstStyle/>
          <a:p>
            <a:r>
              <a:rPr lang="en-AU">
                <a:latin typeface="+mj-lt"/>
              </a:rPr>
              <a:t>Stage 4</a:t>
            </a:r>
          </a:p>
        </p:txBody>
      </p:sp>
      <p:sp>
        <p:nvSpPr>
          <p:cNvPr id="10" name="Text Placeholder 9">
            <a:extLst>
              <a:ext uri="{FF2B5EF4-FFF2-40B4-BE49-F238E27FC236}">
                <a16:creationId xmlns:a16="http://schemas.microsoft.com/office/drawing/2014/main" id="{CA5E7E5A-B4C4-F5B9-98E5-6C838D018316}"/>
              </a:ext>
            </a:extLst>
          </p:cNvPr>
          <p:cNvSpPr>
            <a:spLocks noGrp="1"/>
          </p:cNvSpPr>
          <p:nvPr>
            <p:ph type="body" sz="quarter" idx="16"/>
          </p:nvPr>
        </p:nvSpPr>
        <p:spPr/>
        <p:txBody>
          <a:bodyPr/>
          <a:lstStyle/>
          <a:p>
            <a:r>
              <a:rPr lang="en-AU">
                <a:latin typeface="+mj-lt"/>
              </a:rPr>
              <a:t>Constructing cylinders</a:t>
            </a:r>
          </a:p>
        </p:txBody>
      </p:sp>
      <p:pic>
        <p:nvPicPr>
          <p:cNvPr id="2" name="Picture 1">
            <a:extLst>
              <a:ext uri="{FF2B5EF4-FFF2-40B4-BE49-F238E27FC236}">
                <a16:creationId xmlns:a16="http://schemas.microsoft.com/office/drawing/2014/main" id="{55CA300C-2B22-6FA2-A261-9970132142EE}"/>
              </a:ext>
              <a:ext uri="{C183D7F6-B498-43B3-948B-1728B52AA6E4}">
                <adec:decorative xmlns:adec="http://schemas.microsoft.com/office/drawing/2017/decorative" val="1"/>
              </a:ext>
            </a:extLst>
          </p:cNvPr>
          <p:cNvPicPr>
            <a:picLocks noGrp="1" noChangeAspect="1"/>
          </p:cNvPicPr>
          <p:nvPr/>
        </p:nvPicPr>
        <p:blipFill>
          <a:blip r:embed="rId2">
            <a:extLst>
              <a:ext uri="{28A0092B-C50C-407E-A947-70E740481C1C}">
                <a14:useLocalDpi xmlns:a14="http://schemas.microsoft.com/office/drawing/2010/main" val="0"/>
              </a:ext>
            </a:extLst>
          </a:blip>
          <a:srcRect l="24416" r="26329"/>
          <a:stretch/>
        </p:blipFill>
        <p:spPr>
          <a:xfrm>
            <a:off x="7128000" y="0"/>
            <a:ext cx="5064000" cy="6858000"/>
          </a:xfrm>
          <a:prstGeom prst="rect">
            <a:avLst/>
          </a:prstGeom>
        </p:spPr>
      </p:pic>
    </p:spTree>
    <p:extLst>
      <p:ext uri="{BB962C8B-B14F-4D97-AF65-F5344CB8AC3E}">
        <p14:creationId xmlns:p14="http://schemas.microsoft.com/office/powerpoint/2010/main" val="3218114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p:txBody>
          <a:bodyPr/>
          <a:lstStyle/>
          <a:p>
            <a:r>
              <a:rPr lang="en-AU" dirty="0">
                <a:latin typeface="+mj-lt"/>
              </a:rPr>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mj-lt"/>
              </a:rPr>
              <a:t>© State of New South Wales (Department of Education), 2025</a:t>
            </a:r>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2">
                  <a:extLst>
                    <a:ext uri="{A12FA001-AC4F-418D-AE19-62706E023703}">
                      <ahyp:hlinkClr xmlns:ahyp="http://schemas.microsoft.com/office/drawing/2018/hyperlinkcolor" val="tx"/>
                    </a:ext>
                  </a:extLst>
                </a:hlinkClick>
              </a:rPr>
              <a:t>Creative Commons Attribution 4.0 International (CC BY 4.0) license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 State of New South Wales (Department of Education), 2025.</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algn="l">
              <a:lnSpc>
                <a:spcPct val="150000"/>
              </a:lnSpc>
              <a:spcAft>
                <a:spcPts val="600"/>
              </a:spcAft>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algn="l">
              <a:lnSpc>
                <a:spcPct val="150000"/>
              </a:lnSpc>
              <a:spcAft>
                <a:spcPts val="600"/>
              </a:spcAft>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a:t>
            </a:r>
            <a:r>
              <a:rPr lang="en-AU" sz="1200" i="1" dirty="0">
                <a:solidFill>
                  <a:schemeClr val="bg1"/>
                </a:solidFill>
              </a:rPr>
              <a:t>Copyright Act 1968 </a:t>
            </a:r>
            <a:r>
              <a:rPr lang="en-AU" sz="1200" dirty="0">
                <a:solidFill>
                  <a:schemeClr val="bg1"/>
                </a:solidFill>
              </a:rPr>
              <a:t>(</a:t>
            </a:r>
            <a:r>
              <a:rPr lang="en-AU" sz="1200" dirty="0" err="1">
                <a:solidFill>
                  <a:schemeClr val="bg1"/>
                </a:solidFill>
              </a:rPr>
              <a:t>Cth</a:t>
            </a:r>
            <a:r>
              <a:rPr lang="en-AU" sz="1200" dirty="0">
                <a:solidFill>
                  <a:schemeClr val="bg1"/>
                </a:solidFill>
              </a:rPr>
              <a:t>). The department accepts no responsibility for content on third-party websites. </a:t>
            </a:r>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Launch</a:t>
            </a:r>
          </a:p>
        </p:txBody>
      </p:sp>
    </p:spTree>
    <p:extLst>
      <p:ext uri="{BB962C8B-B14F-4D97-AF65-F5344CB8AC3E}">
        <p14:creationId xmlns:p14="http://schemas.microsoft.com/office/powerpoint/2010/main" val="2028193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68E672-D191-C313-B3FB-9CBB54D45FE1}"/>
              </a:ext>
            </a:extLst>
          </p:cNvPr>
          <p:cNvSpPr>
            <a:spLocks noGrp="1"/>
          </p:cNvSpPr>
          <p:nvPr>
            <p:ph type="title"/>
          </p:nvPr>
        </p:nvSpPr>
        <p:spPr>
          <a:xfrm>
            <a:off x="359999" y="360000"/>
            <a:ext cx="11483999" cy="545601"/>
          </a:xfrm>
        </p:spPr>
        <p:txBody>
          <a:bodyPr/>
          <a:lstStyle/>
          <a:p>
            <a:r>
              <a:rPr lang="en-AU" dirty="0">
                <a:latin typeface="+mj-lt"/>
              </a:rPr>
              <a:t>Cylinders and water (1)</a:t>
            </a:r>
          </a:p>
        </p:txBody>
      </p:sp>
      <p:sp>
        <p:nvSpPr>
          <p:cNvPr id="4" name="Text Placeholder 3">
            <a:extLst>
              <a:ext uri="{FF2B5EF4-FFF2-40B4-BE49-F238E27FC236}">
                <a16:creationId xmlns:a16="http://schemas.microsoft.com/office/drawing/2014/main" id="{83E25289-0BD2-A30C-F955-A70E094AB2D9}"/>
              </a:ext>
            </a:extLst>
          </p:cNvPr>
          <p:cNvSpPr>
            <a:spLocks noGrp="1"/>
          </p:cNvSpPr>
          <p:nvPr>
            <p:ph type="body" sz="quarter" idx="18"/>
          </p:nvPr>
        </p:nvSpPr>
        <p:spPr>
          <a:xfrm>
            <a:off x="359999" y="982520"/>
            <a:ext cx="11483998" cy="310015"/>
          </a:xfrm>
        </p:spPr>
        <p:txBody>
          <a:bodyPr/>
          <a:lstStyle/>
          <a:p>
            <a:r>
              <a:rPr lang="en-AU">
                <a:latin typeface="+mj-lt"/>
              </a:rPr>
              <a:t>Filling a swimming pool</a:t>
            </a:r>
          </a:p>
        </p:txBody>
      </p:sp>
      <p:sp>
        <p:nvSpPr>
          <p:cNvPr id="5" name="Text Placeholder 4">
            <a:extLst>
              <a:ext uri="{FF2B5EF4-FFF2-40B4-BE49-F238E27FC236}">
                <a16:creationId xmlns:a16="http://schemas.microsoft.com/office/drawing/2014/main" id="{5C54A20F-C398-F925-12A4-AB6426B6E2BB}"/>
              </a:ext>
            </a:extLst>
          </p:cNvPr>
          <p:cNvSpPr>
            <a:spLocks noGrp="1"/>
          </p:cNvSpPr>
          <p:nvPr>
            <p:ph type="body" sz="quarter" idx="17"/>
          </p:nvPr>
        </p:nvSpPr>
        <p:spPr>
          <a:xfrm>
            <a:off x="359999" y="1567087"/>
            <a:ext cx="3874717" cy="625508"/>
          </a:xfrm>
        </p:spPr>
        <p:txBody>
          <a:bodyPr/>
          <a:lstStyle/>
          <a:p>
            <a:r>
              <a:rPr lang="en-AU" sz="1800" dirty="0">
                <a:solidFill>
                  <a:srgbClr val="000000"/>
                </a:solidFill>
                <a:effectLst/>
                <a:latin typeface="+mn-lt"/>
                <a:ea typeface="Calibri" panose="020F0502020204030204" pitchFamily="34" charset="0"/>
              </a:rPr>
              <a:t>How long will it take to fill the pool?</a:t>
            </a:r>
            <a:endParaRPr lang="en-AU" sz="1800" dirty="0">
              <a:effectLst/>
              <a:latin typeface="+mn-lt"/>
              <a:ea typeface="Calibri" panose="020F0502020204030204" pitchFamily="34" charset="0"/>
            </a:endParaRPr>
          </a:p>
        </p:txBody>
      </p:sp>
      <p:pic>
        <p:nvPicPr>
          <p:cNvPr id="7" name="Picture 6">
            <a:extLst>
              <a:ext uri="{FF2B5EF4-FFF2-40B4-BE49-F238E27FC236}">
                <a16:creationId xmlns:a16="http://schemas.microsoft.com/office/drawing/2014/main" id="{CBF5C9E1-8E26-6CF0-81DD-D1260370A1E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59999" y="2723786"/>
            <a:ext cx="4446300" cy="3151694"/>
          </a:xfrm>
          <a:prstGeom prst="rect">
            <a:avLst/>
          </a:prstGeom>
        </p:spPr>
      </p:pic>
      <p:pic>
        <p:nvPicPr>
          <p:cNvPr id="8" name="Picture 7" descr="Graph showing volume of a pool in litres versus time taken to fill the pool in minutes">
            <a:extLst>
              <a:ext uri="{FF2B5EF4-FFF2-40B4-BE49-F238E27FC236}">
                <a16:creationId xmlns:a16="http://schemas.microsoft.com/office/drawing/2014/main" id="{E63EA190-B11F-5A68-FE39-8B21220261A3}"/>
              </a:ext>
            </a:extLst>
          </p:cNvPr>
          <p:cNvPicPr>
            <a:picLocks noChangeAspect="1"/>
          </p:cNvPicPr>
          <p:nvPr/>
        </p:nvPicPr>
        <p:blipFill>
          <a:blip r:embed="rId3"/>
          <a:stretch>
            <a:fillRect/>
          </a:stretch>
        </p:blipFill>
        <p:spPr>
          <a:xfrm>
            <a:off x="5013827" y="1567087"/>
            <a:ext cx="6787640" cy="4691601"/>
          </a:xfrm>
          <a:prstGeom prst="rect">
            <a:avLst/>
          </a:prstGeom>
        </p:spPr>
      </p:pic>
      <p:sp>
        <p:nvSpPr>
          <p:cNvPr id="2" name="Slide Number Placeholder 1">
            <a:extLst>
              <a:ext uri="{FF2B5EF4-FFF2-40B4-BE49-F238E27FC236}">
                <a16:creationId xmlns:a16="http://schemas.microsoft.com/office/drawing/2014/main" id="{17E8F277-3925-F3A9-06F1-B521DEB2D280}"/>
              </a:ext>
              <a:ext uri="{C183D7F6-B498-43B3-948B-1728B52AA6E4}">
                <adec:decorative xmlns:adec="http://schemas.microsoft.com/office/drawing/2017/decorative" val="1"/>
              </a:ext>
            </a:extLst>
          </p:cNvPr>
          <p:cNvSpPr>
            <a:spLocks noGrp="1"/>
          </p:cNvSpPr>
          <p:nvPr>
            <p:ph type="sldNum" sz="quarter" idx="12"/>
          </p:nvPr>
        </p:nvSpPr>
        <p:spPr>
          <a:xfrm>
            <a:off x="11124000" y="6526632"/>
            <a:ext cx="677467" cy="169367"/>
          </a:xfrm>
        </p:spPr>
        <p:txBody>
          <a:bodyPr/>
          <a:lstStyle/>
          <a:p>
            <a:fld id="{10A01DC5-1685-4615-8240-15192985C6A2}" type="slidenum">
              <a:rPr lang="en-AU" smtClean="0"/>
              <a:t>3</a:t>
            </a:fld>
            <a:endParaRPr lang="en-AU"/>
          </a:p>
        </p:txBody>
      </p:sp>
    </p:spTree>
    <p:extLst>
      <p:ext uri="{BB962C8B-B14F-4D97-AF65-F5344CB8AC3E}">
        <p14:creationId xmlns:p14="http://schemas.microsoft.com/office/powerpoint/2010/main" val="109484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Explore</a:t>
            </a:r>
          </a:p>
        </p:txBody>
      </p:sp>
    </p:spTree>
    <p:extLst>
      <p:ext uri="{BB962C8B-B14F-4D97-AF65-F5344CB8AC3E}">
        <p14:creationId xmlns:p14="http://schemas.microsoft.com/office/powerpoint/2010/main" val="3174259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60000" y="360000"/>
            <a:ext cx="11484000" cy="545601"/>
          </a:xfrm>
        </p:spPr>
        <p:txBody>
          <a:bodyPr/>
          <a:lstStyle/>
          <a:p>
            <a:r>
              <a:rPr lang="en-AU" dirty="0">
                <a:latin typeface="+mj-lt"/>
              </a:rPr>
              <a:t>Cylinders and water (2)</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60000" y="982520"/>
            <a:ext cx="11484000" cy="310015"/>
          </a:xfrm>
        </p:spPr>
        <p:txBody>
          <a:bodyPr/>
          <a:lstStyle/>
          <a:p>
            <a:r>
              <a:rPr lang="en-AU">
                <a:latin typeface="+mj-lt"/>
              </a:rPr>
              <a:t>Watering the lawn</a:t>
            </a:r>
          </a:p>
        </p:txBody>
      </p:sp>
      <p:grpSp>
        <p:nvGrpSpPr>
          <p:cNvPr id="5" name="Group 4" descr="Picture showing the circular water pattern from sprinkler with a radius of 3 metres.">
            <a:extLst>
              <a:ext uri="{FF2B5EF4-FFF2-40B4-BE49-F238E27FC236}">
                <a16:creationId xmlns:a16="http://schemas.microsoft.com/office/drawing/2014/main" id="{56CAFF69-73A2-EFEB-6411-3840C280E8A4}"/>
              </a:ext>
            </a:extLst>
          </p:cNvPr>
          <p:cNvGrpSpPr/>
          <p:nvPr/>
        </p:nvGrpSpPr>
        <p:grpSpPr>
          <a:xfrm>
            <a:off x="1827321" y="3322691"/>
            <a:ext cx="3219121" cy="3193309"/>
            <a:chOff x="796297" y="2404284"/>
            <a:chExt cx="3748363" cy="3757693"/>
          </a:xfrm>
        </p:grpSpPr>
        <p:pic>
          <p:nvPicPr>
            <p:cNvPr id="8" name="Picture 7">
              <a:extLst>
                <a:ext uri="{FF2B5EF4-FFF2-40B4-BE49-F238E27FC236}">
                  <a16:creationId xmlns:a16="http://schemas.microsoft.com/office/drawing/2014/main" id="{CFE50356-4471-3B45-910C-82CAAAB82E42}"/>
                </a:ext>
              </a:extLst>
            </p:cNvPr>
            <p:cNvPicPr>
              <a:picLocks noChangeAspect="1"/>
            </p:cNvPicPr>
            <p:nvPr/>
          </p:nvPicPr>
          <p:blipFill>
            <a:blip r:embed="rId2"/>
            <a:stretch>
              <a:fillRect/>
            </a:stretch>
          </p:blipFill>
          <p:spPr>
            <a:xfrm>
              <a:off x="796297" y="2404284"/>
              <a:ext cx="3748363" cy="3757693"/>
            </a:xfrm>
            <a:prstGeom prst="rect">
              <a:avLst/>
            </a:prstGeom>
          </p:spPr>
        </p:pic>
        <p:sp>
          <p:nvSpPr>
            <p:cNvPr id="10" name="TextBox 9">
              <a:extLst>
                <a:ext uri="{FF2B5EF4-FFF2-40B4-BE49-F238E27FC236}">
                  <a16:creationId xmlns:a16="http://schemas.microsoft.com/office/drawing/2014/main" id="{00FF8128-75B5-5582-B285-1ED00B642E8B}"/>
                </a:ext>
              </a:extLst>
            </p:cNvPr>
            <p:cNvSpPr txBox="1"/>
            <p:nvPr/>
          </p:nvSpPr>
          <p:spPr>
            <a:xfrm>
              <a:off x="3192341" y="3971003"/>
              <a:ext cx="1171835" cy="287846"/>
            </a:xfrm>
            <a:prstGeom prst="rect">
              <a:avLst/>
            </a:prstGeom>
            <a:solidFill>
              <a:schemeClr val="bg1"/>
            </a:solidFill>
            <a:ln>
              <a:noFill/>
            </a:ln>
          </p:spPr>
          <p:txBody>
            <a:bodyPr wrap="square" lIns="0" tIns="0" rIns="0" bIns="0" rtlCol="0">
              <a:noAutofit/>
            </a:bodyPr>
            <a:lstStyle/>
            <a:p>
              <a:pPr algn="l"/>
              <a:r>
                <a:rPr lang="en-AU" sz="1800"/>
                <a:t>3 metres</a:t>
              </a:r>
            </a:p>
          </p:txBody>
        </p:sp>
        <p:cxnSp>
          <p:nvCxnSpPr>
            <p:cNvPr id="14" name="Straight Arrow Connector 13">
              <a:extLst>
                <a:ext uri="{FF2B5EF4-FFF2-40B4-BE49-F238E27FC236}">
                  <a16:creationId xmlns:a16="http://schemas.microsoft.com/office/drawing/2014/main" id="{0D8A27B0-A13D-7146-803B-8D02350B2045}"/>
                </a:ext>
              </a:extLst>
            </p:cNvPr>
            <p:cNvCxnSpPr/>
            <p:nvPr/>
          </p:nvCxnSpPr>
          <p:spPr>
            <a:xfrm>
              <a:off x="2670478" y="4277764"/>
              <a:ext cx="187418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15" name="Picture 14" descr="A sprinkler spraying water on a lawn in a circle.">
            <a:extLst>
              <a:ext uri="{FF2B5EF4-FFF2-40B4-BE49-F238E27FC236}">
                <a16:creationId xmlns:a16="http://schemas.microsoft.com/office/drawing/2014/main" id="{447F1B3C-8334-9EBD-5A5B-8C7C764E04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74966" y="3423203"/>
            <a:ext cx="3989713" cy="299228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5</a:t>
            </a:fld>
            <a:endParaRPr lang="en-AU"/>
          </a:p>
        </p:txBody>
      </p:sp>
    </p:spTree>
    <p:extLst>
      <p:ext uri="{BB962C8B-B14F-4D97-AF65-F5344CB8AC3E}">
        <p14:creationId xmlns:p14="http://schemas.microsoft.com/office/powerpoint/2010/main" val="2031742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348BF457-4C25-4E7B-A9E9-66A25363E959}"/>
              </a:ext>
            </a:extLst>
          </p:cNvPr>
          <p:cNvSpPr>
            <a:spLocks noGrp="1"/>
          </p:cNvSpPr>
          <p:nvPr>
            <p:ph type="title"/>
          </p:nvPr>
        </p:nvSpPr>
        <p:spPr>
          <a:xfrm>
            <a:off x="359999" y="360000"/>
            <a:ext cx="11483999" cy="545601"/>
          </a:xfrm>
        </p:spPr>
        <p:txBody>
          <a:bodyPr/>
          <a:lstStyle/>
          <a:p>
            <a:r>
              <a:rPr lang="en-AU" dirty="0">
                <a:latin typeface="+mj-lt"/>
              </a:rPr>
              <a:t>Cylinders and water (3)</a:t>
            </a:r>
          </a:p>
        </p:txBody>
      </p:sp>
      <p:sp>
        <p:nvSpPr>
          <p:cNvPr id="13" name="Text Placeholder 12">
            <a:extLst>
              <a:ext uri="{FF2B5EF4-FFF2-40B4-BE49-F238E27FC236}">
                <a16:creationId xmlns:a16="http://schemas.microsoft.com/office/drawing/2014/main" id="{8AAB25FA-A5B5-093F-A0C9-EAE7963EEB09}"/>
              </a:ext>
            </a:extLst>
          </p:cNvPr>
          <p:cNvSpPr>
            <a:spLocks noGrp="1"/>
          </p:cNvSpPr>
          <p:nvPr>
            <p:ph type="body" sz="quarter" idx="18"/>
          </p:nvPr>
        </p:nvSpPr>
        <p:spPr>
          <a:xfrm>
            <a:off x="359999" y="982520"/>
            <a:ext cx="11483998" cy="310015"/>
          </a:xfrm>
        </p:spPr>
        <p:txBody>
          <a:bodyPr/>
          <a:lstStyle/>
          <a:p>
            <a:r>
              <a:rPr lang="en-AU">
                <a:latin typeface="+mj-lt"/>
              </a:rPr>
              <a:t>Using a sprinkler</a:t>
            </a:r>
          </a:p>
        </p:txBody>
      </p:sp>
      <mc:AlternateContent xmlns:mc="http://schemas.openxmlformats.org/markup-compatibility/2006" xmlns:a14="http://schemas.microsoft.com/office/drawing/2010/main">
        <mc:Choice Requires="a14">
          <p:sp>
            <p:nvSpPr>
              <p:cNvPr id="12" name="Text Placeholder 11">
                <a:extLst>
                  <a:ext uri="{FF2B5EF4-FFF2-40B4-BE49-F238E27FC236}">
                    <a16:creationId xmlns:a16="http://schemas.microsoft.com/office/drawing/2014/main" id="{02C3478F-FB08-D7AF-5F27-8D143FA97D4C}"/>
                  </a:ext>
                </a:extLst>
              </p:cNvPr>
              <p:cNvSpPr>
                <a:spLocks noGrp="1"/>
              </p:cNvSpPr>
              <p:nvPr>
                <p:ph type="body" sz="quarter" idx="17"/>
              </p:nvPr>
            </p:nvSpPr>
            <p:spPr>
              <a:xfrm>
                <a:off x="359999" y="1567087"/>
                <a:ext cx="11484000" cy="1618566"/>
              </a:xfrm>
            </p:spPr>
            <p:txBody>
              <a:bodyPr/>
              <a:lstStyle/>
              <a:p>
                <a:pPr>
                  <a:lnSpc>
                    <a:spcPct val="150000"/>
                  </a:lnSpc>
                </a:pPr>
                <a:r>
                  <a:rPr lang="en-AU" sz="1800" dirty="0">
                    <a:solidFill>
                      <a:srgbClr val="000000"/>
                    </a:solidFill>
                    <a:effectLst/>
                    <a:latin typeface="+mn-lt"/>
                    <a:ea typeface="Calibri" panose="020F0502020204030204" pitchFamily="34" charset="0"/>
                  </a:rPr>
                  <a:t>The sprinkler distributes water in the shape of a circle with a radius of </a:t>
                </a:r>
                <a14:m>
                  <m:oMath xmlns:m="http://schemas.openxmlformats.org/officeDocument/2006/math">
                    <m:r>
                      <a:rPr lang="en-AU" sz="1800" b="0" i="1" dirty="0" smtClean="0">
                        <a:solidFill>
                          <a:srgbClr val="000000"/>
                        </a:solidFill>
                        <a:effectLst/>
                        <a:latin typeface="Cambria Math" panose="02040503050406030204" pitchFamily="18" charset="0"/>
                        <a:ea typeface="Calibri" panose="020F0502020204030204" pitchFamily="34" charset="0"/>
                      </a:rPr>
                      <m:t>3</m:t>
                    </m:r>
                    <m:r>
                      <a:rPr lang="en-AU" sz="1800" i="1" dirty="0" smtClean="0">
                        <a:solidFill>
                          <a:srgbClr val="000000"/>
                        </a:solidFill>
                        <a:effectLst/>
                        <a:latin typeface="Cambria Math" panose="02040503050406030204" pitchFamily="18" charset="0"/>
                        <a:ea typeface="Calibri" panose="020F0502020204030204" pitchFamily="34" charset="0"/>
                      </a:rPr>
                      <m:t> </m:t>
                    </m:r>
                    <m:r>
                      <a:rPr lang="en-AU" sz="1800" i="1" dirty="0" smtClean="0">
                        <a:solidFill>
                          <a:srgbClr val="000000"/>
                        </a:solidFill>
                        <a:effectLst/>
                        <a:latin typeface="Cambria Math" panose="02040503050406030204" pitchFamily="18" charset="0"/>
                        <a:ea typeface="Calibri" panose="020F0502020204030204" pitchFamily="34" charset="0"/>
                      </a:rPr>
                      <m:t>𝑚</m:t>
                    </m:r>
                    <m:r>
                      <a:rPr lang="en-AU" sz="1800" i="1" dirty="0" smtClean="0">
                        <a:solidFill>
                          <a:srgbClr val="000000"/>
                        </a:solidFill>
                        <a:effectLst/>
                        <a:latin typeface="Cambria Math" panose="02040503050406030204" pitchFamily="18" charset="0"/>
                        <a:ea typeface="Calibri" panose="020F0502020204030204" pitchFamily="34" charset="0"/>
                      </a:rPr>
                      <m:t> </m:t>
                    </m:r>
                  </m:oMath>
                </a14:m>
                <a:r>
                  <a:rPr lang="en-AU" sz="1800" dirty="0">
                    <a:solidFill>
                      <a:srgbClr val="000000"/>
                    </a:solidFill>
                    <a:effectLst/>
                    <a:latin typeface="+mn-lt"/>
                    <a:ea typeface="Calibri" panose="020F0502020204030204" pitchFamily="34" charset="0"/>
                  </a:rPr>
                  <a:t>at a rate of </a:t>
                </a:r>
                <a:r>
                  <a:rPr lang="en-AU" sz="1800" i="0" dirty="0">
                    <a:solidFill>
                      <a:srgbClr val="000000"/>
                    </a:solidFill>
                    <a:effectLst/>
                    <a:latin typeface="+mn-lt"/>
                    <a:ea typeface="Calibri" panose="020F0502020204030204" pitchFamily="34" charset="0"/>
                  </a:rPr>
                  <a:t>16 litres per minute (L/min)</a:t>
                </a:r>
                <a:r>
                  <a:rPr lang="en-AU" sz="1800" dirty="0">
                    <a:solidFill>
                      <a:srgbClr val="000000"/>
                    </a:solidFill>
                    <a:effectLst/>
                    <a:latin typeface="+mn-lt"/>
                    <a:ea typeface="Calibri" panose="020F0502020204030204" pitchFamily="34" charset="0"/>
                  </a:rPr>
                  <a:t>. </a:t>
                </a:r>
              </a:p>
              <a:p>
                <a:pPr>
                  <a:lnSpc>
                    <a:spcPct val="150000"/>
                  </a:lnSpc>
                </a:pPr>
                <a:r>
                  <a:rPr lang="en-AU" sz="1800" dirty="0">
                    <a:solidFill>
                      <a:srgbClr val="000000"/>
                    </a:solidFill>
                    <a:effectLst/>
                    <a:latin typeface="+mn-lt"/>
                    <a:ea typeface="Calibri" panose="020F0502020204030204" pitchFamily="34" charset="0"/>
                  </a:rPr>
                  <a:t>The lawn needs </a:t>
                </a:r>
                <a14:m>
                  <m:oMath xmlns:m="http://schemas.openxmlformats.org/officeDocument/2006/math">
                    <m:r>
                      <a:rPr lang="en-AU" sz="1800" i="1" dirty="0" smtClean="0">
                        <a:solidFill>
                          <a:srgbClr val="000000"/>
                        </a:solidFill>
                        <a:effectLst/>
                        <a:latin typeface="Cambria Math" panose="02040503050406030204" pitchFamily="18" charset="0"/>
                        <a:ea typeface="Calibri" panose="020F0502020204030204" pitchFamily="34" charset="0"/>
                      </a:rPr>
                      <m:t>10 </m:t>
                    </m:r>
                    <m:r>
                      <a:rPr lang="en-AU" sz="1800" i="1" dirty="0" smtClean="0">
                        <a:solidFill>
                          <a:srgbClr val="000000"/>
                        </a:solidFill>
                        <a:effectLst/>
                        <a:latin typeface="Cambria Math" panose="02040503050406030204" pitchFamily="18" charset="0"/>
                        <a:ea typeface="Calibri" panose="020F0502020204030204" pitchFamily="34" charset="0"/>
                      </a:rPr>
                      <m:t>𝑚𝑚</m:t>
                    </m:r>
                    <m:r>
                      <a:rPr lang="en-AU" sz="1800" i="1" dirty="0" smtClean="0">
                        <a:solidFill>
                          <a:srgbClr val="000000"/>
                        </a:solidFill>
                        <a:effectLst/>
                        <a:latin typeface="Cambria Math" panose="02040503050406030204" pitchFamily="18" charset="0"/>
                        <a:ea typeface="Calibri" panose="020F0502020204030204" pitchFamily="34" charset="0"/>
                      </a:rPr>
                      <m:t> </m:t>
                    </m:r>
                  </m:oMath>
                </a14:m>
                <a:r>
                  <a:rPr lang="en-AU" sz="1800" dirty="0">
                    <a:solidFill>
                      <a:srgbClr val="000000"/>
                    </a:solidFill>
                    <a:effectLst/>
                    <a:latin typeface="+mn-lt"/>
                    <a:ea typeface="Calibri" panose="020F0502020204030204" pitchFamily="34" charset="0"/>
                  </a:rPr>
                  <a:t>of water to soak the lawn. </a:t>
                </a:r>
              </a:p>
              <a:p>
                <a:pPr>
                  <a:lnSpc>
                    <a:spcPct val="150000"/>
                  </a:lnSpc>
                </a:pPr>
                <a:r>
                  <a:rPr lang="en-AU" sz="1800" dirty="0">
                    <a:solidFill>
                      <a:srgbClr val="000000"/>
                    </a:solidFill>
                    <a:effectLst/>
                    <a:latin typeface="+mn-lt"/>
                    <a:ea typeface="Calibri" panose="020F0502020204030204" pitchFamily="34" charset="0"/>
                  </a:rPr>
                  <a:t>How much water is used by the sprinkler and for how long should the sprinkler be on?</a:t>
                </a:r>
                <a:endParaRPr lang="en-AU" sz="1800" dirty="0">
                  <a:effectLst/>
                  <a:latin typeface="+mn-lt"/>
                  <a:ea typeface="Calibri" panose="020F0502020204030204" pitchFamily="34" charset="0"/>
                </a:endParaRPr>
              </a:p>
            </p:txBody>
          </p:sp>
        </mc:Choice>
        <mc:Fallback xmlns="">
          <p:sp>
            <p:nvSpPr>
              <p:cNvPr id="12" name="Text Placeholder 11">
                <a:extLst>
                  <a:ext uri="{FF2B5EF4-FFF2-40B4-BE49-F238E27FC236}">
                    <a16:creationId xmlns:a16="http://schemas.microsoft.com/office/drawing/2014/main" id="{02C3478F-FB08-D7AF-5F27-8D143FA97D4C}"/>
                  </a:ext>
                </a:extLst>
              </p:cNvPr>
              <p:cNvSpPr>
                <a:spLocks noGrp="1" noRot="1" noChangeAspect="1" noMove="1" noResize="1" noEditPoints="1" noAdjustHandles="1" noChangeArrowheads="1" noChangeShapeType="1" noTextEdit="1"/>
              </p:cNvSpPr>
              <p:nvPr>
                <p:ph type="body" sz="quarter" idx="17"/>
              </p:nvPr>
            </p:nvSpPr>
            <p:spPr>
              <a:xfrm>
                <a:off x="359999" y="1567087"/>
                <a:ext cx="11484000" cy="1618566"/>
              </a:xfrm>
              <a:blipFill>
                <a:blip r:embed="rId2"/>
                <a:stretch>
                  <a:fillRect l="-1221" r="-1327" b="-1128"/>
                </a:stretch>
              </a:blipFill>
            </p:spPr>
            <p:txBody>
              <a:bodyPr/>
              <a:lstStyle/>
              <a:p>
                <a:r>
                  <a:rPr lang="en-AU">
                    <a:noFill/>
                  </a:rPr>
                  <a:t> </a:t>
                </a:r>
              </a:p>
            </p:txBody>
          </p:sp>
        </mc:Fallback>
      </mc:AlternateContent>
      <p:grpSp>
        <p:nvGrpSpPr>
          <p:cNvPr id="7" name="Group 6" descr="Picture showing the circular water pattern from sprinkler with a radius of 3 metres.">
            <a:extLst>
              <a:ext uri="{FF2B5EF4-FFF2-40B4-BE49-F238E27FC236}">
                <a16:creationId xmlns:a16="http://schemas.microsoft.com/office/drawing/2014/main" id="{1328D419-0300-9534-9466-AC0445D7DD85}"/>
              </a:ext>
            </a:extLst>
          </p:cNvPr>
          <p:cNvGrpSpPr/>
          <p:nvPr/>
        </p:nvGrpSpPr>
        <p:grpSpPr>
          <a:xfrm>
            <a:off x="1827321" y="3322691"/>
            <a:ext cx="3219121" cy="3193309"/>
            <a:chOff x="796297" y="2404284"/>
            <a:chExt cx="3748363" cy="3757693"/>
          </a:xfrm>
        </p:grpSpPr>
        <p:pic>
          <p:nvPicPr>
            <p:cNvPr id="4" name="Picture 3">
              <a:extLst>
                <a:ext uri="{FF2B5EF4-FFF2-40B4-BE49-F238E27FC236}">
                  <a16:creationId xmlns:a16="http://schemas.microsoft.com/office/drawing/2014/main" id="{9588ADA4-0941-0999-CA43-FF879CE3AF61}"/>
                </a:ext>
              </a:extLst>
            </p:cNvPr>
            <p:cNvPicPr>
              <a:picLocks noChangeAspect="1"/>
            </p:cNvPicPr>
            <p:nvPr/>
          </p:nvPicPr>
          <p:blipFill>
            <a:blip r:embed="rId3"/>
            <a:stretch>
              <a:fillRect/>
            </a:stretch>
          </p:blipFill>
          <p:spPr>
            <a:xfrm>
              <a:off x="796297" y="2404284"/>
              <a:ext cx="3748363" cy="3757693"/>
            </a:xfrm>
            <a:prstGeom prst="rect">
              <a:avLst/>
            </a:prstGeom>
          </p:spPr>
        </p:pic>
        <p:sp>
          <p:nvSpPr>
            <p:cNvPr id="2" name="TextBox 1">
              <a:extLst>
                <a:ext uri="{FF2B5EF4-FFF2-40B4-BE49-F238E27FC236}">
                  <a16:creationId xmlns:a16="http://schemas.microsoft.com/office/drawing/2014/main" id="{82FB5971-B365-562D-43D4-6C3836D1D971}"/>
                </a:ext>
              </a:extLst>
            </p:cNvPr>
            <p:cNvSpPr txBox="1"/>
            <p:nvPr/>
          </p:nvSpPr>
          <p:spPr>
            <a:xfrm>
              <a:off x="3192341" y="3971003"/>
              <a:ext cx="1171835" cy="287846"/>
            </a:xfrm>
            <a:prstGeom prst="rect">
              <a:avLst/>
            </a:prstGeom>
            <a:solidFill>
              <a:schemeClr val="bg1"/>
            </a:solidFill>
            <a:ln>
              <a:noFill/>
            </a:ln>
          </p:spPr>
          <p:txBody>
            <a:bodyPr wrap="square" lIns="0" tIns="0" rIns="0" bIns="0" rtlCol="0">
              <a:noAutofit/>
            </a:bodyPr>
            <a:lstStyle/>
            <a:p>
              <a:pPr algn="l"/>
              <a:r>
                <a:rPr lang="en-AU" sz="1800"/>
                <a:t>3 metres</a:t>
              </a:r>
            </a:p>
          </p:txBody>
        </p:sp>
        <p:cxnSp>
          <p:nvCxnSpPr>
            <p:cNvPr id="6" name="Straight Arrow Connector 5">
              <a:extLst>
                <a:ext uri="{FF2B5EF4-FFF2-40B4-BE49-F238E27FC236}">
                  <a16:creationId xmlns:a16="http://schemas.microsoft.com/office/drawing/2014/main" id="{A349FF47-DC50-B4C1-3FD1-66003E931FD8}"/>
                </a:ext>
              </a:extLst>
            </p:cNvPr>
            <p:cNvCxnSpPr/>
            <p:nvPr/>
          </p:nvCxnSpPr>
          <p:spPr>
            <a:xfrm>
              <a:off x="2670478" y="4277764"/>
              <a:ext cx="1874182" cy="0"/>
            </a:xfrm>
            <a:prstGeom prst="straightConnector1">
              <a:avLst/>
            </a:prstGeom>
            <a:ln w="38100">
              <a:headEnd type="triangle"/>
              <a:tailEnd type="triangle"/>
            </a:ln>
          </p:spPr>
          <p:style>
            <a:lnRef idx="1">
              <a:schemeClr val="accent1"/>
            </a:lnRef>
            <a:fillRef idx="0">
              <a:schemeClr val="accent1"/>
            </a:fillRef>
            <a:effectRef idx="0">
              <a:schemeClr val="accent1"/>
            </a:effectRef>
            <a:fontRef idx="minor">
              <a:schemeClr val="tx1"/>
            </a:fontRef>
          </p:style>
        </p:cxnSp>
      </p:grpSp>
      <p:pic>
        <p:nvPicPr>
          <p:cNvPr id="5" name="Picture 4" descr="A sprinkler spraying water on a lawn in a circle.">
            <a:extLst>
              <a:ext uri="{FF2B5EF4-FFF2-40B4-BE49-F238E27FC236}">
                <a16:creationId xmlns:a16="http://schemas.microsoft.com/office/drawing/2014/main" id="{25451DB3-7585-C1C6-9314-72C26C54E5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74966" y="3423203"/>
            <a:ext cx="3989713" cy="2992285"/>
          </a:xfrm>
          <a:prstGeom prst="rect">
            <a:avLst/>
          </a:prstGeom>
        </p:spPr>
      </p:pic>
      <p:sp>
        <p:nvSpPr>
          <p:cNvPr id="3" name="Slide Number Placeholder 2">
            <a:extLst>
              <a:ext uri="{FF2B5EF4-FFF2-40B4-BE49-F238E27FC236}">
                <a16:creationId xmlns:a16="http://schemas.microsoft.com/office/drawing/2014/main" id="{29857EE9-3066-32FD-277A-0349DC739562}"/>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pPr/>
              <a:t>6</a:t>
            </a:fld>
            <a:endParaRPr lang="en-AU"/>
          </a:p>
        </p:txBody>
      </p:sp>
    </p:spTree>
    <p:extLst>
      <p:ext uri="{BB962C8B-B14F-4D97-AF65-F5344CB8AC3E}">
        <p14:creationId xmlns:p14="http://schemas.microsoft.com/office/powerpoint/2010/main" val="3718141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9800255-62C7-52FC-7626-3B3FEBADF4CA}"/>
              </a:ext>
            </a:extLst>
          </p:cNvPr>
          <p:cNvSpPr>
            <a:spLocks noGrp="1"/>
          </p:cNvSpPr>
          <p:nvPr>
            <p:ph type="ctrTitle"/>
          </p:nvPr>
        </p:nvSpPr>
        <p:spPr/>
        <p:txBody>
          <a:bodyPr/>
          <a:lstStyle/>
          <a:p>
            <a:r>
              <a:rPr lang="en-AU">
                <a:latin typeface="+mj-lt"/>
              </a:rPr>
              <a:t>Summarise</a:t>
            </a:r>
          </a:p>
        </p:txBody>
      </p:sp>
    </p:spTree>
    <p:extLst>
      <p:ext uri="{BB962C8B-B14F-4D97-AF65-F5344CB8AC3E}">
        <p14:creationId xmlns:p14="http://schemas.microsoft.com/office/powerpoint/2010/main" val="1150344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D59922-A8E1-934C-F78B-9E308F7D00E5}"/>
              </a:ext>
            </a:extLst>
          </p:cNvPr>
          <p:cNvSpPr>
            <a:spLocks noGrp="1"/>
          </p:cNvSpPr>
          <p:nvPr>
            <p:ph type="title"/>
          </p:nvPr>
        </p:nvSpPr>
        <p:spPr>
          <a:xfrm>
            <a:off x="360000" y="360000"/>
            <a:ext cx="11484000" cy="545601"/>
          </a:xfrm>
        </p:spPr>
        <p:txBody>
          <a:bodyPr/>
          <a:lstStyle/>
          <a:p>
            <a:r>
              <a:rPr lang="en-AU" dirty="0">
                <a:latin typeface="+mj-lt"/>
              </a:rPr>
              <a:t>Cylinders and water (4)</a:t>
            </a:r>
          </a:p>
        </p:txBody>
      </p:sp>
      <p:sp>
        <p:nvSpPr>
          <p:cNvPr id="11" name="Text Placeholder 10">
            <a:extLst>
              <a:ext uri="{FF2B5EF4-FFF2-40B4-BE49-F238E27FC236}">
                <a16:creationId xmlns:a16="http://schemas.microsoft.com/office/drawing/2014/main" id="{FDA0A71D-E8F2-7A48-9499-B9351700067C}"/>
              </a:ext>
            </a:extLst>
          </p:cNvPr>
          <p:cNvSpPr>
            <a:spLocks noGrp="1"/>
          </p:cNvSpPr>
          <p:nvPr>
            <p:ph type="body" sz="quarter" idx="18"/>
          </p:nvPr>
        </p:nvSpPr>
        <p:spPr>
          <a:xfrm>
            <a:off x="360000" y="982520"/>
            <a:ext cx="11484000" cy="310015"/>
          </a:xfrm>
        </p:spPr>
        <p:txBody>
          <a:bodyPr/>
          <a:lstStyle/>
          <a:p>
            <a:r>
              <a:rPr lang="en-AU" dirty="0">
                <a:latin typeface="+mj-lt"/>
              </a:rPr>
              <a:t>Irrigating crops</a:t>
            </a:r>
          </a:p>
        </p:txBody>
      </p:sp>
      <p:pic>
        <p:nvPicPr>
          <p:cNvPr id="3" name="Picture 2" descr="A square field with a circular crop of radius 200 metres. A centre pivot irrigation system is shown from the centre of the circle">
            <a:extLst>
              <a:ext uri="{FF2B5EF4-FFF2-40B4-BE49-F238E27FC236}">
                <a16:creationId xmlns:a16="http://schemas.microsoft.com/office/drawing/2014/main" id="{BF55AB38-1E7E-4D91-DECB-DA653EC17278}"/>
              </a:ext>
            </a:extLst>
          </p:cNvPr>
          <p:cNvPicPr>
            <a:picLocks noChangeAspect="1"/>
          </p:cNvPicPr>
          <p:nvPr/>
        </p:nvPicPr>
        <p:blipFill>
          <a:blip r:embed="rId2"/>
          <a:stretch>
            <a:fillRect/>
          </a:stretch>
        </p:blipFill>
        <p:spPr>
          <a:xfrm>
            <a:off x="359999" y="2148174"/>
            <a:ext cx="5373229" cy="4112621"/>
          </a:xfrm>
          <a:prstGeom prst="rect">
            <a:avLst/>
          </a:prstGeom>
        </p:spPr>
      </p:pic>
      <p:sp>
        <p:nvSpPr>
          <p:cNvPr id="2" name="Slide Number Placeholder 1">
            <a:extLst>
              <a:ext uri="{FF2B5EF4-FFF2-40B4-BE49-F238E27FC236}">
                <a16:creationId xmlns:a16="http://schemas.microsoft.com/office/drawing/2014/main" id="{F1B87C96-6D07-2838-0023-E0B9F6A804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975034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DD59922-A8E1-934C-F78B-9E308F7D00E5}"/>
              </a:ext>
            </a:extLst>
          </p:cNvPr>
          <p:cNvSpPr>
            <a:spLocks noGrp="1"/>
          </p:cNvSpPr>
          <p:nvPr>
            <p:ph type="title"/>
          </p:nvPr>
        </p:nvSpPr>
        <p:spPr>
          <a:xfrm>
            <a:off x="359999" y="360000"/>
            <a:ext cx="11483999" cy="545601"/>
          </a:xfrm>
        </p:spPr>
        <p:txBody>
          <a:bodyPr/>
          <a:lstStyle/>
          <a:p>
            <a:r>
              <a:rPr lang="en-AU" dirty="0">
                <a:latin typeface="+mj-lt"/>
              </a:rPr>
              <a:t>Cylinders and water (5)</a:t>
            </a:r>
          </a:p>
        </p:txBody>
      </p:sp>
      <p:sp>
        <p:nvSpPr>
          <p:cNvPr id="11" name="Text Placeholder 10">
            <a:extLst>
              <a:ext uri="{FF2B5EF4-FFF2-40B4-BE49-F238E27FC236}">
                <a16:creationId xmlns:a16="http://schemas.microsoft.com/office/drawing/2014/main" id="{FDA0A71D-E8F2-7A48-9499-B9351700067C}"/>
              </a:ext>
            </a:extLst>
          </p:cNvPr>
          <p:cNvSpPr>
            <a:spLocks noGrp="1"/>
          </p:cNvSpPr>
          <p:nvPr>
            <p:ph type="body" sz="quarter" idx="18"/>
          </p:nvPr>
        </p:nvSpPr>
        <p:spPr>
          <a:xfrm>
            <a:off x="359999" y="982520"/>
            <a:ext cx="11483998" cy="310015"/>
          </a:xfrm>
        </p:spPr>
        <p:txBody>
          <a:bodyPr/>
          <a:lstStyle/>
          <a:p>
            <a:r>
              <a:rPr lang="en-AU" dirty="0">
                <a:latin typeface="+mj-lt"/>
              </a:rPr>
              <a:t>Irrigating crops</a:t>
            </a:r>
          </a:p>
        </p:txBody>
      </p:sp>
      <mc:AlternateContent xmlns:mc="http://schemas.openxmlformats.org/markup-compatibility/2006" xmlns:a14="http://schemas.microsoft.com/office/drawing/2010/main">
        <mc:Choice Requires="a14">
          <p:sp>
            <p:nvSpPr>
              <p:cNvPr id="10" name="Text Placeholder 9">
                <a:extLst>
                  <a:ext uri="{FF2B5EF4-FFF2-40B4-BE49-F238E27FC236}">
                    <a16:creationId xmlns:a16="http://schemas.microsoft.com/office/drawing/2014/main" id="{B1FD398C-4F27-C120-B418-B7819EC54A6C}"/>
                  </a:ext>
                </a:extLst>
              </p:cNvPr>
              <p:cNvSpPr>
                <a:spLocks noGrp="1"/>
              </p:cNvSpPr>
              <p:nvPr>
                <p:ph type="body" sz="quarter" idx="17"/>
              </p:nvPr>
            </p:nvSpPr>
            <p:spPr>
              <a:xfrm>
                <a:off x="359999" y="1567086"/>
                <a:ext cx="10593136" cy="4807835"/>
              </a:xfrm>
            </p:spPr>
            <p:txBody>
              <a:bodyPr/>
              <a:lstStyle/>
              <a:p>
                <a:r>
                  <a:rPr lang="en-AU" sz="1800" dirty="0">
                    <a:effectLst/>
                    <a:latin typeface="+mn-lt"/>
                    <a:ea typeface="Calibri" panose="020F0502020204030204" pitchFamily="34" charset="0"/>
                  </a:rPr>
                  <a:t>A farmer uses a pivot irrigation system to irrigate crops. The system can provide </a:t>
                </a:r>
                <a14:m>
                  <m:oMath xmlns:m="http://schemas.openxmlformats.org/officeDocument/2006/math">
                    <m:r>
                      <a:rPr lang="en-AU" sz="1800" i="1" dirty="0" smtClean="0">
                        <a:effectLst/>
                        <a:latin typeface="Cambria Math" panose="02040503050406030204" pitchFamily="18" charset="0"/>
                        <a:ea typeface="Calibri" panose="020F0502020204030204" pitchFamily="34" charset="0"/>
                      </a:rPr>
                      <m:t>12 </m:t>
                    </m:r>
                    <m:r>
                      <a:rPr lang="en-AU" sz="1800" i="1" dirty="0" smtClean="0">
                        <a:effectLst/>
                        <a:latin typeface="Cambria Math" panose="02040503050406030204" pitchFamily="18" charset="0"/>
                        <a:ea typeface="Calibri" panose="020F0502020204030204" pitchFamily="34" charset="0"/>
                      </a:rPr>
                      <m:t>𝑚𝑚</m:t>
                    </m:r>
                    <m:r>
                      <a:rPr lang="en-AU" sz="1800" i="1" dirty="0" smtClean="0">
                        <a:effectLst/>
                        <a:latin typeface="Cambria Math" panose="02040503050406030204" pitchFamily="18" charset="0"/>
                        <a:ea typeface="Calibri" panose="020F0502020204030204" pitchFamily="34" charset="0"/>
                      </a:rPr>
                      <m:t> </m:t>
                    </m:r>
                  </m:oMath>
                </a14:m>
                <a:r>
                  <a:rPr lang="en-AU" sz="1800" dirty="0">
                    <a:effectLst/>
                    <a:latin typeface="+mn-lt"/>
                    <a:ea typeface="Calibri" panose="020F0502020204030204" pitchFamily="34" charset="0"/>
                  </a:rPr>
                  <a:t>of water per day. </a:t>
                </a:r>
              </a:p>
              <a:p>
                <a:r>
                  <a:rPr lang="en-AU" sz="1800" dirty="0">
                    <a:effectLst/>
                    <a:latin typeface="+mn-lt"/>
                    <a:ea typeface="Calibri" panose="020F0502020204030204" pitchFamily="34" charset="0"/>
                  </a:rPr>
                  <a:t>How much water is used to irrigate the crop?</a:t>
                </a:r>
              </a:p>
              <a:p>
                <a:endParaRPr lang="en-AU" dirty="0">
                  <a:latin typeface="+mn-lt"/>
                </a:endParaRPr>
              </a:p>
            </p:txBody>
          </p:sp>
        </mc:Choice>
        <mc:Fallback xmlns="">
          <p:sp>
            <p:nvSpPr>
              <p:cNvPr id="10" name="Text Placeholder 9">
                <a:extLst>
                  <a:ext uri="{FF2B5EF4-FFF2-40B4-BE49-F238E27FC236}">
                    <a16:creationId xmlns:a16="http://schemas.microsoft.com/office/drawing/2014/main" id="{B1FD398C-4F27-C120-B418-B7819EC54A6C}"/>
                  </a:ext>
                </a:extLst>
              </p:cNvPr>
              <p:cNvSpPr>
                <a:spLocks noGrp="1" noRot="1" noChangeAspect="1" noMove="1" noResize="1" noEditPoints="1" noAdjustHandles="1" noChangeArrowheads="1" noChangeShapeType="1" noTextEdit="1"/>
              </p:cNvSpPr>
              <p:nvPr>
                <p:ph type="body" sz="quarter" idx="17"/>
              </p:nvPr>
            </p:nvSpPr>
            <p:spPr>
              <a:xfrm>
                <a:off x="359999" y="1567086"/>
                <a:ext cx="10593136" cy="4807835"/>
              </a:xfrm>
              <a:blipFill>
                <a:blip r:embed="rId2"/>
                <a:stretch>
                  <a:fillRect l="-1323" r="-1554"/>
                </a:stretch>
              </a:blipFill>
            </p:spPr>
            <p:txBody>
              <a:bodyPr/>
              <a:lstStyle/>
              <a:p>
                <a:r>
                  <a:rPr lang="en-AU">
                    <a:noFill/>
                  </a:rPr>
                  <a:t> </a:t>
                </a:r>
              </a:p>
            </p:txBody>
          </p:sp>
        </mc:Fallback>
      </mc:AlternateContent>
      <p:pic>
        <p:nvPicPr>
          <p:cNvPr id="4" name="Picture 3" descr="A square field with a circular crop of radius 200 metres. A centre pivot irrigation system is shown from the centre of the circle">
            <a:extLst>
              <a:ext uri="{FF2B5EF4-FFF2-40B4-BE49-F238E27FC236}">
                <a16:creationId xmlns:a16="http://schemas.microsoft.com/office/drawing/2014/main" id="{DB3C91C6-9E08-6AA6-D6F7-624497B15DED}"/>
              </a:ext>
            </a:extLst>
          </p:cNvPr>
          <p:cNvPicPr>
            <a:picLocks noChangeAspect="1"/>
          </p:cNvPicPr>
          <p:nvPr/>
        </p:nvPicPr>
        <p:blipFill>
          <a:blip r:embed="rId3"/>
          <a:stretch>
            <a:fillRect/>
          </a:stretch>
        </p:blipFill>
        <p:spPr>
          <a:xfrm>
            <a:off x="359999" y="2148174"/>
            <a:ext cx="5373229" cy="4112621"/>
          </a:xfrm>
          <a:prstGeom prst="rect">
            <a:avLst/>
          </a:prstGeom>
        </p:spPr>
      </p:pic>
      <p:sp>
        <p:nvSpPr>
          <p:cNvPr id="13" name="TextBox 12">
            <a:extLst>
              <a:ext uri="{FF2B5EF4-FFF2-40B4-BE49-F238E27FC236}">
                <a16:creationId xmlns:a16="http://schemas.microsoft.com/office/drawing/2014/main" id="{17F386E9-D714-9ED3-0275-44FA62AB65EF}"/>
              </a:ext>
            </a:extLst>
          </p:cNvPr>
          <p:cNvSpPr txBox="1"/>
          <p:nvPr/>
        </p:nvSpPr>
        <p:spPr>
          <a:xfrm>
            <a:off x="6378870" y="2768343"/>
            <a:ext cx="4574265" cy="872034"/>
          </a:xfrm>
          <a:prstGeom prst="rect">
            <a:avLst/>
          </a:prstGeom>
          <a:noFill/>
          <a:ln>
            <a:noFill/>
          </a:ln>
        </p:spPr>
        <p:txBody>
          <a:bodyPr wrap="square">
            <a:spAutoFit/>
          </a:bodyPr>
          <a:lstStyle/>
          <a:p>
            <a:pPr>
              <a:lnSpc>
                <a:spcPct val="150000"/>
              </a:lnSpc>
              <a:spcAft>
                <a:spcPts val="1200"/>
              </a:spcAft>
            </a:pPr>
            <a:r>
              <a:rPr lang="en-AU" sz="1800" dirty="0">
                <a:ea typeface="Calibri" panose="020F0502020204030204" pitchFamily="34" charset="0"/>
                <a:cs typeface="Arial" panose="020B0604020202020204" pitchFamily="34" charset="0"/>
              </a:rPr>
              <a:t>Luca has attempted to answer the question but has made some errors in the solution.</a:t>
            </a:r>
          </a:p>
        </p:txBody>
      </p:sp>
      <p:sp>
        <p:nvSpPr>
          <p:cNvPr id="2" name="Slide Number Placeholder 1">
            <a:extLst>
              <a:ext uri="{FF2B5EF4-FFF2-40B4-BE49-F238E27FC236}">
                <a16:creationId xmlns:a16="http://schemas.microsoft.com/office/drawing/2014/main" id="{F1B87C96-6D07-2838-0023-E0B9F6A804C1}"/>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9</a:t>
            </a:fld>
            <a:endParaRPr lang="en-AU"/>
          </a:p>
        </p:txBody>
      </p:sp>
    </p:spTree>
    <p:extLst>
      <p:ext uri="{BB962C8B-B14F-4D97-AF65-F5344CB8AC3E}">
        <p14:creationId xmlns:p14="http://schemas.microsoft.com/office/powerpoint/2010/main" val="3765402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NSWG Corporate">
  <a:themeElements>
    <a:clrScheme name="Custom 14">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146CFD"/>
      </a:hlink>
      <a:folHlink>
        <a:srgbClr val="146CF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Presentation3" id="{E22DFA77-4F18-4DF5-907B-EF129DF1DDB5}" vid="{FBDA971C-7543-4111-8368-31EDFC13B1B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TotalTime>
  <Words>504</Words>
  <Application>Microsoft Office PowerPoint</Application>
  <PresentationFormat>Widescreen</PresentationFormat>
  <Paragraphs>42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Public Sans</vt:lpstr>
      <vt:lpstr>Cambria Math</vt:lpstr>
      <vt:lpstr>Times New Roman</vt:lpstr>
      <vt:lpstr>Calibri</vt:lpstr>
      <vt:lpstr>Arial</vt:lpstr>
      <vt:lpstr>1_NSWG Corporate</vt:lpstr>
      <vt:lpstr>Cylinders and water</vt:lpstr>
      <vt:lpstr>Launch</vt:lpstr>
      <vt:lpstr>Cylinders and water (1)</vt:lpstr>
      <vt:lpstr>Explore</vt:lpstr>
      <vt:lpstr>Cylinders and water (2)</vt:lpstr>
      <vt:lpstr>Cylinders and water (3)</vt:lpstr>
      <vt:lpstr>Summarise</vt:lpstr>
      <vt:lpstr>Cylinders and water (4)</vt:lpstr>
      <vt:lpstr>Cylinders and water (5)</vt:lpstr>
      <vt:lpstr>Copyright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Cylinders and water – Unit 16, Lesson 6 – Stage 4</dc:title>
  <dc:creator>NSW Department of Education</dc:creator>
  <dcterms:created xsi:type="dcterms:W3CDTF">2025-01-07T04:12:06Z</dcterms:created>
  <dcterms:modified xsi:type="dcterms:W3CDTF">2025-02-05T00:42:30Z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2025-01-07T04:12:25Z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e58c035e-3723-4683-acde-15a47590611f</vt:lpwstr>
  </property>
  <property fmtid="{D5CDD505-2E9C-101B-9397-08002B2CF9AE}" pid="8" name="MSIP_Label_b603dfd7-d93a-4381-a340-2995d8282205_ContentBits">
    <vt:lpwstr>0</vt:lpwstr>
  </property>
</Properties>
</file>