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4"/>
  </p:notesMasterIdLst>
  <p:handoutMasterIdLst>
    <p:handoutMasterId r:id="rId15"/>
  </p:handoutMasterIdLst>
  <p:sldIdLst>
    <p:sldId id="266" r:id="rId5"/>
    <p:sldId id="26402" r:id="rId6"/>
    <p:sldId id="26403" r:id="rId7"/>
    <p:sldId id="26404" r:id="rId8"/>
    <p:sldId id="26405" r:id="rId9"/>
    <p:sldId id="26394" r:id="rId10"/>
    <p:sldId id="26406" r:id="rId11"/>
    <p:sldId id="26407" r:id="rId12"/>
    <p:sldId id="361" r:id="rId13"/>
  </p:sldIdLst>
  <p:sldSz cx="12192000" cy="6858000"/>
  <p:notesSz cx="6858000" cy="9144000"/>
  <p:embeddedFontLst>
    <p:embeddedFont>
      <p:font typeface="Public Sans" pitchFamily="2" charset="77"/>
      <p:regular r:id="rId16"/>
      <p:bold r:id="rId17"/>
      <p:italic r:id="rId18"/>
      <p:boldItalic r:id="rId19"/>
    </p:embeddedFont>
    <p:embeddedFont>
      <p:font typeface="Public Sans Light" pitchFamily="2" charset="77"/>
      <p:regular r:id="rId20"/>
      <p: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00B4D23-66DF-6C87-27A6-1833080C2C29}" name="Amy Laker" initials="AL" userId="S::Amy.Laker3@det.nsw.edu.au::4c439f8b-4024-428a-85a1-35f7d1063b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C0335-5F2E-AB4B-BDA7-D46E3E911D1C}" v="10" dt="2025-02-11T02:16:55.82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76"/>
    <p:restoredTop sz="94675"/>
  </p:normalViewPr>
  <p:slideViewPr>
    <p:cSldViewPr snapToGrid="0">
      <p:cViewPr varScale="1">
        <p:scale>
          <a:sx n="80" d="100"/>
          <a:sy n="80" d="100"/>
        </p:scale>
        <p:origin x="208" y="75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Talevski" userId="d6e11cb9-f322-4b55-8697-8583fee17812" providerId="ADAL" clId="{593C0335-5F2E-AB4B-BDA7-D46E3E911D1C}"/>
    <pc:docChg chg="undo custSel modSld">
      <pc:chgData name="Natasha Talevski" userId="d6e11cb9-f322-4b55-8697-8583fee17812" providerId="ADAL" clId="{593C0335-5F2E-AB4B-BDA7-D46E3E911D1C}" dt="2025-02-11T02:17:43.061" v="40" actId="13244"/>
      <pc:docMkLst>
        <pc:docMk/>
      </pc:docMkLst>
      <pc:sldChg chg="modSp mod">
        <pc:chgData name="Natasha Talevski" userId="d6e11cb9-f322-4b55-8697-8583fee17812" providerId="ADAL" clId="{593C0335-5F2E-AB4B-BDA7-D46E3E911D1C}" dt="2025-02-11T02:13:34.231" v="2" actId="962"/>
        <pc:sldMkLst>
          <pc:docMk/>
          <pc:sldMk cId="2557629934" sldId="26403"/>
        </pc:sldMkLst>
        <pc:picChg chg="mod">
          <ac:chgData name="Natasha Talevski" userId="d6e11cb9-f322-4b55-8697-8583fee17812" providerId="ADAL" clId="{593C0335-5F2E-AB4B-BDA7-D46E3E911D1C}" dt="2025-02-11T02:13:34.231" v="2" actId="962"/>
          <ac:picMkLst>
            <pc:docMk/>
            <pc:sldMk cId="2557629934" sldId="26403"/>
            <ac:picMk id="8" creationId="{A4A7A4E9-4F7F-A912-27E9-5D230CBBEFAA}"/>
          </ac:picMkLst>
        </pc:picChg>
      </pc:sldChg>
      <pc:sldChg chg="modSp mod">
        <pc:chgData name="Natasha Talevski" userId="d6e11cb9-f322-4b55-8697-8583fee17812" providerId="ADAL" clId="{593C0335-5F2E-AB4B-BDA7-D46E3E911D1C}" dt="2025-02-11T02:13:51.875" v="4" actId="962"/>
        <pc:sldMkLst>
          <pc:docMk/>
          <pc:sldMk cId="4003986189" sldId="26404"/>
        </pc:sldMkLst>
        <pc:picChg chg="mod">
          <ac:chgData name="Natasha Talevski" userId="d6e11cb9-f322-4b55-8697-8583fee17812" providerId="ADAL" clId="{593C0335-5F2E-AB4B-BDA7-D46E3E911D1C}" dt="2025-02-11T02:13:51.875" v="4" actId="962"/>
          <ac:picMkLst>
            <pc:docMk/>
            <pc:sldMk cId="4003986189" sldId="26404"/>
            <ac:picMk id="6" creationId="{4700EE05-1745-A1E9-20FA-47DF2B1599C4}"/>
          </ac:picMkLst>
        </pc:picChg>
      </pc:sldChg>
      <pc:sldChg chg="modSp mod">
        <pc:chgData name="Natasha Talevski" userId="d6e11cb9-f322-4b55-8697-8583fee17812" providerId="ADAL" clId="{593C0335-5F2E-AB4B-BDA7-D46E3E911D1C}" dt="2025-02-11T02:14:00.761" v="6" actId="962"/>
        <pc:sldMkLst>
          <pc:docMk/>
          <pc:sldMk cId="2186416094" sldId="26405"/>
        </pc:sldMkLst>
        <pc:picChg chg="mod">
          <ac:chgData name="Natasha Talevski" userId="d6e11cb9-f322-4b55-8697-8583fee17812" providerId="ADAL" clId="{593C0335-5F2E-AB4B-BDA7-D46E3E911D1C}" dt="2025-02-11T02:14:00.761" v="6" actId="962"/>
          <ac:picMkLst>
            <pc:docMk/>
            <pc:sldMk cId="2186416094" sldId="26405"/>
            <ac:picMk id="7" creationId="{026D6107-B01C-AE36-61A7-3F55C389554A}"/>
          </ac:picMkLst>
        </pc:picChg>
      </pc:sldChg>
      <pc:sldChg chg="modSp mod">
        <pc:chgData name="Natasha Talevski" userId="d6e11cb9-f322-4b55-8697-8583fee17812" providerId="ADAL" clId="{593C0335-5F2E-AB4B-BDA7-D46E3E911D1C}" dt="2025-02-11T02:14:19.757" v="8" actId="962"/>
        <pc:sldMkLst>
          <pc:docMk/>
          <pc:sldMk cId="3552305765" sldId="26406"/>
        </pc:sldMkLst>
        <pc:picChg chg="mod">
          <ac:chgData name="Natasha Talevski" userId="d6e11cb9-f322-4b55-8697-8583fee17812" providerId="ADAL" clId="{593C0335-5F2E-AB4B-BDA7-D46E3E911D1C}" dt="2025-02-11T02:14:19.757" v="8" actId="962"/>
          <ac:picMkLst>
            <pc:docMk/>
            <pc:sldMk cId="3552305765" sldId="26406"/>
            <ac:picMk id="28" creationId="{5909EE6F-6729-56AC-6DE4-A009CC28F7B7}"/>
          </ac:picMkLst>
        </pc:picChg>
      </pc:sldChg>
      <pc:sldChg chg="delSp modSp mod">
        <pc:chgData name="Natasha Talevski" userId="d6e11cb9-f322-4b55-8697-8583fee17812" providerId="ADAL" clId="{593C0335-5F2E-AB4B-BDA7-D46E3E911D1C}" dt="2025-02-11T02:17:43.061" v="40" actId="13244"/>
        <pc:sldMkLst>
          <pc:docMk/>
          <pc:sldMk cId="2203304054" sldId="26407"/>
        </pc:sldMkLst>
        <pc:spChg chg="ord">
          <ac:chgData name="Natasha Talevski" userId="d6e11cb9-f322-4b55-8697-8583fee17812" providerId="ADAL" clId="{593C0335-5F2E-AB4B-BDA7-D46E3E911D1C}" dt="2025-02-11T02:15:56.852" v="13" actId="13244"/>
          <ac:spMkLst>
            <pc:docMk/>
            <pc:sldMk cId="2203304054" sldId="26407"/>
            <ac:spMk id="2" creationId="{1959B10F-868F-E5C4-3170-2815220B4784}"/>
          </ac:spMkLst>
        </pc:spChg>
        <pc:spChg chg="mod ord topLvl">
          <ac:chgData name="Natasha Talevski" userId="d6e11cb9-f322-4b55-8697-8583fee17812" providerId="ADAL" clId="{593C0335-5F2E-AB4B-BDA7-D46E3E911D1C}" dt="2025-02-11T02:16:58.199" v="26" actId="13244"/>
          <ac:spMkLst>
            <pc:docMk/>
            <pc:sldMk cId="2203304054" sldId="26407"/>
            <ac:spMk id="22" creationId="{FB093470-A82E-2AF5-F812-3956C89C53BB}"/>
          </ac:spMkLst>
        </pc:spChg>
        <pc:spChg chg="mod topLvl">
          <ac:chgData name="Natasha Talevski" userId="d6e11cb9-f322-4b55-8697-8583fee17812" providerId="ADAL" clId="{593C0335-5F2E-AB4B-BDA7-D46E3E911D1C}" dt="2025-02-11T02:16:51.485" v="24" actId="962"/>
          <ac:spMkLst>
            <pc:docMk/>
            <pc:sldMk cId="2203304054" sldId="26407"/>
            <ac:spMk id="25" creationId="{4EBFC5F3-AFC8-EF67-B83B-27838A3941AC}"/>
          </ac:spMkLst>
        </pc:spChg>
        <pc:spChg chg="mod ord topLvl">
          <ac:chgData name="Natasha Talevski" userId="d6e11cb9-f322-4b55-8697-8583fee17812" providerId="ADAL" clId="{593C0335-5F2E-AB4B-BDA7-D46E3E911D1C}" dt="2025-02-11T02:17:14.753" v="33" actId="13244"/>
          <ac:spMkLst>
            <pc:docMk/>
            <pc:sldMk cId="2203304054" sldId="26407"/>
            <ac:spMk id="26" creationId="{89B65C34-D5F5-C9E8-C226-F6EA1BA01C92}"/>
          </ac:spMkLst>
        </pc:spChg>
        <pc:spChg chg="mod ord topLvl">
          <ac:chgData name="Natasha Talevski" userId="d6e11cb9-f322-4b55-8697-8583fee17812" providerId="ADAL" clId="{593C0335-5F2E-AB4B-BDA7-D46E3E911D1C}" dt="2025-02-11T02:17:08.483" v="31" actId="13244"/>
          <ac:spMkLst>
            <pc:docMk/>
            <pc:sldMk cId="2203304054" sldId="26407"/>
            <ac:spMk id="27" creationId="{6C10C2ED-7F15-2F60-C71C-0A33FBBC90BF}"/>
          </ac:spMkLst>
        </pc:spChg>
        <pc:grpChg chg="del topLvl">
          <ac:chgData name="Natasha Talevski" userId="d6e11cb9-f322-4b55-8697-8583fee17812" providerId="ADAL" clId="{593C0335-5F2E-AB4B-BDA7-D46E3E911D1C}" dt="2025-02-11T02:15:23.757" v="10" actId="165"/>
          <ac:grpSpMkLst>
            <pc:docMk/>
            <pc:sldMk cId="2203304054" sldId="26407"/>
            <ac:grpSpMk id="5" creationId="{ABD555D2-6E0C-2379-0735-AFB59C806463}"/>
          </ac:grpSpMkLst>
        </pc:grpChg>
        <pc:grpChg chg="del">
          <ac:chgData name="Natasha Talevski" userId="d6e11cb9-f322-4b55-8697-8583fee17812" providerId="ADAL" clId="{593C0335-5F2E-AB4B-BDA7-D46E3E911D1C}" dt="2025-02-11T02:15:22.431" v="9" actId="165"/>
          <ac:grpSpMkLst>
            <pc:docMk/>
            <pc:sldMk cId="2203304054" sldId="26407"/>
            <ac:grpSpMk id="6" creationId="{8DCF9A3B-4A74-7137-262C-1FD6B2558446}"/>
          </ac:grpSpMkLst>
        </pc:grpChg>
        <pc:picChg chg="mod ord topLvl">
          <ac:chgData name="Natasha Talevski" userId="d6e11cb9-f322-4b55-8697-8583fee17812" providerId="ADAL" clId="{593C0335-5F2E-AB4B-BDA7-D46E3E911D1C}" dt="2025-02-11T02:17:26.124" v="34" actId="13244"/>
          <ac:picMkLst>
            <pc:docMk/>
            <pc:sldMk cId="2203304054" sldId="26407"/>
            <ac:picMk id="12" creationId="{FF783E25-B26B-ECF4-6927-F431EFAED29E}"/>
          </ac:picMkLst>
        </pc:picChg>
        <pc:picChg chg="mod ord topLvl">
          <ac:chgData name="Natasha Talevski" userId="d6e11cb9-f322-4b55-8697-8583fee17812" providerId="ADAL" clId="{593C0335-5F2E-AB4B-BDA7-D46E3E911D1C}" dt="2025-02-11T02:17:43.061" v="40" actId="13244"/>
          <ac:picMkLst>
            <pc:docMk/>
            <pc:sldMk cId="2203304054" sldId="26407"/>
            <ac:picMk id="15" creationId="{1E26828F-3EC2-A870-9C0F-2F34F7EBFECD}"/>
          </ac:picMkLst>
        </pc:picChg>
        <pc:picChg chg="mod ord topLvl">
          <ac:chgData name="Natasha Talevski" userId="d6e11cb9-f322-4b55-8697-8583fee17812" providerId="ADAL" clId="{593C0335-5F2E-AB4B-BDA7-D46E3E911D1C}" dt="2025-02-11T02:17:35.893" v="38" actId="13244"/>
          <ac:picMkLst>
            <pc:docMk/>
            <pc:sldMk cId="2203304054" sldId="26407"/>
            <ac:picMk id="17" creationId="{4E71117F-333D-247C-DF38-2231C05BA785}"/>
          </ac:picMkLst>
        </pc:picChg>
        <pc:picChg chg="mod ord topLvl">
          <ac:chgData name="Natasha Talevski" userId="d6e11cb9-f322-4b55-8697-8583fee17812" providerId="ADAL" clId="{593C0335-5F2E-AB4B-BDA7-D46E3E911D1C}" dt="2025-02-11T02:17:37.195" v="39" actId="13244"/>
          <ac:picMkLst>
            <pc:docMk/>
            <pc:sldMk cId="2203304054" sldId="26407"/>
            <ac:picMk id="19" creationId="{D243CFBD-25DA-0FAF-382C-AA1AF2FE9951}"/>
          </ac:picMkLst>
        </pc:picChg>
        <pc:picChg chg="mod topLvl">
          <ac:chgData name="Natasha Talevski" userId="d6e11cb9-f322-4b55-8697-8583fee17812" providerId="ADAL" clId="{593C0335-5F2E-AB4B-BDA7-D46E3E911D1C}" dt="2025-02-11T02:16:47.090" v="23" actId="962"/>
          <ac:picMkLst>
            <pc:docMk/>
            <pc:sldMk cId="2203304054" sldId="26407"/>
            <ac:picMk id="21" creationId="{CF9F8509-B1B1-2DF4-2E69-6E7876F13868}"/>
          </ac:picMkLst>
        </pc:picChg>
      </pc:sldChg>
    </pc:docChg>
  </pc:docChgLst>
  <pc:docChgLst>
    <pc:chgData name="Colleen Worton" userId="a6748734-c10b-4b5d-9295-d5dfe3f3f624" providerId="ADAL" clId="{177804B6-093C-4FCC-98C5-D12ED6B5F9FA}"/>
    <pc:docChg chg="modSld">
      <pc:chgData name="Colleen Worton" userId="a6748734-c10b-4b5d-9295-d5dfe3f3f624" providerId="ADAL" clId="{177804B6-093C-4FCC-98C5-D12ED6B5F9FA}" dt="2025-01-20T23:39:06.843" v="695" actId="962"/>
      <pc:docMkLst>
        <pc:docMk/>
      </pc:docMkLst>
      <pc:sldChg chg="modSp mod">
        <pc:chgData name="Colleen Worton" userId="a6748734-c10b-4b5d-9295-d5dfe3f3f624" providerId="ADAL" clId="{177804B6-093C-4FCC-98C5-D12ED6B5F9FA}" dt="2025-01-20T23:36:21.805" v="7" actId="962"/>
        <pc:sldMkLst>
          <pc:docMk/>
          <pc:sldMk cId="3552305765" sldId="26406"/>
        </pc:sldMkLst>
        <pc:picChg chg="mod">
          <ac:chgData name="Colleen Worton" userId="a6748734-c10b-4b5d-9295-d5dfe3f3f624" providerId="ADAL" clId="{177804B6-093C-4FCC-98C5-D12ED6B5F9FA}" dt="2025-01-20T23:36:21.805" v="7" actId="962"/>
          <ac:picMkLst>
            <pc:docMk/>
            <pc:sldMk cId="3552305765" sldId="26406"/>
            <ac:picMk id="28" creationId="{5909EE6F-6729-56AC-6DE4-A009CC28F7B7}"/>
          </ac:picMkLst>
        </pc:picChg>
      </pc:sldChg>
      <pc:sldChg chg="modSp mod">
        <pc:chgData name="Colleen Worton" userId="a6748734-c10b-4b5d-9295-d5dfe3f3f624" providerId="ADAL" clId="{177804B6-093C-4FCC-98C5-D12ED6B5F9FA}" dt="2025-01-20T23:39:06.843" v="695" actId="962"/>
        <pc:sldMkLst>
          <pc:docMk/>
          <pc:sldMk cId="2203304054" sldId="26407"/>
        </pc:sldMkLst>
        <pc:spChg chg="mod">
          <ac:chgData name="Colleen Worton" userId="a6748734-c10b-4b5d-9295-d5dfe3f3f624" providerId="ADAL" clId="{177804B6-093C-4FCC-98C5-D12ED6B5F9FA}" dt="2025-01-20T23:39:06.843" v="695" actId="962"/>
          <ac:spMkLst>
            <pc:docMk/>
            <pc:sldMk cId="2203304054" sldId="26407"/>
            <ac:spMk id="22" creationId="{FB093470-A82E-2AF5-F812-3956C89C53BB}"/>
          </ac:spMkLst>
        </pc:spChg>
        <pc:spChg chg="mod">
          <ac:chgData name="Colleen Worton" userId="a6748734-c10b-4b5d-9295-d5dfe3f3f624" providerId="ADAL" clId="{177804B6-093C-4FCC-98C5-D12ED6B5F9FA}" dt="2025-01-20T23:38:54.108" v="655" actId="962"/>
          <ac:spMkLst>
            <pc:docMk/>
            <pc:sldMk cId="2203304054" sldId="26407"/>
            <ac:spMk id="25" creationId="{4EBFC5F3-AFC8-EF67-B83B-27838A3941AC}"/>
          </ac:spMkLst>
        </pc:spChg>
        <pc:spChg chg="mod">
          <ac:chgData name="Colleen Worton" userId="a6748734-c10b-4b5d-9295-d5dfe3f3f624" providerId="ADAL" clId="{177804B6-093C-4FCC-98C5-D12ED6B5F9FA}" dt="2025-01-20T23:38:46.340" v="619" actId="962"/>
          <ac:spMkLst>
            <pc:docMk/>
            <pc:sldMk cId="2203304054" sldId="26407"/>
            <ac:spMk id="26" creationId="{89B65C34-D5F5-C9E8-C226-F6EA1BA01C92}"/>
          </ac:spMkLst>
        </pc:spChg>
        <pc:spChg chg="mod">
          <ac:chgData name="Colleen Worton" userId="a6748734-c10b-4b5d-9295-d5dfe3f3f624" providerId="ADAL" clId="{177804B6-093C-4FCC-98C5-D12ED6B5F9FA}" dt="2025-01-20T23:38:59.192" v="675" actId="962"/>
          <ac:spMkLst>
            <pc:docMk/>
            <pc:sldMk cId="2203304054" sldId="26407"/>
            <ac:spMk id="27" creationId="{6C10C2ED-7F15-2F60-C71C-0A33FBBC90BF}"/>
          </ac:spMkLst>
        </pc:spChg>
        <pc:picChg chg="mod">
          <ac:chgData name="Colleen Worton" userId="a6748734-c10b-4b5d-9295-d5dfe3f3f624" providerId="ADAL" clId="{177804B6-093C-4FCC-98C5-D12ED6B5F9FA}" dt="2025-01-20T23:37:38.256" v="445" actId="962"/>
          <ac:picMkLst>
            <pc:docMk/>
            <pc:sldMk cId="2203304054" sldId="26407"/>
            <ac:picMk id="12" creationId="{FF783E25-B26B-ECF4-6927-F431EFAED29E}"/>
          </ac:picMkLst>
        </pc:picChg>
        <pc:picChg chg="mod">
          <ac:chgData name="Colleen Worton" userId="a6748734-c10b-4b5d-9295-d5dfe3f3f624" providerId="ADAL" clId="{177804B6-093C-4FCC-98C5-D12ED6B5F9FA}" dt="2025-01-20T23:38:19.771" v="561" actId="962"/>
          <ac:picMkLst>
            <pc:docMk/>
            <pc:sldMk cId="2203304054" sldId="26407"/>
            <ac:picMk id="15" creationId="{1E26828F-3EC2-A870-9C0F-2F34F7EBFECD}"/>
          </ac:picMkLst>
        </pc:picChg>
        <pc:picChg chg="mod">
          <ac:chgData name="Colleen Worton" userId="a6748734-c10b-4b5d-9295-d5dfe3f3f624" providerId="ADAL" clId="{177804B6-093C-4FCC-98C5-D12ED6B5F9FA}" dt="2025-01-20T23:37:23.967" v="381" actId="962"/>
          <ac:picMkLst>
            <pc:docMk/>
            <pc:sldMk cId="2203304054" sldId="26407"/>
            <ac:picMk id="17" creationId="{4E71117F-333D-247C-DF38-2231C05BA785}"/>
          </ac:picMkLst>
        </pc:picChg>
        <pc:picChg chg="mod">
          <ac:chgData name="Colleen Worton" userId="a6748734-c10b-4b5d-9295-d5dfe3f3f624" providerId="ADAL" clId="{177804B6-093C-4FCC-98C5-D12ED6B5F9FA}" dt="2025-01-20T23:38:33.897" v="595" actId="962"/>
          <ac:picMkLst>
            <pc:docMk/>
            <pc:sldMk cId="2203304054" sldId="26407"/>
            <ac:picMk id="19" creationId="{D243CFBD-25DA-0FAF-382C-AA1AF2FE9951}"/>
          </ac:picMkLst>
        </pc:picChg>
        <pc:picChg chg="mod">
          <ac:chgData name="Colleen Worton" userId="a6748734-c10b-4b5d-9295-d5dfe3f3f624" providerId="ADAL" clId="{177804B6-093C-4FCC-98C5-D12ED6B5F9FA}" dt="2025-01-20T23:38:08.622" v="529" actId="962"/>
          <ac:picMkLst>
            <pc:docMk/>
            <pc:sldMk cId="2203304054" sldId="26407"/>
            <ac:picMk id="21" creationId="{CF9F8509-B1B1-2DF4-2E69-6E7876F13868}"/>
          </ac:picMkLst>
        </pc:picChg>
      </pc:sldChg>
    </pc:docChg>
  </pc:docChgLst>
  <pc:docChgLst>
    <pc:chgData name="Meagan Rodda" userId="efecb8de-290d-42b5-96ee-00df0648c086" providerId="ADAL" clId="{B8759167-5624-4317-8602-5666B9F78CCF}"/>
    <pc:docChg chg="undo custSel addSld delSld">
      <pc:chgData name="Meagan Rodda" userId="efecb8de-290d-42b5-96ee-00df0648c086" providerId="ADAL" clId="{B8759167-5624-4317-8602-5666B9F78CCF}" dt="2025-01-20T22:32:15.398" v="2" actId="47"/>
      <pc:docMkLst>
        <pc:docMk/>
      </pc:docMkLst>
      <pc:sldChg chg="add del">
        <pc:chgData name="Meagan Rodda" userId="efecb8de-290d-42b5-96ee-00df0648c086" providerId="ADAL" clId="{B8759167-5624-4317-8602-5666B9F78CCF}" dt="2025-01-20T22:18:11.975" v="1" actId="47"/>
        <pc:sldMkLst>
          <pc:docMk/>
          <pc:sldMk cId="3218114721" sldId="266"/>
        </pc:sldMkLst>
      </pc:sldChg>
      <pc:sldChg chg="del">
        <pc:chgData name="Meagan Rodda" userId="efecb8de-290d-42b5-96ee-00df0648c086" providerId="ADAL" clId="{B8759167-5624-4317-8602-5666B9F78CCF}" dt="2025-01-20T22:32:15.398" v="2" actId="47"/>
        <pc:sldMkLst>
          <pc:docMk/>
          <pc:sldMk cId="1181014578" sldId="360"/>
        </pc:sldMkLst>
      </pc:sldChg>
      <pc:sldMasterChg chg="delSldLayout">
        <pc:chgData name="Meagan Rodda" userId="efecb8de-290d-42b5-96ee-00df0648c086" providerId="ADAL" clId="{B8759167-5624-4317-8602-5666B9F78CCF}" dt="2025-01-20T22:32:15.398" v="2" actId="47"/>
        <pc:sldMasterMkLst>
          <pc:docMk/>
          <pc:sldMasterMk cId="4123316428" sldId="2147483660"/>
        </pc:sldMasterMkLst>
        <pc:sldLayoutChg chg="del">
          <pc:chgData name="Meagan Rodda" userId="efecb8de-290d-42b5-96ee-00df0648c086" providerId="ADAL" clId="{B8759167-5624-4317-8602-5666B9F78CCF}" dt="2025-01-20T22:32:15.398" v="2" actId="47"/>
          <pc:sldLayoutMkLst>
            <pc:docMk/>
            <pc:sldMasterMk cId="4123316428" sldId="2147483660"/>
            <pc:sldLayoutMk cId="130593015" sldId="2147483743"/>
          </pc:sldLayoutMkLst>
        </pc:sldLayoutChg>
      </pc:sldMasterChg>
    </pc:docChg>
  </pc:docChgLst>
  <pc:docChgLst>
    <pc:chgData name="Colleen Worton" userId="S::colleen.worton1@det.nsw.edu.au::a6748734-c10b-4b5d-9295-d5dfe3f3f624" providerId="AD" clId="Web-{28A49959-3B66-3A52-C682-FC289120D277}"/>
    <pc:docChg chg="modSld">
      <pc:chgData name="Colleen Worton" userId="S::colleen.worton1@det.nsw.edu.au::a6748734-c10b-4b5d-9295-d5dfe3f3f624" providerId="AD" clId="Web-{28A49959-3B66-3A52-C682-FC289120D277}" dt="2025-01-14T07:20:04.508" v="7" actId="20577"/>
      <pc:docMkLst>
        <pc:docMk/>
      </pc:docMkLst>
      <pc:sldChg chg="modSp">
        <pc:chgData name="Colleen Worton" userId="S::colleen.worton1@det.nsw.edu.au::a6748734-c10b-4b5d-9295-d5dfe3f3f624" providerId="AD" clId="Web-{28A49959-3B66-3A52-C682-FC289120D277}" dt="2025-01-14T07:20:04.508" v="7" actId="20577"/>
        <pc:sldMkLst>
          <pc:docMk/>
          <pc:sldMk cId="3218114721" sldId="266"/>
        </pc:sldMkLst>
      </pc:sldChg>
    </pc:docChg>
  </pc:docChgLst>
  <pc:docChgLst>
    <pc:chgData name="Amy Laker" userId="4c439f8b-4024-428a-85a1-35f7d1063bbc" providerId="ADAL" clId="{5BF49F12-D323-BD46-83CC-6D250AB362F9}"/>
    <pc:docChg chg="undo custSel modSld">
      <pc:chgData name="Amy Laker" userId="4c439f8b-4024-428a-85a1-35f7d1063bbc" providerId="ADAL" clId="{5BF49F12-D323-BD46-83CC-6D250AB362F9}" dt="2025-02-11T01:27:01.327" v="6" actId="962"/>
      <pc:docMkLst>
        <pc:docMk/>
      </pc:docMkLst>
      <pc:sldChg chg="delSp modSp mod">
        <pc:chgData name="Amy Laker" userId="4c439f8b-4024-428a-85a1-35f7d1063bbc" providerId="ADAL" clId="{5BF49F12-D323-BD46-83CC-6D250AB362F9}" dt="2025-02-11T01:23:58.046" v="2" actId="14100"/>
        <pc:sldMkLst>
          <pc:docMk/>
          <pc:sldMk cId="3218114721" sldId="266"/>
        </pc:sldMkLst>
        <pc:spChg chg="mod">
          <ac:chgData name="Amy Laker" userId="4c439f8b-4024-428a-85a1-35f7d1063bbc" providerId="ADAL" clId="{5BF49F12-D323-BD46-83CC-6D250AB362F9}" dt="2025-02-11T01:23:58.046" v="2" actId="14100"/>
          <ac:spMkLst>
            <pc:docMk/>
            <pc:sldMk cId="3218114721" sldId="266"/>
            <ac:spMk id="3" creationId="{2EF38185-B00A-9878-8E80-7D55E5647711}"/>
          </ac:spMkLst>
        </pc:spChg>
        <pc:spChg chg="del">
          <ac:chgData name="Amy Laker" userId="4c439f8b-4024-428a-85a1-35f7d1063bbc" providerId="ADAL" clId="{5BF49F12-D323-BD46-83CC-6D250AB362F9}" dt="2025-02-11T01:23:52.642" v="0" actId="478"/>
          <ac:spMkLst>
            <pc:docMk/>
            <pc:sldMk cId="3218114721" sldId="266"/>
            <ac:spMk id="4" creationId="{D29D8D77-F52E-4967-8EBD-E6CA2CC630F8}"/>
          </ac:spMkLst>
        </pc:spChg>
        <pc:spChg chg="del">
          <ac:chgData name="Amy Laker" userId="4c439f8b-4024-428a-85a1-35f7d1063bbc" providerId="ADAL" clId="{5BF49F12-D323-BD46-83CC-6D250AB362F9}" dt="2025-02-11T01:23:52.642" v="0" actId="478"/>
          <ac:spMkLst>
            <pc:docMk/>
            <pc:sldMk cId="3218114721" sldId="266"/>
            <ac:spMk id="8" creationId="{9AB1D8F6-C07D-41A5-64F9-503ABE80FF0B}"/>
          </ac:spMkLst>
        </pc:spChg>
      </pc:sldChg>
      <pc:sldChg chg="modSp mod">
        <pc:chgData name="Amy Laker" userId="4c439f8b-4024-428a-85a1-35f7d1063bbc" providerId="ADAL" clId="{5BF49F12-D323-BD46-83CC-6D250AB362F9}" dt="2025-02-11T01:26:21.777" v="3" actId="962"/>
        <pc:sldMkLst>
          <pc:docMk/>
          <pc:sldMk cId="4003986189" sldId="26404"/>
        </pc:sldMkLst>
        <pc:picChg chg="mod">
          <ac:chgData name="Amy Laker" userId="4c439f8b-4024-428a-85a1-35f7d1063bbc" providerId="ADAL" clId="{5BF49F12-D323-BD46-83CC-6D250AB362F9}" dt="2025-02-11T01:26:21.777" v="3" actId="962"/>
          <ac:picMkLst>
            <pc:docMk/>
            <pc:sldMk cId="4003986189" sldId="26404"/>
            <ac:picMk id="6" creationId="{4700EE05-1745-A1E9-20FA-47DF2B1599C4}"/>
          </ac:picMkLst>
        </pc:picChg>
      </pc:sldChg>
      <pc:sldChg chg="modSp mod">
        <pc:chgData name="Amy Laker" userId="4c439f8b-4024-428a-85a1-35f7d1063bbc" providerId="ADAL" clId="{5BF49F12-D323-BD46-83CC-6D250AB362F9}" dt="2025-02-11T01:26:38.511" v="4" actId="962"/>
        <pc:sldMkLst>
          <pc:docMk/>
          <pc:sldMk cId="2186416094" sldId="26405"/>
        </pc:sldMkLst>
        <pc:picChg chg="mod">
          <ac:chgData name="Amy Laker" userId="4c439f8b-4024-428a-85a1-35f7d1063bbc" providerId="ADAL" clId="{5BF49F12-D323-BD46-83CC-6D250AB362F9}" dt="2025-02-11T01:26:38.511" v="4" actId="962"/>
          <ac:picMkLst>
            <pc:docMk/>
            <pc:sldMk cId="2186416094" sldId="26405"/>
            <ac:picMk id="7" creationId="{026D6107-B01C-AE36-61A7-3F55C389554A}"/>
          </ac:picMkLst>
        </pc:picChg>
      </pc:sldChg>
      <pc:sldChg chg="modSp mod">
        <pc:chgData name="Amy Laker" userId="4c439f8b-4024-428a-85a1-35f7d1063bbc" providerId="ADAL" clId="{5BF49F12-D323-BD46-83CC-6D250AB362F9}" dt="2025-02-11T01:26:47.691" v="5" actId="962"/>
        <pc:sldMkLst>
          <pc:docMk/>
          <pc:sldMk cId="3552305765" sldId="26406"/>
        </pc:sldMkLst>
        <pc:picChg chg="mod">
          <ac:chgData name="Amy Laker" userId="4c439f8b-4024-428a-85a1-35f7d1063bbc" providerId="ADAL" clId="{5BF49F12-D323-BD46-83CC-6D250AB362F9}" dt="2025-02-11T01:26:47.691" v="5" actId="962"/>
          <ac:picMkLst>
            <pc:docMk/>
            <pc:sldMk cId="3552305765" sldId="26406"/>
            <ac:picMk id="28" creationId="{5909EE6F-6729-56AC-6DE4-A009CC28F7B7}"/>
          </ac:picMkLst>
        </pc:picChg>
      </pc:sldChg>
      <pc:sldChg chg="modSp mod">
        <pc:chgData name="Amy Laker" userId="4c439f8b-4024-428a-85a1-35f7d1063bbc" providerId="ADAL" clId="{5BF49F12-D323-BD46-83CC-6D250AB362F9}" dt="2025-02-11T01:27:01.327" v="6" actId="962"/>
        <pc:sldMkLst>
          <pc:docMk/>
          <pc:sldMk cId="2203304054" sldId="26407"/>
        </pc:sldMkLst>
        <pc:grpChg chg="mod">
          <ac:chgData name="Amy Laker" userId="4c439f8b-4024-428a-85a1-35f7d1063bbc" providerId="ADAL" clId="{5BF49F12-D323-BD46-83CC-6D250AB362F9}" dt="2025-02-11T01:27:01.327" v="6" actId="962"/>
          <ac:grpSpMkLst>
            <pc:docMk/>
            <pc:sldMk cId="2203304054" sldId="26407"/>
            <ac:grpSpMk id="6" creationId="{8DCF9A3B-4A74-7137-262C-1FD6B2558446}"/>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34891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Arial"/>
                <a:cs typeface="Arial"/>
              </a:rPr>
              <a:t>A circle and 4 quadrants</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5</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The unit circle Elective</a:t>
            </a:r>
          </a:p>
        </p:txBody>
      </p:sp>
      <p:pic>
        <p:nvPicPr>
          <p:cNvPr id="6" name="Picture Placeholder 5">
            <a:extLst>
              <a:ext uri="{FF2B5EF4-FFF2-40B4-BE49-F238E27FC236}">
                <a16:creationId xmlns:a16="http://schemas.microsoft.com/office/drawing/2014/main" id="{6E5C0CD0-0A20-98F6-8F8D-05B3FB714425}"/>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2653-E6F6-3964-C15E-8FC9BA22A48D}"/>
              </a:ext>
            </a:extLst>
          </p:cNvPr>
          <p:cNvSpPr>
            <a:spLocks noGrp="1"/>
          </p:cNvSpPr>
          <p:nvPr>
            <p:ph type="ctrTitle"/>
          </p:nvPr>
        </p:nvSpPr>
        <p:spPr>
          <a:xfrm>
            <a:off x="540000" y="3028660"/>
            <a:ext cx="11291998" cy="800681"/>
          </a:xfrm>
        </p:spPr>
        <p:txBody>
          <a:bodyPr/>
          <a:lstStyle/>
          <a:p>
            <a:r>
              <a:rPr lang="en-AU" dirty="0"/>
              <a:t>Explore</a:t>
            </a:r>
          </a:p>
        </p:txBody>
      </p:sp>
    </p:spTree>
    <p:extLst>
      <p:ext uri="{BB962C8B-B14F-4D97-AF65-F5344CB8AC3E}">
        <p14:creationId xmlns:p14="http://schemas.microsoft.com/office/powerpoint/2010/main" val="32349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4FBD2E-63D8-E0B8-83A4-64C6B8376A30}"/>
              </a:ext>
            </a:extLst>
          </p:cNvPr>
          <p:cNvSpPr>
            <a:spLocks noGrp="1"/>
          </p:cNvSpPr>
          <p:nvPr>
            <p:ph type="title"/>
          </p:nvPr>
        </p:nvSpPr>
        <p:spPr/>
        <p:txBody>
          <a:bodyPr/>
          <a:lstStyle/>
          <a:p>
            <a:r>
              <a:rPr lang="en-AU" dirty="0"/>
              <a:t>The unit circle (1)	</a:t>
            </a:r>
          </a:p>
        </p:txBody>
      </p:sp>
      <p:sp>
        <p:nvSpPr>
          <p:cNvPr id="4" name="Text Placeholder 3">
            <a:extLst>
              <a:ext uri="{FF2B5EF4-FFF2-40B4-BE49-F238E27FC236}">
                <a16:creationId xmlns:a16="http://schemas.microsoft.com/office/drawing/2014/main" id="{B8741DA7-D82F-DB51-C113-37FC1635F462}"/>
              </a:ext>
            </a:extLst>
          </p:cNvPr>
          <p:cNvSpPr>
            <a:spLocks noGrp="1"/>
          </p:cNvSpPr>
          <p:nvPr>
            <p:ph type="body" sz="quarter" idx="18"/>
          </p:nvPr>
        </p:nvSpPr>
        <p:spPr/>
        <p:txBody>
          <a:bodyPr/>
          <a:lstStyle/>
          <a:p>
            <a:r>
              <a:rPr lang="en-AU" dirty="0"/>
              <a:t>Quadrant 1</a:t>
            </a:r>
          </a:p>
        </p:txBody>
      </p:sp>
      <p:sp>
        <p:nvSpPr>
          <p:cNvPr id="2" name="Slide Number Placeholder 1">
            <a:extLst>
              <a:ext uri="{FF2B5EF4-FFF2-40B4-BE49-F238E27FC236}">
                <a16:creationId xmlns:a16="http://schemas.microsoft.com/office/drawing/2014/main" id="{3E2C6B79-2ACA-86B3-F631-DA90D35661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8" name="Picture 7" descr="The unit circle with the top right quadrant shaded. ">
            <a:extLst>
              <a:ext uri="{FF2B5EF4-FFF2-40B4-BE49-F238E27FC236}">
                <a16:creationId xmlns:a16="http://schemas.microsoft.com/office/drawing/2014/main" id="{A4A7A4E9-4F7F-A912-27E9-5D230CBBEFA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490240" y="1054068"/>
            <a:ext cx="5211520" cy="5313465"/>
          </a:xfrm>
          <a:prstGeom prst="rect">
            <a:avLst/>
          </a:prstGeom>
        </p:spPr>
      </p:pic>
    </p:spTree>
    <p:extLst>
      <p:ext uri="{BB962C8B-B14F-4D97-AF65-F5344CB8AC3E}">
        <p14:creationId xmlns:p14="http://schemas.microsoft.com/office/powerpoint/2010/main" val="255762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71282-399B-7997-F824-BBBF6C21B8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76198E-66FB-0272-DE47-A884CC32F416}"/>
              </a:ext>
            </a:extLst>
          </p:cNvPr>
          <p:cNvSpPr>
            <a:spLocks noGrp="1"/>
          </p:cNvSpPr>
          <p:nvPr>
            <p:ph type="title"/>
          </p:nvPr>
        </p:nvSpPr>
        <p:spPr/>
        <p:txBody>
          <a:bodyPr/>
          <a:lstStyle/>
          <a:p>
            <a:r>
              <a:rPr lang="en-AU" dirty="0"/>
              <a:t>Quadrant 1 (1)	</a:t>
            </a:r>
          </a:p>
        </p:txBody>
      </p:sp>
      <p:sp>
        <p:nvSpPr>
          <p:cNvPr id="4" name="Text Placeholder 3">
            <a:extLst>
              <a:ext uri="{FF2B5EF4-FFF2-40B4-BE49-F238E27FC236}">
                <a16:creationId xmlns:a16="http://schemas.microsoft.com/office/drawing/2014/main" id="{A27AAC47-53A9-4002-1FEB-63748FFC4862}"/>
              </a:ext>
            </a:extLst>
          </p:cNvPr>
          <p:cNvSpPr>
            <a:spLocks noGrp="1"/>
          </p:cNvSpPr>
          <p:nvPr>
            <p:ph type="body" sz="quarter" idx="18"/>
          </p:nvPr>
        </p:nvSpPr>
        <p:spPr/>
        <p:txBody>
          <a:bodyPr/>
          <a:lstStyle/>
          <a:p>
            <a:r>
              <a:rPr lang="en-AU" dirty="0"/>
              <a:t>3 triangles</a:t>
            </a:r>
          </a:p>
        </p:txBody>
      </p:sp>
      <p:pic>
        <p:nvPicPr>
          <p:cNvPr id="6" name="Picture 5" descr="Three triangles constructed in the first quadrant with the hypotenuse length 1 and the x axis as the base of the triangle. ">
            <a:extLst>
              <a:ext uri="{FF2B5EF4-FFF2-40B4-BE49-F238E27FC236}">
                <a16:creationId xmlns:a16="http://schemas.microsoft.com/office/drawing/2014/main" id="{4700EE05-1745-A1E9-20FA-47DF2B1599C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567834" y="1181157"/>
            <a:ext cx="5056331" cy="5059286"/>
          </a:xfrm>
          <a:prstGeom prst="rect">
            <a:avLst/>
          </a:prstGeom>
        </p:spPr>
      </p:pic>
      <p:sp>
        <p:nvSpPr>
          <p:cNvPr id="2" name="Slide Number Placeholder 1">
            <a:extLst>
              <a:ext uri="{FF2B5EF4-FFF2-40B4-BE49-F238E27FC236}">
                <a16:creationId xmlns:a16="http://schemas.microsoft.com/office/drawing/2014/main" id="{016532FD-0C23-DCEB-8363-0C39BB69A4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00398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CAA5-5383-30B7-90C4-9986E75A9C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106A6F-C884-C4E5-629D-CF7C0F48FDF1}"/>
              </a:ext>
            </a:extLst>
          </p:cNvPr>
          <p:cNvSpPr>
            <a:spLocks noGrp="1"/>
          </p:cNvSpPr>
          <p:nvPr>
            <p:ph type="title"/>
          </p:nvPr>
        </p:nvSpPr>
        <p:spPr/>
        <p:txBody>
          <a:bodyPr/>
          <a:lstStyle/>
          <a:p>
            <a:r>
              <a:rPr lang="en-AU" dirty="0"/>
              <a:t>Quadrant 1 (2)	</a:t>
            </a:r>
          </a:p>
        </p:txBody>
      </p:sp>
      <p:sp>
        <p:nvSpPr>
          <p:cNvPr id="4" name="Text Placeholder 3">
            <a:extLst>
              <a:ext uri="{FF2B5EF4-FFF2-40B4-BE49-F238E27FC236}">
                <a16:creationId xmlns:a16="http://schemas.microsoft.com/office/drawing/2014/main" id="{579AFCC0-71B2-CE68-80E2-22C46E22A657}"/>
              </a:ext>
            </a:extLst>
          </p:cNvPr>
          <p:cNvSpPr>
            <a:spLocks noGrp="1"/>
          </p:cNvSpPr>
          <p:nvPr>
            <p:ph type="body" sz="quarter" idx="18"/>
          </p:nvPr>
        </p:nvSpPr>
        <p:spPr/>
        <p:txBody>
          <a:bodyPr/>
          <a:lstStyle/>
          <a:p>
            <a:r>
              <a:rPr lang="en-AU" dirty="0"/>
              <a:t>3 triangles with angles</a:t>
            </a:r>
          </a:p>
        </p:txBody>
      </p:sp>
      <p:pic>
        <p:nvPicPr>
          <p:cNvPr id="7" name="Picture 6" descr="The first quadrant with angles 0, 30,45,60 and 90 marked. ">
            <a:extLst>
              <a:ext uri="{FF2B5EF4-FFF2-40B4-BE49-F238E27FC236}">
                <a16:creationId xmlns:a16="http://schemas.microsoft.com/office/drawing/2014/main" id="{026D6107-B01C-AE36-61A7-3F55C389554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428776" y="1292535"/>
            <a:ext cx="5334447" cy="5056795"/>
          </a:xfrm>
          <a:prstGeom prst="rect">
            <a:avLst/>
          </a:prstGeom>
        </p:spPr>
      </p:pic>
      <p:sp>
        <p:nvSpPr>
          <p:cNvPr id="2" name="Slide Number Placeholder 1">
            <a:extLst>
              <a:ext uri="{FF2B5EF4-FFF2-40B4-BE49-F238E27FC236}">
                <a16:creationId xmlns:a16="http://schemas.microsoft.com/office/drawing/2014/main" id="{8ABC1406-0E8F-6907-A766-97BA3CCFB9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18641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3028660"/>
            <a:ext cx="11291998" cy="800681"/>
          </a:xfrm>
        </p:spPr>
        <p:txBody>
          <a:bodyPr/>
          <a:lstStyle/>
          <a:p>
            <a:r>
              <a:rPr lang="en-AU" dirty="0"/>
              <a:t>Summarise</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91537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00EE2-A98F-1FDF-F782-E7F52EFDFD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9FE3ED-4279-8DF2-1F84-7FE104AFE72A}"/>
              </a:ext>
            </a:extLst>
          </p:cNvPr>
          <p:cNvSpPr>
            <a:spLocks noGrp="1"/>
          </p:cNvSpPr>
          <p:nvPr>
            <p:ph type="title"/>
          </p:nvPr>
        </p:nvSpPr>
        <p:spPr/>
        <p:txBody>
          <a:bodyPr/>
          <a:lstStyle/>
          <a:p>
            <a:r>
              <a:rPr lang="en-AU" dirty="0"/>
              <a:t>The unit circle (4)	</a:t>
            </a:r>
          </a:p>
        </p:txBody>
      </p:sp>
      <p:sp>
        <p:nvSpPr>
          <p:cNvPr id="4" name="Text Placeholder 3">
            <a:extLst>
              <a:ext uri="{FF2B5EF4-FFF2-40B4-BE49-F238E27FC236}">
                <a16:creationId xmlns:a16="http://schemas.microsoft.com/office/drawing/2014/main" id="{1B6DB9D5-9D54-460E-8CE8-60FBFDB48243}"/>
              </a:ext>
            </a:extLst>
          </p:cNvPr>
          <p:cNvSpPr>
            <a:spLocks noGrp="1"/>
          </p:cNvSpPr>
          <p:nvPr>
            <p:ph type="body" sz="quarter" idx="18"/>
          </p:nvPr>
        </p:nvSpPr>
        <p:spPr/>
        <p:txBody>
          <a:bodyPr/>
          <a:lstStyle/>
          <a:p>
            <a:r>
              <a:rPr lang="en-AU" dirty="0"/>
              <a:t>4 quadrants</a:t>
            </a:r>
          </a:p>
        </p:txBody>
      </p:sp>
      <p:pic>
        <p:nvPicPr>
          <p:cNvPr id="28" name="Picture 27" descr="The unit circle with 4 quadrants marked, angles shown in direction of turn and the angles labelled on the 4 axis.">
            <a:extLst>
              <a:ext uri="{FF2B5EF4-FFF2-40B4-BE49-F238E27FC236}">
                <a16:creationId xmlns:a16="http://schemas.microsoft.com/office/drawing/2014/main" id="{5909EE6F-6729-56AC-6DE4-A009CC28F7B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561882" y="1188906"/>
            <a:ext cx="5068235" cy="4686574"/>
          </a:xfrm>
          <a:prstGeom prst="rect">
            <a:avLst/>
          </a:prstGeom>
        </p:spPr>
      </p:pic>
      <p:sp>
        <p:nvSpPr>
          <p:cNvPr id="2" name="Slide Number Placeholder 1">
            <a:extLst>
              <a:ext uri="{FF2B5EF4-FFF2-40B4-BE49-F238E27FC236}">
                <a16:creationId xmlns:a16="http://schemas.microsoft.com/office/drawing/2014/main" id="{8429464A-276F-EE0F-38C8-854AD64324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5523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9B336-9305-CBBF-80C9-9AF9A8DFE41C}"/>
              </a:ext>
            </a:extLst>
          </p:cNvPr>
          <p:cNvSpPr>
            <a:spLocks noGrp="1"/>
          </p:cNvSpPr>
          <p:nvPr>
            <p:ph type="title"/>
          </p:nvPr>
        </p:nvSpPr>
        <p:spPr/>
        <p:txBody>
          <a:bodyPr/>
          <a:lstStyle/>
          <a:p>
            <a:r>
              <a:rPr lang="en-AU" dirty="0"/>
              <a:t>Measuring angles</a:t>
            </a:r>
          </a:p>
        </p:txBody>
      </p:sp>
      <p:sp>
        <p:nvSpPr>
          <p:cNvPr id="4" name="Text Placeholder 3">
            <a:extLst>
              <a:ext uri="{FF2B5EF4-FFF2-40B4-BE49-F238E27FC236}">
                <a16:creationId xmlns:a16="http://schemas.microsoft.com/office/drawing/2014/main" id="{1703046A-D17E-3D79-DBBA-7F5DCCA405D1}"/>
              </a:ext>
            </a:extLst>
          </p:cNvPr>
          <p:cNvSpPr>
            <a:spLocks noGrp="1"/>
          </p:cNvSpPr>
          <p:nvPr>
            <p:ph type="body" sz="quarter" idx="18"/>
          </p:nvPr>
        </p:nvSpPr>
        <p:spPr/>
        <p:txBody>
          <a:bodyPr/>
          <a:lstStyle/>
          <a:p>
            <a:r>
              <a:rPr lang="en-AU" dirty="0"/>
              <a:t>Always from zero (anticlockwise)</a:t>
            </a:r>
          </a:p>
        </p:txBody>
      </p:sp>
      <p:sp>
        <p:nvSpPr>
          <p:cNvPr id="2" name="Slide Number Placeholder 1">
            <a:extLst>
              <a:ext uri="{FF2B5EF4-FFF2-40B4-BE49-F238E27FC236}">
                <a16:creationId xmlns:a16="http://schemas.microsoft.com/office/drawing/2014/main" id="{1959B10F-868F-E5C4-3170-2815220B47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8</a:t>
            </a:fld>
            <a:endParaRPr lang="en-AU">
              <a:latin typeface="Arial" panose="020B0604020202020204" pitchFamily="34" charset="0"/>
              <a:cs typeface="Arial" panose="020B0604020202020204" pitchFamily="34" charset="0"/>
            </a:endParaRPr>
          </a:p>
        </p:txBody>
      </p:sp>
      <p:pic>
        <p:nvPicPr>
          <p:cNvPr id="17" name="Q2 Pic" descr="Quadrant 2, angle marked in the first and second quadrants. ">
            <a:extLst>
              <a:ext uri="{FF2B5EF4-FFF2-40B4-BE49-F238E27FC236}">
                <a16:creationId xmlns:a16="http://schemas.microsoft.com/office/drawing/2014/main" id="{4E71117F-333D-247C-DF38-2231C05BA785}"/>
              </a:ext>
            </a:extLst>
          </p:cNvPr>
          <p:cNvPicPr>
            <a:picLocks noChangeAspect="1"/>
          </p:cNvPicPr>
          <p:nvPr/>
        </p:nvPicPr>
        <p:blipFill>
          <a:blip r:embed="rId2"/>
          <a:stretch>
            <a:fillRect/>
          </a:stretch>
        </p:blipFill>
        <p:spPr>
          <a:xfrm>
            <a:off x="2140824" y="1560204"/>
            <a:ext cx="2134043" cy="2131810"/>
          </a:xfrm>
          <a:prstGeom prst="rect">
            <a:avLst/>
          </a:prstGeom>
        </p:spPr>
      </p:pic>
      <p:sp>
        <p:nvSpPr>
          <p:cNvPr id="22" name="Q2" descr="Quadrant 2">
            <a:extLst>
              <a:ext uri="{FF2B5EF4-FFF2-40B4-BE49-F238E27FC236}">
                <a16:creationId xmlns:a16="http://schemas.microsoft.com/office/drawing/2014/main" id="{FB093470-A82E-2AF5-F812-3956C89C53BB}"/>
              </a:ext>
            </a:extLst>
          </p:cNvPr>
          <p:cNvSpPr txBox="1"/>
          <p:nvPr/>
        </p:nvSpPr>
        <p:spPr>
          <a:xfrm>
            <a:off x="4120623" y="1673676"/>
            <a:ext cx="1152163" cy="860962"/>
          </a:xfrm>
          <a:prstGeom prst="rect">
            <a:avLst/>
          </a:prstGeom>
          <a:noFill/>
        </p:spPr>
        <p:txBody>
          <a:bodyPr wrap="square" lIns="0" tIns="0" rIns="0" bIns="0" rtlCol="0">
            <a:noAutofit/>
          </a:bodyPr>
          <a:lstStyle/>
          <a:p>
            <a:pPr algn="l"/>
            <a:r>
              <a:rPr lang="en-AU" sz="1600" dirty="0">
                <a:latin typeface="Arial" panose="020B0604020202020204" pitchFamily="34" charset="0"/>
                <a:cs typeface="Arial" panose="020B0604020202020204" pitchFamily="34" charset="0"/>
              </a:rPr>
              <a:t>Quadrant 2</a:t>
            </a:r>
          </a:p>
        </p:txBody>
      </p:sp>
      <p:pic>
        <p:nvPicPr>
          <p:cNvPr id="12" name="Q1 1 Pic" descr="In quadrant 1, the angle is marked in the first quadrant. ">
            <a:extLst>
              <a:ext uri="{FF2B5EF4-FFF2-40B4-BE49-F238E27FC236}">
                <a16:creationId xmlns:a16="http://schemas.microsoft.com/office/drawing/2014/main" id="{FF783E25-B26B-ECF4-6927-F431EFAED29E}"/>
              </a:ext>
            </a:extLst>
          </p:cNvPr>
          <p:cNvPicPr>
            <a:picLocks noChangeAspect="1"/>
          </p:cNvPicPr>
          <p:nvPr/>
        </p:nvPicPr>
        <p:blipFill>
          <a:blip r:embed="rId3"/>
          <a:stretch>
            <a:fillRect/>
          </a:stretch>
        </p:blipFill>
        <p:spPr>
          <a:xfrm>
            <a:off x="7589805" y="1573628"/>
            <a:ext cx="2120605" cy="2118386"/>
          </a:xfrm>
          <a:prstGeom prst="rect">
            <a:avLst/>
          </a:prstGeom>
        </p:spPr>
      </p:pic>
      <p:sp>
        <p:nvSpPr>
          <p:cNvPr id="27" name="Q1" descr="Quadrant 1">
            <a:extLst>
              <a:ext uri="{FF2B5EF4-FFF2-40B4-BE49-F238E27FC236}">
                <a16:creationId xmlns:a16="http://schemas.microsoft.com/office/drawing/2014/main" id="{6C10C2ED-7F15-2F60-C71C-0A33FBBC90BF}"/>
              </a:ext>
            </a:extLst>
          </p:cNvPr>
          <p:cNvSpPr txBox="1"/>
          <p:nvPr/>
        </p:nvSpPr>
        <p:spPr>
          <a:xfrm>
            <a:off x="6626205" y="1673676"/>
            <a:ext cx="1152163" cy="860962"/>
          </a:xfrm>
          <a:prstGeom prst="rect">
            <a:avLst/>
          </a:prstGeom>
          <a:noFill/>
        </p:spPr>
        <p:txBody>
          <a:bodyPr wrap="square" lIns="0" tIns="0" rIns="0" bIns="0" rtlCol="0">
            <a:noAutofit/>
          </a:bodyPr>
          <a:lstStyle/>
          <a:p>
            <a:pPr algn="l"/>
            <a:r>
              <a:rPr lang="en-AU" sz="1600" dirty="0">
                <a:latin typeface="Arial" panose="020B0604020202020204" pitchFamily="34" charset="0"/>
                <a:cs typeface="Arial" panose="020B0604020202020204" pitchFamily="34" charset="0"/>
              </a:rPr>
              <a:t>Quadrant 1</a:t>
            </a:r>
          </a:p>
        </p:txBody>
      </p:sp>
      <p:pic>
        <p:nvPicPr>
          <p:cNvPr id="15" name="Middle" descr="The unit circle.">
            <a:extLst>
              <a:ext uri="{FF2B5EF4-FFF2-40B4-BE49-F238E27FC236}">
                <a16:creationId xmlns:a16="http://schemas.microsoft.com/office/drawing/2014/main" id="{1E26828F-3EC2-A870-9C0F-2F34F7EBFECD}"/>
              </a:ext>
            </a:extLst>
          </p:cNvPr>
          <p:cNvPicPr>
            <a:picLocks noChangeAspect="1"/>
          </p:cNvPicPr>
          <p:nvPr/>
        </p:nvPicPr>
        <p:blipFill>
          <a:blip r:embed="rId4"/>
          <a:stretch>
            <a:fillRect/>
          </a:stretch>
        </p:blipFill>
        <p:spPr>
          <a:xfrm>
            <a:off x="4506432" y="2204607"/>
            <a:ext cx="2955197" cy="3009499"/>
          </a:xfrm>
          <a:prstGeom prst="rect">
            <a:avLst/>
          </a:prstGeom>
        </p:spPr>
      </p:pic>
      <p:pic>
        <p:nvPicPr>
          <p:cNvPr id="19" name="Q3 pic" descr="Quadrant 3, angle marked in the first, second and third quadrants. ">
            <a:extLst>
              <a:ext uri="{FF2B5EF4-FFF2-40B4-BE49-F238E27FC236}">
                <a16:creationId xmlns:a16="http://schemas.microsoft.com/office/drawing/2014/main" id="{D243CFBD-25DA-0FAF-382C-AA1AF2FE9951}"/>
              </a:ext>
            </a:extLst>
          </p:cNvPr>
          <p:cNvPicPr>
            <a:picLocks noChangeAspect="1"/>
          </p:cNvPicPr>
          <p:nvPr/>
        </p:nvPicPr>
        <p:blipFill>
          <a:blip r:embed="rId5"/>
          <a:stretch>
            <a:fillRect/>
          </a:stretch>
        </p:blipFill>
        <p:spPr>
          <a:xfrm>
            <a:off x="2140824" y="4107760"/>
            <a:ext cx="2215014" cy="2212696"/>
          </a:xfrm>
          <a:prstGeom prst="rect">
            <a:avLst/>
          </a:prstGeom>
        </p:spPr>
      </p:pic>
      <p:sp>
        <p:nvSpPr>
          <p:cNvPr id="26" name="Q3" descr="Quadrant 3">
            <a:extLst>
              <a:ext uri="{FF2B5EF4-FFF2-40B4-BE49-F238E27FC236}">
                <a16:creationId xmlns:a16="http://schemas.microsoft.com/office/drawing/2014/main" id="{89B65C34-D5F5-C9E8-C226-F6EA1BA01C92}"/>
              </a:ext>
            </a:extLst>
          </p:cNvPr>
          <p:cNvSpPr txBox="1"/>
          <p:nvPr/>
        </p:nvSpPr>
        <p:spPr>
          <a:xfrm>
            <a:off x="4351884" y="5745038"/>
            <a:ext cx="1152163" cy="860962"/>
          </a:xfrm>
          <a:prstGeom prst="rect">
            <a:avLst/>
          </a:prstGeom>
          <a:noFill/>
        </p:spPr>
        <p:txBody>
          <a:bodyPr wrap="square" lIns="0" tIns="0" rIns="0" bIns="0" rtlCol="0">
            <a:noAutofit/>
          </a:bodyPr>
          <a:lstStyle/>
          <a:p>
            <a:pPr algn="l"/>
            <a:r>
              <a:rPr lang="en-AU" sz="1600" dirty="0">
                <a:latin typeface="Arial" panose="020B0604020202020204" pitchFamily="34" charset="0"/>
                <a:cs typeface="Arial" panose="020B0604020202020204" pitchFamily="34" charset="0"/>
              </a:rPr>
              <a:t>Quadrant 3</a:t>
            </a:r>
          </a:p>
        </p:txBody>
      </p:sp>
      <p:pic>
        <p:nvPicPr>
          <p:cNvPr id="21" name="Q4 pic" descr="Quadrant 4, angle marked in the first, second, third and forth quadrants. ">
            <a:extLst>
              <a:ext uri="{FF2B5EF4-FFF2-40B4-BE49-F238E27FC236}">
                <a16:creationId xmlns:a16="http://schemas.microsoft.com/office/drawing/2014/main" id="{CF9F8509-B1B1-2DF4-2E69-6E7876F13868}"/>
              </a:ext>
            </a:extLst>
          </p:cNvPr>
          <p:cNvPicPr>
            <a:picLocks noChangeAspect="1"/>
          </p:cNvPicPr>
          <p:nvPr/>
        </p:nvPicPr>
        <p:blipFill>
          <a:blip r:embed="rId6"/>
          <a:stretch>
            <a:fillRect/>
          </a:stretch>
        </p:blipFill>
        <p:spPr>
          <a:xfrm>
            <a:off x="7542600" y="4107759"/>
            <a:ext cx="2215014" cy="2212696"/>
          </a:xfrm>
          <a:prstGeom prst="rect">
            <a:avLst/>
          </a:prstGeom>
        </p:spPr>
      </p:pic>
      <p:sp>
        <p:nvSpPr>
          <p:cNvPr id="25" name="Q4" descr="Quadrant 4">
            <a:extLst>
              <a:ext uri="{FF2B5EF4-FFF2-40B4-BE49-F238E27FC236}">
                <a16:creationId xmlns:a16="http://schemas.microsoft.com/office/drawing/2014/main" id="{4EBFC5F3-AFC8-EF67-B83B-27838A3941AC}"/>
              </a:ext>
            </a:extLst>
          </p:cNvPr>
          <p:cNvSpPr txBox="1"/>
          <p:nvPr/>
        </p:nvSpPr>
        <p:spPr>
          <a:xfrm>
            <a:off x="6626205" y="5715638"/>
            <a:ext cx="1152163" cy="860962"/>
          </a:xfrm>
          <a:prstGeom prst="rect">
            <a:avLst/>
          </a:prstGeom>
          <a:noFill/>
        </p:spPr>
        <p:txBody>
          <a:bodyPr wrap="square" lIns="0" tIns="0" rIns="0" bIns="0" rtlCol="0">
            <a:noAutofit/>
          </a:bodyPr>
          <a:lstStyle/>
          <a:p>
            <a:pPr algn="l"/>
            <a:r>
              <a:rPr lang="en-AU" sz="1600" dirty="0">
                <a:latin typeface="Arial" panose="020B0604020202020204" pitchFamily="34" charset="0"/>
                <a:cs typeface="Arial" panose="020B0604020202020204" pitchFamily="34" charset="0"/>
              </a:rPr>
              <a:t>Quadrant 4</a:t>
            </a:r>
          </a:p>
        </p:txBody>
      </p:sp>
    </p:spTree>
    <p:extLst>
      <p:ext uri="{BB962C8B-B14F-4D97-AF65-F5344CB8AC3E}">
        <p14:creationId xmlns:p14="http://schemas.microsoft.com/office/powerpoint/2010/main" val="220330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licence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2025.</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0DAA2-907E-4CB5-B016-D0DA35A045BF}">
  <ds:schemaRefs>
    <ds:schemaRef ds:uri="http://purl.org/dc/terms/"/>
    <ds:schemaRef ds:uri="http://purl.org/dc/elements/1.1/"/>
    <ds:schemaRef ds:uri="http://www.w3.org/XML/1998/namespace"/>
    <ds:schemaRef ds:uri="http://purl.org/dc/dcmitype/"/>
    <ds:schemaRef ds:uri="98740c54-966f-451d-a76c-e38eb7fddd55"/>
    <ds:schemaRef ds:uri="094ce8ca-8c20-4eb0-bb23-b47a1c76b753"/>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4CF15C6-2C67-4A22-BB63-83C78FC11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TotalTime>
  <Words>397</Words>
  <Application>Microsoft Macintosh PowerPoint</Application>
  <PresentationFormat>Widescreen</PresentationFormat>
  <Paragraphs>39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Public Sans Light</vt:lpstr>
      <vt:lpstr>Public Sans</vt:lpstr>
      <vt:lpstr>NSWG Corporate</vt:lpstr>
      <vt:lpstr>A circle and 4 quadrants</vt:lpstr>
      <vt:lpstr>Explore</vt:lpstr>
      <vt:lpstr>The unit circle (1) </vt:lpstr>
      <vt:lpstr>Quadrant 1 (1) </vt:lpstr>
      <vt:lpstr>Quadrant 1 (2) </vt:lpstr>
      <vt:lpstr>Summarise</vt:lpstr>
      <vt:lpstr>The unit circle (4) </vt:lpstr>
      <vt:lpstr>Measuring angles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circle and 4 quadrants – elective – the unit circle, Lesson 5</dc:title>
  <dc:subject/>
  <dc:creator>NSW Department of Education</dc:creator>
  <cp:keywords/>
  <dc:description/>
  <dcterms:created xsi:type="dcterms:W3CDTF">2022-12-14T10:07:55Z</dcterms:created>
  <dcterms:modified xsi:type="dcterms:W3CDTF">2025-02-11T02:17:43Z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