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2"/>
  </p:notesMasterIdLst>
  <p:handoutMasterIdLst>
    <p:handoutMasterId r:id="rId13"/>
  </p:handoutMasterIdLst>
  <p:sldIdLst>
    <p:sldId id="266" r:id="rId5"/>
    <p:sldId id="26403" r:id="rId6"/>
    <p:sldId id="26383" r:id="rId7"/>
    <p:sldId id="289" r:id="rId8"/>
    <p:sldId id="26404" r:id="rId9"/>
    <p:sldId id="26375" r:id="rId10"/>
    <p:sldId id="361" r:id="rId11"/>
  </p:sldIdLst>
  <p:sldSz cx="12192000" cy="6858000"/>
  <p:notesSz cx="6858000" cy="9144000"/>
  <p:embeddedFontLst>
    <p:embeddedFont>
      <p:font typeface="Cambria Math" panose="02040503050406030204" pitchFamily="18" charset="0"/>
      <p:regular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146CFD"/>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663F1-691E-064F-BD38-FFAA7CF1C9BC}" v="6" dt="2025-02-10T23:04:29.769"/>
    <p1510:client id="{E454D432-3956-3846-A729-3C4A8C3B5EBA}" v="1" dt="2025-02-10T04:21:44.1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p:restoredTop sz="94694"/>
  </p:normalViewPr>
  <p:slideViewPr>
    <p:cSldViewPr snapToGrid="0">
      <p:cViewPr varScale="1">
        <p:scale>
          <a:sx n="119" d="100"/>
          <a:sy n="119" d="100"/>
        </p:scale>
        <p:origin x="232" y="23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Thomson" userId="ed7b3ddb-5198-49de-a89f-515da0221def" providerId="ADAL" clId="{E454D432-3956-3846-A729-3C4A8C3B5EBA}"/>
    <pc:docChg chg="custSel modSld">
      <pc:chgData name="Bianca Thomson" userId="ed7b3ddb-5198-49de-a89f-515da0221def" providerId="ADAL" clId="{E454D432-3956-3846-A729-3C4A8C3B5EBA}" dt="2025-02-10T04:21:44.125" v="1"/>
      <pc:docMkLst>
        <pc:docMk/>
      </pc:docMkLst>
      <pc:sldChg chg="addSp delSp modSp mod">
        <pc:chgData name="Bianca Thomson" userId="ed7b3ddb-5198-49de-a89f-515da0221def" providerId="ADAL" clId="{E454D432-3956-3846-A729-3C4A8C3B5EBA}" dt="2025-02-10T04:21:44.125" v="1"/>
        <pc:sldMkLst>
          <pc:docMk/>
          <pc:sldMk cId="3218114721" sldId="266"/>
        </pc:sldMkLst>
        <pc:spChg chg="del">
          <ac:chgData name="Bianca Thomson" userId="ed7b3ddb-5198-49de-a89f-515da0221def" providerId="ADAL" clId="{E454D432-3956-3846-A729-3C4A8C3B5EBA}" dt="2025-02-10T04:21:43.910" v="0" actId="478"/>
          <ac:spMkLst>
            <pc:docMk/>
            <pc:sldMk cId="3218114721" sldId="266"/>
            <ac:spMk id="2" creationId="{BCBB44E6-1D9B-5185-AF7C-1BB9BB6D9839}"/>
          </ac:spMkLst>
        </pc:spChg>
        <pc:picChg chg="add mod">
          <ac:chgData name="Bianca Thomson" userId="ed7b3ddb-5198-49de-a89f-515da0221def" providerId="ADAL" clId="{E454D432-3956-3846-A729-3C4A8C3B5EBA}" dt="2025-02-10T04:21:44.125" v="1"/>
          <ac:picMkLst>
            <pc:docMk/>
            <pc:sldMk cId="3218114721" sldId="266"/>
            <ac:picMk id="5" creationId="{5B57BF46-01EB-2275-9D86-AF6529DF3C5B}"/>
          </ac:picMkLst>
        </pc:picChg>
      </pc:sldChg>
    </pc:docChg>
  </pc:docChgLst>
  <pc:docChgLst>
    <pc:chgData name="Amy Laker" userId="4c439f8b-4024-428a-85a1-35f7d1063bbc" providerId="ADAL" clId="{738663F1-691E-064F-BD38-FFAA7CF1C9BC}"/>
    <pc:docChg chg="undo custSel modSld delSection">
      <pc:chgData name="Amy Laker" userId="4c439f8b-4024-428a-85a1-35f7d1063bbc" providerId="ADAL" clId="{738663F1-691E-064F-BD38-FFAA7CF1C9BC}" dt="2025-02-10T23:10:09.317" v="48" actId="478"/>
      <pc:docMkLst>
        <pc:docMk/>
      </pc:docMkLst>
      <pc:sldChg chg="addSp delSp modSp mod chgLayout">
        <pc:chgData name="Amy Laker" userId="4c439f8b-4024-428a-85a1-35f7d1063bbc" providerId="ADAL" clId="{738663F1-691E-064F-BD38-FFAA7CF1C9BC}" dt="2025-02-10T23:10:09.317" v="48" actId="478"/>
        <pc:sldMkLst>
          <pc:docMk/>
          <pc:sldMk cId="3218114721" sldId="266"/>
        </pc:sldMkLst>
        <pc:spChg chg="add del mod ord">
          <ac:chgData name="Amy Laker" userId="4c439f8b-4024-428a-85a1-35f7d1063bbc" providerId="ADAL" clId="{738663F1-691E-064F-BD38-FFAA7CF1C9BC}" dt="2025-02-10T23:05:54.175" v="28" actId="700"/>
          <ac:spMkLst>
            <pc:docMk/>
            <pc:sldMk cId="3218114721" sldId="266"/>
            <ac:spMk id="2" creationId="{2004B567-134F-C6A1-59CF-BF0D34C5AC43}"/>
          </ac:spMkLst>
        </pc:spChg>
        <pc:spChg chg="add del mod ord">
          <ac:chgData name="Amy Laker" userId="4c439f8b-4024-428a-85a1-35f7d1063bbc" providerId="ADAL" clId="{738663F1-691E-064F-BD38-FFAA7CF1C9BC}" dt="2025-02-10T23:10:09.317" v="48" actId="478"/>
          <ac:spMkLst>
            <pc:docMk/>
            <pc:sldMk cId="3218114721" sldId="266"/>
            <ac:spMk id="2" creationId="{C19BC923-4498-2FF3-45B1-E0D42C67226B}"/>
          </ac:spMkLst>
        </pc:spChg>
        <pc:spChg chg="mod ord">
          <ac:chgData name="Amy Laker" userId="4c439f8b-4024-428a-85a1-35f7d1063bbc" providerId="ADAL" clId="{738663F1-691E-064F-BD38-FFAA7CF1C9BC}" dt="2025-02-10T23:08:39.101" v="47" actId="700"/>
          <ac:spMkLst>
            <pc:docMk/>
            <pc:sldMk cId="3218114721" sldId="266"/>
            <ac:spMk id="3" creationId="{2EF38185-B00A-9878-8E80-7D55E5647711}"/>
          </ac:spMkLst>
        </pc:spChg>
        <pc:spChg chg="add del mod ord">
          <ac:chgData name="Amy Laker" userId="4c439f8b-4024-428a-85a1-35f7d1063bbc" providerId="ADAL" clId="{738663F1-691E-064F-BD38-FFAA7CF1C9BC}" dt="2025-02-10T23:10:09.317" v="48" actId="478"/>
          <ac:spMkLst>
            <pc:docMk/>
            <pc:sldMk cId="3218114721" sldId="266"/>
            <ac:spMk id="4" creationId="{07FA3656-E759-E8E0-9C42-5CF922BB34E7}"/>
          </ac:spMkLst>
        </pc:spChg>
        <pc:spChg chg="del">
          <ac:chgData name="Amy Laker" userId="4c439f8b-4024-428a-85a1-35f7d1063bbc" providerId="ADAL" clId="{738663F1-691E-064F-BD38-FFAA7CF1C9BC}" dt="2025-02-10T23:03:22.289" v="0" actId="478"/>
          <ac:spMkLst>
            <pc:docMk/>
            <pc:sldMk cId="3218114721" sldId="266"/>
            <ac:spMk id="4" creationId="{D29D8D77-F52E-4967-8EBD-E6CA2CC630F8}"/>
          </ac:spMkLst>
        </pc:spChg>
        <pc:spChg chg="add del mod ord">
          <ac:chgData name="Amy Laker" userId="4c439f8b-4024-428a-85a1-35f7d1063bbc" providerId="ADAL" clId="{738663F1-691E-064F-BD38-FFAA7CF1C9BC}" dt="2025-02-10T23:05:54.175" v="28" actId="700"/>
          <ac:spMkLst>
            <pc:docMk/>
            <pc:sldMk cId="3218114721" sldId="266"/>
            <ac:spMk id="6" creationId="{9BE12ADC-61EE-C9CB-7E6E-467005804E2E}"/>
          </ac:spMkLst>
        </pc:spChg>
        <pc:spChg chg="add del mod ord">
          <ac:chgData name="Amy Laker" userId="4c439f8b-4024-428a-85a1-35f7d1063bbc" providerId="ADAL" clId="{738663F1-691E-064F-BD38-FFAA7CF1C9BC}" dt="2025-02-10T23:05:54.175" v="28" actId="700"/>
          <ac:spMkLst>
            <pc:docMk/>
            <pc:sldMk cId="3218114721" sldId="266"/>
            <ac:spMk id="7" creationId="{7E3A8ED5-1D84-13FC-7090-AA8AF52FF0E0}"/>
          </ac:spMkLst>
        </pc:spChg>
        <pc:spChg chg="del">
          <ac:chgData name="Amy Laker" userId="4c439f8b-4024-428a-85a1-35f7d1063bbc" providerId="ADAL" clId="{738663F1-691E-064F-BD38-FFAA7CF1C9BC}" dt="2025-02-10T23:03:22.289" v="0" actId="478"/>
          <ac:spMkLst>
            <pc:docMk/>
            <pc:sldMk cId="3218114721" sldId="266"/>
            <ac:spMk id="8" creationId="{9AB1D8F6-C07D-41A5-64F9-503ABE80FF0B}"/>
          </ac:spMkLst>
        </pc:spChg>
        <pc:spChg chg="add del mod ord">
          <ac:chgData name="Amy Laker" userId="4c439f8b-4024-428a-85a1-35f7d1063bbc" providerId="ADAL" clId="{738663F1-691E-064F-BD38-FFAA7CF1C9BC}" dt="2025-02-10T23:06:06.697" v="45" actId="478"/>
          <ac:spMkLst>
            <pc:docMk/>
            <pc:sldMk cId="3218114721" sldId="266"/>
            <ac:spMk id="9" creationId="{3440307E-8064-68DC-D9D0-116395B8D4FA}"/>
          </ac:spMkLst>
        </pc:spChg>
        <pc:spChg chg="del">
          <ac:chgData name="Amy Laker" userId="4c439f8b-4024-428a-85a1-35f7d1063bbc" providerId="ADAL" clId="{738663F1-691E-064F-BD38-FFAA7CF1C9BC}" dt="2025-02-10T23:03:59.244" v="1" actId="478"/>
          <ac:spMkLst>
            <pc:docMk/>
            <pc:sldMk cId="3218114721" sldId="266"/>
            <ac:spMk id="10" creationId="{CA5E7E5A-B4C4-F5B9-98E5-6C838D018316}"/>
          </ac:spMkLst>
        </pc:spChg>
        <pc:spChg chg="mod ord">
          <ac:chgData name="Amy Laker" userId="4c439f8b-4024-428a-85a1-35f7d1063bbc" providerId="ADAL" clId="{738663F1-691E-064F-BD38-FFAA7CF1C9BC}" dt="2025-02-10T23:08:39.101" v="47" actId="700"/>
          <ac:spMkLst>
            <pc:docMk/>
            <pc:sldMk cId="3218114721" sldId="266"/>
            <ac:spMk id="11" creationId="{3D12AD43-6748-1D46-1B69-DCBF45A45856}"/>
          </ac:spMkLst>
        </pc:spChg>
        <pc:spChg chg="add del mod ord">
          <ac:chgData name="Amy Laker" userId="4c439f8b-4024-428a-85a1-35f7d1063bbc" providerId="ADAL" clId="{738663F1-691E-064F-BD38-FFAA7CF1C9BC}" dt="2025-02-10T23:06:06.697" v="45" actId="478"/>
          <ac:spMkLst>
            <pc:docMk/>
            <pc:sldMk cId="3218114721" sldId="266"/>
            <ac:spMk id="12" creationId="{63583642-3E6C-9FDB-A011-485DD5B81230}"/>
          </ac:spMkLst>
        </pc:spChg>
        <pc:spChg chg="add mod ord">
          <ac:chgData name="Amy Laker" userId="4c439f8b-4024-428a-85a1-35f7d1063bbc" providerId="ADAL" clId="{738663F1-691E-064F-BD38-FFAA7CF1C9BC}" dt="2025-02-10T23:08:39.101" v="47" actId="700"/>
          <ac:spMkLst>
            <pc:docMk/>
            <pc:sldMk cId="3218114721" sldId="266"/>
            <ac:spMk id="13" creationId="{3BB00966-2857-FAEC-799C-01B507884892}"/>
          </ac:spMkLst>
        </pc:spChg>
        <pc:picChg chg="mod ord">
          <ac:chgData name="Amy Laker" userId="4c439f8b-4024-428a-85a1-35f7d1063bbc" providerId="ADAL" clId="{738663F1-691E-064F-BD38-FFAA7CF1C9BC}" dt="2025-02-10T23:08:39.101" v="47" actId="700"/>
          <ac:picMkLst>
            <pc:docMk/>
            <pc:sldMk cId="3218114721" sldId="266"/>
            <ac:picMk id="5" creationId="{5B57BF46-01EB-2275-9D86-AF6529DF3C5B}"/>
          </ac:picMkLst>
        </pc:picChg>
      </pc:sldChg>
      <pc:sldChg chg="addSp delSp modSp mod modClrScheme chgLayout">
        <pc:chgData name="Amy Laker" userId="4c439f8b-4024-428a-85a1-35f7d1063bbc" providerId="ADAL" clId="{738663F1-691E-064F-BD38-FFAA7CF1C9BC}" dt="2025-02-10T23:05:54.175" v="28" actId="700"/>
        <pc:sldMkLst>
          <pc:docMk/>
          <pc:sldMk cId="2031742732" sldId="289"/>
        </pc:sldMkLst>
        <pc:spChg chg="add del mod ord">
          <ac:chgData name="Amy Laker" userId="4c439f8b-4024-428a-85a1-35f7d1063bbc" providerId="ADAL" clId="{738663F1-691E-064F-BD38-FFAA7CF1C9BC}" dt="2025-02-10T23:05:54.175" v="28" actId="700"/>
          <ac:spMkLst>
            <pc:docMk/>
            <pc:sldMk cId="2031742732" sldId="289"/>
            <ac:spMk id="2" creationId="{A7722EB3-F62F-A665-C0E9-0CB1D8A151A2}"/>
          </ac:spMkLst>
        </pc:spChg>
        <pc:spChg chg="mod ord">
          <ac:chgData name="Amy Laker" userId="4c439f8b-4024-428a-85a1-35f7d1063bbc" providerId="ADAL" clId="{738663F1-691E-064F-BD38-FFAA7CF1C9BC}" dt="2025-02-10T23:05:54.175" v="28" actId="700"/>
          <ac:spMkLst>
            <pc:docMk/>
            <pc:sldMk cId="2031742732" sldId="289"/>
            <ac:spMk id="3" creationId="{29857EE9-3066-32FD-277A-0349DC739562}"/>
          </ac:spMkLst>
        </pc:spChg>
        <pc:spChg chg="add del mod ord">
          <ac:chgData name="Amy Laker" userId="4c439f8b-4024-428a-85a1-35f7d1063bbc" providerId="ADAL" clId="{738663F1-691E-064F-BD38-FFAA7CF1C9BC}" dt="2025-02-10T23:05:54.175" v="28" actId="700"/>
          <ac:spMkLst>
            <pc:docMk/>
            <pc:sldMk cId="2031742732" sldId="289"/>
            <ac:spMk id="4" creationId="{91F33D1F-4634-3481-4694-A05378D5C9AD}"/>
          </ac:spMkLst>
        </pc:spChg>
        <pc:spChg chg="add del mod ord">
          <ac:chgData name="Amy Laker" userId="4c439f8b-4024-428a-85a1-35f7d1063bbc" providerId="ADAL" clId="{738663F1-691E-064F-BD38-FFAA7CF1C9BC}" dt="2025-02-10T23:05:54.175" v="28" actId="700"/>
          <ac:spMkLst>
            <pc:docMk/>
            <pc:sldMk cId="2031742732" sldId="289"/>
            <ac:spMk id="5" creationId="{0F692C2B-74D7-C3DE-F881-B4F3EEA8FDB8}"/>
          </ac:spMkLst>
        </pc:spChg>
        <pc:spChg chg="add del mod ord">
          <ac:chgData name="Amy Laker" userId="4c439f8b-4024-428a-85a1-35f7d1063bbc" providerId="ADAL" clId="{738663F1-691E-064F-BD38-FFAA7CF1C9BC}" dt="2025-02-10T23:05:54.175" v="28" actId="700"/>
          <ac:spMkLst>
            <pc:docMk/>
            <pc:sldMk cId="2031742732" sldId="289"/>
            <ac:spMk id="6" creationId="{50E88531-F5D4-3728-10E7-0ABAA3DB5E64}"/>
          </ac:spMkLst>
        </pc:spChg>
        <pc:spChg chg="mod ord">
          <ac:chgData name="Amy Laker" userId="4c439f8b-4024-428a-85a1-35f7d1063bbc" providerId="ADAL" clId="{738663F1-691E-064F-BD38-FFAA7CF1C9BC}" dt="2025-02-10T23:05:54.175" v="28" actId="700"/>
          <ac:spMkLst>
            <pc:docMk/>
            <pc:sldMk cId="2031742732" sldId="289"/>
            <ac:spMk id="11" creationId="{348BF457-4C25-4E7B-A9E9-66A25363E959}"/>
          </ac:spMkLst>
        </pc:spChg>
        <pc:spChg chg="mod ord">
          <ac:chgData name="Amy Laker" userId="4c439f8b-4024-428a-85a1-35f7d1063bbc" providerId="ADAL" clId="{738663F1-691E-064F-BD38-FFAA7CF1C9BC}" dt="2025-02-10T23:05:54.175" v="28" actId="700"/>
          <ac:spMkLst>
            <pc:docMk/>
            <pc:sldMk cId="2031742732" sldId="289"/>
            <ac:spMk id="13" creationId="{8AAB25FA-A5B5-093F-A0C9-EAE7963EEB09}"/>
          </ac:spMkLst>
        </pc:spChg>
      </pc:sldChg>
      <pc:sldChg chg="addSp delSp modSp mod modClrScheme chgLayout">
        <pc:chgData name="Amy Laker" userId="4c439f8b-4024-428a-85a1-35f7d1063bbc" providerId="ADAL" clId="{738663F1-691E-064F-BD38-FFAA7CF1C9BC}" dt="2025-02-10T23:05:54.175" v="28" actId="700"/>
        <pc:sldMkLst>
          <pc:docMk/>
          <pc:sldMk cId="3820411759" sldId="361"/>
        </pc:sldMkLst>
        <pc:spChg chg="mod ord">
          <ac:chgData name="Amy Laker" userId="4c439f8b-4024-428a-85a1-35f7d1063bbc" providerId="ADAL" clId="{738663F1-691E-064F-BD38-FFAA7CF1C9BC}" dt="2025-02-10T23:05:54.175" v="28" actId="700"/>
          <ac:spMkLst>
            <pc:docMk/>
            <pc:sldMk cId="3820411759" sldId="361"/>
            <ac:spMk id="2" creationId="{0303DFE7-8ED6-8289-3C7A-37260EDA32BA}"/>
          </ac:spMkLst>
        </pc:spChg>
        <pc:spChg chg="mod ord">
          <ac:chgData name="Amy Laker" userId="4c439f8b-4024-428a-85a1-35f7d1063bbc" providerId="ADAL" clId="{738663F1-691E-064F-BD38-FFAA7CF1C9BC}" dt="2025-02-10T23:05:54.175" v="28" actId="700"/>
          <ac:spMkLst>
            <pc:docMk/>
            <pc:sldMk cId="3820411759" sldId="361"/>
            <ac:spMk id="3" creationId="{02146F84-0A22-2DEF-978C-013AB2B0CDA6}"/>
          </ac:spMkLst>
        </pc:spChg>
        <pc:spChg chg="add del mod ord">
          <ac:chgData name="Amy Laker" userId="4c439f8b-4024-428a-85a1-35f7d1063bbc" providerId="ADAL" clId="{738663F1-691E-064F-BD38-FFAA7CF1C9BC}" dt="2025-02-10T23:05:54.175" v="28" actId="700"/>
          <ac:spMkLst>
            <pc:docMk/>
            <pc:sldMk cId="3820411759" sldId="361"/>
            <ac:spMk id="4" creationId="{5EB6B4BB-B91C-17EB-3534-CB04BC211735}"/>
          </ac:spMkLst>
        </pc:spChg>
        <pc:spChg chg="add del mod ord">
          <ac:chgData name="Amy Laker" userId="4c439f8b-4024-428a-85a1-35f7d1063bbc" providerId="ADAL" clId="{738663F1-691E-064F-BD38-FFAA7CF1C9BC}" dt="2025-02-10T23:05:54.175" v="28" actId="700"/>
          <ac:spMkLst>
            <pc:docMk/>
            <pc:sldMk cId="3820411759" sldId="361"/>
            <ac:spMk id="5" creationId="{031D91EB-B56F-A2C6-98DD-5497855B325C}"/>
          </ac:spMkLst>
        </pc:spChg>
        <pc:spChg chg="add del mod ord">
          <ac:chgData name="Amy Laker" userId="4c439f8b-4024-428a-85a1-35f7d1063bbc" providerId="ADAL" clId="{738663F1-691E-064F-BD38-FFAA7CF1C9BC}" dt="2025-02-10T23:05:54.175" v="28" actId="700"/>
          <ac:spMkLst>
            <pc:docMk/>
            <pc:sldMk cId="3820411759" sldId="361"/>
            <ac:spMk id="6" creationId="{C3355525-AFFC-793C-0FA5-9468D186E46C}"/>
          </ac:spMkLst>
        </pc:spChg>
        <pc:spChg chg="mod ord">
          <ac:chgData name="Amy Laker" userId="4c439f8b-4024-428a-85a1-35f7d1063bbc" providerId="ADAL" clId="{738663F1-691E-064F-BD38-FFAA7CF1C9BC}" dt="2025-02-10T23:05:54.175" v="28" actId="700"/>
          <ac:spMkLst>
            <pc:docMk/>
            <pc:sldMk cId="3820411759" sldId="361"/>
            <ac:spMk id="7" creationId="{E762E711-B51D-9854-C2DD-A164FE59F882}"/>
          </ac:spMkLst>
        </pc:spChg>
        <pc:spChg chg="mod">
          <ac:chgData name="Amy Laker" userId="4c439f8b-4024-428a-85a1-35f7d1063bbc" providerId="ADAL" clId="{738663F1-691E-064F-BD38-FFAA7CF1C9BC}" dt="2025-02-10T23:04:59.831" v="6" actId="20577"/>
          <ac:spMkLst>
            <pc:docMk/>
            <pc:sldMk cId="3820411759" sldId="361"/>
            <ac:spMk id="8" creationId="{F70BB973-8437-BE43-4C71-6089E7F934FA}"/>
          </ac:spMkLst>
        </pc:spChg>
        <pc:spChg chg="add del mod ord">
          <ac:chgData name="Amy Laker" userId="4c439f8b-4024-428a-85a1-35f7d1063bbc" providerId="ADAL" clId="{738663F1-691E-064F-BD38-FFAA7CF1C9BC}" dt="2025-02-10T23:05:54.175" v="28" actId="700"/>
          <ac:spMkLst>
            <pc:docMk/>
            <pc:sldMk cId="3820411759" sldId="361"/>
            <ac:spMk id="9" creationId="{21D75BEC-0498-B505-48E3-5C07A7CDA432}"/>
          </ac:spMkLst>
        </pc:spChg>
      </pc:sldChg>
      <pc:sldChg chg="addSp delSp modSp mod modClrScheme chgLayout">
        <pc:chgData name="Amy Laker" userId="4c439f8b-4024-428a-85a1-35f7d1063bbc" providerId="ADAL" clId="{738663F1-691E-064F-BD38-FFAA7CF1C9BC}" dt="2025-02-10T23:05:54.175" v="28" actId="700"/>
        <pc:sldMkLst>
          <pc:docMk/>
          <pc:sldMk cId="707406146" sldId="26375"/>
        </pc:sldMkLst>
        <pc:spChg chg="mod ord">
          <ac:chgData name="Amy Laker" userId="4c439f8b-4024-428a-85a1-35f7d1063bbc" providerId="ADAL" clId="{738663F1-691E-064F-BD38-FFAA7CF1C9BC}" dt="2025-02-10T23:05:54.175" v="28" actId="700"/>
          <ac:spMkLst>
            <pc:docMk/>
            <pc:sldMk cId="707406146" sldId="26375"/>
            <ac:spMk id="2" creationId="{E9B076CA-71E0-AD90-CD8E-813CE7213A40}"/>
          </ac:spMkLst>
        </pc:spChg>
        <pc:spChg chg="add del mod ord">
          <ac:chgData name="Amy Laker" userId="4c439f8b-4024-428a-85a1-35f7d1063bbc" providerId="ADAL" clId="{738663F1-691E-064F-BD38-FFAA7CF1C9BC}" dt="2025-02-10T23:05:54.175" v="28" actId="700"/>
          <ac:spMkLst>
            <pc:docMk/>
            <pc:sldMk cId="707406146" sldId="26375"/>
            <ac:spMk id="3" creationId="{D0874CE7-F8F9-1AFB-27E1-29DC55F97032}"/>
          </ac:spMkLst>
        </pc:spChg>
        <pc:spChg chg="add del mod ord">
          <ac:chgData name="Amy Laker" userId="4c439f8b-4024-428a-85a1-35f7d1063bbc" providerId="ADAL" clId="{738663F1-691E-064F-BD38-FFAA7CF1C9BC}" dt="2025-02-10T23:05:54.175" v="28" actId="700"/>
          <ac:spMkLst>
            <pc:docMk/>
            <pc:sldMk cId="707406146" sldId="26375"/>
            <ac:spMk id="5" creationId="{4E9DF24A-D5C1-7E44-D7AE-F808D32134B2}"/>
          </ac:spMkLst>
        </pc:spChg>
        <pc:spChg chg="mod ord">
          <ac:chgData name="Amy Laker" userId="4c439f8b-4024-428a-85a1-35f7d1063bbc" providerId="ADAL" clId="{738663F1-691E-064F-BD38-FFAA7CF1C9BC}" dt="2025-02-10T23:05:54.175" v="28" actId="700"/>
          <ac:spMkLst>
            <pc:docMk/>
            <pc:sldMk cId="707406146" sldId="26375"/>
            <ac:spMk id="6" creationId="{5C69B4ED-C190-0D50-D68B-A624ABE6A280}"/>
          </ac:spMkLst>
        </pc:spChg>
        <pc:spChg chg="add del mod ord">
          <ac:chgData name="Amy Laker" userId="4c439f8b-4024-428a-85a1-35f7d1063bbc" providerId="ADAL" clId="{738663F1-691E-064F-BD38-FFAA7CF1C9BC}" dt="2025-02-10T23:05:54.175" v="28" actId="700"/>
          <ac:spMkLst>
            <pc:docMk/>
            <pc:sldMk cId="707406146" sldId="26375"/>
            <ac:spMk id="7" creationId="{3EF72A72-9453-26C5-F0CB-350F0983E287}"/>
          </ac:spMkLst>
        </pc:spChg>
        <pc:spChg chg="add del mod ord">
          <ac:chgData name="Amy Laker" userId="4c439f8b-4024-428a-85a1-35f7d1063bbc" providerId="ADAL" clId="{738663F1-691E-064F-BD38-FFAA7CF1C9BC}" dt="2025-02-10T23:05:54.175" v="28" actId="700"/>
          <ac:spMkLst>
            <pc:docMk/>
            <pc:sldMk cId="707406146" sldId="26375"/>
            <ac:spMk id="8" creationId="{B9B5A7C5-29AE-C23D-BA43-3D0CD0E1301F}"/>
          </ac:spMkLst>
        </pc:spChg>
        <pc:spChg chg="add del mod ord">
          <ac:chgData name="Amy Laker" userId="4c439f8b-4024-428a-85a1-35f7d1063bbc" providerId="ADAL" clId="{738663F1-691E-064F-BD38-FFAA7CF1C9BC}" dt="2025-02-10T23:05:54.175" v="28" actId="700"/>
          <ac:spMkLst>
            <pc:docMk/>
            <pc:sldMk cId="707406146" sldId="26375"/>
            <ac:spMk id="9" creationId="{97C440E0-A835-2E9B-534C-F68D3AC87A7B}"/>
          </ac:spMkLst>
        </pc:spChg>
        <pc:graphicFrameChg chg="modGraphic">
          <ac:chgData name="Amy Laker" userId="4c439f8b-4024-428a-85a1-35f7d1063bbc" providerId="ADAL" clId="{738663F1-691E-064F-BD38-FFAA7CF1C9BC}" dt="2025-02-10T23:04:43.841" v="5" actId="242"/>
          <ac:graphicFrameMkLst>
            <pc:docMk/>
            <pc:sldMk cId="707406146" sldId="26375"/>
            <ac:graphicFrameMk id="4" creationId="{206C0D97-1BA7-D6E8-6603-566E52984B1F}"/>
          </ac:graphicFrameMkLst>
        </pc:graphicFrameChg>
      </pc:sldChg>
      <pc:sldChg chg="addSp delSp modSp mod modClrScheme chgLayout">
        <pc:chgData name="Amy Laker" userId="4c439f8b-4024-428a-85a1-35f7d1063bbc" providerId="ADAL" clId="{738663F1-691E-064F-BD38-FFAA7CF1C9BC}" dt="2025-02-10T23:05:54.175" v="28" actId="700"/>
        <pc:sldMkLst>
          <pc:docMk/>
          <pc:sldMk cId="3625685665" sldId="26383"/>
        </pc:sldMkLst>
        <pc:spChg chg="add del mod ord">
          <ac:chgData name="Amy Laker" userId="4c439f8b-4024-428a-85a1-35f7d1063bbc" providerId="ADAL" clId="{738663F1-691E-064F-BD38-FFAA7CF1C9BC}" dt="2025-02-10T23:05:54.175" v="28" actId="700"/>
          <ac:spMkLst>
            <pc:docMk/>
            <pc:sldMk cId="3625685665" sldId="26383"/>
            <ac:spMk id="2" creationId="{BA24A715-AB58-DAB5-9031-32369CFA096B}"/>
          </ac:spMkLst>
        </pc:spChg>
        <pc:spChg chg="mod ord">
          <ac:chgData name="Amy Laker" userId="4c439f8b-4024-428a-85a1-35f7d1063bbc" providerId="ADAL" clId="{738663F1-691E-064F-BD38-FFAA7CF1C9BC}" dt="2025-02-10T23:05:54.175" v="28" actId="700"/>
          <ac:spMkLst>
            <pc:docMk/>
            <pc:sldMk cId="3625685665" sldId="26383"/>
            <ac:spMk id="3" creationId="{29857EE9-3066-32FD-277A-0349DC739562}"/>
          </ac:spMkLst>
        </pc:spChg>
        <pc:spChg chg="add del mod ord">
          <ac:chgData name="Amy Laker" userId="4c439f8b-4024-428a-85a1-35f7d1063bbc" providerId="ADAL" clId="{738663F1-691E-064F-BD38-FFAA7CF1C9BC}" dt="2025-02-10T23:05:54.175" v="28" actId="700"/>
          <ac:spMkLst>
            <pc:docMk/>
            <pc:sldMk cId="3625685665" sldId="26383"/>
            <ac:spMk id="4" creationId="{2ECE3B4F-7568-7DB5-8639-428526F425B8}"/>
          </ac:spMkLst>
        </pc:spChg>
        <pc:spChg chg="add del mod ord">
          <ac:chgData name="Amy Laker" userId="4c439f8b-4024-428a-85a1-35f7d1063bbc" providerId="ADAL" clId="{738663F1-691E-064F-BD38-FFAA7CF1C9BC}" dt="2025-02-10T23:05:54.175" v="28" actId="700"/>
          <ac:spMkLst>
            <pc:docMk/>
            <pc:sldMk cId="3625685665" sldId="26383"/>
            <ac:spMk id="5" creationId="{7FDCFFAF-533E-1469-25B7-EC9D1CD7D82F}"/>
          </ac:spMkLst>
        </pc:spChg>
        <pc:spChg chg="add del mod ord">
          <ac:chgData name="Amy Laker" userId="4c439f8b-4024-428a-85a1-35f7d1063bbc" providerId="ADAL" clId="{738663F1-691E-064F-BD38-FFAA7CF1C9BC}" dt="2025-02-10T23:05:54.175" v="28" actId="700"/>
          <ac:spMkLst>
            <pc:docMk/>
            <pc:sldMk cId="3625685665" sldId="26383"/>
            <ac:spMk id="6" creationId="{E60E9C14-ADA9-7AD8-1C52-76A5E28AD261}"/>
          </ac:spMkLst>
        </pc:spChg>
        <pc:spChg chg="mod ord">
          <ac:chgData name="Amy Laker" userId="4c439f8b-4024-428a-85a1-35f7d1063bbc" providerId="ADAL" clId="{738663F1-691E-064F-BD38-FFAA7CF1C9BC}" dt="2025-02-10T23:05:54.175" v="28" actId="700"/>
          <ac:spMkLst>
            <pc:docMk/>
            <pc:sldMk cId="3625685665" sldId="26383"/>
            <ac:spMk id="11" creationId="{348BF457-4C25-4E7B-A9E9-66A25363E959}"/>
          </ac:spMkLst>
        </pc:spChg>
        <pc:spChg chg="mod ord">
          <ac:chgData name="Amy Laker" userId="4c439f8b-4024-428a-85a1-35f7d1063bbc" providerId="ADAL" clId="{738663F1-691E-064F-BD38-FFAA7CF1C9BC}" dt="2025-02-10T23:05:54.175" v="28" actId="700"/>
          <ac:spMkLst>
            <pc:docMk/>
            <pc:sldMk cId="3625685665" sldId="26383"/>
            <ac:spMk id="13" creationId="{8AAB25FA-A5B5-093F-A0C9-EAE7963EEB09}"/>
          </ac:spMkLst>
        </pc:spChg>
      </pc:sldChg>
      <pc:sldChg chg="addSp delSp modSp mod modClrScheme chgLayout">
        <pc:chgData name="Amy Laker" userId="4c439f8b-4024-428a-85a1-35f7d1063bbc" providerId="ADAL" clId="{738663F1-691E-064F-BD38-FFAA7CF1C9BC}" dt="2025-02-10T23:05:54.175" v="28" actId="700"/>
        <pc:sldMkLst>
          <pc:docMk/>
          <pc:sldMk cId="334978352" sldId="26403"/>
        </pc:sldMkLst>
        <pc:spChg chg="mod ord">
          <ac:chgData name="Amy Laker" userId="4c439f8b-4024-428a-85a1-35f7d1063bbc" providerId="ADAL" clId="{738663F1-691E-064F-BD38-FFAA7CF1C9BC}" dt="2025-02-10T23:05:54.175" v="28" actId="700"/>
          <ac:spMkLst>
            <pc:docMk/>
            <pc:sldMk cId="334978352" sldId="26403"/>
            <ac:spMk id="2" creationId="{AC755D2F-0D91-083A-A89E-81222019B193}"/>
          </ac:spMkLst>
        </pc:spChg>
        <pc:spChg chg="add del mod ord">
          <ac:chgData name="Amy Laker" userId="4c439f8b-4024-428a-85a1-35f7d1063bbc" providerId="ADAL" clId="{738663F1-691E-064F-BD38-FFAA7CF1C9BC}" dt="2025-02-10T23:05:54.175" v="28" actId="700"/>
          <ac:spMkLst>
            <pc:docMk/>
            <pc:sldMk cId="334978352" sldId="26403"/>
            <ac:spMk id="3" creationId="{687F957E-8A57-EFE1-9F41-E94A948CEA37}"/>
          </ac:spMkLst>
        </pc:spChg>
        <pc:spChg chg="add del mod ord">
          <ac:chgData name="Amy Laker" userId="4c439f8b-4024-428a-85a1-35f7d1063bbc" providerId="ADAL" clId="{738663F1-691E-064F-BD38-FFAA7CF1C9BC}" dt="2025-02-10T23:05:54.175" v="28" actId="700"/>
          <ac:spMkLst>
            <pc:docMk/>
            <pc:sldMk cId="334978352" sldId="26403"/>
            <ac:spMk id="4" creationId="{A3199564-EC5C-8E8F-2D10-35B901684E2C}"/>
          </ac:spMkLst>
        </pc:spChg>
        <pc:spChg chg="add del mod ord">
          <ac:chgData name="Amy Laker" userId="4c439f8b-4024-428a-85a1-35f7d1063bbc" providerId="ADAL" clId="{738663F1-691E-064F-BD38-FFAA7CF1C9BC}" dt="2025-02-10T23:05:54.175" v="28" actId="700"/>
          <ac:spMkLst>
            <pc:docMk/>
            <pc:sldMk cId="334978352" sldId="26403"/>
            <ac:spMk id="5" creationId="{345B2D03-B278-0D8F-6A18-EA0CF0C32133}"/>
          </ac:spMkLst>
        </pc:spChg>
        <pc:spChg chg="add del mod ord">
          <ac:chgData name="Amy Laker" userId="4c439f8b-4024-428a-85a1-35f7d1063bbc" providerId="ADAL" clId="{738663F1-691E-064F-BD38-FFAA7CF1C9BC}" dt="2025-02-10T23:05:54.175" v="28" actId="700"/>
          <ac:spMkLst>
            <pc:docMk/>
            <pc:sldMk cId="334978352" sldId="26403"/>
            <ac:spMk id="6" creationId="{F4FF2126-7CC0-F1C5-F91B-16183BD530A9}"/>
          </ac:spMkLst>
        </pc:spChg>
        <pc:spChg chg="add del mod ord">
          <ac:chgData name="Amy Laker" userId="4c439f8b-4024-428a-85a1-35f7d1063bbc" providerId="ADAL" clId="{738663F1-691E-064F-BD38-FFAA7CF1C9BC}" dt="2025-02-10T23:05:54.175" v="28" actId="700"/>
          <ac:spMkLst>
            <pc:docMk/>
            <pc:sldMk cId="334978352" sldId="26403"/>
            <ac:spMk id="7" creationId="{AD525ED8-BB78-7565-F476-E1C12486B2FE}"/>
          </ac:spMkLst>
        </pc:spChg>
      </pc:sldChg>
      <pc:sldChg chg="addSp delSp modSp mod modClrScheme chgLayout">
        <pc:chgData name="Amy Laker" userId="4c439f8b-4024-428a-85a1-35f7d1063bbc" providerId="ADAL" clId="{738663F1-691E-064F-BD38-FFAA7CF1C9BC}" dt="2025-02-10T23:05:54.175" v="28" actId="700"/>
        <pc:sldMkLst>
          <pc:docMk/>
          <pc:sldMk cId="1261138830" sldId="26404"/>
        </pc:sldMkLst>
        <pc:spChg chg="mod ord">
          <ac:chgData name="Amy Laker" userId="4c439f8b-4024-428a-85a1-35f7d1063bbc" providerId="ADAL" clId="{738663F1-691E-064F-BD38-FFAA7CF1C9BC}" dt="2025-02-10T23:05:54.175" v="28" actId="700"/>
          <ac:spMkLst>
            <pc:docMk/>
            <pc:sldMk cId="1261138830" sldId="26404"/>
            <ac:spMk id="2" creationId="{AC755D2F-0D91-083A-A89E-81222019B193}"/>
          </ac:spMkLst>
        </pc:spChg>
        <pc:spChg chg="add del mod ord">
          <ac:chgData name="Amy Laker" userId="4c439f8b-4024-428a-85a1-35f7d1063bbc" providerId="ADAL" clId="{738663F1-691E-064F-BD38-FFAA7CF1C9BC}" dt="2025-02-10T23:05:54.175" v="28" actId="700"/>
          <ac:spMkLst>
            <pc:docMk/>
            <pc:sldMk cId="1261138830" sldId="26404"/>
            <ac:spMk id="3" creationId="{DBF9D00A-FA8F-66F5-1E34-ED0740158ABD}"/>
          </ac:spMkLst>
        </pc:spChg>
        <pc:spChg chg="add del mod ord">
          <ac:chgData name="Amy Laker" userId="4c439f8b-4024-428a-85a1-35f7d1063bbc" providerId="ADAL" clId="{738663F1-691E-064F-BD38-FFAA7CF1C9BC}" dt="2025-02-10T23:05:54.175" v="28" actId="700"/>
          <ac:spMkLst>
            <pc:docMk/>
            <pc:sldMk cId="1261138830" sldId="26404"/>
            <ac:spMk id="4" creationId="{B72C2093-25ED-87BC-A4E3-1C23F3011B41}"/>
          </ac:spMkLst>
        </pc:spChg>
        <pc:spChg chg="add del mod ord">
          <ac:chgData name="Amy Laker" userId="4c439f8b-4024-428a-85a1-35f7d1063bbc" providerId="ADAL" clId="{738663F1-691E-064F-BD38-FFAA7CF1C9BC}" dt="2025-02-10T23:05:54.175" v="28" actId="700"/>
          <ac:spMkLst>
            <pc:docMk/>
            <pc:sldMk cId="1261138830" sldId="26404"/>
            <ac:spMk id="5" creationId="{45DE6C86-BDB7-967B-BC14-9395417EB252}"/>
          </ac:spMkLst>
        </pc:spChg>
        <pc:spChg chg="add del mod ord">
          <ac:chgData name="Amy Laker" userId="4c439f8b-4024-428a-85a1-35f7d1063bbc" providerId="ADAL" clId="{738663F1-691E-064F-BD38-FFAA7CF1C9BC}" dt="2025-02-10T23:05:54.175" v="28" actId="700"/>
          <ac:spMkLst>
            <pc:docMk/>
            <pc:sldMk cId="1261138830" sldId="26404"/>
            <ac:spMk id="6" creationId="{5C260B16-EA2E-824F-DC5C-6D6B7C5782AB}"/>
          </ac:spMkLst>
        </pc:spChg>
        <pc:spChg chg="add del mod ord">
          <ac:chgData name="Amy Laker" userId="4c439f8b-4024-428a-85a1-35f7d1063bbc" providerId="ADAL" clId="{738663F1-691E-064F-BD38-FFAA7CF1C9BC}" dt="2025-02-10T23:05:54.175" v="28" actId="700"/>
          <ac:spMkLst>
            <pc:docMk/>
            <pc:sldMk cId="1261138830" sldId="26404"/>
            <ac:spMk id="7" creationId="{1D98D671-21B2-A1FE-B605-58B6C8CF54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11/2/2025</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11/2/2025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256497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Graphing using the unit circle</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a:t>
            </a:r>
          </a:p>
        </p:txBody>
      </p:sp>
      <p:sp>
        <p:nvSpPr>
          <p:cNvPr id="13" name="Text Placeholder 12">
            <a:extLst>
              <a:ext uri="{FF2B5EF4-FFF2-40B4-BE49-F238E27FC236}">
                <a16:creationId xmlns:a16="http://schemas.microsoft.com/office/drawing/2014/main" id="{3BB00966-2857-FAEC-799C-01B507884892}"/>
              </a:ext>
            </a:extLst>
          </p:cNvPr>
          <p:cNvSpPr>
            <a:spLocks noGrp="1"/>
          </p:cNvSpPr>
          <p:nvPr>
            <p:ph type="body" sz="quarter" idx="16"/>
          </p:nvPr>
        </p:nvSpPr>
        <p:spPr/>
        <p:txBody>
          <a:bodyPr/>
          <a:lstStyle/>
          <a:p>
            <a:r>
              <a:rPr lang="en-US" dirty="0"/>
              <a:t>The unit circle</a:t>
            </a:r>
          </a:p>
        </p:txBody>
      </p:sp>
      <p:pic>
        <p:nvPicPr>
          <p:cNvPr id="5" name="Picture Placeholder 5">
            <a:extLst>
              <a:ext uri="{FF2B5EF4-FFF2-40B4-BE49-F238E27FC236}">
                <a16:creationId xmlns:a16="http://schemas.microsoft.com/office/drawing/2014/main" id="{5B57BF46-01EB-2275-9D86-AF6529DF3C5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1" r="31"/>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5D2F-0D91-083A-A89E-81222019B193}"/>
              </a:ext>
            </a:extLst>
          </p:cNvPr>
          <p:cNvSpPr>
            <a:spLocks noGrp="1"/>
          </p:cNvSpPr>
          <p:nvPr>
            <p:ph type="ctrTitle"/>
          </p:nvPr>
        </p:nvSpPr>
        <p:spPr/>
        <p:txBody>
          <a:bodyPr/>
          <a:lstStyle/>
          <a:p>
            <a:r>
              <a:rPr lang="en-AU" dirty="0"/>
              <a:t>Explore</a:t>
            </a:r>
          </a:p>
        </p:txBody>
      </p:sp>
    </p:spTree>
    <p:extLst>
      <p:ext uri="{BB962C8B-B14F-4D97-AF65-F5344CB8AC3E}">
        <p14:creationId xmlns:p14="http://schemas.microsoft.com/office/powerpoint/2010/main" val="3349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What to graph (1)</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14:m>
                  <m:oMath xmlns:m="http://schemas.openxmlformats.org/officeDocument/2006/math">
                    <m:r>
                      <a:rPr lang="en-AU" i="1" dirty="0" smtClean="0">
                        <a:latin typeface="Cambria Math" panose="02040503050406030204" pitchFamily="18" charset="0"/>
                      </a:rPr>
                      <m:t>𝑦</m:t>
                    </m:r>
                  </m:oMath>
                </a14:m>
                <a:r>
                  <a:rPr lang="en-AU" dirty="0"/>
                  <a:t>-values</a:t>
                </a: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2"/>
                <a:stretch>
                  <a:fillRect l="-773" t="-6897" b="-44828"/>
                </a:stretch>
              </a:blipFill>
            </p:spPr>
            <p:txBody>
              <a:bodyPr/>
              <a:lstStyle/>
              <a:p>
                <a:r>
                  <a:rPr lang="en-US">
                    <a:noFill/>
                  </a:rPr>
                  <a:t> </a:t>
                </a:r>
              </a:p>
            </p:txBody>
          </p:sp>
        </mc:Fallback>
      </mc:AlternateContent>
      <p:pic>
        <p:nvPicPr>
          <p:cNvPr id="7" name="Picture 6" descr="Unit circle showing markings every 10 degrees around the circumference.  Right angled triangle shown with the hypotenuse being the radius of the circle and one side in along the x-axis. One angle is at the origin. The opposite side to that angle is marked y-value.">
            <a:extLst>
              <a:ext uri="{FF2B5EF4-FFF2-40B4-BE49-F238E27FC236}">
                <a16:creationId xmlns:a16="http://schemas.microsoft.com/office/drawing/2014/main" id="{44B6C5EE-9A67-AF28-8F94-D7D05BBA7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00" y="1338943"/>
            <a:ext cx="6375400" cy="5270500"/>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68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What to graph (2)</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14:m>
                  <m:oMath xmlns:m="http://schemas.openxmlformats.org/officeDocument/2006/math">
                    <m:r>
                      <a:rPr lang="en-AU" i="1" dirty="0" smtClean="0">
                        <a:latin typeface="Cambria Math" panose="02040503050406030204" pitchFamily="18" charset="0"/>
                      </a:rPr>
                      <m:t>𝑥</m:t>
                    </m:r>
                  </m:oMath>
                </a14:m>
                <a:r>
                  <a:rPr lang="en-AU" dirty="0"/>
                  <a:t>-values</a:t>
                </a: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2"/>
                <a:stretch>
                  <a:fillRect l="-552" t="-6897" b="-44828"/>
                </a:stretch>
              </a:blipFill>
            </p:spPr>
            <p:txBody>
              <a:bodyPr/>
              <a:lstStyle/>
              <a:p>
                <a:r>
                  <a:rPr lang="en-US">
                    <a:noFill/>
                  </a:rPr>
                  <a:t> </a:t>
                </a:r>
              </a:p>
            </p:txBody>
          </p:sp>
        </mc:Fallback>
      </mc:AlternateContent>
      <p:pic>
        <p:nvPicPr>
          <p:cNvPr id="7" name="Picture 6" descr="Unit circle showing markings every 10 degrees around the circumference.  Right angled triangle shown with the hypotenuse being the radius of the circle and one side in along the x-axis. This is marked as x-value. One angle is at the origin. ">
            <a:extLst>
              <a:ext uri="{FF2B5EF4-FFF2-40B4-BE49-F238E27FC236}">
                <a16:creationId xmlns:a16="http://schemas.microsoft.com/office/drawing/2014/main" id="{5A6879DD-8CB2-1C50-8770-0F8EB5A93362}"/>
              </a:ext>
            </a:extLst>
          </p:cNvPr>
          <p:cNvPicPr>
            <a:picLocks noChangeAspect="1"/>
          </p:cNvPicPr>
          <p:nvPr/>
        </p:nvPicPr>
        <p:blipFill>
          <a:blip r:embed="rId3">
            <a:alphaModFix/>
          </a:blip>
          <a:stretch>
            <a:fillRect/>
          </a:stretch>
        </p:blipFill>
        <p:spPr>
          <a:xfrm>
            <a:off x="3164961" y="1347048"/>
            <a:ext cx="5053753" cy="505375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782481-B33D-BE11-D4F8-C4B4A47163BF}"/>
                  </a:ext>
                  <a:ext uri="{C183D7F6-B498-43B3-948B-1728B52AA6E4}">
                    <adec:decorative xmlns:adec="http://schemas.microsoft.com/office/drawing/2017/decorative" val="1"/>
                  </a:ext>
                </a:extLst>
              </p:cNvPr>
              <p:cNvSpPr txBox="1"/>
              <p:nvPr/>
            </p:nvSpPr>
            <p:spPr>
              <a:xfrm>
                <a:off x="6199771" y="4214210"/>
                <a:ext cx="992428" cy="35642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value</m:t>
                      </m:r>
                    </m:oMath>
                  </m:oMathPara>
                </a14:m>
                <a:endParaRPr lang="en-AU" sz="1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A3782481-B33D-BE11-D4F8-C4B4A47163B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199771" y="4214210"/>
                <a:ext cx="992428" cy="356422"/>
              </a:xfrm>
              <a:prstGeom prst="rect">
                <a:avLst/>
              </a:prstGeom>
              <a:blipFill>
                <a:blip r:embed="rId5"/>
                <a:stretch>
                  <a:fillRect l="-2532" r="-5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9493B86-F389-DB7E-1FB2-AEC84D725BAD}"/>
                  </a:ext>
                  <a:ext uri="{C183D7F6-B498-43B3-948B-1728B52AA6E4}">
                    <adec:decorative xmlns:adec="http://schemas.microsoft.com/office/drawing/2017/decorative" val="1"/>
                  </a:ext>
                </a:extLst>
              </p:cNvPr>
              <p:cNvSpPr/>
              <p:nvPr/>
            </p:nvSpPr>
            <p:spPr>
              <a:xfrm>
                <a:off x="6389309" y="3910049"/>
                <a:ext cx="656896" cy="204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solidFill>
                            <a:schemeClr val="bg1"/>
                          </a:solidFill>
                          <a:latin typeface="Cambria Math" panose="02040503050406030204" pitchFamily="18" charset="0"/>
                        </a:rPr>
                        <m:t>𝑥𝑥</m:t>
                      </m:r>
                    </m:oMath>
                  </m:oMathPara>
                </a14:m>
                <a:endParaRPr lang="en-AU" dirty="0">
                  <a:solidFill>
                    <a:schemeClr val="bg1"/>
                  </a:solidFill>
                  <a:latin typeface="Arial" panose="020B0604020202020204" pitchFamily="34" charset="0"/>
                </a:endParaRPr>
              </a:p>
            </p:txBody>
          </p:sp>
        </mc:Choice>
        <mc:Fallback xmlns="">
          <p:sp>
            <p:nvSpPr>
              <p:cNvPr id="9" name="Rectangle 8">
                <a:extLst>
                  <a:ext uri="{FF2B5EF4-FFF2-40B4-BE49-F238E27FC236}">
                    <a16:creationId xmlns:a16="http://schemas.microsoft.com/office/drawing/2014/main" id="{D9493B86-F389-DB7E-1FB2-AEC84D725BAD}"/>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6389309" y="3910049"/>
                <a:ext cx="656896" cy="204952"/>
              </a:xfrm>
              <a:prstGeom prst="rect">
                <a:avLst/>
              </a:prstGeom>
              <a:blipFill>
                <a:blip r:embed="rId6"/>
                <a:stretch>
                  <a:fillRect b="-33333"/>
                </a:stretch>
              </a:blipFill>
              <a:ln>
                <a:solidFill>
                  <a:schemeClr val="bg1"/>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5D2F-0D91-083A-A89E-81222019B193}"/>
              </a:ext>
            </a:extLst>
          </p:cNvPr>
          <p:cNvSpPr>
            <a:spLocks noGrp="1"/>
          </p:cNvSpPr>
          <p:nvPr>
            <p:ph type="ctrTitle"/>
          </p:nvPr>
        </p:nvSpPr>
        <p:spPr/>
        <p:txBody>
          <a:bodyPr/>
          <a:lstStyle/>
          <a:p>
            <a:r>
              <a:rPr lang="en-AU" dirty="0"/>
              <a:t>Apply</a:t>
            </a:r>
          </a:p>
        </p:txBody>
      </p:sp>
    </p:spTree>
    <p:extLst>
      <p:ext uri="{BB962C8B-B14F-4D97-AF65-F5344CB8AC3E}">
        <p14:creationId xmlns:p14="http://schemas.microsoft.com/office/powerpoint/2010/main" val="126113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World's largest Ferris wheels </a:t>
            </a:r>
          </a:p>
        </p:txBody>
      </p:sp>
      <p:graphicFrame>
        <p:nvGraphicFramePr>
          <p:cNvPr id="4" name="Table 3" descr="Table of location vs radius, showing the radius of four ferris wheels. Dubai, 125 metres, Las Vegas, 83.3 metres, Singapore, 82.5 metres and London 67.5 metres">
            <a:extLst>
              <a:ext uri="{FF2B5EF4-FFF2-40B4-BE49-F238E27FC236}">
                <a16:creationId xmlns:a16="http://schemas.microsoft.com/office/drawing/2014/main" id="{206C0D97-1BA7-D6E8-6603-566E52984B1F}"/>
              </a:ext>
            </a:extLst>
          </p:cNvPr>
          <p:cNvGraphicFramePr>
            <a:graphicFrameLocks noGrp="1"/>
          </p:cNvGraphicFramePr>
          <p:nvPr>
            <p:extLst>
              <p:ext uri="{D42A27DB-BD31-4B8C-83A1-F6EECF244321}">
                <p14:modId xmlns:p14="http://schemas.microsoft.com/office/powerpoint/2010/main" val="1449747986"/>
              </p:ext>
            </p:extLst>
          </p:nvPr>
        </p:nvGraphicFramePr>
        <p:xfrm>
          <a:off x="1917700" y="1710266"/>
          <a:ext cx="8128000" cy="3600000"/>
        </p:xfrm>
        <a:graphic>
          <a:graphicData uri="http://schemas.openxmlformats.org/drawingml/2006/table">
            <a:tbl>
              <a:tblPr firstRow="1" bandRow="1">
                <a:tableStyleId>{B301B821-A1FF-4177-AEE7-76D212191A09}</a:tableStyleId>
              </a:tblPr>
              <a:tblGrid>
                <a:gridCol w="4064000">
                  <a:extLst>
                    <a:ext uri="{9D8B030D-6E8A-4147-A177-3AD203B41FA5}">
                      <a16:colId xmlns:a16="http://schemas.microsoft.com/office/drawing/2014/main" val="3133666136"/>
                    </a:ext>
                  </a:extLst>
                </a:gridCol>
                <a:gridCol w="4064000">
                  <a:extLst>
                    <a:ext uri="{9D8B030D-6E8A-4147-A177-3AD203B41FA5}">
                      <a16:colId xmlns:a16="http://schemas.microsoft.com/office/drawing/2014/main" val="549302554"/>
                    </a:ext>
                  </a:extLst>
                </a:gridCol>
              </a:tblGrid>
              <a:tr h="720000">
                <a:tc>
                  <a:txBody>
                    <a:bodyPr/>
                    <a:lstStyle/>
                    <a:p>
                      <a:pPr algn="l"/>
                      <a:r>
                        <a:rPr lang="en-AU" b="1" i="0" dirty="0">
                          <a:latin typeface="Arial" panose="020B0604020202020204" pitchFamily="34" charset="0"/>
                          <a:cs typeface="Arial" panose="020B0604020202020204" pitchFamily="34" charset="0"/>
                        </a:rPr>
                        <a:t>Location</a:t>
                      </a:r>
                    </a:p>
                  </a:txBody>
                  <a:tcPr anchor="ctr"/>
                </a:tc>
                <a:tc>
                  <a:txBody>
                    <a:bodyPr/>
                    <a:lstStyle/>
                    <a:p>
                      <a:pPr algn="l"/>
                      <a:r>
                        <a:rPr lang="en-AU" b="1" i="0" dirty="0">
                          <a:latin typeface="Arial" panose="020B0604020202020204" pitchFamily="34" charset="0"/>
                          <a:cs typeface="Arial" panose="020B0604020202020204" pitchFamily="34" charset="0"/>
                        </a:rPr>
                        <a:t>Radius</a:t>
                      </a:r>
                    </a:p>
                  </a:txBody>
                  <a:tcPr anchor="ctr"/>
                </a:tc>
                <a:extLst>
                  <a:ext uri="{0D108BD9-81ED-4DB2-BD59-A6C34878D82A}">
                    <a16:rowId xmlns:a16="http://schemas.microsoft.com/office/drawing/2014/main" val="917304554"/>
                  </a:ext>
                </a:extLst>
              </a:tr>
              <a:tr h="720000">
                <a:tc>
                  <a:txBody>
                    <a:bodyPr/>
                    <a:lstStyle/>
                    <a:p>
                      <a:r>
                        <a:rPr lang="en-AU" dirty="0">
                          <a:latin typeface="Arial" panose="020B0604020202020204" pitchFamily="34" charset="0"/>
                          <a:cs typeface="Arial" panose="020B0604020202020204" pitchFamily="34" charset="0"/>
                        </a:rPr>
                        <a:t>Dubai, United Arab Emits </a:t>
                      </a:r>
                    </a:p>
                  </a:txBody>
                  <a:tcPr anchor="ctr"/>
                </a:tc>
                <a:tc>
                  <a:txBody>
                    <a:bodyPr/>
                    <a:lstStyle/>
                    <a:p>
                      <a:pPr algn="l"/>
                      <a:r>
                        <a:rPr lang="en-AU" dirty="0">
                          <a:latin typeface="Arial" panose="020B0604020202020204" pitchFamily="34" charset="0"/>
                          <a:cs typeface="Arial" panose="020B0604020202020204" pitchFamily="34" charset="0"/>
                        </a:rPr>
                        <a:t>125 metres</a:t>
                      </a:r>
                    </a:p>
                  </a:txBody>
                  <a:tcPr anchor="ctr"/>
                </a:tc>
                <a:extLst>
                  <a:ext uri="{0D108BD9-81ED-4DB2-BD59-A6C34878D82A}">
                    <a16:rowId xmlns:a16="http://schemas.microsoft.com/office/drawing/2014/main" val="2624287143"/>
                  </a:ext>
                </a:extLst>
              </a:tr>
              <a:tr h="720000">
                <a:tc>
                  <a:txBody>
                    <a:bodyPr/>
                    <a:lstStyle/>
                    <a:p>
                      <a:r>
                        <a:rPr lang="en-AU" dirty="0">
                          <a:latin typeface="Arial" panose="020B0604020202020204" pitchFamily="34" charset="0"/>
                          <a:cs typeface="Arial" panose="020B0604020202020204" pitchFamily="34" charset="0"/>
                        </a:rPr>
                        <a:t>Las Vegas, USA</a:t>
                      </a:r>
                    </a:p>
                  </a:txBody>
                  <a:tcPr anchor="ctr"/>
                </a:tc>
                <a:tc>
                  <a:txBody>
                    <a:bodyPr/>
                    <a:lstStyle/>
                    <a:p>
                      <a:pPr algn="l"/>
                      <a:r>
                        <a:rPr lang="en-AU" dirty="0">
                          <a:latin typeface="Arial" panose="020B0604020202020204" pitchFamily="34" charset="0"/>
                          <a:cs typeface="Arial" panose="020B0604020202020204" pitchFamily="34" charset="0"/>
                        </a:rPr>
                        <a:t>83.8 metres</a:t>
                      </a:r>
                    </a:p>
                  </a:txBody>
                  <a:tcPr anchor="ctr"/>
                </a:tc>
                <a:extLst>
                  <a:ext uri="{0D108BD9-81ED-4DB2-BD59-A6C34878D82A}">
                    <a16:rowId xmlns:a16="http://schemas.microsoft.com/office/drawing/2014/main" val="969479099"/>
                  </a:ext>
                </a:extLst>
              </a:tr>
              <a:tr h="720000">
                <a:tc>
                  <a:txBody>
                    <a:bodyPr/>
                    <a:lstStyle/>
                    <a:p>
                      <a:r>
                        <a:rPr lang="en-AU" dirty="0">
                          <a:latin typeface="Arial" panose="020B0604020202020204" pitchFamily="34" charset="0"/>
                          <a:cs typeface="Arial" panose="020B0604020202020204" pitchFamily="34" charset="0"/>
                        </a:rPr>
                        <a:t>Singapore</a:t>
                      </a:r>
                    </a:p>
                  </a:txBody>
                  <a:tcPr anchor="ctr"/>
                </a:tc>
                <a:tc>
                  <a:txBody>
                    <a:bodyPr/>
                    <a:lstStyle/>
                    <a:p>
                      <a:pPr algn="l"/>
                      <a:r>
                        <a:rPr lang="en-AU" dirty="0">
                          <a:latin typeface="Arial" panose="020B0604020202020204" pitchFamily="34" charset="0"/>
                          <a:cs typeface="Arial" panose="020B0604020202020204" pitchFamily="34" charset="0"/>
                        </a:rPr>
                        <a:t>82.5 metres</a:t>
                      </a:r>
                    </a:p>
                  </a:txBody>
                  <a:tcPr anchor="ctr"/>
                </a:tc>
                <a:extLst>
                  <a:ext uri="{0D108BD9-81ED-4DB2-BD59-A6C34878D82A}">
                    <a16:rowId xmlns:a16="http://schemas.microsoft.com/office/drawing/2014/main" val="1918452695"/>
                  </a:ext>
                </a:extLst>
              </a:tr>
              <a:tr h="720000">
                <a:tc>
                  <a:txBody>
                    <a:bodyPr/>
                    <a:lstStyle/>
                    <a:p>
                      <a:r>
                        <a:rPr lang="en-AU" dirty="0">
                          <a:latin typeface="Arial" panose="020B0604020202020204" pitchFamily="34" charset="0"/>
                          <a:cs typeface="Arial" panose="020B0604020202020204" pitchFamily="34" charset="0"/>
                        </a:rPr>
                        <a:t>London, United Kingdom</a:t>
                      </a:r>
                    </a:p>
                  </a:txBody>
                  <a:tcPr anchor="ctr"/>
                </a:tc>
                <a:tc>
                  <a:txBody>
                    <a:bodyPr/>
                    <a:lstStyle/>
                    <a:p>
                      <a:pPr algn="l"/>
                      <a:r>
                        <a:rPr lang="en-AU" dirty="0">
                          <a:latin typeface="Arial" panose="020B0604020202020204" pitchFamily="34" charset="0"/>
                          <a:cs typeface="Arial" panose="020B0604020202020204" pitchFamily="34" charset="0"/>
                        </a:rPr>
                        <a:t>67.5 metres</a:t>
                      </a:r>
                    </a:p>
                  </a:txBody>
                  <a:tcPr anchor="ctr"/>
                </a:tc>
                <a:extLst>
                  <a:ext uri="{0D108BD9-81ED-4DB2-BD59-A6C34878D82A}">
                    <a16:rowId xmlns:a16="http://schemas.microsoft.com/office/drawing/2014/main" val="3331501432"/>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6</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rgbClr val="CBEDFD"/>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7</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Props1.xml><?xml version="1.0" encoding="utf-8"?>
<ds:datastoreItem xmlns:ds="http://schemas.openxmlformats.org/officeDocument/2006/customXml" ds:itemID="{D9314A62-3EE7-4395-8611-5AB122DD5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www.w3.org/XML/1998/namespace"/>
    <ds:schemaRef ds:uri="98740c54-966f-451d-a76c-e38eb7fddd55"/>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094ce8ca-8c20-4eb0-bb23-b47a1c76b75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391</Words>
  <Application>Microsoft Macintosh PowerPoint</Application>
  <PresentationFormat>Widescreen</PresentationFormat>
  <Paragraphs>39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Cambria Math</vt:lpstr>
      <vt:lpstr>NSWG Corporate</vt:lpstr>
      <vt:lpstr>Graphing using the unit circle</vt:lpstr>
      <vt:lpstr>Explore</vt:lpstr>
      <vt:lpstr>What to graph (1)</vt:lpstr>
      <vt:lpstr>What to graph (2)</vt:lpstr>
      <vt:lpstr>Apply</vt:lpstr>
      <vt:lpstr>World's largest Ferris wheels </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using the unit circle – elective – the unit circle, Lesson 8</dc:title>
  <dc:subject/>
  <dc:creator>NSW Department of Education</dc:creator>
  <cp:keywords/>
  <dc:description/>
  <dcterms:created xsi:type="dcterms:W3CDTF">2022-12-14T10:07:55Z</dcterms:created>
  <dcterms:modified xsi:type="dcterms:W3CDTF">2025-02-10T23:10:10Z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