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6"/>
  </p:notesMasterIdLst>
  <p:handoutMasterIdLst>
    <p:handoutMasterId r:id="rId7"/>
  </p:handoutMasterIdLst>
  <p:sldIdLst>
    <p:sldId id="257" r:id="rId2"/>
    <p:sldId id="272" r:id="rId3"/>
    <p:sldId id="376" r:id="rId4"/>
    <p:sldId id="372"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
      <p:font typeface="Public Sans SemiBold" pitchFamily="2" charset="0"/>
      <p:regular r:id="rId14"/>
      <p:bold r:id="rId15"/>
      <p:italic r:id="rId16"/>
      <p:bold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D6F80-95EF-478E-82AD-24853DB01506}" v="10" dt="2024-04-24T04:02:50.29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3" autoAdjust="0"/>
    <p:restoredTop sz="86281" autoAdjust="0"/>
  </p:normalViewPr>
  <p:slideViewPr>
    <p:cSldViewPr snapToGrid="0">
      <p:cViewPr varScale="1">
        <p:scale>
          <a:sx n="56" d="100"/>
          <a:sy n="56" d="100"/>
        </p:scale>
        <p:origin x="615" y="5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microsoft.com/office/2018/10/relationships/authors" Target="authors.xml"/><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985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4657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12012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06426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5548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032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370987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17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35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81184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20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74965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0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722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531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0829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7218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232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500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2440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707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5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0389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23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6250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59975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629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89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4554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00667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0378572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Four equal groups</a:t>
            </a:r>
          </a:p>
        </p:txBody>
      </p:sp>
      <p:sp>
        <p:nvSpPr>
          <p:cNvPr id="4" name="Text Placeholder 3">
            <a:extLst>
              <a:ext uri="{FF2B5EF4-FFF2-40B4-BE49-F238E27FC236}">
                <a16:creationId xmlns:a16="http://schemas.microsoft.com/office/drawing/2014/main" id="{51D5B369-93CA-6718-C27C-370A4E48C468}"/>
              </a:ext>
            </a:extLst>
          </p:cNvPr>
          <p:cNvSpPr>
            <a:spLocks noGrp="1"/>
          </p:cNvSpPr>
          <p:nvPr>
            <p:ph type="body" sz="quarter" idx="14"/>
          </p:nvPr>
        </p:nvSpPr>
        <p:spPr/>
        <p:txBody>
          <a:bodyPr/>
          <a:lstStyle/>
          <a:p>
            <a:r>
              <a:rPr lang="en-AU" dirty="0"/>
              <a:t>Explicit teaching</a:t>
            </a:r>
          </a:p>
          <a:p>
            <a:endParaRPr lang="en-US" dirty="0"/>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5-number summary</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pic>
        <p:nvPicPr>
          <p:cNvPr id="9" name="Picture 8" descr="A dot plot from 1 to 10 with blue data points at 1,2,2,3,4,5,6,6,7,8,9,10. A red arrow labelled Min is pointing at the 1. A red vertical line, labelled Q1, at 2.5, a red vertical line, labelled Median, at 5.5, a red vertical line, labelled Q3, at 7.5, a red arrow, labelled Max, pointing at the 10.">
            <a:extLst>
              <a:ext uri="{FF2B5EF4-FFF2-40B4-BE49-F238E27FC236}">
                <a16:creationId xmlns:a16="http://schemas.microsoft.com/office/drawing/2014/main" id="{0BE6F227-96B7-2982-62C5-EB771D00D946}"/>
              </a:ext>
            </a:extLst>
          </p:cNvPr>
          <p:cNvPicPr>
            <a:picLocks noChangeAspect="1"/>
          </p:cNvPicPr>
          <p:nvPr/>
        </p:nvPicPr>
        <p:blipFill>
          <a:blip r:embed="rId2"/>
          <a:stretch>
            <a:fillRect/>
          </a:stretch>
        </p:blipFill>
        <p:spPr>
          <a:xfrm>
            <a:off x="871731" y="1738332"/>
            <a:ext cx="10524736" cy="3213470"/>
          </a:xfrm>
          <a:prstGeom prst="rect">
            <a:avLst/>
          </a:prstGeom>
        </p:spPr>
      </p:pic>
      <p:sp>
        <p:nvSpPr>
          <p:cNvPr id="10" name="Speech Bubble: Rectangle with Corners Rounded 9">
            <a:extLst>
              <a:ext uri="{FF2B5EF4-FFF2-40B4-BE49-F238E27FC236}">
                <a16:creationId xmlns:a16="http://schemas.microsoft.com/office/drawing/2014/main" id="{B0A70CA4-ABA0-B608-4B53-62421534053A}"/>
              </a:ext>
            </a:extLst>
          </p:cNvPr>
          <p:cNvSpPr/>
          <p:nvPr/>
        </p:nvSpPr>
        <p:spPr>
          <a:xfrm>
            <a:off x="439271" y="5464417"/>
            <a:ext cx="2460683" cy="607709"/>
          </a:xfrm>
          <a:prstGeom prst="wedgeRoundRectCallout">
            <a:avLst>
              <a:gd name="adj1" fmla="val -14756"/>
              <a:gd name="adj2" fmla="val -149248"/>
              <a:gd name="adj3" fmla="val 16667"/>
            </a:avLst>
          </a:prstGeom>
          <a:solidFill>
            <a:schemeClr val="accent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What do you notice?</a:t>
            </a:r>
          </a:p>
        </p:txBody>
      </p:sp>
      <p:sp>
        <p:nvSpPr>
          <p:cNvPr id="11" name="Speech Bubble: Rectangle with Corners Rounded 10">
            <a:extLst>
              <a:ext uri="{FF2B5EF4-FFF2-40B4-BE49-F238E27FC236}">
                <a16:creationId xmlns:a16="http://schemas.microsoft.com/office/drawing/2014/main" id="{EBA7BF44-F584-2F72-D472-83CEC90CC567}"/>
              </a:ext>
            </a:extLst>
          </p:cNvPr>
          <p:cNvSpPr/>
          <p:nvPr/>
        </p:nvSpPr>
        <p:spPr>
          <a:xfrm>
            <a:off x="9251451" y="5464417"/>
            <a:ext cx="2592549" cy="607709"/>
          </a:xfrm>
          <a:prstGeom prst="wedgeRoundRectCallout">
            <a:avLst>
              <a:gd name="adj1" fmla="val 13709"/>
              <a:gd name="adj2" fmla="val -146423"/>
              <a:gd name="adj3" fmla="val 16667"/>
            </a:avLst>
          </a:prstGeom>
          <a:solidFill>
            <a:schemeClr val="accent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do you wonder?</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837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353</Words>
  <Application>Microsoft Office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SemiBold</vt:lpstr>
      <vt:lpstr>Public Sans</vt:lpstr>
      <vt:lpstr>Times New Roman</vt:lpstr>
      <vt:lpstr>Public Sans Light</vt:lpstr>
      <vt:lpstr>Arial</vt:lpstr>
      <vt:lpstr>1_NSWG Corporate</vt:lpstr>
      <vt:lpstr>Four equal groups</vt:lpstr>
      <vt:lpstr>Explore</vt:lpstr>
      <vt:lpstr>5-number summary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equal groups slideshow</dc:title>
  <dc:subject/>
  <dc:creator>NSW Department of Education</dc:creator>
  <dcterms:created xsi:type="dcterms:W3CDTF">2024-04-24T04:02:22Z</dcterms:created>
  <dcterms:modified xsi:type="dcterms:W3CDTF">2024-04-24T04:03:03Z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2024-04-24T04:02:33Z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32b3042e-943a-4b95-b518-3dc05450ad47</vt:lpwstr>
  </property>
  <property fmtid="{D5CDD505-2E9C-101B-9397-08002B2CF9AE}" pid="8" name="MSIP_Label_b603dfd7-d93a-4381-a340-2995d8282205_ContentBits">
    <vt:lpwstr>0</vt:lpwstr>
  </property>
</Properties>
</file>