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7"/>
  </p:notesMasterIdLst>
  <p:handoutMasterIdLst>
    <p:handoutMasterId r:id="rId8"/>
  </p:handoutMasterIdLst>
  <p:sldIdLst>
    <p:sldId id="257" r:id="rId2"/>
    <p:sldId id="376" r:id="rId3"/>
    <p:sldId id="377" r:id="rId4"/>
    <p:sldId id="378" r:id="rId5"/>
    <p:sldId id="361" r:id="rId6"/>
  </p:sldIdLst>
  <p:sldSz cx="12192000" cy="6858000"/>
  <p:notesSz cx="6858000" cy="9144000"/>
  <p:embeddedFontLst>
    <p:embeddedFont>
      <p:font typeface="Public Sans" pitchFamily="2" charset="0"/>
      <p:regular r:id="rId9"/>
      <p:bold r:id="rId10"/>
      <p:italic r:id="rId11"/>
      <p:boldItalic r:id="rId12"/>
    </p:embeddedFont>
    <p:embeddedFont>
      <p:font typeface="Public Sans Light" pitchFamily="2" charset="0"/>
      <p:regular r:id="rId13"/>
      <p:italic r:id="rId1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34CBB4B3-3397-45FC-769A-8FC378E8FA1C}" name="Kim McGown" initials="KM" userId="S::Kim.McGown@det.nsw.edu.au::918567f1-a53d-4ed9-b182-ffed37b959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281" autoAdjust="0"/>
  </p:normalViewPr>
  <p:slideViewPr>
    <p:cSldViewPr snapToGrid="0">
      <p:cViewPr varScale="1">
        <p:scale>
          <a:sx n="100" d="100"/>
          <a:sy n="100" d="100"/>
        </p:scale>
        <p:origin x="108" y="132"/>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4/06/2024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4/06/2024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95151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47512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292361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3367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202043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44813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257162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294315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583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133705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233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24488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835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8438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039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80346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86537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6750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6745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97082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1625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087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84528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8831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48911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180970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76547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43727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61867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180391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56523341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unsplash.com/license" TargetMode="External"/><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Approximating distance</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t>Explicit teaching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Launch</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How far away is the photographer?</a:t>
            </a:r>
          </a:p>
        </p:txBody>
      </p:sp>
      <p:pic>
        <p:nvPicPr>
          <p:cNvPr id="3" name="Content Placeholder 2" descr="A beautiful shot of the Sydney Opera House and Sydney Harbour Bridge.">
            <a:extLst>
              <a:ext uri="{FF2B5EF4-FFF2-40B4-BE49-F238E27FC236}">
                <a16:creationId xmlns:a16="http://schemas.microsoft.com/office/drawing/2014/main" id="{351C5637-3436-E1FA-362B-C6A564BA65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694895" y="1562196"/>
            <a:ext cx="6802211" cy="4537075"/>
          </a:xfrm>
          <a:prstGeom prst="rect">
            <a:avLst/>
          </a:prstGeom>
          <a:noFill/>
          <a:ln>
            <a:noFill/>
          </a:ln>
        </p:spPr>
      </p:pic>
      <p:sp>
        <p:nvSpPr>
          <p:cNvPr id="5" name="TextBox 4">
            <a:extLst>
              <a:ext uri="{FF2B5EF4-FFF2-40B4-BE49-F238E27FC236}">
                <a16:creationId xmlns:a16="http://schemas.microsoft.com/office/drawing/2014/main" id="{42A20E30-7E5E-1E20-8E2C-79E410C841F6}"/>
              </a:ext>
            </a:extLst>
          </p:cNvPr>
          <p:cNvSpPr txBox="1"/>
          <p:nvPr/>
        </p:nvSpPr>
        <p:spPr>
          <a:xfrm>
            <a:off x="360000" y="6368934"/>
            <a:ext cx="4834088" cy="180000"/>
          </a:xfrm>
          <a:prstGeom prst="rect">
            <a:avLst/>
          </a:prstGeom>
          <a:noFill/>
        </p:spPr>
        <p:txBody>
          <a:bodyPr wrap="square" lIns="0" tIns="0" rIns="0" bIns="0" rtlCol="0">
            <a:noAutofit/>
          </a:bodyPr>
          <a:lstStyle/>
          <a:p>
            <a:pPr algn="l"/>
            <a:r>
              <a:rPr lang="en-AU" sz="1200" dirty="0"/>
              <a:t>Image licensed under </a:t>
            </a:r>
            <a:r>
              <a:rPr lang="en-AU" sz="1200" dirty="0">
                <a:hlinkClick r:id="rId3"/>
              </a:rPr>
              <a:t>Unsplash License</a:t>
            </a:r>
            <a:r>
              <a:rPr lang="en-AU" sz="1200" dirty="0"/>
              <a:t>.</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3934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0080000" cy="545601"/>
          </a:xfrm>
        </p:spPr>
        <p:txBody>
          <a:bodyPr/>
          <a:lstStyle/>
          <a:p>
            <a:r>
              <a:rPr lang="en-AU" dirty="0"/>
              <a:t>Explore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Thumb position when each eye is closed</a:t>
            </a:r>
          </a:p>
        </p:txBody>
      </p:sp>
      <p:pic>
        <p:nvPicPr>
          <p:cNvPr id="8" name="Picture 7" descr="A building with a thumb on the left in front of the building and another on the right.">
            <a:extLst>
              <a:ext uri="{FF2B5EF4-FFF2-40B4-BE49-F238E27FC236}">
                <a16:creationId xmlns:a16="http://schemas.microsoft.com/office/drawing/2014/main" id="{ECC6B4CE-89AA-D045-22F2-D4CFB419B800}"/>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60000" y="1568490"/>
            <a:ext cx="5795579" cy="4709894"/>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214509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Explore (2)</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Similar triangles for approximating distance</a:t>
            </a:r>
          </a:p>
        </p:txBody>
      </p:sp>
      <p:pic>
        <p:nvPicPr>
          <p:cNvPr id="3" name="Picture 2" descr="Two eyes on the left connected to create the base of an isosceles triangle, connected to a thumb as the apex of the triangle. The thumb is the apex of another isosceles triangle that is vertically opposite that shows a building. ">
            <a:extLst>
              <a:ext uri="{FF2B5EF4-FFF2-40B4-BE49-F238E27FC236}">
                <a16:creationId xmlns:a16="http://schemas.microsoft.com/office/drawing/2014/main" id="{F3EEC2D5-7BBA-8CC3-1F00-1DC1F1DD0C2F}"/>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14457" y="2396007"/>
            <a:ext cx="11168367" cy="3014717"/>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3148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a:t>
            </a:r>
            <a:r>
              <a:rPr lang="en-AU" dirty="0"/>
              <a:t>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369</Words>
  <Application>Microsoft Office PowerPoint</Application>
  <PresentationFormat>Widescreen</PresentationFormat>
  <Paragraphs>25</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Public Sans Light</vt:lpstr>
      <vt:lpstr>Public Sans</vt:lpstr>
      <vt:lpstr>Times New Roman</vt:lpstr>
      <vt:lpstr>Arial</vt:lpstr>
      <vt:lpstr>1_NSWG Corporate</vt:lpstr>
      <vt:lpstr>Approximating distance</vt:lpstr>
      <vt:lpstr>Launch</vt:lpstr>
      <vt:lpstr>Explore (1)</vt:lpstr>
      <vt:lpstr>Explore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Approximating distance</dc:title>
  <dc:creator>NSW Department of Education</dc:creator>
  <dcterms:created xsi:type="dcterms:W3CDTF">2024-06-04T03:34:34Z</dcterms:created>
  <dcterms:modified xsi:type="dcterms:W3CDTF">2024-06-04T03:34:52Z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2024-06-04T03:34:52Z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2b96c472-bdca-4fc3-94d2-65755b965c3b</vt:lpwstr>
  </property>
  <property fmtid="{D5CDD505-2E9C-101B-9397-08002B2CF9AE}" pid="8" name="MSIP_Label_b603dfd7-d93a-4381-a340-2995d8282205_ContentBits">
    <vt:lpwstr>0</vt:lpwstr>
  </property>
</Properties>
</file>