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745" r:id="rId1"/>
  </p:sldMasterIdLst>
  <p:notesMasterIdLst>
    <p:notesMasterId r:id="rId6"/>
  </p:notesMasterIdLst>
  <p:handoutMasterIdLst>
    <p:handoutMasterId r:id="rId7"/>
  </p:handoutMasterIdLst>
  <p:sldIdLst>
    <p:sldId id="257" r:id="rId2"/>
    <p:sldId id="272" r:id="rId3"/>
    <p:sldId id="377" r:id="rId4"/>
    <p:sldId id="361" r:id="rId5"/>
  </p:sldIdLst>
  <p:sldSz cx="12192000" cy="6858000"/>
  <p:notesSz cx="6858000" cy="9144000"/>
  <p:embeddedFontLst>
    <p:embeddedFont>
      <p:font typeface="Public Sans" pitchFamily="2" charset="0"/>
      <p:regular r:id="rId8"/>
      <p:bold r:id="rId9"/>
      <p:italic r:id="rId10"/>
      <p:boldItalic r:id="rId11"/>
    </p:embeddedFont>
    <p:embeddedFont>
      <p:font typeface="Public Sans Light" pitchFamily="2" charset="0"/>
      <p:regular r:id="rId12"/>
      <p:italic r:id="rId13"/>
    </p:embeddedFont>
  </p:embeddedFontLst>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1B9AE479-94A8-1CA7-5801-61D0BC5792BC}" name="Sandrine Woo" initials="SW" userId="S::Sandrine.Woo@det.nsw.edu.au::54ed00b1-333b-4894-8cbd-7f4a7425a40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D3D6"/>
    <a:srgbClr val="EBEBEB"/>
    <a:srgbClr val="FFFFFF"/>
    <a:srgbClr val="00296C"/>
    <a:srgbClr val="146CFD"/>
    <a:srgbClr val="0070C0"/>
    <a:srgbClr val="CBEDFD"/>
    <a:srgbClr val="002664"/>
    <a:srgbClr val="0046B8"/>
    <a:srgbClr val="F6AC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A111915-BE36-4E01-A7E5-04B1672EAD3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6323" autoAdjust="0"/>
  </p:normalViewPr>
  <p:slideViewPr>
    <p:cSldViewPr snapToGrid="0">
      <p:cViewPr varScale="1">
        <p:scale>
          <a:sx n="88" d="100"/>
          <a:sy n="88" d="100"/>
        </p:scale>
        <p:origin x="588" y="90"/>
      </p:cViewPr>
      <p:guideLst>
        <p:guide orient="horz" pos="2160"/>
        <p:guide pos="3863"/>
      </p:guideLst>
    </p:cSldViewPr>
  </p:slideViewPr>
  <p:outlineViewPr>
    <p:cViewPr>
      <p:scale>
        <a:sx n="33" d="100"/>
        <a:sy n="33" d="100"/>
      </p:scale>
      <p:origin x="0" y="-18344"/>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4548" y="10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font" Target="fonts/font5.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3F5A19-4E20-4EDB-9EC8-DF02AC748E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latin typeface="Public Sans" pitchFamily="2" charset="0"/>
            </a:endParaRPr>
          </a:p>
        </p:txBody>
      </p:sp>
      <p:sp>
        <p:nvSpPr>
          <p:cNvPr id="3" name="Date Placeholder 2">
            <a:extLst>
              <a:ext uri="{FF2B5EF4-FFF2-40B4-BE49-F238E27FC236}">
                <a16:creationId xmlns:a16="http://schemas.microsoft.com/office/drawing/2014/main" id="{6F2B4FC2-E151-470D-9291-01D2A5A6D3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0BF4B7B-ADA4-42BE-A113-1D67CA67812F}" type="datetimeFigureOut">
              <a:rPr lang="en-AU" smtClean="0">
                <a:latin typeface="Public Sans" pitchFamily="2" charset="0"/>
              </a:rPr>
              <a:t>4/06/2024</a:t>
            </a:fld>
            <a:endParaRPr lang="en-AU">
              <a:latin typeface="Public Sans" pitchFamily="2" charset="0"/>
            </a:endParaRPr>
          </a:p>
        </p:txBody>
      </p:sp>
      <p:sp>
        <p:nvSpPr>
          <p:cNvPr id="4" name="Footer Placeholder 3">
            <a:extLst>
              <a:ext uri="{FF2B5EF4-FFF2-40B4-BE49-F238E27FC236}">
                <a16:creationId xmlns:a16="http://schemas.microsoft.com/office/drawing/2014/main" id="{2F07DE46-ED0B-49F3-8199-C129451A46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latin typeface="Public Sans" pitchFamily="2" charset="0"/>
            </a:endParaRPr>
          </a:p>
        </p:txBody>
      </p:sp>
      <p:sp>
        <p:nvSpPr>
          <p:cNvPr id="5" name="Slide Number Placeholder 4">
            <a:extLst>
              <a:ext uri="{FF2B5EF4-FFF2-40B4-BE49-F238E27FC236}">
                <a16:creationId xmlns:a16="http://schemas.microsoft.com/office/drawing/2014/main" id="{56DA6684-5527-4DB9-88B5-C4F66FB5F78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AF8501-5769-46EC-B8B9-363B75FA9999}" type="slidenum">
              <a:rPr lang="en-AU" smtClean="0">
                <a:latin typeface="Public Sans" pitchFamily="2" charset="0"/>
              </a:rPr>
              <a:t>‹#›</a:t>
            </a:fld>
            <a:endParaRPr lang="en-AU">
              <a:latin typeface="Public Sans" pitchFamily="2" charset="0"/>
            </a:endParaRPr>
          </a:p>
        </p:txBody>
      </p:sp>
    </p:spTree>
    <p:extLst>
      <p:ext uri="{BB962C8B-B14F-4D97-AF65-F5344CB8AC3E}">
        <p14:creationId xmlns:p14="http://schemas.microsoft.com/office/powerpoint/2010/main" val="4144793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Public Sans" pitchFamily="2" charset="0"/>
              </a:defRPr>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Public Sans" pitchFamily="2" charset="0"/>
              </a:defRPr>
            </a:lvl1pPr>
          </a:lstStyle>
          <a:p>
            <a:fld id="{EC6F825C-382E-4C1A-82AB-BCE4AFD21ABE}" type="datetimeFigureOut">
              <a:rPr lang="en-AU" smtClean="0"/>
              <a:pPr/>
              <a:t>4/06/2024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Public Sans" pitchFamily="2" charset="0"/>
              </a:defRPr>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Public Sans" pitchFamily="2" charset="0"/>
              </a:defRPr>
            </a:lvl1pPr>
          </a:lstStyle>
          <a:p>
            <a:fld id="{B07158C4-A119-4B78-9DE8-A50001BC31DC}" type="slidenum">
              <a:rPr lang="en-AU" smtClean="0"/>
              <a:pPr/>
              <a:t>‹#›</a:t>
            </a:fld>
            <a:endParaRPr lang="en-AU"/>
          </a:p>
        </p:txBody>
      </p:sp>
    </p:spTree>
    <p:extLst>
      <p:ext uri="{BB962C8B-B14F-4D97-AF65-F5344CB8AC3E}">
        <p14:creationId xmlns:p14="http://schemas.microsoft.com/office/powerpoint/2010/main" val="3301092027"/>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Public Sans" pitchFamily="2" charset="0"/>
        <a:ea typeface="+mn-ea"/>
        <a:cs typeface="+mn-cs"/>
      </a:defRPr>
    </a:lvl1pPr>
    <a:lvl2pPr marL="609585" algn="l" defTabSz="1219170" rtl="0" eaLnBrk="1" latinLnBrk="0" hangingPunct="1">
      <a:defRPr sz="1600" kern="1200">
        <a:solidFill>
          <a:schemeClr val="tx1"/>
        </a:solidFill>
        <a:latin typeface="Public Sans" pitchFamily="2" charset="0"/>
        <a:ea typeface="+mn-ea"/>
        <a:cs typeface="+mn-cs"/>
      </a:defRPr>
    </a:lvl2pPr>
    <a:lvl3pPr marL="1219170" algn="l" defTabSz="1219170" rtl="0" eaLnBrk="1" latinLnBrk="0" hangingPunct="1">
      <a:defRPr sz="1600" kern="1200">
        <a:solidFill>
          <a:schemeClr val="tx1"/>
        </a:solidFill>
        <a:latin typeface="Public Sans" pitchFamily="2" charset="0"/>
        <a:ea typeface="+mn-ea"/>
        <a:cs typeface="+mn-cs"/>
      </a:defRPr>
    </a:lvl3pPr>
    <a:lvl4pPr marL="1828754" algn="l" defTabSz="1219170" rtl="0" eaLnBrk="1" latinLnBrk="0" hangingPunct="1">
      <a:defRPr sz="1600" kern="1200">
        <a:solidFill>
          <a:schemeClr val="tx1"/>
        </a:solidFill>
        <a:latin typeface="Public Sans" pitchFamily="2" charset="0"/>
        <a:ea typeface="+mn-ea"/>
        <a:cs typeface="+mn-cs"/>
      </a:defRPr>
    </a:lvl4pPr>
    <a:lvl5pPr marL="2438339" algn="l" defTabSz="1219170" rtl="0" eaLnBrk="1" latinLnBrk="0" hangingPunct="1">
      <a:defRPr sz="1600" kern="1200">
        <a:solidFill>
          <a:schemeClr val="tx1"/>
        </a:solidFill>
        <a:latin typeface="Public Sans" pitchFamily="2"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chemeClr val="bg1"/>
                </a:solidFill>
              </a:defRPr>
            </a:lvl1pPr>
          </a:lstStyle>
          <a:p>
            <a:r>
              <a:rPr lang="en-US"/>
              <a:t>Click to edit Master title style</a:t>
            </a:r>
            <a:endParaRPr lang="en-US" dirty="0"/>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mn-lt"/>
              </a:defRPr>
            </a:lvl1pPr>
          </a:lstStyle>
          <a:p>
            <a:r>
              <a:rPr lang="en-US"/>
              <a:t>NSW Department of Education</a:t>
            </a:r>
            <a:endParaRPr lang="en-AU" dirty="0"/>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
        <p:nvSpPr>
          <p:cNvPr id="27" name="Text Placeholder 51">
            <a:extLst>
              <a:ext uri="{FF2B5EF4-FFF2-40B4-BE49-F238E27FC236}">
                <a16:creationId xmlns:a16="http://schemas.microsoft.com/office/drawing/2014/main" id="{270311DB-5A0B-2C64-FD32-3845AE0AB54C}"/>
              </a:ext>
            </a:extLst>
          </p:cNvPr>
          <p:cNvSpPr>
            <a:spLocks noGrp="1"/>
          </p:cNvSpPr>
          <p:nvPr>
            <p:ph type="body" sz="quarter" idx="12" hasCustomPrompt="1"/>
          </p:nvPr>
        </p:nvSpPr>
        <p:spPr>
          <a:xfrm>
            <a:off x="359998" y="4778427"/>
            <a:ext cx="8532000" cy="424497"/>
          </a:xfrm>
        </p:spPr>
        <p:txBody>
          <a:bodyPr/>
          <a:lstStyle>
            <a:lvl1pPr>
              <a:defRPr sz="1800">
                <a:solidFill>
                  <a:schemeClr val="accent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Presenter name, presenter title</a:t>
            </a:r>
            <a:endParaRPr lang="en-AU" dirty="0"/>
          </a:p>
        </p:txBody>
      </p:sp>
      <p:sp>
        <p:nvSpPr>
          <p:cNvPr id="28" name="Text Placeholder 51">
            <a:extLst>
              <a:ext uri="{FF2B5EF4-FFF2-40B4-BE49-F238E27FC236}">
                <a16:creationId xmlns:a16="http://schemas.microsoft.com/office/drawing/2014/main" id="{BFB21B71-10B3-4079-5902-4C0C7A33E13F}"/>
              </a:ext>
            </a:extLst>
          </p:cNvPr>
          <p:cNvSpPr>
            <a:spLocks noGrp="1"/>
          </p:cNvSpPr>
          <p:nvPr>
            <p:ph type="body" sz="quarter" idx="13" hasCustomPrompt="1"/>
          </p:nvPr>
        </p:nvSpPr>
        <p:spPr>
          <a:xfrm>
            <a:off x="9071998" y="4273686"/>
            <a:ext cx="2772001" cy="424497"/>
          </a:xfrm>
        </p:spPr>
        <p:txBody>
          <a:bodyPr/>
          <a:lstStyle>
            <a:lvl1pPr>
              <a:defRPr sz="1800">
                <a:solidFill>
                  <a:schemeClr val="accent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00 Month YYYY</a:t>
            </a:r>
            <a:endParaRPr lang="en-AU" dirty="0"/>
          </a:p>
        </p:txBody>
      </p:sp>
      <p:sp>
        <p:nvSpPr>
          <p:cNvPr id="29" name="Text Placeholder 51">
            <a:extLst>
              <a:ext uri="{FF2B5EF4-FFF2-40B4-BE49-F238E27FC236}">
                <a16:creationId xmlns:a16="http://schemas.microsoft.com/office/drawing/2014/main" id="{C1729F1B-F7E5-2176-BB52-4A213A278B69}"/>
              </a:ext>
            </a:extLst>
          </p:cNvPr>
          <p:cNvSpPr>
            <a:spLocks noGrp="1"/>
          </p:cNvSpPr>
          <p:nvPr>
            <p:ph type="body" sz="quarter" idx="14" hasCustomPrompt="1"/>
          </p:nvPr>
        </p:nvSpPr>
        <p:spPr>
          <a:xfrm>
            <a:off x="359998" y="4273686"/>
            <a:ext cx="8532000" cy="424497"/>
          </a:xfrm>
        </p:spPr>
        <p:txBody>
          <a:bodyPr/>
          <a:lstStyle>
            <a:lvl1pPr>
              <a:defRPr sz="2000">
                <a:solidFill>
                  <a:schemeClr val="accent2"/>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Subtitle</a:t>
            </a:r>
            <a:endParaRPr lang="en-AU" dirty="0"/>
          </a:p>
        </p:txBody>
      </p:sp>
    </p:spTree>
    <p:extLst>
      <p:ext uri="{BB962C8B-B14F-4D97-AF65-F5344CB8AC3E}">
        <p14:creationId xmlns:p14="http://schemas.microsoft.com/office/powerpoint/2010/main" val="482755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cknowledgement of Country">
    <p:spTree>
      <p:nvGrpSpPr>
        <p:cNvPr id="1" name=""/>
        <p:cNvGrpSpPr/>
        <p:nvPr/>
      </p:nvGrpSpPr>
      <p:grpSpPr>
        <a:xfrm>
          <a:off x="0" y="0"/>
          <a:ext cx="0" cy="0"/>
          <a:chOff x="0" y="0"/>
          <a:chExt cx="0" cy="0"/>
        </a:xfrm>
      </p:grpSpPr>
      <p:pic>
        <p:nvPicPr>
          <p:cNvPr id="10" name="Picture 9" descr="Icon&#10;&#10;Description automatically generated">
            <a:extLst>
              <a:ext uri="{FF2B5EF4-FFF2-40B4-BE49-F238E27FC236}">
                <a16:creationId xmlns:a16="http://schemas.microsoft.com/office/drawing/2014/main" id="{A0CE222A-58C3-0A08-99DB-534710A0C2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00" y="6350"/>
            <a:ext cx="5029200" cy="6845300"/>
          </a:xfrm>
          <a:prstGeom prst="rect">
            <a:avLst/>
          </a:prstGeom>
        </p:spPr>
      </p:pic>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8000" cy="4140000"/>
          </a:xfrm>
        </p:spPr>
        <p:txBody>
          <a:bodyPr>
            <a:noAutofit/>
          </a:bodyPr>
          <a:lstStyle>
            <a:lvl1pPr>
              <a:defRPr sz="1800">
                <a:solidFill>
                  <a:schemeClr val="tx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400" y="0"/>
            <a:ext cx="5040000" cy="6858000"/>
          </a:xfrm>
        </p:spPr>
        <p:txBody>
          <a:bodyPr/>
          <a:lstStyle>
            <a:lvl1pPr>
              <a:defRPr>
                <a:solidFill>
                  <a:schemeClr val="bg1"/>
                </a:solidFill>
              </a:defRPr>
            </a:lvl1pPr>
          </a:lstStyle>
          <a:p>
            <a:r>
              <a:rPr lang="en-US"/>
              <a:t>Click icon to add picture</a:t>
            </a:r>
            <a:endParaRPr lang="en-AU"/>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9" cy="360000"/>
          </a:xfrm>
        </p:spPr>
        <p:txBody>
          <a:bodyPr anchor="b">
            <a:noAutofit/>
          </a:bodyPr>
          <a:lstStyle>
            <a:lvl1pPr>
              <a:defRPr sz="1400">
                <a:latin typeface="+mn-lt"/>
              </a:defRPr>
            </a:lvl1pPr>
          </a:lstStyle>
          <a:p>
            <a:pPr lvl="0"/>
            <a:r>
              <a:rPr lang="en-US"/>
              <a:t>Caption</a:t>
            </a:r>
            <a:endParaRPr lang="en-AU"/>
          </a:p>
        </p:txBody>
      </p:sp>
      <p:sp>
        <p:nvSpPr>
          <p:cNvPr id="5" name="Slide Number Placeholder 4">
            <a:extLst>
              <a:ext uri="{FF2B5EF4-FFF2-40B4-BE49-F238E27FC236}">
                <a16:creationId xmlns:a16="http://schemas.microsoft.com/office/drawing/2014/main" id="{FA1D6039-007D-7CE1-2455-85685924710B}"/>
              </a:ext>
            </a:extLst>
          </p:cNvPr>
          <p:cNvSpPr>
            <a:spLocks noGrp="1"/>
          </p:cNvSpPr>
          <p:nvPr>
            <p:ph type="sldNum" sz="quarter" idx="16"/>
          </p:nvPr>
        </p:nvSpPr>
        <p:spPr/>
        <p:txBody>
          <a:bodyPr/>
          <a:lstStyle/>
          <a:p>
            <a:fld id="{10A01DC5-1685-4615-8240-15192985C6A2}" type="slidenum">
              <a:rPr lang="en-AU" smtClean="0"/>
              <a:pPr/>
              <a:t>‹#›</a:t>
            </a:fld>
            <a:endParaRPr lang="en-AU"/>
          </a:p>
        </p:txBody>
      </p:sp>
    </p:spTree>
    <p:extLst>
      <p:ext uri="{BB962C8B-B14F-4D97-AF65-F5344CB8AC3E}">
        <p14:creationId xmlns:p14="http://schemas.microsoft.com/office/powerpoint/2010/main" val="1634573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am slide 1">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A4DAC1B-834C-7BD5-B0BB-7FE13580EE7C}"/>
              </a:ext>
              <a:ext uri="{C183D7F6-B498-43B3-948B-1728B52AA6E4}">
                <adec:decorative xmlns:adec="http://schemas.microsoft.com/office/drawing/2017/decorative" val="1"/>
              </a:ext>
            </a:extLst>
          </p:cNvPr>
          <p:cNvSpPr>
            <a:spLocks/>
          </p:cNvSpPr>
          <p:nvPr userDrawn="1"/>
        </p:nvSpPr>
        <p:spPr>
          <a:xfrm>
            <a:off x="0" y="1"/>
            <a:ext cx="12192000" cy="13614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Oval 2">
            <a:extLst>
              <a:ext uri="{FF2B5EF4-FFF2-40B4-BE49-F238E27FC236}">
                <a16:creationId xmlns:a16="http://schemas.microsoft.com/office/drawing/2014/main" id="{B37506F2-F525-5814-9826-7AFD500EC450}"/>
              </a:ext>
              <a:ext uri="{C183D7F6-B498-43B3-948B-1728B52AA6E4}">
                <adec:decorative xmlns:adec="http://schemas.microsoft.com/office/drawing/2017/decorative" val="1"/>
              </a:ext>
            </a:extLst>
          </p:cNvPr>
          <p:cNvSpPr>
            <a:spLocks/>
          </p:cNvSpPr>
          <p:nvPr userDrawn="1"/>
        </p:nvSpPr>
        <p:spPr>
          <a:xfrm rot="15300000">
            <a:off x="11294234" y="197717"/>
            <a:ext cx="1034963" cy="103762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Oval 4">
            <a:extLst>
              <a:ext uri="{FF2B5EF4-FFF2-40B4-BE49-F238E27FC236}">
                <a16:creationId xmlns:a16="http://schemas.microsoft.com/office/drawing/2014/main" id="{0A512C00-E83C-79F8-F03D-C3C23BD06D81}"/>
              </a:ext>
              <a:ext uri="{C183D7F6-B498-43B3-948B-1728B52AA6E4}">
                <adec:decorative xmlns:adec="http://schemas.microsoft.com/office/drawing/2017/decorative" val="1"/>
              </a:ext>
            </a:extLst>
          </p:cNvPr>
          <p:cNvSpPr>
            <a:spLocks/>
          </p:cNvSpPr>
          <p:nvPr userDrawn="1"/>
        </p:nvSpPr>
        <p:spPr>
          <a:xfrm rot="15300000">
            <a:off x="6996750" y="-1709613"/>
            <a:ext cx="2751951" cy="275903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Oval 5">
            <a:extLst>
              <a:ext uri="{FF2B5EF4-FFF2-40B4-BE49-F238E27FC236}">
                <a16:creationId xmlns:a16="http://schemas.microsoft.com/office/drawing/2014/main" id="{5AC2B146-1D7B-D829-D8E7-D9D84F534228}"/>
              </a:ext>
              <a:ext uri="{C183D7F6-B498-43B3-948B-1728B52AA6E4}">
                <adec:decorative xmlns:adec="http://schemas.microsoft.com/office/drawing/2017/decorative" val="1"/>
              </a:ext>
            </a:extLst>
          </p:cNvPr>
          <p:cNvSpPr>
            <a:spLocks/>
          </p:cNvSpPr>
          <p:nvPr userDrawn="1"/>
        </p:nvSpPr>
        <p:spPr>
          <a:xfrm rot="15300000">
            <a:off x="9701234" y="640918"/>
            <a:ext cx="2552016" cy="2552016"/>
          </a:xfrm>
          <a:prstGeom prst="ellipse">
            <a:avLst/>
          </a:prstGeom>
          <a:noFill/>
          <a:ln w="190500">
            <a:solidFill>
              <a:srgbClr val="136C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Rounded Corners 6">
            <a:extLst>
              <a:ext uri="{FF2B5EF4-FFF2-40B4-BE49-F238E27FC236}">
                <a16:creationId xmlns:a16="http://schemas.microsoft.com/office/drawing/2014/main" id="{C9DEBC90-31CF-1F88-DB5E-43CFBF8292BC}"/>
              </a:ext>
              <a:ext uri="{C183D7F6-B498-43B3-948B-1728B52AA6E4}">
                <adec:decorative xmlns:adec="http://schemas.microsoft.com/office/drawing/2017/decorative" val="1"/>
              </a:ext>
            </a:extLst>
          </p:cNvPr>
          <p:cNvSpPr>
            <a:spLocks/>
          </p:cNvSpPr>
          <p:nvPr userDrawn="1"/>
        </p:nvSpPr>
        <p:spPr>
          <a:xfrm>
            <a:off x="1" y="1356043"/>
            <a:ext cx="12192000" cy="5501957"/>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dirty="0"/>
          </a:p>
        </p:txBody>
      </p:sp>
      <p:sp>
        <p:nvSpPr>
          <p:cNvPr id="8" name="Rectangle: Rounded Corners 7">
            <a:extLst>
              <a:ext uri="{FF2B5EF4-FFF2-40B4-BE49-F238E27FC236}">
                <a16:creationId xmlns:a16="http://schemas.microsoft.com/office/drawing/2014/main" id="{7FF62EBE-2464-DE23-7321-C65DF73A8BB7}"/>
              </a:ext>
              <a:ext uri="{C183D7F6-B498-43B3-948B-1728B52AA6E4}">
                <adec:decorative xmlns:adec="http://schemas.microsoft.com/office/drawing/2017/decorative" val="1"/>
              </a:ext>
            </a:extLst>
          </p:cNvPr>
          <p:cNvSpPr>
            <a:spLocks/>
          </p:cNvSpPr>
          <p:nvPr userDrawn="1"/>
        </p:nvSpPr>
        <p:spPr>
          <a:xfrm>
            <a:off x="232622" y="1527043"/>
            <a:ext cx="11726756" cy="5159957"/>
          </a:xfrm>
          <a:prstGeom prst="roundRect">
            <a:avLst>
              <a:gd name="adj" fmla="val 3954"/>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A5DAE747-9C91-E811-1664-A182D214D6BE}"/>
              </a:ext>
              <a:ext uri="{C183D7F6-B498-43B3-948B-1728B52AA6E4}">
                <adec:decorative xmlns:adec="http://schemas.microsoft.com/office/drawing/2017/decorative" val="1"/>
              </a:ext>
            </a:extLst>
          </p:cNvPr>
          <p:cNvSpPr>
            <a:spLocks/>
          </p:cNvSpPr>
          <p:nvPr userDrawn="1"/>
        </p:nvSpPr>
        <p:spPr>
          <a:xfrm>
            <a:off x="-140912" y="-1853293"/>
            <a:ext cx="12332912" cy="1853293"/>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0" name="Rectangle 9">
            <a:extLst>
              <a:ext uri="{FF2B5EF4-FFF2-40B4-BE49-F238E27FC236}">
                <a16:creationId xmlns:a16="http://schemas.microsoft.com/office/drawing/2014/main" id="{E9FD4B39-67C3-F21F-71E2-01CE3E74FB63}"/>
              </a:ext>
              <a:ext uri="{C183D7F6-B498-43B3-948B-1728B52AA6E4}">
                <adec:decorative xmlns:adec="http://schemas.microsoft.com/office/drawing/2017/decorative" val="1"/>
              </a:ext>
            </a:extLst>
          </p:cNvPr>
          <p:cNvSpPr>
            <a:spLocks/>
          </p:cNvSpPr>
          <p:nvPr userDrawn="1"/>
        </p:nvSpPr>
        <p:spPr>
          <a:xfrm rot="5400000">
            <a:off x="7606331" y="2406793"/>
            <a:ext cx="9916886" cy="745550"/>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1" name="Title 3">
            <a:extLst>
              <a:ext uri="{FF2B5EF4-FFF2-40B4-BE49-F238E27FC236}">
                <a16:creationId xmlns:a16="http://schemas.microsoft.com/office/drawing/2014/main" id="{6389052F-9E41-61FA-EC7E-98B99BD8FFDF}"/>
              </a:ext>
            </a:extLst>
          </p:cNvPr>
          <p:cNvSpPr>
            <a:spLocks noGrp="1"/>
          </p:cNvSpPr>
          <p:nvPr>
            <p:ph type="title" hasCustomPrompt="1"/>
          </p:nvPr>
        </p:nvSpPr>
        <p:spPr>
          <a:xfrm>
            <a:off x="360000" y="407914"/>
            <a:ext cx="6658020" cy="545601"/>
          </a:xfrm>
        </p:spPr>
        <p:txBody>
          <a:bodyPr/>
          <a:lstStyle>
            <a:lvl1pPr>
              <a:defRPr>
                <a:solidFill>
                  <a:schemeClr val="bg1"/>
                </a:solidFill>
              </a:defRPr>
            </a:lvl1pPr>
          </a:lstStyle>
          <a:p>
            <a:r>
              <a:rPr lang="en-US" dirty="0"/>
              <a:t>Meet the [KLA] team</a:t>
            </a:r>
            <a:endParaRPr lang="en-AU" dirty="0"/>
          </a:p>
        </p:txBody>
      </p:sp>
    </p:spTree>
    <p:extLst>
      <p:ext uri="{BB962C8B-B14F-4D97-AF65-F5344CB8AC3E}">
        <p14:creationId xmlns:p14="http://schemas.microsoft.com/office/powerpoint/2010/main" val="825595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am slide 2">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
        <p:nvSpPr>
          <p:cNvPr id="2" name="Rectangle 1">
            <a:extLst>
              <a:ext uri="{FF2B5EF4-FFF2-40B4-BE49-F238E27FC236}">
                <a16:creationId xmlns:a16="http://schemas.microsoft.com/office/drawing/2014/main" id="{236FCCDD-FD1C-C6A0-716F-205A6DA05877}"/>
              </a:ext>
            </a:extLst>
          </p:cNvPr>
          <p:cNvSpPr>
            <a:spLocks/>
          </p:cNvSpPr>
          <p:nvPr userDrawn="1"/>
        </p:nvSpPr>
        <p:spPr>
          <a:xfrm>
            <a:off x="0" y="0"/>
            <a:ext cx="3376827" cy="6858000"/>
          </a:xfrm>
          <a:prstGeom prst="rect">
            <a:avLst/>
          </a:prstGeom>
          <a:solidFill>
            <a:srgbClr val="002664"/>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grpSp>
        <p:nvGrpSpPr>
          <p:cNvPr id="3" name="Group 2">
            <a:extLst>
              <a:ext uri="{FF2B5EF4-FFF2-40B4-BE49-F238E27FC236}">
                <a16:creationId xmlns:a16="http://schemas.microsoft.com/office/drawing/2014/main" id="{E5018918-0483-2699-478B-2ECC7C26DB56}"/>
              </a:ext>
            </a:extLst>
          </p:cNvPr>
          <p:cNvGrpSpPr>
            <a:grpSpLocks/>
          </p:cNvGrpSpPr>
          <p:nvPr userDrawn="1"/>
        </p:nvGrpSpPr>
        <p:grpSpPr>
          <a:xfrm flipH="1">
            <a:off x="-904718" y="2431903"/>
            <a:ext cx="4435322" cy="4833715"/>
            <a:chOff x="-439573" y="2545073"/>
            <a:chExt cx="4435322" cy="4833715"/>
          </a:xfrm>
        </p:grpSpPr>
        <p:sp>
          <p:nvSpPr>
            <p:cNvPr id="5" name="Oval 4">
              <a:extLst>
                <a:ext uri="{FF2B5EF4-FFF2-40B4-BE49-F238E27FC236}">
                  <a16:creationId xmlns:a16="http://schemas.microsoft.com/office/drawing/2014/main" id="{E8C5E266-0174-0A70-3FC4-FD70711A55C1}"/>
                </a:ext>
              </a:extLst>
            </p:cNvPr>
            <p:cNvSpPr>
              <a:spLocks/>
            </p:cNvSpPr>
            <p:nvPr/>
          </p:nvSpPr>
          <p:spPr>
            <a:xfrm>
              <a:off x="756247" y="5728543"/>
              <a:ext cx="1646006" cy="1650245"/>
            </a:xfrm>
            <a:prstGeom prst="ellipse">
              <a:avLst/>
            </a:prstGeom>
            <a:solidFill>
              <a:srgbClr val="FFE6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Oval 5">
              <a:extLst>
                <a:ext uri="{FF2B5EF4-FFF2-40B4-BE49-F238E27FC236}">
                  <a16:creationId xmlns:a16="http://schemas.microsoft.com/office/drawing/2014/main" id="{2CAF77CB-B8B2-FA4B-D6AD-9E04E492AED2}"/>
                </a:ext>
              </a:extLst>
            </p:cNvPr>
            <p:cNvSpPr>
              <a:spLocks/>
            </p:cNvSpPr>
            <p:nvPr/>
          </p:nvSpPr>
          <p:spPr>
            <a:xfrm>
              <a:off x="1243798" y="2545073"/>
              <a:ext cx="2751951" cy="2759039"/>
            </a:xfrm>
            <a:prstGeom prst="ellipse">
              <a:avLst/>
            </a:prstGeom>
            <a:solidFill>
              <a:srgbClr val="C9ED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Oval 6">
              <a:extLst>
                <a:ext uri="{FF2B5EF4-FFF2-40B4-BE49-F238E27FC236}">
                  <a16:creationId xmlns:a16="http://schemas.microsoft.com/office/drawing/2014/main" id="{5B557B4D-19A0-A52F-BA0D-AD8A3ED18C60}"/>
                </a:ext>
              </a:extLst>
            </p:cNvPr>
            <p:cNvSpPr>
              <a:spLocks/>
            </p:cNvSpPr>
            <p:nvPr/>
          </p:nvSpPr>
          <p:spPr>
            <a:xfrm>
              <a:off x="-439573" y="3734026"/>
              <a:ext cx="2552016" cy="2552016"/>
            </a:xfrm>
            <a:prstGeom prst="ellipse">
              <a:avLst/>
            </a:prstGeom>
            <a:noFill/>
            <a:ln w="190500">
              <a:solidFill>
                <a:srgbClr val="136C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8" name="Rectangle 7">
            <a:extLst>
              <a:ext uri="{FF2B5EF4-FFF2-40B4-BE49-F238E27FC236}">
                <a16:creationId xmlns:a16="http://schemas.microsoft.com/office/drawing/2014/main" id="{ECDEE502-25E2-E471-DCF0-E20F702CDAD3}"/>
              </a:ext>
            </a:extLst>
          </p:cNvPr>
          <p:cNvSpPr>
            <a:spLocks/>
          </p:cNvSpPr>
          <p:nvPr userDrawn="1"/>
        </p:nvSpPr>
        <p:spPr>
          <a:xfrm>
            <a:off x="2994991" y="0"/>
            <a:ext cx="9197009" cy="685800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a:p>
        </p:txBody>
      </p:sp>
      <p:sp>
        <p:nvSpPr>
          <p:cNvPr id="9" name="Rectangle 8">
            <a:extLst>
              <a:ext uri="{FF2B5EF4-FFF2-40B4-BE49-F238E27FC236}">
                <a16:creationId xmlns:a16="http://schemas.microsoft.com/office/drawing/2014/main" id="{DC8E7762-479D-5D38-E3AA-B007883D48B1}"/>
              </a:ext>
            </a:extLst>
          </p:cNvPr>
          <p:cNvSpPr>
            <a:spLocks/>
          </p:cNvSpPr>
          <p:nvPr userDrawn="1"/>
        </p:nvSpPr>
        <p:spPr>
          <a:xfrm rot="5400000">
            <a:off x="-5110380" y="1900026"/>
            <a:ext cx="7193285" cy="3027470"/>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0" name="Rectangle 9">
            <a:extLst>
              <a:ext uri="{FF2B5EF4-FFF2-40B4-BE49-F238E27FC236}">
                <a16:creationId xmlns:a16="http://schemas.microsoft.com/office/drawing/2014/main" id="{607BA05C-9702-92F7-7EE4-5E7F6E0804D4}"/>
              </a:ext>
            </a:extLst>
          </p:cNvPr>
          <p:cNvSpPr>
            <a:spLocks/>
          </p:cNvSpPr>
          <p:nvPr userDrawn="1"/>
        </p:nvSpPr>
        <p:spPr>
          <a:xfrm>
            <a:off x="-140912" y="6858000"/>
            <a:ext cx="12332912" cy="662069"/>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2" name="Title 3">
            <a:extLst>
              <a:ext uri="{FF2B5EF4-FFF2-40B4-BE49-F238E27FC236}">
                <a16:creationId xmlns:a16="http://schemas.microsoft.com/office/drawing/2014/main" id="{9CB69818-EA4E-73F6-A3E9-E96A11112B65}"/>
              </a:ext>
            </a:extLst>
          </p:cNvPr>
          <p:cNvSpPr>
            <a:spLocks noGrp="1"/>
          </p:cNvSpPr>
          <p:nvPr>
            <p:ph type="title" hasCustomPrompt="1"/>
          </p:nvPr>
        </p:nvSpPr>
        <p:spPr>
          <a:xfrm>
            <a:off x="273975" y="312181"/>
            <a:ext cx="2430780" cy="1769538"/>
          </a:xfrm>
        </p:spPr>
        <p:txBody>
          <a:bodyPr/>
          <a:lstStyle>
            <a:lvl1pPr>
              <a:lnSpc>
                <a:spcPct val="110000"/>
              </a:lnSpc>
              <a:defRPr>
                <a:solidFill>
                  <a:schemeClr val="bg1"/>
                </a:solidFill>
              </a:defRPr>
            </a:lvl1pPr>
          </a:lstStyle>
          <a:p>
            <a:r>
              <a:rPr lang="en-US" dirty="0"/>
              <a:t>[KLA] Curriculum team</a:t>
            </a:r>
            <a:endParaRPr lang="en-AU" dirty="0"/>
          </a:p>
        </p:txBody>
      </p:sp>
    </p:spTree>
    <p:extLst>
      <p:ext uri="{BB962C8B-B14F-4D97-AF65-F5344CB8AC3E}">
        <p14:creationId xmlns:p14="http://schemas.microsoft.com/office/powerpoint/2010/main" val="4098591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am slide 3">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925558F-1CCD-6414-E6FE-A684D24944F5}"/>
              </a:ext>
            </a:extLst>
          </p:cNvPr>
          <p:cNvSpPr>
            <a:spLocks/>
          </p:cNvSpPr>
          <p:nvPr userDrawn="1"/>
        </p:nvSpPr>
        <p:spPr>
          <a:xfrm>
            <a:off x="0" y="0"/>
            <a:ext cx="3376827" cy="685800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3" name="Oval 12">
            <a:extLst>
              <a:ext uri="{FF2B5EF4-FFF2-40B4-BE49-F238E27FC236}">
                <a16:creationId xmlns:a16="http://schemas.microsoft.com/office/drawing/2014/main" id="{437F98C1-7925-B4E1-8A9A-8C1EE050337D}"/>
              </a:ext>
            </a:extLst>
          </p:cNvPr>
          <p:cNvSpPr>
            <a:spLocks/>
          </p:cNvSpPr>
          <p:nvPr userDrawn="1"/>
        </p:nvSpPr>
        <p:spPr>
          <a:xfrm>
            <a:off x="756247" y="5536026"/>
            <a:ext cx="1646006" cy="1650245"/>
          </a:xfrm>
          <a:prstGeom prst="ellipse">
            <a:avLst/>
          </a:prstGeom>
          <a:solidFill>
            <a:srgbClr val="8BE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Oval 13">
            <a:extLst>
              <a:ext uri="{FF2B5EF4-FFF2-40B4-BE49-F238E27FC236}">
                <a16:creationId xmlns:a16="http://schemas.microsoft.com/office/drawing/2014/main" id="{020BAB49-7DE1-F84C-E4E1-34BC639F9FD2}"/>
              </a:ext>
            </a:extLst>
          </p:cNvPr>
          <p:cNvSpPr>
            <a:spLocks/>
          </p:cNvSpPr>
          <p:nvPr userDrawn="1"/>
        </p:nvSpPr>
        <p:spPr>
          <a:xfrm>
            <a:off x="1243798" y="2352556"/>
            <a:ext cx="2751951" cy="2759039"/>
          </a:xfrm>
          <a:prstGeom prst="ellipse">
            <a:avLst/>
          </a:prstGeom>
          <a:solidFill>
            <a:srgbClr val="136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5" name="Picture 14" descr="A picture containing diagram&#10;&#10;Description automatically generated">
            <a:extLst>
              <a:ext uri="{FF2B5EF4-FFF2-40B4-BE49-F238E27FC236}">
                <a16:creationId xmlns:a16="http://schemas.microsoft.com/office/drawing/2014/main" id="{71120AC0-2B0D-ACEC-657C-3799D278237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rot="16200000">
            <a:off x="-627909" y="3220557"/>
            <a:ext cx="4244315" cy="2991557"/>
          </a:xfrm>
          <a:prstGeom prst="rect">
            <a:avLst/>
          </a:prstGeom>
        </p:spPr>
      </p:pic>
      <p:sp>
        <p:nvSpPr>
          <p:cNvPr id="16" name="Rectangle 15">
            <a:extLst>
              <a:ext uri="{FF2B5EF4-FFF2-40B4-BE49-F238E27FC236}">
                <a16:creationId xmlns:a16="http://schemas.microsoft.com/office/drawing/2014/main" id="{DF7763D2-FA9B-CF59-8DB9-74409112DDCD}"/>
              </a:ext>
            </a:extLst>
          </p:cNvPr>
          <p:cNvSpPr>
            <a:spLocks/>
          </p:cNvSpPr>
          <p:nvPr userDrawn="1"/>
        </p:nvSpPr>
        <p:spPr>
          <a:xfrm>
            <a:off x="-140912" y="6854942"/>
            <a:ext cx="12332912" cy="331329"/>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
        <p:nvSpPr>
          <p:cNvPr id="12" name="Title 3">
            <a:extLst>
              <a:ext uri="{FF2B5EF4-FFF2-40B4-BE49-F238E27FC236}">
                <a16:creationId xmlns:a16="http://schemas.microsoft.com/office/drawing/2014/main" id="{9CB69818-EA4E-73F6-A3E9-E96A11112B65}"/>
              </a:ext>
            </a:extLst>
          </p:cNvPr>
          <p:cNvSpPr>
            <a:spLocks noGrp="1"/>
          </p:cNvSpPr>
          <p:nvPr>
            <p:ph type="title" hasCustomPrompt="1"/>
          </p:nvPr>
        </p:nvSpPr>
        <p:spPr>
          <a:xfrm>
            <a:off x="273975" y="312181"/>
            <a:ext cx="2430780" cy="1769538"/>
          </a:xfrm>
        </p:spPr>
        <p:txBody>
          <a:bodyPr/>
          <a:lstStyle>
            <a:lvl1pPr>
              <a:lnSpc>
                <a:spcPct val="110000"/>
              </a:lnSpc>
              <a:defRPr>
                <a:solidFill>
                  <a:schemeClr val="accent1"/>
                </a:solidFill>
              </a:defRPr>
            </a:lvl1pPr>
          </a:lstStyle>
          <a:p>
            <a:r>
              <a:rPr lang="en-US" dirty="0"/>
              <a:t>[KLA] Curriculum team</a:t>
            </a:r>
            <a:endParaRPr lang="en-AU" dirty="0"/>
          </a:p>
        </p:txBody>
      </p:sp>
      <p:sp>
        <p:nvSpPr>
          <p:cNvPr id="17" name="Rectangle 16">
            <a:extLst>
              <a:ext uri="{FF2B5EF4-FFF2-40B4-BE49-F238E27FC236}">
                <a16:creationId xmlns:a16="http://schemas.microsoft.com/office/drawing/2014/main" id="{2F01921D-07D0-1A4B-903A-8BBD2F059D2D}"/>
              </a:ext>
            </a:extLst>
          </p:cNvPr>
          <p:cNvSpPr>
            <a:spLocks/>
          </p:cNvSpPr>
          <p:nvPr userDrawn="1"/>
        </p:nvSpPr>
        <p:spPr>
          <a:xfrm>
            <a:off x="2994991" y="0"/>
            <a:ext cx="9197009" cy="6858000"/>
          </a:xfrm>
          <a:prstGeom prst="rect">
            <a:avLst/>
          </a:prstGeom>
          <a:solidFill>
            <a:schemeClr val="bg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Tree>
    <p:extLst>
      <p:ext uri="{BB962C8B-B14F-4D97-AF65-F5344CB8AC3E}">
        <p14:creationId xmlns:p14="http://schemas.microsoft.com/office/powerpoint/2010/main" val="3791881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57F9B-C715-D998-280B-B0490FAB9D0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dirty="0"/>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36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hasCustomPrompt="1"/>
          </p:nvPr>
        </p:nvSpPr>
        <p:spPr>
          <a:xfrm>
            <a:off x="360000" y="1620000"/>
            <a:ext cx="11484000" cy="4536000"/>
          </a:xfrm>
        </p:spPr>
        <p:txBody>
          <a:bodyPr/>
          <a:lstStyle>
            <a:lvl1pPr>
              <a:lnSpc>
                <a:spcPct val="150000"/>
              </a:lnSpc>
              <a:defRPr sz="1800">
                <a:latin typeface="+mn-lt"/>
              </a:defRPr>
            </a:lvl1pPr>
            <a:lvl2pPr>
              <a:lnSpc>
                <a:spcPct val="150000"/>
              </a:lnSpc>
              <a:defRPr sz="1800"/>
            </a:lvl2pPr>
            <a:lvl3pPr>
              <a:lnSpc>
                <a:spcPct val="150000"/>
              </a:lnSpc>
              <a:defRPr/>
            </a:lvl3pPr>
            <a:lvl4pPr>
              <a:lnSpc>
                <a:spcPct val="150000"/>
              </a:lnSpc>
              <a:defRPr sz="1800"/>
            </a:lvl4pPr>
            <a:lvl5pPr>
              <a:lnSpc>
                <a:spcPct val="150000"/>
              </a:lnSpc>
              <a:defRPr sz="18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C1C68106-4483-643D-2F20-EDD5AEDB960D}"/>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ext Placeholder 10">
            <a:extLst>
              <a:ext uri="{FF2B5EF4-FFF2-40B4-BE49-F238E27FC236}">
                <a16:creationId xmlns:a16="http://schemas.microsoft.com/office/drawing/2014/main" id="{CAACF727-AE7E-47EA-8835-DCF4CB035EC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3484544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57F9B-C715-D998-280B-B0490FAB9D0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dirty="0"/>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36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hasCustomPrompt="1"/>
          </p:nvPr>
        </p:nvSpPr>
        <p:spPr>
          <a:xfrm>
            <a:off x="360000" y="1620000"/>
            <a:ext cx="5558791" cy="4536000"/>
          </a:xfrm>
        </p:spPr>
        <p:txBody>
          <a:bodyPr/>
          <a:lstStyle>
            <a:lvl1pPr>
              <a:lnSpc>
                <a:spcPct val="150000"/>
              </a:lnSpc>
              <a:defRPr sz="1800">
                <a:latin typeface="+mn-lt"/>
              </a:defRPr>
            </a:lvl1pPr>
            <a:lvl2pPr>
              <a:lnSpc>
                <a:spcPct val="150000"/>
              </a:lnSpc>
              <a:defRPr sz="1800"/>
            </a:lvl2pPr>
            <a:lvl3pPr>
              <a:lnSpc>
                <a:spcPct val="150000"/>
              </a:lnSpc>
              <a:defRPr/>
            </a:lvl3pPr>
            <a:lvl4pPr>
              <a:lnSpc>
                <a:spcPct val="150000"/>
              </a:lnSpc>
              <a:defRPr sz="1800"/>
            </a:lvl4pPr>
            <a:lvl5pPr>
              <a:lnSpc>
                <a:spcPct val="150000"/>
              </a:lnSpc>
              <a:defRPr sz="18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C1C68106-4483-643D-2F20-EDD5AEDB960D}"/>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ext Placeholder 10">
            <a:extLst>
              <a:ext uri="{FF2B5EF4-FFF2-40B4-BE49-F238E27FC236}">
                <a16:creationId xmlns:a16="http://schemas.microsoft.com/office/drawing/2014/main" id="{CAACF727-AE7E-47EA-8835-DCF4CB035EC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2" name="Picture Placeholder 4">
            <a:extLst>
              <a:ext uri="{FF2B5EF4-FFF2-40B4-BE49-F238E27FC236}">
                <a16:creationId xmlns:a16="http://schemas.microsoft.com/office/drawing/2014/main" id="{554A4670-F076-65AA-0E0F-9800FA7A267B}"/>
              </a:ext>
            </a:extLst>
          </p:cNvPr>
          <p:cNvSpPr>
            <a:spLocks noGrp="1"/>
          </p:cNvSpPr>
          <p:nvPr>
            <p:ph type="pic" sz="quarter" idx="19"/>
          </p:nvPr>
        </p:nvSpPr>
        <p:spPr>
          <a:xfrm>
            <a:off x="6167438" y="1620000"/>
            <a:ext cx="5676900" cy="4535997"/>
          </a:xfrm>
        </p:spPr>
        <p:txBody>
          <a:bodyPr/>
          <a:lstStyle/>
          <a:p>
            <a:r>
              <a:rPr lang="en-US"/>
              <a:t>Click icon to add picture</a:t>
            </a:r>
            <a:endParaRPr lang="en-AU" dirty="0"/>
          </a:p>
        </p:txBody>
      </p:sp>
    </p:spTree>
    <p:extLst>
      <p:ext uri="{BB962C8B-B14F-4D97-AF65-F5344CB8AC3E}">
        <p14:creationId xmlns:p14="http://schemas.microsoft.com/office/powerpoint/2010/main" val="536408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with docum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57F9B-C715-D998-280B-B0490FAB9D0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dirty="0"/>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36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1C68106-4483-643D-2F20-EDD5AEDB960D}"/>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ext Placeholder 10">
            <a:extLst>
              <a:ext uri="{FF2B5EF4-FFF2-40B4-BE49-F238E27FC236}">
                <a16:creationId xmlns:a16="http://schemas.microsoft.com/office/drawing/2014/main" id="{CAACF727-AE7E-47EA-8835-DCF4CB035EC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2" name="Content Placeholder 2">
            <a:extLst>
              <a:ext uri="{FF2B5EF4-FFF2-40B4-BE49-F238E27FC236}">
                <a16:creationId xmlns:a16="http://schemas.microsoft.com/office/drawing/2014/main" id="{7264D12D-DAEB-B762-87C4-84AC691386B5}"/>
              </a:ext>
            </a:extLst>
          </p:cNvPr>
          <p:cNvSpPr>
            <a:spLocks noGrp="1"/>
          </p:cNvSpPr>
          <p:nvPr>
            <p:ph sz="half" idx="1" hasCustomPrompt="1"/>
          </p:nvPr>
        </p:nvSpPr>
        <p:spPr>
          <a:xfrm>
            <a:off x="360000" y="1584000"/>
            <a:ext cx="7189116" cy="4499998"/>
          </a:xfrm>
        </p:spPr>
        <p:txBody>
          <a:bodyPr/>
          <a:lstStyle>
            <a:lvl1pPr>
              <a:defRPr sz="1800"/>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grpSp>
        <p:nvGrpSpPr>
          <p:cNvPr id="9" name="Group 8">
            <a:extLst>
              <a:ext uri="{FF2B5EF4-FFF2-40B4-BE49-F238E27FC236}">
                <a16:creationId xmlns:a16="http://schemas.microsoft.com/office/drawing/2014/main" id="{CCAAAAF6-B176-935C-A538-693CDE78E927}"/>
              </a:ext>
              <a:ext uri="{C183D7F6-B498-43B3-948B-1728B52AA6E4}">
                <adec:decorative xmlns:adec="http://schemas.microsoft.com/office/drawing/2017/decorative" val="1"/>
              </a:ext>
            </a:extLst>
          </p:cNvPr>
          <p:cNvGrpSpPr/>
          <p:nvPr userDrawn="1"/>
        </p:nvGrpSpPr>
        <p:grpSpPr>
          <a:xfrm>
            <a:off x="8464309" y="1951402"/>
            <a:ext cx="2752016" cy="3643219"/>
            <a:chOff x="735266" y="1125657"/>
            <a:chExt cx="3588486" cy="4493181"/>
          </a:xfrm>
        </p:grpSpPr>
        <p:pic>
          <p:nvPicPr>
            <p:cNvPr id="11" name="Picture 10">
              <a:extLst>
                <a:ext uri="{FF2B5EF4-FFF2-40B4-BE49-F238E27FC236}">
                  <a16:creationId xmlns:a16="http://schemas.microsoft.com/office/drawing/2014/main" id="{39EDA23A-0C57-EE9B-FA55-6F06A3A9B7BD}"/>
                </a:ext>
              </a:extLst>
            </p:cNvPr>
            <p:cNvPicPr>
              <a:picLocks noChangeAspect="1"/>
            </p:cNvPicPr>
            <p:nvPr/>
          </p:nvPicPr>
          <p:blipFill>
            <a:blip r:embed="rId2">
              <a:extLst>
                <a:ext uri="{28A0092B-C50C-407E-A947-70E740481C1C}">
                  <a14:useLocalDpi xmlns:a14="http://schemas.microsoft.com/office/drawing/2010/main"/>
                </a:ext>
              </a:extLst>
            </a:blip>
            <a:srcRect/>
            <a:stretch/>
          </p:blipFill>
          <p:spPr>
            <a:xfrm rot="693977" flipH="1">
              <a:off x="1490357" y="1390460"/>
              <a:ext cx="2833395" cy="3788842"/>
            </a:xfrm>
            <a:prstGeom prst="rect">
              <a:avLst/>
            </a:prstGeom>
            <a:ln w="76200">
              <a:solidFill>
                <a:schemeClr val="bg1"/>
              </a:solidFill>
            </a:ln>
            <a:effectLst>
              <a:outerShdw blurRad="292100" dist="139700" dir="2700000" algn="tl" rotWithShape="0">
                <a:schemeClr val="tx1">
                  <a:alpha val="31000"/>
                </a:schemeClr>
              </a:outerShdw>
            </a:effectLst>
          </p:spPr>
        </p:pic>
        <p:pic>
          <p:nvPicPr>
            <p:cNvPr id="12" name="Picture 11">
              <a:extLst>
                <a:ext uri="{FF2B5EF4-FFF2-40B4-BE49-F238E27FC236}">
                  <a16:creationId xmlns:a16="http://schemas.microsoft.com/office/drawing/2014/main" id="{76254A0B-F936-05B8-17DB-D95588C43D27}"/>
                </a:ext>
              </a:extLst>
            </p:cNvPr>
            <p:cNvPicPr>
              <a:picLocks noChangeAspect="1"/>
            </p:cNvPicPr>
            <p:nvPr/>
          </p:nvPicPr>
          <p:blipFill>
            <a:blip r:embed="rId2">
              <a:extLst>
                <a:ext uri="{28A0092B-C50C-407E-A947-70E740481C1C}">
                  <a14:useLocalDpi xmlns:a14="http://schemas.microsoft.com/office/drawing/2010/main"/>
                </a:ext>
              </a:extLst>
            </a:blip>
            <a:srcRect/>
            <a:stretch/>
          </p:blipFill>
          <p:spPr>
            <a:xfrm rot="159253">
              <a:off x="1418457" y="1225105"/>
              <a:ext cx="2840013" cy="3797692"/>
            </a:xfrm>
            <a:prstGeom prst="rect">
              <a:avLst/>
            </a:prstGeom>
            <a:ln w="76200">
              <a:solidFill>
                <a:schemeClr val="bg1"/>
              </a:solidFill>
            </a:ln>
            <a:effectLst>
              <a:outerShdw blurRad="292100" dist="139700" dir="2700000" algn="tl" rotWithShape="0">
                <a:schemeClr val="tx1">
                  <a:alpha val="31000"/>
                </a:schemeClr>
              </a:outerShdw>
            </a:effectLst>
          </p:spPr>
        </p:pic>
        <p:pic>
          <p:nvPicPr>
            <p:cNvPr id="13" name="Picture 12">
              <a:extLst>
                <a:ext uri="{FF2B5EF4-FFF2-40B4-BE49-F238E27FC236}">
                  <a16:creationId xmlns:a16="http://schemas.microsoft.com/office/drawing/2014/main" id="{1C524B62-EC36-35CE-09C5-37B1BA311954}"/>
                </a:ext>
              </a:extLst>
            </p:cNvPr>
            <p:cNvPicPr>
              <a:picLocks noChangeAspect="1"/>
            </p:cNvPicPr>
            <p:nvPr/>
          </p:nvPicPr>
          <p:blipFill>
            <a:blip r:embed="rId2">
              <a:extLst>
                <a:ext uri="{28A0092B-C50C-407E-A947-70E740481C1C}">
                  <a14:useLocalDpi xmlns:a14="http://schemas.microsoft.com/office/drawing/2010/main"/>
                </a:ext>
              </a:extLst>
            </a:blip>
            <a:srcRect/>
            <a:stretch/>
          </p:blipFill>
          <p:spPr>
            <a:xfrm rot="21215311">
              <a:off x="735266" y="1125657"/>
              <a:ext cx="3360117" cy="4493181"/>
            </a:xfrm>
            <a:prstGeom prst="rect">
              <a:avLst/>
            </a:prstGeom>
            <a:ln w="76200">
              <a:solidFill>
                <a:schemeClr val="bg1"/>
              </a:solidFill>
            </a:ln>
            <a:effectLst>
              <a:outerShdw blurRad="292100" dist="139700" dir="2700000" algn="tl" rotWithShape="0">
                <a:schemeClr val="tx1">
                  <a:alpha val="31000"/>
                </a:schemeClr>
              </a:outerShdw>
            </a:effectLst>
          </p:spPr>
        </p:pic>
      </p:grpSp>
      <p:sp>
        <p:nvSpPr>
          <p:cNvPr id="6" name="Picture Placeholder 4">
            <a:extLst>
              <a:ext uri="{FF2B5EF4-FFF2-40B4-BE49-F238E27FC236}">
                <a16:creationId xmlns:a16="http://schemas.microsoft.com/office/drawing/2014/main" id="{F7C04AAD-E337-4CAB-A273-C8C3B3CA6921}"/>
              </a:ext>
            </a:extLst>
          </p:cNvPr>
          <p:cNvSpPr>
            <a:spLocks noGrp="1"/>
          </p:cNvSpPr>
          <p:nvPr>
            <p:ph type="pic" sz="quarter" idx="19" hasCustomPrompt="1"/>
          </p:nvPr>
        </p:nvSpPr>
        <p:spPr>
          <a:xfrm rot="21198164">
            <a:off x="8497994" y="1966625"/>
            <a:ext cx="2548889" cy="3635736"/>
          </a:xfrm>
        </p:spPr>
        <p:txBody>
          <a:bodyPr/>
          <a:lstStyle>
            <a:lvl1pPr>
              <a:defRPr/>
            </a:lvl1pPr>
          </a:lstStyle>
          <a:p>
            <a:r>
              <a:rPr lang="en-AU" dirty="0"/>
              <a:t>Document image</a:t>
            </a:r>
          </a:p>
        </p:txBody>
      </p:sp>
    </p:spTree>
    <p:extLst>
      <p:ext uri="{BB962C8B-B14F-4D97-AF65-F5344CB8AC3E}">
        <p14:creationId xmlns:p14="http://schemas.microsoft.com/office/powerpoint/2010/main" val="1835756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callout box">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57F9B-C715-D998-280B-B0490FAB9D0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dirty="0"/>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36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1C68106-4483-643D-2F20-EDD5AEDB960D}"/>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ext Placeholder 10">
            <a:extLst>
              <a:ext uri="{FF2B5EF4-FFF2-40B4-BE49-F238E27FC236}">
                <a16:creationId xmlns:a16="http://schemas.microsoft.com/office/drawing/2014/main" id="{CAACF727-AE7E-47EA-8835-DCF4CB035EC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2" name="Content Placeholder 2">
            <a:extLst>
              <a:ext uri="{FF2B5EF4-FFF2-40B4-BE49-F238E27FC236}">
                <a16:creationId xmlns:a16="http://schemas.microsoft.com/office/drawing/2014/main" id="{7264D12D-DAEB-B762-87C4-84AC691386B5}"/>
              </a:ext>
            </a:extLst>
          </p:cNvPr>
          <p:cNvSpPr>
            <a:spLocks noGrp="1"/>
          </p:cNvSpPr>
          <p:nvPr>
            <p:ph sz="half" idx="1" hasCustomPrompt="1"/>
          </p:nvPr>
        </p:nvSpPr>
        <p:spPr>
          <a:xfrm>
            <a:off x="360000" y="1584000"/>
            <a:ext cx="5616000" cy="4499998"/>
          </a:xfrm>
        </p:spPr>
        <p:txBody>
          <a:bodyPr/>
          <a:lstStyle>
            <a:lvl1pPr>
              <a:defRPr sz="1800"/>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3" name="Rectangle: Rounded Corners 2">
            <a:extLst>
              <a:ext uri="{FF2B5EF4-FFF2-40B4-BE49-F238E27FC236}">
                <a16:creationId xmlns:a16="http://schemas.microsoft.com/office/drawing/2014/main" id="{E9F8B789-3BDD-E51F-0464-C5095105CA0B}"/>
              </a:ext>
            </a:extLst>
          </p:cNvPr>
          <p:cNvSpPr/>
          <p:nvPr userDrawn="1"/>
        </p:nvSpPr>
        <p:spPr>
          <a:xfrm>
            <a:off x="6379535" y="1583989"/>
            <a:ext cx="5452465" cy="4499997"/>
          </a:xfrm>
          <a:prstGeom prst="roundRect">
            <a:avLst>
              <a:gd name="adj" fmla="val 8003"/>
            </a:avLst>
          </a:prstGeom>
          <a:solidFill>
            <a:srgbClr val="CBE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4"/>
              </a:solidFill>
            </a:endParaRPr>
          </a:p>
        </p:txBody>
      </p:sp>
      <p:sp>
        <p:nvSpPr>
          <p:cNvPr id="6" name="Content Placeholder 2">
            <a:extLst>
              <a:ext uri="{FF2B5EF4-FFF2-40B4-BE49-F238E27FC236}">
                <a16:creationId xmlns:a16="http://schemas.microsoft.com/office/drawing/2014/main" id="{6B06FBC2-B6FD-CD3D-EFEE-C13756B43430}"/>
              </a:ext>
            </a:extLst>
          </p:cNvPr>
          <p:cNvSpPr>
            <a:spLocks noGrp="1"/>
          </p:cNvSpPr>
          <p:nvPr>
            <p:ph sz="half" idx="19" hasCustomPrompt="1"/>
          </p:nvPr>
        </p:nvSpPr>
        <p:spPr>
          <a:xfrm>
            <a:off x="6675237" y="1886738"/>
            <a:ext cx="4850456" cy="3869020"/>
          </a:xfrm>
        </p:spPr>
        <p:txBody>
          <a:bodyPr/>
          <a:lstStyle>
            <a:lvl1pPr algn="l">
              <a:defRPr sz="1800"/>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86096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DF8871C-2E9B-5DF5-2D4F-5A0C06C39A4C}"/>
              </a:ext>
              <a:ext uri="{C183D7F6-B498-43B3-948B-1728B52AA6E4}">
                <adec:decorative xmlns:adec="http://schemas.microsoft.com/office/drawing/2017/decorative" val="1"/>
              </a:ext>
            </a:extLst>
          </p:cNvPr>
          <p:cNvSpPr txBox="1"/>
          <p:nvPr userDrawn="1"/>
        </p:nvSpPr>
        <p:spPr>
          <a:xfrm>
            <a:off x="3269454" y="-263449"/>
            <a:ext cx="1963103" cy="2827973"/>
          </a:xfrm>
          <a:prstGeom prst="rect">
            <a:avLst/>
          </a:prstGeom>
          <a:noFill/>
        </p:spPr>
        <p:txBody>
          <a:bodyPr wrap="square" lIns="0" tIns="0" rIns="0" bIns="0" rtlCol="0">
            <a:noAutofit/>
          </a:bodyPr>
          <a:lstStyle/>
          <a:p>
            <a:pPr algn="l"/>
            <a:r>
              <a:rPr lang="en-AU" sz="35000" dirty="0">
                <a:solidFill>
                  <a:srgbClr val="CDD3D6"/>
                </a:solidFill>
              </a:rPr>
              <a:t>“</a:t>
            </a:r>
          </a:p>
        </p:txBody>
      </p:sp>
      <p:cxnSp>
        <p:nvCxnSpPr>
          <p:cNvPr id="7" name="Straight Connector 6">
            <a:extLst>
              <a:ext uri="{FF2B5EF4-FFF2-40B4-BE49-F238E27FC236}">
                <a16:creationId xmlns:a16="http://schemas.microsoft.com/office/drawing/2014/main" id="{F9E1E980-8C11-D173-009D-B6A5EFB0E9C9}"/>
              </a:ext>
              <a:ext uri="{C183D7F6-B498-43B3-948B-1728B52AA6E4}">
                <adec:decorative xmlns:adec="http://schemas.microsoft.com/office/drawing/2017/decorative" val="1"/>
              </a:ext>
            </a:extLst>
          </p:cNvPr>
          <p:cNvCxnSpPr/>
          <p:nvPr userDrawn="1"/>
        </p:nvCxnSpPr>
        <p:spPr>
          <a:xfrm>
            <a:off x="3086574" y="359998"/>
            <a:ext cx="0" cy="5976002"/>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 Placeholder 14">
            <a:extLst>
              <a:ext uri="{FF2B5EF4-FFF2-40B4-BE49-F238E27FC236}">
                <a16:creationId xmlns:a16="http://schemas.microsoft.com/office/drawing/2014/main" id="{5F96F3EB-62B5-B30A-9550-210C8AC3F128}"/>
              </a:ext>
            </a:extLst>
          </p:cNvPr>
          <p:cNvSpPr>
            <a:spLocks noGrp="1"/>
          </p:cNvSpPr>
          <p:nvPr>
            <p:ph type="body" sz="quarter" idx="14" hasCustomPrompt="1"/>
          </p:nvPr>
        </p:nvSpPr>
        <p:spPr>
          <a:xfrm>
            <a:off x="3511550" y="2036762"/>
            <a:ext cx="8108950" cy="3458057"/>
          </a:xfrm>
        </p:spPr>
        <p:txBody>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lang="en-US" sz="2400" b="0" kern="1200" dirty="0" smtClean="0">
                <a:solidFill>
                  <a:schemeClr val="accent1"/>
                </a:solidFill>
                <a:latin typeface="+mj-lt"/>
                <a:ea typeface="+mn-ea"/>
                <a:cs typeface="+mn-cs"/>
              </a:defRPr>
            </a:lvl1pPr>
          </a:lstStyle>
          <a:p>
            <a:pPr lvl="0"/>
            <a:r>
              <a:rPr lang="en-US" dirty="0"/>
              <a:t>Quote text</a:t>
            </a:r>
          </a:p>
        </p:txBody>
      </p:sp>
      <p:sp>
        <p:nvSpPr>
          <p:cNvPr id="10" name="Text Placeholder 14">
            <a:extLst>
              <a:ext uri="{FF2B5EF4-FFF2-40B4-BE49-F238E27FC236}">
                <a16:creationId xmlns:a16="http://schemas.microsoft.com/office/drawing/2014/main" id="{F1E02FEE-528E-0CDD-0DB4-625A0D610B6A}"/>
              </a:ext>
            </a:extLst>
          </p:cNvPr>
          <p:cNvSpPr>
            <a:spLocks noGrp="1"/>
          </p:cNvSpPr>
          <p:nvPr>
            <p:ph type="body" sz="quarter" idx="15" hasCustomPrompt="1"/>
          </p:nvPr>
        </p:nvSpPr>
        <p:spPr>
          <a:xfrm>
            <a:off x="3526324" y="5494820"/>
            <a:ext cx="8108950" cy="423139"/>
          </a:xfrm>
        </p:spPr>
        <p:txBody>
          <a:bodyPr/>
          <a:lstStyle>
            <a:lvl1pPr marL="0" indent="0" algn="r" defTabSz="914377" rtl="0" eaLnBrk="1" latinLnBrk="0" hangingPunct="1">
              <a:lnSpc>
                <a:spcPct val="150000"/>
              </a:lnSpc>
              <a:spcBef>
                <a:spcPts val="0"/>
              </a:spcBef>
              <a:spcAft>
                <a:spcPts val="1200"/>
              </a:spcAft>
              <a:buFont typeface="Arial" panose="020B0604020202020204" pitchFamily="34" charset="0"/>
              <a:buNone/>
              <a:defRPr lang="en-US" sz="1800" b="0" kern="1200" dirty="0" smtClean="0">
                <a:solidFill>
                  <a:schemeClr val="accent1"/>
                </a:solidFill>
                <a:latin typeface="+mj-lt"/>
                <a:ea typeface="+mn-ea"/>
                <a:cs typeface="+mn-cs"/>
              </a:defRPr>
            </a:lvl1pPr>
          </a:lstStyle>
          <a:p>
            <a:pPr lvl="0"/>
            <a:r>
              <a:rPr lang="en-US" dirty="0"/>
              <a:t>– Author (</a:t>
            </a:r>
            <a:r>
              <a:rPr lang="en-US" dirty="0" err="1"/>
              <a:t>YYYY:page</a:t>
            </a:r>
            <a:r>
              <a:rPr lang="en-US" dirty="0"/>
              <a:t> number)</a:t>
            </a:r>
          </a:p>
        </p:txBody>
      </p:sp>
      <p:sp>
        <p:nvSpPr>
          <p:cNvPr id="11" name="Text Placeholder 14">
            <a:extLst>
              <a:ext uri="{FF2B5EF4-FFF2-40B4-BE49-F238E27FC236}">
                <a16:creationId xmlns:a16="http://schemas.microsoft.com/office/drawing/2014/main" id="{4727BE8E-6A1C-C35B-FE43-E4276FE9240C}"/>
              </a:ext>
            </a:extLst>
          </p:cNvPr>
          <p:cNvSpPr>
            <a:spLocks noGrp="1"/>
          </p:cNvSpPr>
          <p:nvPr>
            <p:ph type="body" sz="quarter" idx="16" hasCustomPrompt="1"/>
          </p:nvPr>
        </p:nvSpPr>
        <p:spPr>
          <a:xfrm>
            <a:off x="3526324" y="5912861"/>
            <a:ext cx="8108950" cy="423139"/>
          </a:xfrm>
        </p:spPr>
        <p:txBody>
          <a:bodyPr/>
          <a:lstStyle>
            <a:lvl1pPr marL="0" indent="0" algn="r" defTabSz="914377" rtl="0" eaLnBrk="1" latinLnBrk="0" hangingPunct="1">
              <a:lnSpc>
                <a:spcPct val="150000"/>
              </a:lnSpc>
              <a:spcBef>
                <a:spcPts val="0"/>
              </a:spcBef>
              <a:spcAft>
                <a:spcPts val="1200"/>
              </a:spcAft>
              <a:buFont typeface="Arial" panose="020B0604020202020204" pitchFamily="34" charset="0"/>
              <a:buNone/>
              <a:defRPr lang="en-US" sz="1200" b="0" kern="1200" dirty="0" smtClean="0">
                <a:solidFill>
                  <a:schemeClr val="tx1"/>
                </a:solidFill>
                <a:latin typeface="+mj-lt"/>
                <a:ea typeface="+mn-ea"/>
                <a:cs typeface="+mn-cs"/>
              </a:defRPr>
            </a:lvl1pPr>
          </a:lstStyle>
          <a:p>
            <a:pPr lvl="0"/>
            <a:r>
              <a:rPr lang="en-US" dirty="0"/>
              <a:t>Name of text</a:t>
            </a:r>
          </a:p>
        </p:txBody>
      </p:sp>
      <p:pic>
        <p:nvPicPr>
          <p:cNvPr id="13" name="Picture 12">
            <a:extLst>
              <a:ext uri="{FF2B5EF4-FFF2-40B4-BE49-F238E27FC236}">
                <a16:creationId xmlns:a16="http://schemas.microsoft.com/office/drawing/2014/main" id="{0527177B-E69E-4192-EE46-019AE8C241BF}"/>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2669954" cy="6858000"/>
          </a:xfrm>
          <a:prstGeom prst="rect">
            <a:avLst/>
          </a:prstGeom>
        </p:spPr>
      </p:pic>
    </p:spTree>
    <p:extLst>
      <p:ext uri="{BB962C8B-B14F-4D97-AF65-F5344CB8AC3E}">
        <p14:creationId xmlns:p14="http://schemas.microsoft.com/office/powerpoint/2010/main" val="3868948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highlight blue">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1"/>
            <a:ext cx="10080000" cy="548704"/>
          </a:xfrm>
        </p:spPr>
        <p:txBody>
          <a:bodyPr/>
          <a:lstStyle>
            <a:lvl1pPr>
              <a:defRPr>
                <a:solidFill>
                  <a:schemeClr val="accent1"/>
                </a:solidFill>
                <a:latin typeface="+mj-lt"/>
              </a:defRPr>
            </a:lvl1pPr>
          </a:lstStyle>
          <a:p>
            <a:r>
              <a:rPr lang="en-US"/>
              <a:t>Click to edit Master title style</a:t>
            </a:r>
          </a:p>
        </p:txBody>
      </p:sp>
      <p:sp>
        <p:nvSpPr>
          <p:cNvPr id="4" name="Rectangle 3">
            <a:extLst>
              <a:ext uri="{FF2B5EF4-FFF2-40B4-BE49-F238E27FC236}">
                <a16:creationId xmlns:a16="http://schemas.microsoft.com/office/drawing/2014/main" id="{1903A8E2-73B2-4BCE-A537-BD98BFA45482}"/>
              </a:ext>
              <a:ext uri="{C183D7F6-B498-43B3-948B-1728B52AA6E4}">
                <adec:decorative xmlns:adec="http://schemas.microsoft.com/office/drawing/2017/decorative" val="1"/>
              </a:ext>
            </a:extLst>
          </p:cNvPr>
          <p:cNvSpPr/>
          <p:nvPr userDrawn="1"/>
        </p:nvSpPr>
        <p:spPr>
          <a:xfrm>
            <a:off x="0" y="1549116"/>
            <a:ext cx="12192000" cy="5308884"/>
          </a:xfrm>
          <a:prstGeom prst="rect">
            <a:avLst/>
          </a:prstGeom>
          <a:solidFill>
            <a:srgbClr val="CBE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 name="Slide Number Placeholder 2">
            <a:extLst>
              <a:ext uri="{FF2B5EF4-FFF2-40B4-BE49-F238E27FC236}">
                <a16:creationId xmlns:a16="http://schemas.microsoft.com/office/drawing/2014/main" id="{50577C0E-B1B9-7F5F-3A8D-575B8D4B55BB}"/>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9" name="Text Placeholder 10">
            <a:extLst>
              <a:ext uri="{FF2B5EF4-FFF2-40B4-BE49-F238E27FC236}">
                <a16:creationId xmlns:a16="http://schemas.microsoft.com/office/drawing/2014/main" id="{1879F4BE-E182-4B87-821C-1C8EF66674CD}"/>
              </a:ext>
            </a:extLst>
          </p:cNvPr>
          <p:cNvSpPr>
            <a:spLocks noGrp="1"/>
          </p:cNvSpPr>
          <p:nvPr>
            <p:ph type="body" sz="quarter" idx="18" hasCustomPrompt="1"/>
          </p:nvPr>
        </p:nvSpPr>
        <p:spPr>
          <a:xfrm>
            <a:off x="360000" y="98126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5" name="Text Placeholder 10">
            <a:extLst>
              <a:ext uri="{FF2B5EF4-FFF2-40B4-BE49-F238E27FC236}">
                <a16:creationId xmlns:a16="http://schemas.microsoft.com/office/drawing/2014/main" id="{14C244D9-DD08-66EB-5CE3-230309CC0031}"/>
              </a:ext>
            </a:extLst>
          </p:cNvPr>
          <p:cNvSpPr>
            <a:spLocks noGrp="1"/>
          </p:cNvSpPr>
          <p:nvPr>
            <p:ph type="body" sz="quarter" idx="19" hasCustomPrompt="1"/>
          </p:nvPr>
        </p:nvSpPr>
        <p:spPr>
          <a:xfrm>
            <a:off x="360000" y="1862942"/>
            <a:ext cx="11484000" cy="4491058"/>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5359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0"/>
            <a:ext cx="12192001" cy="392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2">
                  <a:lumMod val="40000"/>
                  <a:lumOff val="60000"/>
                </a:schemeClr>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mn-lt"/>
              </a:defRPr>
            </a:lvl1pPr>
          </a:lstStyle>
          <a:p>
            <a:r>
              <a:rPr lang="en-US"/>
              <a:t>NSW Department of Education</a:t>
            </a:r>
            <a:endParaRPr lang="en-AU"/>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
        <p:nvSpPr>
          <p:cNvPr id="2" name="Title 1">
            <a:extLst>
              <a:ext uri="{FF2B5EF4-FFF2-40B4-BE49-F238E27FC236}">
                <a16:creationId xmlns:a16="http://schemas.microsoft.com/office/drawing/2014/main" id="{88C7C230-6728-957B-B6ED-1DD9FE8060FF}"/>
              </a:ext>
            </a:extLst>
          </p:cNvPr>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rgbClr val="00296C"/>
                </a:solidFill>
              </a:defRPr>
            </a:lvl1pPr>
          </a:lstStyle>
          <a:p>
            <a:r>
              <a:rPr lang="en-US"/>
              <a:t>Click to edit Master title style</a:t>
            </a:r>
            <a:endParaRPr lang="en-US" dirty="0"/>
          </a:p>
        </p:txBody>
      </p:sp>
      <p:sp>
        <p:nvSpPr>
          <p:cNvPr id="13" name="Text Placeholder 51">
            <a:extLst>
              <a:ext uri="{FF2B5EF4-FFF2-40B4-BE49-F238E27FC236}">
                <a16:creationId xmlns:a16="http://schemas.microsoft.com/office/drawing/2014/main" id="{ED72B8C4-8D7B-20BD-9B46-1BC97B97697A}"/>
              </a:ext>
            </a:extLst>
          </p:cNvPr>
          <p:cNvSpPr>
            <a:spLocks noGrp="1"/>
          </p:cNvSpPr>
          <p:nvPr>
            <p:ph type="body" sz="quarter" idx="12" hasCustomPrompt="1"/>
          </p:nvPr>
        </p:nvSpPr>
        <p:spPr>
          <a:xfrm>
            <a:off x="359998" y="4778427"/>
            <a:ext cx="8532000" cy="424497"/>
          </a:xfrm>
        </p:spPr>
        <p:txBody>
          <a:bodyPr/>
          <a:lstStyle>
            <a:lvl1pPr>
              <a:defRPr sz="1800">
                <a:solidFill>
                  <a:schemeClr val="bg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Presenter name, presenter title</a:t>
            </a:r>
            <a:endParaRPr lang="en-AU" dirty="0"/>
          </a:p>
        </p:txBody>
      </p:sp>
      <p:sp>
        <p:nvSpPr>
          <p:cNvPr id="15" name="Text Placeholder 51">
            <a:extLst>
              <a:ext uri="{FF2B5EF4-FFF2-40B4-BE49-F238E27FC236}">
                <a16:creationId xmlns:a16="http://schemas.microsoft.com/office/drawing/2014/main" id="{F75C817C-04B0-B672-91D9-B0DBB7B21B4D}"/>
              </a:ext>
            </a:extLst>
          </p:cNvPr>
          <p:cNvSpPr>
            <a:spLocks noGrp="1"/>
          </p:cNvSpPr>
          <p:nvPr>
            <p:ph type="body" sz="quarter" idx="13" hasCustomPrompt="1"/>
          </p:nvPr>
        </p:nvSpPr>
        <p:spPr>
          <a:xfrm>
            <a:off x="9071998" y="4273686"/>
            <a:ext cx="2772001" cy="424497"/>
          </a:xfrm>
        </p:spPr>
        <p:txBody>
          <a:bodyPr/>
          <a:lstStyle>
            <a:lvl1pPr>
              <a:defRPr sz="1800">
                <a:solidFill>
                  <a:schemeClr val="bg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00 Month YYYY</a:t>
            </a:r>
            <a:endParaRPr lang="en-AU" dirty="0"/>
          </a:p>
        </p:txBody>
      </p:sp>
      <p:sp>
        <p:nvSpPr>
          <p:cNvPr id="16" name="Text Placeholder 51">
            <a:extLst>
              <a:ext uri="{FF2B5EF4-FFF2-40B4-BE49-F238E27FC236}">
                <a16:creationId xmlns:a16="http://schemas.microsoft.com/office/drawing/2014/main" id="{08636096-4E7F-7255-5E0A-F76A98B8F543}"/>
              </a:ext>
            </a:extLst>
          </p:cNvPr>
          <p:cNvSpPr>
            <a:spLocks noGrp="1"/>
          </p:cNvSpPr>
          <p:nvPr>
            <p:ph type="body" sz="quarter" idx="14" hasCustomPrompt="1"/>
          </p:nvPr>
        </p:nvSpPr>
        <p:spPr>
          <a:xfrm>
            <a:off x="359998" y="4273686"/>
            <a:ext cx="8532000" cy="424497"/>
          </a:xfrm>
        </p:spPr>
        <p:txBody>
          <a:bodyPr/>
          <a:lstStyle>
            <a:lvl1pPr>
              <a:defRPr>
                <a:solidFill>
                  <a:schemeClr val="accent4"/>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Subtitle</a:t>
            </a:r>
            <a:endParaRPr lang="en-AU" dirty="0"/>
          </a:p>
        </p:txBody>
      </p:sp>
    </p:spTree>
    <p:extLst>
      <p:ext uri="{BB962C8B-B14F-4D97-AF65-F5344CB8AC3E}">
        <p14:creationId xmlns:p14="http://schemas.microsoft.com/office/powerpoint/2010/main" val="2160244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highlight grey">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1"/>
            <a:ext cx="10080000" cy="548704"/>
          </a:xfrm>
        </p:spPr>
        <p:txBody>
          <a:bodyPr/>
          <a:lstStyle>
            <a:lvl1pPr>
              <a:defRPr>
                <a:solidFill>
                  <a:schemeClr val="accent1"/>
                </a:solidFill>
                <a:latin typeface="+mj-lt"/>
              </a:defRPr>
            </a:lvl1pPr>
          </a:lstStyle>
          <a:p>
            <a:r>
              <a:rPr lang="en-US"/>
              <a:t>Click to edit Master title style</a:t>
            </a:r>
          </a:p>
        </p:txBody>
      </p:sp>
      <p:sp>
        <p:nvSpPr>
          <p:cNvPr id="4" name="Rectangle 3">
            <a:extLst>
              <a:ext uri="{FF2B5EF4-FFF2-40B4-BE49-F238E27FC236}">
                <a16:creationId xmlns:a16="http://schemas.microsoft.com/office/drawing/2014/main" id="{1903A8E2-73B2-4BCE-A537-BD98BFA45482}"/>
              </a:ext>
              <a:ext uri="{C183D7F6-B498-43B3-948B-1728B52AA6E4}">
                <adec:decorative xmlns:adec="http://schemas.microsoft.com/office/drawing/2017/decorative" val="1"/>
              </a:ext>
            </a:extLst>
          </p:cNvPr>
          <p:cNvSpPr/>
          <p:nvPr userDrawn="1"/>
        </p:nvSpPr>
        <p:spPr>
          <a:xfrm>
            <a:off x="0" y="1549116"/>
            <a:ext cx="12192000" cy="530888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 name="Slide Number Placeholder 2">
            <a:extLst>
              <a:ext uri="{FF2B5EF4-FFF2-40B4-BE49-F238E27FC236}">
                <a16:creationId xmlns:a16="http://schemas.microsoft.com/office/drawing/2014/main" id="{50577C0E-B1B9-7F5F-3A8D-575B8D4B55BB}"/>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9" name="Text Placeholder 10">
            <a:extLst>
              <a:ext uri="{FF2B5EF4-FFF2-40B4-BE49-F238E27FC236}">
                <a16:creationId xmlns:a16="http://schemas.microsoft.com/office/drawing/2014/main" id="{1879F4BE-E182-4B87-821C-1C8EF66674CD}"/>
              </a:ext>
            </a:extLst>
          </p:cNvPr>
          <p:cNvSpPr>
            <a:spLocks noGrp="1"/>
          </p:cNvSpPr>
          <p:nvPr>
            <p:ph type="body" sz="quarter" idx="18" hasCustomPrompt="1"/>
          </p:nvPr>
        </p:nvSpPr>
        <p:spPr>
          <a:xfrm>
            <a:off x="360000" y="98126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5" name="Text Placeholder 10">
            <a:extLst>
              <a:ext uri="{FF2B5EF4-FFF2-40B4-BE49-F238E27FC236}">
                <a16:creationId xmlns:a16="http://schemas.microsoft.com/office/drawing/2014/main" id="{14C244D9-DD08-66EB-5CE3-230309CC0031}"/>
              </a:ext>
            </a:extLst>
          </p:cNvPr>
          <p:cNvSpPr>
            <a:spLocks noGrp="1"/>
          </p:cNvSpPr>
          <p:nvPr>
            <p:ph type="body" sz="quarter" idx="19" hasCustomPrompt="1"/>
          </p:nvPr>
        </p:nvSpPr>
        <p:spPr>
          <a:xfrm>
            <a:off x="360000" y="1862942"/>
            <a:ext cx="11484000" cy="4491058"/>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33475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eature column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A261189-1322-1FFF-97C5-10FB07056386}"/>
              </a:ext>
              <a:ext uri="{C183D7F6-B498-43B3-948B-1728B52AA6E4}">
                <adec:decorative xmlns:adec="http://schemas.microsoft.com/office/drawing/2017/decorative" val="1"/>
              </a:ext>
            </a:extLst>
          </p:cNvPr>
          <p:cNvSpPr/>
          <p:nvPr userDrawn="1"/>
        </p:nvSpPr>
        <p:spPr>
          <a:xfrm>
            <a:off x="7152001" y="0"/>
            <a:ext cx="5039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pic>
        <p:nvPicPr>
          <p:cNvPr id="6" name="Picture 5" descr="NSW Government logo">
            <a:extLst>
              <a:ext uri="{FF2B5EF4-FFF2-40B4-BE49-F238E27FC236}">
                <a16:creationId xmlns:a16="http://schemas.microsoft.com/office/drawing/2014/main" id="{B4244BC1-9C77-D2F1-9025-BA8B21E4D748}"/>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7" name="Content Placeholder 3">
            <a:extLst>
              <a:ext uri="{FF2B5EF4-FFF2-40B4-BE49-F238E27FC236}">
                <a16:creationId xmlns:a16="http://schemas.microsoft.com/office/drawing/2014/main" id="{528F89D3-540D-0919-66BC-C469965FC474}"/>
              </a:ext>
            </a:extLst>
          </p:cNvPr>
          <p:cNvSpPr>
            <a:spLocks noGrp="1"/>
          </p:cNvSpPr>
          <p:nvPr>
            <p:ph sz="half" idx="2" hasCustomPrompt="1"/>
          </p:nvPr>
        </p:nvSpPr>
        <p:spPr>
          <a:xfrm>
            <a:off x="7417612" y="1800000"/>
            <a:ext cx="4426387" cy="4554000"/>
          </a:xfrm>
        </p:spPr>
        <p:txBody>
          <a:bodyPr/>
          <a:lstStyle>
            <a:lvl1pPr>
              <a:defRPr sz="1800"/>
            </a:lvl1pPr>
            <a:lvl2pPr>
              <a:defRPr sz="1800"/>
            </a:lvl2pPr>
            <a:lvl3pPr>
              <a:defRPr sz="1800"/>
            </a:lvl3pPr>
            <a:lvl4pPr>
              <a:defRPr sz="1800"/>
            </a:lvl4pPr>
            <a:lvl5pPr>
              <a:defRPr sz="18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8" name="Text Placeholder 4">
            <a:extLst>
              <a:ext uri="{FF2B5EF4-FFF2-40B4-BE49-F238E27FC236}">
                <a16:creationId xmlns:a16="http://schemas.microsoft.com/office/drawing/2014/main" id="{2CD69226-3048-02BD-1796-00C8D2EF344F}"/>
              </a:ext>
            </a:extLst>
          </p:cNvPr>
          <p:cNvSpPr>
            <a:spLocks noGrp="1"/>
          </p:cNvSpPr>
          <p:nvPr>
            <p:ph type="body" sz="quarter" idx="17" hasCustomPrompt="1"/>
          </p:nvPr>
        </p:nvSpPr>
        <p:spPr>
          <a:xfrm>
            <a:off x="360363" y="1800001"/>
            <a:ext cx="6443637" cy="4553999"/>
          </a:xfrm>
        </p:spPr>
        <p:txBody>
          <a:bodyPr/>
          <a:lstStyle>
            <a:lvl1pPr>
              <a:defRPr sz="1800"/>
            </a:lvl1pPr>
            <a:lvl2pPr>
              <a:defRPr sz="1800"/>
            </a:lvl2pPr>
            <a:lvl3pPr>
              <a:defRPr sz="1800"/>
            </a:lvl3pPr>
            <a:lvl4pPr>
              <a:defRPr sz="1800"/>
            </a:lvl4pPr>
            <a:lvl5pPr>
              <a:defRPr sz="18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10" name="Title 3">
            <a:extLst>
              <a:ext uri="{FF2B5EF4-FFF2-40B4-BE49-F238E27FC236}">
                <a16:creationId xmlns:a16="http://schemas.microsoft.com/office/drawing/2014/main" id="{62A2E60B-E3FC-EC87-D031-9325EBBDCDC0}"/>
              </a:ext>
            </a:extLst>
          </p:cNvPr>
          <p:cNvSpPr>
            <a:spLocks noGrp="1"/>
          </p:cNvSpPr>
          <p:nvPr>
            <p:ph type="title"/>
          </p:nvPr>
        </p:nvSpPr>
        <p:spPr>
          <a:xfrm>
            <a:off x="360000" y="360000"/>
            <a:ext cx="6444001" cy="545601"/>
          </a:xfrm>
        </p:spPr>
        <p:txBody>
          <a:bodyPr/>
          <a:lstStyle>
            <a:lvl1pPr>
              <a:defRPr>
                <a:solidFill>
                  <a:schemeClr val="accent1"/>
                </a:solidFill>
              </a:defRPr>
            </a:lvl1pPr>
          </a:lstStyle>
          <a:p>
            <a:r>
              <a:rPr lang="en-US"/>
              <a:t>Click to edit Master title style</a:t>
            </a:r>
            <a:endParaRPr lang="en-AU" dirty="0"/>
          </a:p>
        </p:txBody>
      </p:sp>
      <p:sp>
        <p:nvSpPr>
          <p:cNvPr id="15" name="Text Placeholder 10">
            <a:extLst>
              <a:ext uri="{FF2B5EF4-FFF2-40B4-BE49-F238E27FC236}">
                <a16:creationId xmlns:a16="http://schemas.microsoft.com/office/drawing/2014/main" id="{329D4781-7A62-0AEA-9923-4D79CDBAF475}"/>
              </a:ext>
            </a:extLst>
          </p:cNvPr>
          <p:cNvSpPr>
            <a:spLocks noGrp="1"/>
          </p:cNvSpPr>
          <p:nvPr>
            <p:ph type="body" sz="quarter" idx="18" hasCustomPrompt="1"/>
          </p:nvPr>
        </p:nvSpPr>
        <p:spPr>
          <a:xfrm>
            <a:off x="360000" y="980969"/>
            <a:ext cx="6444001"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16" name="Slide Number Placeholder 4">
            <a:extLst>
              <a:ext uri="{FF2B5EF4-FFF2-40B4-BE49-F238E27FC236}">
                <a16:creationId xmlns:a16="http://schemas.microsoft.com/office/drawing/2014/main" id="{F38829E2-5B70-1DB2-DC90-847F05173375}"/>
              </a:ext>
            </a:extLst>
          </p:cNvPr>
          <p:cNvSpPr txBox="1">
            <a:spLocks/>
          </p:cNvSpPr>
          <p:nvPr userDrawn="1"/>
        </p:nvSpPr>
        <p:spPr>
          <a:xfrm>
            <a:off x="11124000" y="6516000"/>
            <a:ext cx="720000" cy="180000"/>
          </a:xfrm>
          <a:prstGeom prst="rect">
            <a:avLst/>
          </a:prstGeom>
        </p:spPr>
        <p:txBody>
          <a:bodyPr vert="horz" lIns="0" tIns="0" rIns="0" bIns="0" rtlCol="0" anchor="t"/>
          <a:lstStyle>
            <a:defPPr>
              <a:defRPr lang="en-US"/>
            </a:defPPr>
            <a:lvl1pPr marL="0" algn="r" defTabSz="609585" rtl="0" eaLnBrk="1" latinLnBrk="0" hangingPunct="1">
              <a:defRPr sz="12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10A01DC5-1685-4615-8240-15192985C6A2}" type="slidenum">
              <a:rPr lang="en-AU" smtClean="0"/>
              <a:pPr/>
              <a:t>‹#›</a:t>
            </a:fld>
            <a:endParaRPr lang="en-AU"/>
          </a:p>
        </p:txBody>
      </p:sp>
    </p:spTree>
    <p:extLst>
      <p:ext uri="{BB962C8B-B14F-4D97-AF65-F5344CB8AC3E}">
        <p14:creationId xmlns:p14="http://schemas.microsoft.com/office/powerpoint/2010/main" val="4070737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eature column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A261189-1322-1FFF-97C5-10FB07056386}"/>
              </a:ext>
              <a:ext uri="{C183D7F6-B498-43B3-948B-1728B52AA6E4}">
                <adec:decorative xmlns:adec="http://schemas.microsoft.com/office/drawing/2017/decorative" val="1"/>
              </a:ext>
            </a:extLst>
          </p:cNvPr>
          <p:cNvSpPr/>
          <p:nvPr userDrawn="1"/>
        </p:nvSpPr>
        <p:spPr>
          <a:xfrm>
            <a:off x="7152001" y="0"/>
            <a:ext cx="503999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pic>
        <p:nvPicPr>
          <p:cNvPr id="6" name="Picture 5" descr="NSW Government logo">
            <a:extLst>
              <a:ext uri="{FF2B5EF4-FFF2-40B4-BE49-F238E27FC236}">
                <a16:creationId xmlns:a16="http://schemas.microsoft.com/office/drawing/2014/main" id="{B4244BC1-9C77-D2F1-9025-BA8B21E4D748}"/>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7" name="Content Placeholder 3">
            <a:extLst>
              <a:ext uri="{FF2B5EF4-FFF2-40B4-BE49-F238E27FC236}">
                <a16:creationId xmlns:a16="http://schemas.microsoft.com/office/drawing/2014/main" id="{528F89D3-540D-0919-66BC-C469965FC474}"/>
              </a:ext>
            </a:extLst>
          </p:cNvPr>
          <p:cNvSpPr>
            <a:spLocks noGrp="1"/>
          </p:cNvSpPr>
          <p:nvPr>
            <p:ph sz="half" idx="2" hasCustomPrompt="1"/>
          </p:nvPr>
        </p:nvSpPr>
        <p:spPr>
          <a:xfrm>
            <a:off x="7417612" y="1800000"/>
            <a:ext cx="4426387" cy="4554000"/>
          </a:xfrm>
        </p:spPr>
        <p:txBody>
          <a:bodyPr/>
          <a:lstStyle>
            <a:lvl1pPr>
              <a:defRPr sz="1800"/>
            </a:lvl1pPr>
            <a:lvl2pPr>
              <a:defRPr sz="1800"/>
            </a:lvl2pPr>
            <a:lvl3pPr>
              <a:defRPr sz="1800"/>
            </a:lvl3pPr>
            <a:lvl4pPr>
              <a:defRPr sz="1800"/>
            </a:lvl4pPr>
            <a:lvl5pPr>
              <a:defRPr sz="18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8" name="Text Placeholder 4">
            <a:extLst>
              <a:ext uri="{FF2B5EF4-FFF2-40B4-BE49-F238E27FC236}">
                <a16:creationId xmlns:a16="http://schemas.microsoft.com/office/drawing/2014/main" id="{2CD69226-3048-02BD-1796-00C8D2EF344F}"/>
              </a:ext>
            </a:extLst>
          </p:cNvPr>
          <p:cNvSpPr>
            <a:spLocks noGrp="1"/>
          </p:cNvSpPr>
          <p:nvPr>
            <p:ph type="body" sz="quarter" idx="17" hasCustomPrompt="1"/>
          </p:nvPr>
        </p:nvSpPr>
        <p:spPr>
          <a:xfrm>
            <a:off x="360363" y="1800001"/>
            <a:ext cx="6443637" cy="4553999"/>
          </a:xfrm>
        </p:spPr>
        <p:txBody>
          <a:bodyPr/>
          <a:lstStyle>
            <a:lvl1pPr>
              <a:defRPr sz="1800"/>
            </a:lvl1pPr>
            <a:lvl2pPr>
              <a:defRPr sz="1800"/>
            </a:lvl2pPr>
            <a:lvl3pPr>
              <a:defRPr sz="1800"/>
            </a:lvl3pPr>
            <a:lvl4pPr>
              <a:defRPr sz="1800"/>
            </a:lvl4pPr>
            <a:lvl5pPr>
              <a:defRPr sz="18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10" name="Title 3">
            <a:extLst>
              <a:ext uri="{FF2B5EF4-FFF2-40B4-BE49-F238E27FC236}">
                <a16:creationId xmlns:a16="http://schemas.microsoft.com/office/drawing/2014/main" id="{62A2E60B-E3FC-EC87-D031-9325EBBDCDC0}"/>
              </a:ext>
            </a:extLst>
          </p:cNvPr>
          <p:cNvSpPr>
            <a:spLocks noGrp="1"/>
          </p:cNvSpPr>
          <p:nvPr>
            <p:ph type="title"/>
          </p:nvPr>
        </p:nvSpPr>
        <p:spPr>
          <a:xfrm>
            <a:off x="360000" y="360000"/>
            <a:ext cx="6444001" cy="545601"/>
          </a:xfrm>
        </p:spPr>
        <p:txBody>
          <a:bodyPr/>
          <a:lstStyle>
            <a:lvl1pPr>
              <a:defRPr>
                <a:solidFill>
                  <a:schemeClr val="accent1"/>
                </a:solidFill>
              </a:defRPr>
            </a:lvl1pPr>
          </a:lstStyle>
          <a:p>
            <a:r>
              <a:rPr lang="en-US"/>
              <a:t>Click to edit Master title style</a:t>
            </a:r>
            <a:endParaRPr lang="en-AU" dirty="0"/>
          </a:p>
        </p:txBody>
      </p:sp>
      <p:sp>
        <p:nvSpPr>
          <p:cNvPr id="15" name="Text Placeholder 10">
            <a:extLst>
              <a:ext uri="{FF2B5EF4-FFF2-40B4-BE49-F238E27FC236}">
                <a16:creationId xmlns:a16="http://schemas.microsoft.com/office/drawing/2014/main" id="{329D4781-7A62-0AEA-9923-4D79CDBAF475}"/>
              </a:ext>
            </a:extLst>
          </p:cNvPr>
          <p:cNvSpPr>
            <a:spLocks noGrp="1"/>
          </p:cNvSpPr>
          <p:nvPr>
            <p:ph type="body" sz="quarter" idx="18" hasCustomPrompt="1"/>
          </p:nvPr>
        </p:nvSpPr>
        <p:spPr>
          <a:xfrm>
            <a:off x="360000" y="980969"/>
            <a:ext cx="6444001"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16" name="Slide Number Placeholder 4">
            <a:extLst>
              <a:ext uri="{FF2B5EF4-FFF2-40B4-BE49-F238E27FC236}">
                <a16:creationId xmlns:a16="http://schemas.microsoft.com/office/drawing/2014/main" id="{F38829E2-5B70-1DB2-DC90-847F05173375}"/>
              </a:ext>
            </a:extLst>
          </p:cNvPr>
          <p:cNvSpPr txBox="1">
            <a:spLocks/>
          </p:cNvSpPr>
          <p:nvPr userDrawn="1"/>
        </p:nvSpPr>
        <p:spPr>
          <a:xfrm>
            <a:off x="11124000" y="6516000"/>
            <a:ext cx="720000" cy="180000"/>
          </a:xfrm>
          <a:prstGeom prst="rect">
            <a:avLst/>
          </a:prstGeom>
        </p:spPr>
        <p:txBody>
          <a:bodyPr vert="horz" lIns="0" tIns="0" rIns="0" bIns="0" rtlCol="0" anchor="t"/>
          <a:lstStyle>
            <a:defPPr>
              <a:defRPr lang="en-US"/>
            </a:defPPr>
            <a:lvl1pPr marL="0" algn="r" defTabSz="609585" rtl="0" eaLnBrk="1" latinLnBrk="0" hangingPunct="1">
              <a:defRPr sz="12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10A01DC5-1685-4615-8240-15192985C6A2}" type="slidenum">
              <a:rPr lang="en-AU" smtClean="0"/>
              <a:pPr/>
              <a:t>‹#›</a:t>
            </a:fld>
            <a:endParaRPr lang="en-AU"/>
          </a:p>
        </p:txBody>
      </p:sp>
    </p:spTree>
    <p:extLst>
      <p:ext uri="{BB962C8B-B14F-4D97-AF65-F5344CB8AC3E}">
        <p14:creationId xmlns:p14="http://schemas.microsoft.com/office/powerpoint/2010/main" val="2506550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eature image blu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F422DE0-E1CC-D787-19FA-0F7B3D4EAA93}"/>
              </a:ext>
              <a:ext uri="{C183D7F6-B498-43B3-948B-1728B52AA6E4}">
                <adec:decorative xmlns:adec="http://schemas.microsoft.com/office/drawing/2017/decorative" val="1"/>
              </a:ext>
            </a:extLst>
          </p:cNvPr>
          <p:cNvSpPr/>
          <p:nvPr userDrawn="1"/>
        </p:nvSpPr>
        <p:spPr>
          <a:xfrm>
            <a:off x="0" y="0"/>
            <a:ext cx="5039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5" name="Title 1">
            <a:extLst>
              <a:ext uri="{FF2B5EF4-FFF2-40B4-BE49-F238E27FC236}">
                <a16:creationId xmlns:a16="http://schemas.microsoft.com/office/drawing/2014/main" id="{20DE6D46-38D9-2F46-294E-8EAADBDD7D27}"/>
              </a:ext>
            </a:extLst>
          </p:cNvPr>
          <p:cNvSpPr>
            <a:spLocks noGrp="1"/>
          </p:cNvSpPr>
          <p:nvPr>
            <p:ph type="title"/>
          </p:nvPr>
        </p:nvSpPr>
        <p:spPr>
          <a:xfrm>
            <a:off x="5400000" y="360000"/>
            <a:ext cx="5400000" cy="554400"/>
          </a:xfrm>
        </p:spPr>
        <p:txBody>
          <a:bodyPr/>
          <a:lstStyle>
            <a:lvl1pPr>
              <a:defRPr>
                <a:solidFill>
                  <a:schemeClr val="accent1"/>
                </a:solidFill>
              </a:defRPr>
            </a:lvl1pPr>
          </a:lstStyle>
          <a:p>
            <a:r>
              <a:rPr lang="en-US"/>
              <a:t>Click to edit Master title style</a:t>
            </a:r>
            <a:endParaRPr lang="en-US" dirty="0"/>
          </a:p>
        </p:txBody>
      </p:sp>
      <p:sp>
        <p:nvSpPr>
          <p:cNvPr id="7" name="Slide Number Placeholder 1">
            <a:extLst>
              <a:ext uri="{FF2B5EF4-FFF2-40B4-BE49-F238E27FC236}">
                <a16:creationId xmlns:a16="http://schemas.microsoft.com/office/drawing/2014/main" id="{6EA5BE4F-B9DF-0C17-C0CB-C288DFF237CC}"/>
              </a:ext>
            </a:extLst>
          </p:cNvPr>
          <p:cNvSpPr>
            <a:spLocks noGrp="1"/>
          </p:cNvSpPr>
          <p:nvPr>
            <p:ph type="sldNum" sz="quarter" idx="16"/>
          </p:nvPr>
        </p:nvSpPr>
        <p:spPr>
          <a:xfrm>
            <a:off x="11124000" y="6516000"/>
            <a:ext cx="720000" cy="180000"/>
          </a:xfrm>
        </p:spPr>
        <p:txBody>
          <a:bodyPr/>
          <a:lstStyle/>
          <a:p>
            <a:fld id="{10A01DC5-1685-4615-8240-15192985C6A2}" type="slidenum">
              <a:rPr lang="en-AU" smtClean="0"/>
              <a:pPr/>
              <a:t>‹#›</a:t>
            </a:fld>
            <a:endParaRPr lang="en-AU"/>
          </a:p>
        </p:txBody>
      </p:sp>
      <p:sp>
        <p:nvSpPr>
          <p:cNvPr id="9" name="Text Placeholder 3">
            <a:extLst>
              <a:ext uri="{FF2B5EF4-FFF2-40B4-BE49-F238E27FC236}">
                <a16:creationId xmlns:a16="http://schemas.microsoft.com/office/drawing/2014/main" id="{92EF9271-D0D5-BFE6-1EE4-F10B54B37AF7}"/>
              </a:ext>
            </a:extLst>
          </p:cNvPr>
          <p:cNvSpPr>
            <a:spLocks noGrp="1"/>
          </p:cNvSpPr>
          <p:nvPr>
            <p:ph type="body" sz="quarter" idx="17" hasCustomPrompt="1"/>
          </p:nvPr>
        </p:nvSpPr>
        <p:spPr>
          <a:xfrm>
            <a:off x="5400675" y="1800000"/>
            <a:ext cx="6407150" cy="4536000"/>
          </a:xfrm>
        </p:spPr>
        <p:txBody>
          <a:bodyPr/>
          <a:lstStyle>
            <a:lvl1pPr>
              <a:defRPr/>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11" name="Text Placeholder 10">
            <a:extLst>
              <a:ext uri="{FF2B5EF4-FFF2-40B4-BE49-F238E27FC236}">
                <a16:creationId xmlns:a16="http://schemas.microsoft.com/office/drawing/2014/main" id="{A9FF9E72-9D06-B4C4-2E9F-51E8796A0239}"/>
              </a:ext>
            </a:extLst>
          </p:cNvPr>
          <p:cNvSpPr>
            <a:spLocks noGrp="1"/>
          </p:cNvSpPr>
          <p:nvPr>
            <p:ph type="body" sz="quarter" idx="18" hasCustomPrompt="1"/>
          </p:nvPr>
        </p:nvSpPr>
        <p:spPr>
          <a:xfrm>
            <a:off x="5399998" y="982520"/>
            <a:ext cx="5400000" cy="294189"/>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13" name="Picture Placeholder 8">
            <a:extLst>
              <a:ext uri="{FF2B5EF4-FFF2-40B4-BE49-F238E27FC236}">
                <a16:creationId xmlns:a16="http://schemas.microsoft.com/office/drawing/2014/main" id="{A2D38A9A-C242-2929-EF6C-F41B8AF9AAB4}"/>
              </a:ext>
              <a:ext uri="{C183D7F6-B498-43B3-948B-1728B52AA6E4}">
                <adec:decorative xmlns:adec="http://schemas.microsoft.com/office/drawing/2017/decorative" val="1"/>
              </a:ext>
            </a:extLst>
          </p:cNvPr>
          <p:cNvSpPr>
            <a:spLocks noGrp="1"/>
          </p:cNvSpPr>
          <p:nvPr>
            <p:ph type="pic" sz="quarter" idx="13"/>
          </p:nvPr>
        </p:nvSpPr>
        <p:spPr>
          <a:xfrm>
            <a:off x="306805" y="360000"/>
            <a:ext cx="4426388" cy="5976000"/>
          </a:xfrm>
        </p:spPr>
        <p:txBody>
          <a:bodyPr/>
          <a:lstStyle/>
          <a:p>
            <a:r>
              <a:rPr lang="en-US"/>
              <a:t>Click icon to add picture</a:t>
            </a:r>
            <a:endParaRPr lang="en-AU"/>
          </a:p>
        </p:txBody>
      </p:sp>
    </p:spTree>
    <p:extLst>
      <p:ext uri="{BB962C8B-B14F-4D97-AF65-F5344CB8AC3E}">
        <p14:creationId xmlns:p14="http://schemas.microsoft.com/office/powerpoint/2010/main" val="4091545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eature image grey">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F422DE0-E1CC-D787-19FA-0F7B3D4EAA93}"/>
              </a:ext>
              <a:ext uri="{C183D7F6-B498-43B3-948B-1728B52AA6E4}">
                <adec:decorative xmlns:adec="http://schemas.microsoft.com/office/drawing/2017/decorative" val="1"/>
              </a:ext>
            </a:extLst>
          </p:cNvPr>
          <p:cNvSpPr/>
          <p:nvPr userDrawn="1"/>
        </p:nvSpPr>
        <p:spPr>
          <a:xfrm>
            <a:off x="0" y="0"/>
            <a:ext cx="503999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5" name="Title 1">
            <a:extLst>
              <a:ext uri="{FF2B5EF4-FFF2-40B4-BE49-F238E27FC236}">
                <a16:creationId xmlns:a16="http://schemas.microsoft.com/office/drawing/2014/main" id="{20DE6D46-38D9-2F46-294E-8EAADBDD7D27}"/>
              </a:ext>
            </a:extLst>
          </p:cNvPr>
          <p:cNvSpPr>
            <a:spLocks noGrp="1"/>
          </p:cNvSpPr>
          <p:nvPr>
            <p:ph type="title"/>
          </p:nvPr>
        </p:nvSpPr>
        <p:spPr>
          <a:xfrm>
            <a:off x="5400000" y="360000"/>
            <a:ext cx="5400000" cy="554400"/>
          </a:xfrm>
        </p:spPr>
        <p:txBody>
          <a:bodyPr/>
          <a:lstStyle>
            <a:lvl1pPr>
              <a:defRPr>
                <a:solidFill>
                  <a:schemeClr val="accent1"/>
                </a:solidFill>
              </a:defRPr>
            </a:lvl1pPr>
          </a:lstStyle>
          <a:p>
            <a:r>
              <a:rPr lang="en-US"/>
              <a:t>Click to edit Master title style</a:t>
            </a:r>
            <a:endParaRPr lang="en-US" dirty="0"/>
          </a:p>
        </p:txBody>
      </p:sp>
      <p:sp>
        <p:nvSpPr>
          <p:cNvPr id="7" name="Slide Number Placeholder 1">
            <a:extLst>
              <a:ext uri="{FF2B5EF4-FFF2-40B4-BE49-F238E27FC236}">
                <a16:creationId xmlns:a16="http://schemas.microsoft.com/office/drawing/2014/main" id="{6EA5BE4F-B9DF-0C17-C0CB-C288DFF237CC}"/>
              </a:ext>
            </a:extLst>
          </p:cNvPr>
          <p:cNvSpPr>
            <a:spLocks noGrp="1"/>
          </p:cNvSpPr>
          <p:nvPr>
            <p:ph type="sldNum" sz="quarter" idx="16"/>
          </p:nvPr>
        </p:nvSpPr>
        <p:spPr>
          <a:xfrm>
            <a:off x="11124000" y="6516000"/>
            <a:ext cx="720000" cy="180000"/>
          </a:xfrm>
        </p:spPr>
        <p:txBody>
          <a:bodyPr/>
          <a:lstStyle/>
          <a:p>
            <a:fld id="{10A01DC5-1685-4615-8240-15192985C6A2}" type="slidenum">
              <a:rPr lang="en-AU" smtClean="0"/>
              <a:pPr/>
              <a:t>‹#›</a:t>
            </a:fld>
            <a:endParaRPr lang="en-AU"/>
          </a:p>
        </p:txBody>
      </p:sp>
      <p:sp>
        <p:nvSpPr>
          <p:cNvPr id="9" name="Text Placeholder 3">
            <a:extLst>
              <a:ext uri="{FF2B5EF4-FFF2-40B4-BE49-F238E27FC236}">
                <a16:creationId xmlns:a16="http://schemas.microsoft.com/office/drawing/2014/main" id="{92EF9271-D0D5-BFE6-1EE4-F10B54B37AF7}"/>
              </a:ext>
            </a:extLst>
          </p:cNvPr>
          <p:cNvSpPr>
            <a:spLocks noGrp="1"/>
          </p:cNvSpPr>
          <p:nvPr>
            <p:ph type="body" sz="quarter" idx="17" hasCustomPrompt="1"/>
          </p:nvPr>
        </p:nvSpPr>
        <p:spPr>
          <a:xfrm>
            <a:off x="5400675" y="1800000"/>
            <a:ext cx="6407150" cy="4536000"/>
          </a:xfrm>
        </p:spPr>
        <p:txBody>
          <a:bodyPr/>
          <a:lstStyle>
            <a:lvl1pPr>
              <a:defRPr/>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11" name="Text Placeholder 10">
            <a:extLst>
              <a:ext uri="{FF2B5EF4-FFF2-40B4-BE49-F238E27FC236}">
                <a16:creationId xmlns:a16="http://schemas.microsoft.com/office/drawing/2014/main" id="{A9FF9E72-9D06-B4C4-2E9F-51E8796A0239}"/>
              </a:ext>
            </a:extLst>
          </p:cNvPr>
          <p:cNvSpPr>
            <a:spLocks noGrp="1"/>
          </p:cNvSpPr>
          <p:nvPr>
            <p:ph type="body" sz="quarter" idx="18" hasCustomPrompt="1"/>
          </p:nvPr>
        </p:nvSpPr>
        <p:spPr>
          <a:xfrm>
            <a:off x="5399998" y="982520"/>
            <a:ext cx="5400000" cy="294189"/>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13" name="Picture Placeholder 8">
            <a:extLst>
              <a:ext uri="{FF2B5EF4-FFF2-40B4-BE49-F238E27FC236}">
                <a16:creationId xmlns:a16="http://schemas.microsoft.com/office/drawing/2014/main" id="{A2D38A9A-C242-2929-EF6C-F41B8AF9AAB4}"/>
              </a:ext>
              <a:ext uri="{C183D7F6-B498-43B3-948B-1728B52AA6E4}">
                <adec:decorative xmlns:adec="http://schemas.microsoft.com/office/drawing/2017/decorative" val="1"/>
              </a:ext>
            </a:extLst>
          </p:cNvPr>
          <p:cNvSpPr>
            <a:spLocks noGrp="1"/>
          </p:cNvSpPr>
          <p:nvPr>
            <p:ph type="pic" sz="quarter" idx="13"/>
          </p:nvPr>
        </p:nvSpPr>
        <p:spPr>
          <a:xfrm>
            <a:off x="306805" y="360000"/>
            <a:ext cx="4426388" cy="5976000"/>
          </a:xfrm>
        </p:spPr>
        <p:txBody>
          <a:bodyPr/>
          <a:lstStyle/>
          <a:p>
            <a:r>
              <a:rPr lang="en-US"/>
              <a:t>Click icon to add picture</a:t>
            </a:r>
            <a:endParaRPr lang="en-AU"/>
          </a:p>
        </p:txBody>
      </p:sp>
    </p:spTree>
    <p:extLst>
      <p:ext uri="{BB962C8B-B14F-4D97-AF65-F5344CB8AC3E}">
        <p14:creationId xmlns:p14="http://schemas.microsoft.com/office/powerpoint/2010/main" val="991876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eature image">
    <p:spTree>
      <p:nvGrpSpPr>
        <p:cNvPr id="1" name=""/>
        <p:cNvGrpSpPr/>
        <p:nvPr/>
      </p:nvGrpSpPr>
      <p:grpSpPr>
        <a:xfrm>
          <a:off x="0" y="0"/>
          <a:ext cx="0" cy="0"/>
          <a:chOff x="0" y="0"/>
          <a:chExt cx="0" cy="0"/>
        </a:xfrm>
      </p:grpSpPr>
      <p:sp>
        <p:nvSpPr>
          <p:cNvPr id="2" name="Picture Placeholder 8">
            <a:extLst>
              <a:ext uri="{FF2B5EF4-FFF2-40B4-BE49-F238E27FC236}">
                <a16:creationId xmlns:a16="http://schemas.microsoft.com/office/drawing/2014/main" id="{91FCC384-7450-516C-24D0-7D029ED3855A}"/>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4" name="Title 1">
            <a:extLst>
              <a:ext uri="{FF2B5EF4-FFF2-40B4-BE49-F238E27FC236}">
                <a16:creationId xmlns:a16="http://schemas.microsoft.com/office/drawing/2014/main" id="{46E61F09-1856-72E7-5C79-31B4A856E7AD}"/>
              </a:ext>
            </a:extLst>
          </p:cNvPr>
          <p:cNvSpPr>
            <a:spLocks noGrp="1"/>
          </p:cNvSpPr>
          <p:nvPr>
            <p:ph type="title"/>
          </p:nvPr>
        </p:nvSpPr>
        <p:spPr>
          <a:xfrm>
            <a:off x="5400000" y="360000"/>
            <a:ext cx="5400000" cy="554400"/>
          </a:xfrm>
        </p:spPr>
        <p:txBody>
          <a:bodyPr/>
          <a:lstStyle>
            <a:lvl1pPr>
              <a:defRPr>
                <a:solidFill>
                  <a:schemeClr val="accent1"/>
                </a:solidFill>
              </a:defRPr>
            </a:lvl1pPr>
          </a:lstStyle>
          <a:p>
            <a:r>
              <a:rPr lang="en-US"/>
              <a:t>Click to edit Master title style</a:t>
            </a:r>
            <a:endParaRPr lang="en-US" dirty="0"/>
          </a:p>
        </p:txBody>
      </p:sp>
      <p:cxnSp>
        <p:nvCxnSpPr>
          <p:cNvPr id="6" name="Straight Connector 5">
            <a:extLst>
              <a:ext uri="{FF2B5EF4-FFF2-40B4-BE49-F238E27FC236}">
                <a16:creationId xmlns:a16="http://schemas.microsoft.com/office/drawing/2014/main" id="{52576981-5B08-29E1-CBD0-60B20605F583}"/>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1">
            <a:extLst>
              <a:ext uri="{FF2B5EF4-FFF2-40B4-BE49-F238E27FC236}">
                <a16:creationId xmlns:a16="http://schemas.microsoft.com/office/drawing/2014/main" id="{AC754ADD-23A8-B626-EF2D-A89E9897C22E}"/>
              </a:ext>
            </a:extLst>
          </p:cNvPr>
          <p:cNvSpPr>
            <a:spLocks noGrp="1"/>
          </p:cNvSpPr>
          <p:nvPr>
            <p:ph type="sldNum" sz="quarter" idx="16"/>
          </p:nvPr>
        </p:nvSpPr>
        <p:spPr>
          <a:xfrm>
            <a:off x="11124000" y="6516000"/>
            <a:ext cx="720000" cy="180000"/>
          </a:xfrm>
        </p:spPr>
        <p:txBody>
          <a:bodyPr/>
          <a:lstStyle/>
          <a:p>
            <a:fld id="{10A01DC5-1685-4615-8240-15192985C6A2}" type="slidenum">
              <a:rPr lang="en-AU" smtClean="0"/>
              <a:pPr/>
              <a:t>‹#›</a:t>
            </a:fld>
            <a:endParaRPr lang="en-AU"/>
          </a:p>
        </p:txBody>
      </p:sp>
      <p:sp>
        <p:nvSpPr>
          <p:cNvPr id="10" name="Text Placeholder 3">
            <a:extLst>
              <a:ext uri="{FF2B5EF4-FFF2-40B4-BE49-F238E27FC236}">
                <a16:creationId xmlns:a16="http://schemas.microsoft.com/office/drawing/2014/main" id="{DE31FF8A-F945-2755-C01F-A984129CCFE4}"/>
              </a:ext>
            </a:extLst>
          </p:cNvPr>
          <p:cNvSpPr>
            <a:spLocks noGrp="1"/>
          </p:cNvSpPr>
          <p:nvPr>
            <p:ph type="body" sz="quarter" idx="17" hasCustomPrompt="1"/>
          </p:nvPr>
        </p:nvSpPr>
        <p:spPr>
          <a:xfrm>
            <a:off x="5400675" y="1800000"/>
            <a:ext cx="6407150" cy="4536000"/>
          </a:xfrm>
        </p:spPr>
        <p:txBody>
          <a:bodyPr/>
          <a:lstStyle>
            <a:lvl1pPr>
              <a:defRPr/>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13" name="Text Placeholder 10">
            <a:extLst>
              <a:ext uri="{FF2B5EF4-FFF2-40B4-BE49-F238E27FC236}">
                <a16:creationId xmlns:a16="http://schemas.microsoft.com/office/drawing/2014/main" id="{5222D209-0CF8-F581-20B2-402482319282}"/>
              </a:ext>
            </a:extLst>
          </p:cNvPr>
          <p:cNvSpPr>
            <a:spLocks noGrp="1"/>
          </p:cNvSpPr>
          <p:nvPr>
            <p:ph type="body" sz="quarter" idx="18" hasCustomPrompt="1"/>
          </p:nvPr>
        </p:nvSpPr>
        <p:spPr>
          <a:xfrm>
            <a:off x="5399998" y="982520"/>
            <a:ext cx="5400000" cy="294189"/>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219985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sub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1872222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1183861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200129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eferences">
    <p:bg>
      <p:bgPr>
        <a:solidFill>
          <a:schemeClr val="accent4"/>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C69E21-27A4-4448-A8A5-3DF6A41F3B28}"/>
              </a:ext>
            </a:extLst>
          </p:cNvPr>
          <p:cNvSpPr/>
          <p:nvPr userDrawn="1"/>
        </p:nvSpPr>
        <p:spPr>
          <a:xfrm>
            <a:off x="0" y="1265616"/>
            <a:ext cx="12192000" cy="1901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0" y="1265616"/>
            <a:ext cx="12192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2245FC77-E959-4B3D-936D-71858DF4D065}"/>
              </a:ext>
            </a:extLst>
          </p:cNvPr>
          <p:cNvSpPr>
            <a:spLocks noGrp="1"/>
          </p:cNvSpPr>
          <p:nvPr>
            <p:ph type="title" hasCustomPrompt="1"/>
          </p:nvPr>
        </p:nvSpPr>
        <p:spPr>
          <a:xfrm>
            <a:off x="360000" y="360001"/>
            <a:ext cx="10080000" cy="521412"/>
          </a:xfrm>
        </p:spPr>
        <p:txBody>
          <a:bodyPr/>
          <a:lstStyle>
            <a:lvl1pPr>
              <a:defRPr>
                <a:solidFill>
                  <a:schemeClr val="accent1"/>
                </a:solidFill>
              </a:defRPr>
            </a:lvl1pPr>
          </a:lstStyle>
          <a:p>
            <a:r>
              <a:rPr lang="en-US"/>
              <a:t>References</a:t>
            </a:r>
            <a:endParaRPr lang="en-AU"/>
          </a:p>
        </p:txBody>
      </p:sp>
      <p:sp>
        <p:nvSpPr>
          <p:cNvPr id="2" name="Content Placeholder 2">
            <a:extLst>
              <a:ext uri="{FF2B5EF4-FFF2-40B4-BE49-F238E27FC236}">
                <a16:creationId xmlns:a16="http://schemas.microsoft.com/office/drawing/2014/main" id="{27905181-B8A1-3C65-36D9-EB3FF362FF6C}"/>
              </a:ext>
            </a:extLst>
          </p:cNvPr>
          <p:cNvSpPr>
            <a:spLocks noGrp="1"/>
          </p:cNvSpPr>
          <p:nvPr>
            <p:ph idx="1" hasCustomPrompt="1"/>
          </p:nvPr>
        </p:nvSpPr>
        <p:spPr>
          <a:xfrm>
            <a:off x="360000" y="3428999"/>
            <a:ext cx="11484000" cy="2927351"/>
          </a:xfrm>
        </p:spPr>
        <p:txBody>
          <a:bodyPr/>
          <a:lstStyle>
            <a:lvl1pPr>
              <a:lnSpc>
                <a:spcPct val="150000"/>
              </a:lnSpc>
              <a:defRPr sz="1200">
                <a:latin typeface="+mn-lt"/>
              </a:defRPr>
            </a:lvl1pPr>
            <a:lvl2pPr>
              <a:lnSpc>
                <a:spcPct val="150000"/>
              </a:lnSpc>
              <a:defRPr sz="1200"/>
            </a:lvl2pPr>
            <a:lvl3pPr>
              <a:lnSpc>
                <a:spcPct val="150000"/>
              </a:lnSpc>
              <a:defRPr/>
            </a:lvl3pPr>
            <a:lvl4pPr>
              <a:lnSpc>
                <a:spcPct val="150000"/>
              </a:lnSpc>
              <a:defRPr sz="1200"/>
            </a:lvl4pPr>
            <a:lvl5pPr>
              <a:lnSpc>
                <a:spcPct val="150000"/>
              </a:lnSpc>
              <a:defRPr sz="12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67685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6" name="Rectangle 5">
            <a:extLst>
              <a:ext uri="{FF2B5EF4-FFF2-40B4-BE49-F238E27FC236}">
                <a16:creationId xmlns:a16="http://schemas.microsoft.com/office/drawing/2014/main" id="{8B441F1C-5173-8DB5-B1C6-8E93B9C835DC}"/>
              </a:ext>
              <a:ext uri="{C183D7F6-B498-43B3-948B-1728B52AA6E4}">
                <adec:decorative xmlns:adec="http://schemas.microsoft.com/office/drawing/2017/decorative" val="1"/>
              </a:ext>
            </a:extLst>
          </p:cNvPr>
          <p:cNvSpPr/>
          <p:nvPr userDrawn="1"/>
        </p:nvSpPr>
        <p:spPr>
          <a:xfrm>
            <a:off x="-2" y="-5532"/>
            <a:ext cx="12192001" cy="22201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1648741"/>
          </a:xfrm>
          <a:ln>
            <a:noFill/>
          </a:ln>
        </p:spPr>
        <p:txBody>
          <a:bodyPr anchor="t">
            <a:noAutofit/>
          </a:bodyPr>
          <a:lstStyle>
            <a:lvl1pPr algn="l">
              <a:lnSpc>
                <a:spcPct val="90000"/>
              </a:lnSpc>
              <a:defRPr sz="4800">
                <a:solidFill>
                  <a:schemeClr val="bg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293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2205288"/>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2205288"/>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3428999"/>
            <a:ext cx="4500000" cy="298457"/>
          </a:xfrm>
          <a:prstGeom prst="rect">
            <a:avLst/>
          </a:prstGeom>
        </p:spPr>
        <p:txBody>
          <a:bodyPr vert="horz" lIns="0" tIns="0" rIns="0" bIns="0" rtlCol="0" anchor="b" anchorCtr="0">
            <a:noAutofit/>
          </a:bodyPr>
          <a:lstStyle>
            <a:lvl1pPr algn="l">
              <a:defRPr sz="1400">
                <a:solidFill>
                  <a:schemeClr val="accent1"/>
                </a:solidFill>
                <a:latin typeface="+mn-lt"/>
              </a:defRPr>
            </a:lvl1pPr>
          </a:lstStyle>
          <a:p>
            <a:r>
              <a:rPr lang="en-US"/>
              <a:t>NSW Department of Education</a:t>
            </a:r>
            <a:endParaRPr lang="en-AU" dirty="0"/>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059119"/>
            <a:ext cx="630000" cy="684882"/>
          </a:xfrm>
          <a:prstGeom prst="rect">
            <a:avLst/>
          </a:prstGeom>
        </p:spPr>
      </p:pic>
      <p:sp>
        <p:nvSpPr>
          <p:cNvPr id="3" name="Picture Placeholder 4">
            <a:extLst>
              <a:ext uri="{FF2B5EF4-FFF2-40B4-BE49-F238E27FC236}">
                <a16:creationId xmlns:a16="http://schemas.microsoft.com/office/drawing/2014/main" id="{CE3745DC-AC8E-A131-2A57-EFBCFFD5CE06}"/>
              </a:ext>
              <a:ext uri="{C183D7F6-B498-43B3-948B-1728B52AA6E4}">
                <adec:decorative xmlns:adec="http://schemas.microsoft.com/office/drawing/2017/decorative" val="1"/>
              </a:ext>
            </a:extLst>
          </p:cNvPr>
          <p:cNvSpPr>
            <a:spLocks noGrp="1"/>
          </p:cNvSpPr>
          <p:nvPr>
            <p:ph type="pic" sz="quarter" idx="13"/>
          </p:nvPr>
        </p:nvSpPr>
        <p:spPr>
          <a:xfrm>
            <a:off x="0" y="3924000"/>
            <a:ext cx="12192000" cy="2934000"/>
          </a:xfrm>
        </p:spPr>
        <p:txBody>
          <a:bodyPr/>
          <a:lstStyle/>
          <a:p>
            <a:r>
              <a:rPr lang="en-US"/>
              <a:t>Click icon to add picture</a:t>
            </a:r>
            <a:endParaRPr lang="en-AU" dirty="0"/>
          </a:p>
        </p:txBody>
      </p:sp>
      <p:sp>
        <p:nvSpPr>
          <p:cNvPr id="9" name="Text Placeholder 51">
            <a:extLst>
              <a:ext uri="{FF2B5EF4-FFF2-40B4-BE49-F238E27FC236}">
                <a16:creationId xmlns:a16="http://schemas.microsoft.com/office/drawing/2014/main" id="{8539577E-818D-2906-641C-DBDD3A298498}"/>
              </a:ext>
            </a:extLst>
          </p:cNvPr>
          <p:cNvSpPr>
            <a:spLocks noGrp="1"/>
          </p:cNvSpPr>
          <p:nvPr>
            <p:ph type="body" sz="quarter" idx="12" hasCustomPrompt="1"/>
          </p:nvPr>
        </p:nvSpPr>
        <p:spPr>
          <a:xfrm>
            <a:off x="4195118" y="2787773"/>
            <a:ext cx="4500001" cy="424497"/>
          </a:xfrm>
        </p:spPr>
        <p:txBody>
          <a:bodyPr/>
          <a:lstStyle>
            <a:lvl1pPr>
              <a:defRPr sz="1800">
                <a:solidFill>
                  <a:schemeClr val="accent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Presenter title</a:t>
            </a:r>
            <a:endParaRPr lang="en-AU" dirty="0"/>
          </a:p>
        </p:txBody>
      </p:sp>
      <p:sp>
        <p:nvSpPr>
          <p:cNvPr id="10" name="Text Placeholder 51">
            <a:extLst>
              <a:ext uri="{FF2B5EF4-FFF2-40B4-BE49-F238E27FC236}">
                <a16:creationId xmlns:a16="http://schemas.microsoft.com/office/drawing/2014/main" id="{66A72753-E648-3DEC-E37B-76D131698DC4}"/>
              </a:ext>
            </a:extLst>
          </p:cNvPr>
          <p:cNvSpPr>
            <a:spLocks noGrp="1"/>
          </p:cNvSpPr>
          <p:nvPr>
            <p:ph type="body" sz="quarter" idx="14" hasCustomPrompt="1"/>
          </p:nvPr>
        </p:nvSpPr>
        <p:spPr>
          <a:xfrm>
            <a:off x="9071998" y="2357168"/>
            <a:ext cx="2772001" cy="424497"/>
          </a:xfrm>
        </p:spPr>
        <p:txBody>
          <a:bodyPr/>
          <a:lstStyle>
            <a:lvl1pPr>
              <a:defRPr sz="1800">
                <a:solidFill>
                  <a:schemeClr val="accent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00 Month YYYY</a:t>
            </a:r>
            <a:endParaRPr lang="en-AU" dirty="0"/>
          </a:p>
        </p:txBody>
      </p:sp>
      <p:sp>
        <p:nvSpPr>
          <p:cNvPr id="12" name="Text Placeholder 51">
            <a:extLst>
              <a:ext uri="{FF2B5EF4-FFF2-40B4-BE49-F238E27FC236}">
                <a16:creationId xmlns:a16="http://schemas.microsoft.com/office/drawing/2014/main" id="{CC2E7161-226A-E92E-A156-32EFBA600856}"/>
              </a:ext>
            </a:extLst>
          </p:cNvPr>
          <p:cNvSpPr>
            <a:spLocks noGrp="1"/>
          </p:cNvSpPr>
          <p:nvPr>
            <p:ph type="body" sz="quarter" idx="15" hasCustomPrompt="1"/>
          </p:nvPr>
        </p:nvSpPr>
        <p:spPr>
          <a:xfrm>
            <a:off x="359998" y="2357168"/>
            <a:ext cx="3458240" cy="855102"/>
          </a:xfrm>
        </p:spPr>
        <p:txBody>
          <a:bodyPr/>
          <a:lstStyle>
            <a:lvl1pPr>
              <a:defRPr sz="2000">
                <a:solidFill>
                  <a:schemeClr val="accent2"/>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Subtitle</a:t>
            </a:r>
            <a:endParaRPr lang="en-AU" dirty="0"/>
          </a:p>
        </p:txBody>
      </p:sp>
      <p:sp>
        <p:nvSpPr>
          <p:cNvPr id="13" name="Text Placeholder 51">
            <a:extLst>
              <a:ext uri="{FF2B5EF4-FFF2-40B4-BE49-F238E27FC236}">
                <a16:creationId xmlns:a16="http://schemas.microsoft.com/office/drawing/2014/main" id="{B1069058-209B-FFBB-2663-876FCDF3127A}"/>
              </a:ext>
            </a:extLst>
          </p:cNvPr>
          <p:cNvSpPr>
            <a:spLocks noGrp="1"/>
          </p:cNvSpPr>
          <p:nvPr>
            <p:ph type="body" sz="quarter" idx="16" hasCustomPrompt="1"/>
          </p:nvPr>
        </p:nvSpPr>
        <p:spPr>
          <a:xfrm>
            <a:off x="4195118" y="2353833"/>
            <a:ext cx="4500001" cy="424497"/>
          </a:xfrm>
        </p:spPr>
        <p:txBody>
          <a:bodyPr/>
          <a:lstStyle>
            <a:lvl1pPr>
              <a:defRPr sz="1800" b="1">
                <a:solidFill>
                  <a:schemeClr val="accent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Presenter name</a:t>
            </a:r>
            <a:endParaRPr lang="en-AU" dirty="0"/>
          </a:p>
        </p:txBody>
      </p:sp>
    </p:spTree>
    <p:extLst>
      <p:ext uri="{BB962C8B-B14F-4D97-AF65-F5344CB8AC3E}">
        <p14:creationId xmlns:p14="http://schemas.microsoft.com/office/powerpoint/2010/main" val="87490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pyright">
    <p:bg>
      <p:bgPr>
        <a:solidFill>
          <a:schemeClr val="accent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solidFill>
                  <a:schemeClr val="bg1"/>
                </a:solidFill>
              </a:defRPr>
            </a:lvl1pPr>
          </a:lstStyle>
          <a:p>
            <a:fld id="{10A01DC5-1685-4615-8240-15192985C6A2}" type="slidenum">
              <a:rPr lang="en-AU" smtClean="0"/>
              <a:pPr/>
              <a:t>‹#›</a:t>
            </a:fld>
            <a:endParaRPr lang="en-AU"/>
          </a:p>
        </p:txBody>
      </p:sp>
      <p:sp>
        <p:nvSpPr>
          <p:cNvPr id="2" name="Title 1">
            <a:extLst>
              <a:ext uri="{FF2B5EF4-FFF2-40B4-BE49-F238E27FC236}">
                <a16:creationId xmlns:a16="http://schemas.microsoft.com/office/drawing/2014/main" id="{34BE5FFA-C863-5F63-2574-4F650BA4588D}"/>
              </a:ext>
            </a:extLst>
          </p:cNvPr>
          <p:cNvSpPr>
            <a:spLocks noGrp="1"/>
          </p:cNvSpPr>
          <p:nvPr>
            <p:ph type="title" hasCustomPrompt="1"/>
          </p:nvPr>
        </p:nvSpPr>
        <p:spPr>
          <a:xfrm>
            <a:off x="360000" y="360000"/>
            <a:ext cx="10080000" cy="537467"/>
          </a:xfrm>
        </p:spPr>
        <p:txBody>
          <a:bodyPr/>
          <a:lstStyle>
            <a:lvl1pPr>
              <a:defRPr>
                <a:solidFill>
                  <a:schemeClr val="bg1"/>
                </a:solidFill>
              </a:defRPr>
            </a:lvl1pPr>
          </a:lstStyle>
          <a:p>
            <a:r>
              <a:rPr lang="en-US" dirty="0"/>
              <a:t>Copyright</a:t>
            </a:r>
          </a:p>
        </p:txBody>
      </p:sp>
      <p:sp>
        <p:nvSpPr>
          <p:cNvPr id="3" name="Slide Number Placeholder 4">
            <a:extLst>
              <a:ext uri="{FF2B5EF4-FFF2-40B4-BE49-F238E27FC236}">
                <a16:creationId xmlns:a16="http://schemas.microsoft.com/office/drawing/2014/main" id="{CAF241D3-718F-F3B9-95BA-7ED78B1B5BDD}"/>
              </a:ext>
            </a:extLst>
          </p:cNvPr>
          <p:cNvSpPr txBox="1">
            <a:spLocks/>
          </p:cNvSpPr>
          <p:nvPr userDrawn="1"/>
        </p:nvSpPr>
        <p:spPr>
          <a:xfrm>
            <a:off x="11124000" y="6516000"/>
            <a:ext cx="720000" cy="180000"/>
          </a:xfrm>
          <a:prstGeom prst="rect">
            <a:avLst/>
          </a:prstGeom>
        </p:spPr>
        <p:txBody>
          <a:bodyPr vert="horz" lIns="0" tIns="0" rIns="0" bIns="0" rtlCol="0" anchor="t"/>
          <a:lstStyle>
            <a:defPPr>
              <a:defRPr lang="en-US"/>
            </a:defPPr>
            <a:lvl1pPr marL="0" algn="r" defTabSz="609585" rtl="0" eaLnBrk="1" latinLnBrk="0" hangingPunct="1">
              <a:defRPr sz="120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10A01DC5-1685-4615-8240-15192985C6A2}" type="slidenum">
              <a:rPr lang="en-AU" smtClean="0"/>
              <a:pPr/>
              <a:t>‹#›</a:t>
            </a:fld>
            <a:endParaRPr lang="en-AU"/>
          </a:p>
        </p:txBody>
      </p:sp>
      <p:sp>
        <p:nvSpPr>
          <p:cNvPr id="5" name="Rectangle 4">
            <a:extLst>
              <a:ext uri="{FF2B5EF4-FFF2-40B4-BE49-F238E27FC236}">
                <a16:creationId xmlns:a16="http://schemas.microsoft.com/office/drawing/2014/main" id="{147A10EB-69B5-E036-369C-033BAFE6DB18}"/>
              </a:ext>
            </a:extLst>
          </p:cNvPr>
          <p:cNvSpPr/>
          <p:nvPr userDrawn="1"/>
        </p:nvSpPr>
        <p:spPr>
          <a:xfrm>
            <a:off x="10915048" y="231006"/>
            <a:ext cx="1039529" cy="1100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5" descr="A red flower with white text&#10;&#10;Description automatically generated with low confidence">
            <a:extLst>
              <a:ext uri="{FF2B5EF4-FFF2-40B4-BE49-F238E27FC236}">
                <a16:creationId xmlns:a16="http://schemas.microsoft.com/office/drawing/2014/main" id="{F5F3CD7E-F06C-6B47-6A3E-198A7C0DC31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95216" y="360000"/>
            <a:ext cx="660785" cy="717587"/>
          </a:xfrm>
          <a:prstGeom prst="rect">
            <a:avLst/>
          </a:prstGeom>
        </p:spPr>
      </p:pic>
      <p:pic>
        <p:nvPicPr>
          <p:cNvPr id="7" name="Picture 12" descr="Creative Commons Attribution licence logo">
            <a:extLst>
              <a:ext uri="{FF2B5EF4-FFF2-40B4-BE49-F238E27FC236}">
                <a16:creationId xmlns:a16="http://schemas.microsoft.com/office/drawing/2014/main" id="{7948A98C-F758-2F9B-44F6-E4FEA77CAA7A}"/>
              </a:ext>
            </a:extLst>
          </p:cNvPr>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10244972" y="2967486"/>
            <a:ext cx="1406523" cy="489432"/>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10">
            <a:extLst>
              <a:ext uri="{FF2B5EF4-FFF2-40B4-BE49-F238E27FC236}">
                <a16:creationId xmlns:a16="http://schemas.microsoft.com/office/drawing/2014/main" id="{CD8E711E-20C4-EB65-95D8-4E4BB3686546}"/>
              </a:ext>
            </a:extLst>
          </p:cNvPr>
          <p:cNvSpPr>
            <a:spLocks noGrp="1"/>
          </p:cNvSpPr>
          <p:nvPr>
            <p:ph type="body" sz="quarter" idx="18" hasCustomPrompt="1"/>
          </p:nvPr>
        </p:nvSpPr>
        <p:spPr>
          <a:xfrm>
            <a:off x="360000" y="981264"/>
            <a:ext cx="10080000" cy="310015"/>
          </a:xfrm>
        </p:spPr>
        <p:txBody>
          <a:bodyPr anchor="b">
            <a:noAutofit/>
          </a:bodyPr>
          <a:lstStyle>
            <a:lvl1pPr>
              <a:defRPr sz="2000">
                <a:solidFill>
                  <a:schemeClr val="accent4"/>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535019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4">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A17B1F9-1883-FB0F-19DA-8B4A4053535B}"/>
              </a:ext>
            </a:extLst>
          </p:cNvPr>
          <p:cNvSpPr/>
          <p:nvPr userDrawn="1"/>
        </p:nvSpPr>
        <p:spPr>
          <a:xfrm>
            <a:off x="7128000" y="0"/>
            <a:ext cx="5064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6E6ACE4A-E374-4533-BE29-9C2AA078581F}"/>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latin typeface="+mn-lt"/>
            </a:endParaRPr>
          </a:p>
        </p:txBody>
      </p:sp>
      <p:cxnSp>
        <p:nvCxnSpPr>
          <p:cNvPr id="8" name="Straight Connector 7">
            <a:extLst>
              <a:ext uri="{FF2B5EF4-FFF2-40B4-BE49-F238E27FC236}">
                <a16:creationId xmlns:a16="http://schemas.microsoft.com/office/drawing/2014/main" id="{1379E5D7-4594-7BEA-DCDE-7C07259A2A00}"/>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9" name="Footer Placeholder 4">
            <a:extLst>
              <a:ext uri="{FF2B5EF4-FFF2-40B4-BE49-F238E27FC236}">
                <a16:creationId xmlns:a16="http://schemas.microsoft.com/office/drawing/2014/main" id="{62363672-DC22-A630-C46A-3AA31F386989}"/>
              </a:ext>
              <a:ext uri="{C183D7F6-B498-43B3-948B-1728B52AA6E4}">
                <adec:decorative xmlns:adec="http://schemas.microsoft.com/office/drawing/2017/decorative" val="1"/>
              </a:ext>
            </a:extLst>
          </p:cNvPr>
          <p:cNvSpPr>
            <a:spLocks noGrp="1"/>
          </p:cNvSpPr>
          <p:nvPr>
            <p:ph type="ftr" sz="quarter" idx="3"/>
          </p:nvPr>
        </p:nvSpPr>
        <p:spPr>
          <a:xfrm>
            <a:off x="539999" y="359998"/>
            <a:ext cx="2576581" cy="252004"/>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r>
              <a:rPr lang="en-US"/>
              <a:t>NSW Department of Education</a:t>
            </a:r>
            <a:endParaRPr lang="en-AU"/>
          </a:p>
        </p:txBody>
      </p:sp>
      <p:sp>
        <p:nvSpPr>
          <p:cNvPr id="10" name="Title 1">
            <a:extLst>
              <a:ext uri="{FF2B5EF4-FFF2-40B4-BE49-F238E27FC236}">
                <a16:creationId xmlns:a16="http://schemas.microsoft.com/office/drawing/2014/main" id="{06313123-38FC-0AA8-8313-B587FAEA9FAB}"/>
              </a:ext>
            </a:extLst>
          </p:cNvPr>
          <p:cNvSpPr>
            <a:spLocks noGrp="1"/>
          </p:cNvSpPr>
          <p:nvPr>
            <p:ph type="ctrTitle" hasCustomPrompt="1"/>
          </p:nvPr>
        </p:nvSpPr>
        <p:spPr>
          <a:xfrm>
            <a:off x="539999" y="1530002"/>
            <a:ext cx="6255979" cy="2033997"/>
          </a:xfrm>
          <a:ln>
            <a:noFill/>
          </a:ln>
        </p:spPr>
        <p:txBody>
          <a:bodyPr anchor="b">
            <a:noAutofit/>
          </a:bodyPr>
          <a:lstStyle>
            <a:lvl1pPr algn="l">
              <a:lnSpc>
                <a:spcPct val="100000"/>
              </a:lnSpc>
              <a:defRPr sz="4800">
                <a:solidFill>
                  <a:schemeClr val="bg1"/>
                </a:solidFill>
                <a:latin typeface="+mj-lt"/>
              </a:defRPr>
            </a:lvl1pPr>
          </a:lstStyle>
          <a:p>
            <a:r>
              <a:rPr lang="en-US" dirty="0"/>
              <a:t>Presentation </a:t>
            </a:r>
            <a:br>
              <a:rPr lang="en-US" dirty="0"/>
            </a:br>
            <a:r>
              <a:rPr lang="en-US" dirty="0"/>
              <a:t>title</a:t>
            </a:r>
          </a:p>
        </p:txBody>
      </p:sp>
      <p:sp>
        <p:nvSpPr>
          <p:cNvPr id="11" name="Text Placeholder 10">
            <a:extLst>
              <a:ext uri="{FF2B5EF4-FFF2-40B4-BE49-F238E27FC236}">
                <a16:creationId xmlns:a16="http://schemas.microsoft.com/office/drawing/2014/main" id="{1ECD7A7F-13F8-9E9F-94FF-03D42EEEF0A8}"/>
              </a:ext>
            </a:extLst>
          </p:cNvPr>
          <p:cNvSpPr>
            <a:spLocks noGrp="1"/>
          </p:cNvSpPr>
          <p:nvPr>
            <p:ph type="body" sz="quarter" idx="10" hasCustomPrompt="1"/>
          </p:nvPr>
        </p:nvSpPr>
        <p:spPr>
          <a:xfrm>
            <a:off x="539999" y="3624180"/>
            <a:ext cx="6255977" cy="1188000"/>
          </a:xfrm>
        </p:spPr>
        <p:txBody>
          <a:bodyPr anchor="t">
            <a:noAutofit/>
          </a:bodyPr>
          <a:lstStyle>
            <a:lvl1pPr>
              <a:defRPr sz="2000">
                <a:solidFill>
                  <a:schemeClr val="accent4"/>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12" name="Text Placeholder 14">
            <a:extLst>
              <a:ext uri="{FF2B5EF4-FFF2-40B4-BE49-F238E27FC236}">
                <a16:creationId xmlns:a16="http://schemas.microsoft.com/office/drawing/2014/main" id="{1F1B4A2E-693D-413E-6506-E51D3453E154}"/>
              </a:ext>
            </a:extLst>
          </p:cNvPr>
          <p:cNvSpPr>
            <a:spLocks noGrp="1"/>
          </p:cNvSpPr>
          <p:nvPr>
            <p:ph type="body" sz="quarter" idx="16" hasCustomPrompt="1"/>
          </p:nvPr>
        </p:nvSpPr>
        <p:spPr>
          <a:xfrm>
            <a:off x="540000" y="4925698"/>
            <a:ext cx="6255975" cy="360000"/>
          </a:xfrm>
        </p:spPr>
        <p:txBody>
          <a:bodyPr>
            <a:noAutofit/>
          </a:bodyPr>
          <a:lstStyle>
            <a:lvl1pPr>
              <a:spcAft>
                <a:spcPts val="0"/>
              </a:spcAft>
              <a:defRPr sz="1800" b="1">
                <a:solidFill>
                  <a:schemeClr val="bg1"/>
                </a:solidFill>
                <a:latin typeface="+mj-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Presenter name</a:t>
            </a:r>
          </a:p>
        </p:txBody>
      </p:sp>
      <p:sp>
        <p:nvSpPr>
          <p:cNvPr id="13" name="Text Placeholder 7">
            <a:extLst>
              <a:ext uri="{FF2B5EF4-FFF2-40B4-BE49-F238E27FC236}">
                <a16:creationId xmlns:a16="http://schemas.microsoft.com/office/drawing/2014/main" id="{0C245AE8-A9B0-AE21-616C-11D22901313C}"/>
              </a:ext>
            </a:extLst>
          </p:cNvPr>
          <p:cNvSpPr>
            <a:spLocks noGrp="1"/>
          </p:cNvSpPr>
          <p:nvPr>
            <p:ph type="body" sz="quarter" idx="14" hasCustomPrompt="1"/>
          </p:nvPr>
        </p:nvSpPr>
        <p:spPr>
          <a:xfrm>
            <a:off x="540000" y="5327998"/>
            <a:ext cx="6255971" cy="792000"/>
          </a:xfrm>
        </p:spPr>
        <p:txBody>
          <a:bodyPr/>
          <a:lstStyle>
            <a:lvl1pPr>
              <a:defRPr sz="1800">
                <a:solidFill>
                  <a:schemeClr val="bg1"/>
                </a:solidFill>
                <a:latin typeface="+mj-lt"/>
              </a:defRPr>
            </a:lvl1pPr>
          </a:lstStyle>
          <a:p>
            <a:pPr lvl="0"/>
            <a:r>
              <a:rPr lang="en-US"/>
              <a:t>Presenter title</a:t>
            </a:r>
            <a:endParaRPr lang="en-AU"/>
          </a:p>
        </p:txBody>
      </p:sp>
      <p:sp>
        <p:nvSpPr>
          <p:cNvPr id="15" name="Text Placeholder 14">
            <a:extLst>
              <a:ext uri="{FF2B5EF4-FFF2-40B4-BE49-F238E27FC236}">
                <a16:creationId xmlns:a16="http://schemas.microsoft.com/office/drawing/2014/main" id="{5C2AC99F-F6FA-4B77-DD09-207FFF07B242}"/>
              </a:ext>
            </a:extLst>
          </p:cNvPr>
          <p:cNvSpPr>
            <a:spLocks noGrp="1"/>
          </p:cNvSpPr>
          <p:nvPr>
            <p:ph type="body" sz="quarter" idx="15" hasCustomPrompt="1"/>
          </p:nvPr>
        </p:nvSpPr>
        <p:spPr>
          <a:xfrm>
            <a:off x="540000" y="6192000"/>
            <a:ext cx="6255975" cy="360000"/>
          </a:xfrm>
        </p:spPr>
        <p:txBody>
          <a:bodyPr anchor="b" anchorCtr="0">
            <a:noAutofit/>
          </a:bodyPr>
          <a:lstStyle>
            <a:lvl1pPr algn="l">
              <a:defRPr sz="1800" b="0">
                <a:solidFill>
                  <a:schemeClr val="bg1"/>
                </a:solidFill>
                <a:latin typeface="+mj-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00 Month YYYY</a:t>
            </a:r>
          </a:p>
        </p:txBody>
      </p:sp>
      <p:pic>
        <p:nvPicPr>
          <p:cNvPr id="17" name="Picture 16">
            <a:extLst>
              <a:ext uri="{FF2B5EF4-FFF2-40B4-BE49-F238E27FC236}">
                <a16:creationId xmlns:a16="http://schemas.microsoft.com/office/drawing/2014/main" id="{1B2918F2-2A15-B218-B84D-C469AD3B60DA}"/>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6135329" y="360000"/>
            <a:ext cx="660650" cy="715199"/>
          </a:xfrm>
          <a:prstGeom prst="rect">
            <a:avLst/>
          </a:prstGeom>
        </p:spPr>
      </p:pic>
      <p:sp>
        <p:nvSpPr>
          <p:cNvPr id="2" name="Picture Placeholder 4">
            <a:extLst>
              <a:ext uri="{FF2B5EF4-FFF2-40B4-BE49-F238E27FC236}">
                <a16:creationId xmlns:a16="http://schemas.microsoft.com/office/drawing/2014/main" id="{206B55C3-1914-D3B1-73B3-69F5509A4B69}"/>
              </a:ext>
              <a:ext uri="{C183D7F6-B498-43B3-948B-1728B52AA6E4}">
                <adec:decorative xmlns:adec="http://schemas.microsoft.com/office/drawing/2017/decorative" val="1"/>
              </a:ext>
            </a:extLst>
          </p:cNvPr>
          <p:cNvSpPr>
            <a:spLocks noGrp="1"/>
          </p:cNvSpPr>
          <p:nvPr>
            <p:ph type="pic" sz="quarter" idx="13"/>
          </p:nvPr>
        </p:nvSpPr>
        <p:spPr>
          <a:xfrm>
            <a:off x="7128000" y="0"/>
            <a:ext cx="5064000" cy="6858000"/>
          </a:xfrm>
        </p:spPr>
        <p:txBody>
          <a:bodyPr/>
          <a:lstStyle/>
          <a:p>
            <a:r>
              <a:rPr lang="en-US"/>
              <a:t>Click icon to add picture</a:t>
            </a:r>
            <a:endParaRPr lang="en-AU"/>
          </a:p>
        </p:txBody>
      </p:sp>
    </p:spTree>
    <p:extLst>
      <p:ext uri="{BB962C8B-B14F-4D97-AF65-F5344CB8AC3E}">
        <p14:creationId xmlns:p14="http://schemas.microsoft.com/office/powerpoint/2010/main" val="304082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ver 5">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A17B1F9-1883-FB0F-19DA-8B4A4053535B}"/>
              </a:ext>
            </a:extLst>
          </p:cNvPr>
          <p:cNvSpPr/>
          <p:nvPr userDrawn="1"/>
        </p:nvSpPr>
        <p:spPr>
          <a:xfrm>
            <a:off x="7128000" y="0"/>
            <a:ext cx="5064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6E6ACE4A-E374-4533-BE29-9C2AA078581F}"/>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8" name="Straight Connector 7">
            <a:extLst>
              <a:ext uri="{FF2B5EF4-FFF2-40B4-BE49-F238E27FC236}">
                <a16:creationId xmlns:a16="http://schemas.microsoft.com/office/drawing/2014/main" id="{1379E5D7-4594-7BEA-DCDE-7C07259A2A00}"/>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Footer Placeholder 4">
            <a:extLst>
              <a:ext uri="{FF2B5EF4-FFF2-40B4-BE49-F238E27FC236}">
                <a16:creationId xmlns:a16="http://schemas.microsoft.com/office/drawing/2014/main" id="{62363672-DC22-A630-C46A-3AA31F386989}"/>
              </a:ext>
              <a:ext uri="{C183D7F6-B498-43B3-948B-1728B52AA6E4}">
                <adec:decorative xmlns:adec="http://schemas.microsoft.com/office/drawing/2017/decorative" val="1"/>
              </a:ext>
            </a:extLst>
          </p:cNvPr>
          <p:cNvSpPr>
            <a:spLocks noGrp="1"/>
          </p:cNvSpPr>
          <p:nvPr>
            <p:ph type="ftr" sz="quarter" idx="3"/>
          </p:nvPr>
        </p:nvSpPr>
        <p:spPr>
          <a:xfrm>
            <a:off x="539999" y="359998"/>
            <a:ext cx="2576581" cy="252004"/>
          </a:xfrm>
          <a:prstGeom prst="rect">
            <a:avLst/>
          </a:prstGeom>
        </p:spPr>
        <p:txBody>
          <a:bodyPr vert="horz" lIns="0" tIns="0" rIns="0" bIns="0" rtlCol="0" anchor="t">
            <a:noAutofit/>
          </a:bodyPr>
          <a:lstStyle>
            <a:lvl1pPr algn="l">
              <a:defRPr sz="1400">
                <a:solidFill>
                  <a:schemeClr val="accent1"/>
                </a:solidFill>
                <a:latin typeface="+mn-lt"/>
              </a:defRPr>
            </a:lvl1pPr>
          </a:lstStyle>
          <a:p>
            <a:r>
              <a:rPr lang="en-US"/>
              <a:t>NSW Department of Education</a:t>
            </a:r>
            <a:endParaRPr lang="en-AU" dirty="0"/>
          </a:p>
        </p:txBody>
      </p:sp>
      <p:sp>
        <p:nvSpPr>
          <p:cNvPr id="10" name="Title 1">
            <a:extLst>
              <a:ext uri="{FF2B5EF4-FFF2-40B4-BE49-F238E27FC236}">
                <a16:creationId xmlns:a16="http://schemas.microsoft.com/office/drawing/2014/main" id="{06313123-38FC-0AA8-8313-B587FAEA9FAB}"/>
              </a:ext>
            </a:extLst>
          </p:cNvPr>
          <p:cNvSpPr>
            <a:spLocks noGrp="1"/>
          </p:cNvSpPr>
          <p:nvPr>
            <p:ph type="ctrTitle" hasCustomPrompt="1"/>
          </p:nvPr>
        </p:nvSpPr>
        <p:spPr>
          <a:xfrm>
            <a:off x="539999" y="1530002"/>
            <a:ext cx="6255979" cy="2033997"/>
          </a:xfrm>
          <a:ln>
            <a:noFill/>
          </a:ln>
        </p:spPr>
        <p:txBody>
          <a:bodyPr anchor="b">
            <a:noAutofit/>
          </a:bodyPr>
          <a:lstStyle>
            <a:lvl1pPr algn="l">
              <a:lnSpc>
                <a:spcPct val="100000"/>
              </a:lnSpc>
              <a:defRPr sz="4800">
                <a:solidFill>
                  <a:schemeClr val="accent1"/>
                </a:solidFill>
                <a:latin typeface="+mj-lt"/>
              </a:defRPr>
            </a:lvl1pPr>
          </a:lstStyle>
          <a:p>
            <a:r>
              <a:rPr lang="en-US" dirty="0"/>
              <a:t>Presentation </a:t>
            </a:r>
            <a:br>
              <a:rPr lang="en-US" dirty="0"/>
            </a:br>
            <a:r>
              <a:rPr lang="en-US" dirty="0"/>
              <a:t>title</a:t>
            </a:r>
          </a:p>
        </p:txBody>
      </p:sp>
      <p:sp>
        <p:nvSpPr>
          <p:cNvPr id="11" name="Text Placeholder 10">
            <a:extLst>
              <a:ext uri="{FF2B5EF4-FFF2-40B4-BE49-F238E27FC236}">
                <a16:creationId xmlns:a16="http://schemas.microsoft.com/office/drawing/2014/main" id="{1ECD7A7F-13F8-9E9F-94FF-03D42EEEF0A8}"/>
              </a:ext>
            </a:extLst>
          </p:cNvPr>
          <p:cNvSpPr>
            <a:spLocks noGrp="1"/>
          </p:cNvSpPr>
          <p:nvPr>
            <p:ph type="body" sz="quarter" idx="10" hasCustomPrompt="1"/>
          </p:nvPr>
        </p:nvSpPr>
        <p:spPr>
          <a:xfrm>
            <a:off x="539999" y="3624180"/>
            <a:ext cx="6255977"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12" name="Text Placeholder 14">
            <a:extLst>
              <a:ext uri="{FF2B5EF4-FFF2-40B4-BE49-F238E27FC236}">
                <a16:creationId xmlns:a16="http://schemas.microsoft.com/office/drawing/2014/main" id="{1F1B4A2E-693D-413E-6506-E51D3453E154}"/>
              </a:ext>
            </a:extLst>
          </p:cNvPr>
          <p:cNvSpPr>
            <a:spLocks noGrp="1"/>
          </p:cNvSpPr>
          <p:nvPr>
            <p:ph type="body" sz="quarter" idx="16" hasCustomPrompt="1"/>
          </p:nvPr>
        </p:nvSpPr>
        <p:spPr>
          <a:xfrm>
            <a:off x="540000" y="4925698"/>
            <a:ext cx="6255975" cy="360000"/>
          </a:xfrm>
        </p:spPr>
        <p:txBody>
          <a:bodyPr>
            <a:noAutofit/>
          </a:bodyPr>
          <a:lstStyle>
            <a:lvl1pPr>
              <a:spcAft>
                <a:spcPts val="0"/>
              </a:spcAft>
              <a:defRPr sz="1800" b="1">
                <a:solidFill>
                  <a:schemeClr val="accent1"/>
                </a:solidFill>
                <a:latin typeface="+mj-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Presenter name</a:t>
            </a:r>
          </a:p>
        </p:txBody>
      </p:sp>
      <p:sp>
        <p:nvSpPr>
          <p:cNvPr id="13" name="Text Placeholder 7">
            <a:extLst>
              <a:ext uri="{FF2B5EF4-FFF2-40B4-BE49-F238E27FC236}">
                <a16:creationId xmlns:a16="http://schemas.microsoft.com/office/drawing/2014/main" id="{0C245AE8-A9B0-AE21-616C-11D22901313C}"/>
              </a:ext>
            </a:extLst>
          </p:cNvPr>
          <p:cNvSpPr>
            <a:spLocks noGrp="1"/>
          </p:cNvSpPr>
          <p:nvPr>
            <p:ph type="body" sz="quarter" idx="14" hasCustomPrompt="1"/>
          </p:nvPr>
        </p:nvSpPr>
        <p:spPr>
          <a:xfrm>
            <a:off x="540000" y="5327998"/>
            <a:ext cx="6255971" cy="792000"/>
          </a:xfrm>
        </p:spPr>
        <p:txBody>
          <a:bodyPr/>
          <a:lstStyle>
            <a:lvl1pPr>
              <a:defRPr sz="1800">
                <a:solidFill>
                  <a:schemeClr val="accent1"/>
                </a:solidFill>
                <a:latin typeface="+mj-lt"/>
              </a:defRPr>
            </a:lvl1pPr>
          </a:lstStyle>
          <a:p>
            <a:pPr lvl="0"/>
            <a:r>
              <a:rPr lang="en-US"/>
              <a:t>Presenter title</a:t>
            </a:r>
            <a:endParaRPr lang="en-AU"/>
          </a:p>
        </p:txBody>
      </p:sp>
      <p:sp>
        <p:nvSpPr>
          <p:cNvPr id="15" name="Text Placeholder 14">
            <a:extLst>
              <a:ext uri="{FF2B5EF4-FFF2-40B4-BE49-F238E27FC236}">
                <a16:creationId xmlns:a16="http://schemas.microsoft.com/office/drawing/2014/main" id="{5C2AC99F-F6FA-4B77-DD09-207FFF07B242}"/>
              </a:ext>
            </a:extLst>
          </p:cNvPr>
          <p:cNvSpPr>
            <a:spLocks noGrp="1"/>
          </p:cNvSpPr>
          <p:nvPr>
            <p:ph type="body" sz="quarter" idx="15" hasCustomPrompt="1"/>
          </p:nvPr>
        </p:nvSpPr>
        <p:spPr>
          <a:xfrm>
            <a:off x="540000" y="6192000"/>
            <a:ext cx="6255975" cy="360000"/>
          </a:xfrm>
        </p:spPr>
        <p:txBody>
          <a:bodyPr anchor="b" anchorCtr="0">
            <a:noAutofit/>
          </a:bodyPr>
          <a:lstStyle>
            <a:lvl1pPr algn="l">
              <a:defRPr sz="1800" b="0">
                <a:solidFill>
                  <a:schemeClr val="accent1"/>
                </a:solidFill>
                <a:latin typeface="+mj-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00 Month YYYY</a:t>
            </a:r>
          </a:p>
        </p:txBody>
      </p:sp>
      <p:sp>
        <p:nvSpPr>
          <p:cNvPr id="2" name="Picture Placeholder 4">
            <a:extLst>
              <a:ext uri="{FF2B5EF4-FFF2-40B4-BE49-F238E27FC236}">
                <a16:creationId xmlns:a16="http://schemas.microsoft.com/office/drawing/2014/main" id="{206B55C3-1914-D3B1-73B3-69F5509A4B69}"/>
              </a:ext>
              <a:ext uri="{C183D7F6-B498-43B3-948B-1728B52AA6E4}">
                <adec:decorative xmlns:adec="http://schemas.microsoft.com/office/drawing/2017/decorative" val="1"/>
              </a:ext>
            </a:extLst>
          </p:cNvPr>
          <p:cNvSpPr>
            <a:spLocks noGrp="1"/>
          </p:cNvSpPr>
          <p:nvPr>
            <p:ph type="pic" sz="quarter" idx="13"/>
          </p:nvPr>
        </p:nvSpPr>
        <p:spPr>
          <a:xfrm>
            <a:off x="7128000" y="0"/>
            <a:ext cx="5064000" cy="6858000"/>
          </a:xfrm>
        </p:spPr>
        <p:txBody>
          <a:bodyPr/>
          <a:lstStyle/>
          <a:p>
            <a:r>
              <a:rPr lang="en-US"/>
              <a:t>Click icon to add picture</a:t>
            </a:r>
            <a:endParaRPr lang="en-AU"/>
          </a:p>
        </p:txBody>
      </p:sp>
      <p:pic>
        <p:nvPicPr>
          <p:cNvPr id="3" name="Picture 2">
            <a:extLst>
              <a:ext uri="{FF2B5EF4-FFF2-40B4-BE49-F238E27FC236}">
                <a16:creationId xmlns:a16="http://schemas.microsoft.com/office/drawing/2014/main" id="{454040E8-663F-9D55-A412-CF6E1BABF208}"/>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134780" y="359998"/>
            <a:ext cx="661191" cy="723198"/>
          </a:xfrm>
          <a:prstGeom prst="rect">
            <a:avLst/>
          </a:prstGeom>
        </p:spPr>
      </p:pic>
    </p:spTree>
    <p:extLst>
      <p:ext uri="{BB962C8B-B14F-4D97-AF65-F5344CB8AC3E}">
        <p14:creationId xmlns:p14="http://schemas.microsoft.com/office/powerpoint/2010/main" val="4048050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1">
    <p:bg>
      <p:bgPr>
        <a:solidFill>
          <a:schemeClr val="accent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bg1"/>
                </a:solidFill>
                <a:latin typeface="+mn-lt"/>
              </a:defRPr>
            </a:lvl1pPr>
          </a:lstStyle>
          <a:p>
            <a:r>
              <a:rPr lang="en-AU"/>
              <a:t>NSW Department of Education</a:t>
            </a:r>
          </a:p>
          <a:p>
            <a:endParaRPr lang="en-AU" dirty="0"/>
          </a:p>
        </p:txBody>
      </p:sp>
      <p:sp>
        <p:nvSpPr>
          <p:cNvPr id="3" name="Title 1">
            <a:extLst>
              <a:ext uri="{FF2B5EF4-FFF2-40B4-BE49-F238E27FC236}">
                <a16:creationId xmlns:a16="http://schemas.microsoft.com/office/drawing/2014/main" id="{8AD8A72A-7327-BEF4-2507-0522B8614AE9}"/>
              </a:ext>
            </a:extLst>
          </p:cNvPr>
          <p:cNvSpPr>
            <a:spLocks noGrp="1"/>
          </p:cNvSpPr>
          <p:nvPr>
            <p:ph type="ctrTitle" hasCustomPrompt="1"/>
          </p:nvPr>
        </p:nvSpPr>
        <p:spPr>
          <a:xfrm>
            <a:off x="540000" y="4067881"/>
            <a:ext cx="11291998" cy="800681"/>
          </a:xfrm>
          <a:ln>
            <a:noFill/>
          </a:ln>
        </p:spPr>
        <p:txBody>
          <a:bodyPr anchor="t">
            <a:noAutofit/>
          </a:bodyPr>
          <a:lstStyle>
            <a:lvl1pPr algn="l">
              <a:lnSpc>
                <a:spcPct val="110000"/>
              </a:lnSpc>
              <a:defRPr sz="4800">
                <a:solidFill>
                  <a:schemeClr val="bg1"/>
                </a:solidFill>
                <a:latin typeface="+mj-lt"/>
              </a:defRPr>
            </a:lvl1pPr>
          </a:lstStyle>
          <a:p>
            <a:pPr>
              <a:lnSpc>
                <a:spcPct val="100000"/>
              </a:lnSpc>
            </a:pPr>
            <a:r>
              <a:rPr lang="en-AU" dirty="0"/>
              <a:t>Divider title</a:t>
            </a:r>
          </a:p>
        </p:txBody>
      </p:sp>
      <p:sp>
        <p:nvSpPr>
          <p:cNvPr id="4" name="Text Placeholder 4">
            <a:extLst>
              <a:ext uri="{FF2B5EF4-FFF2-40B4-BE49-F238E27FC236}">
                <a16:creationId xmlns:a16="http://schemas.microsoft.com/office/drawing/2014/main" id="{E0BFD460-00F6-C078-F72E-C89E7A3AE862}"/>
              </a:ext>
              <a:ext uri="{C183D7F6-B498-43B3-948B-1728B52AA6E4}">
                <adec:decorative xmlns:adec="http://schemas.microsoft.com/office/drawing/2017/decorative" val="0"/>
              </a:ext>
            </a:extLst>
          </p:cNvPr>
          <p:cNvSpPr>
            <a:spLocks noGrp="1"/>
          </p:cNvSpPr>
          <p:nvPr>
            <p:ph type="body" sz="quarter" idx="11" hasCustomPrompt="1"/>
          </p:nvPr>
        </p:nvSpPr>
        <p:spPr>
          <a:xfrm>
            <a:off x="540000" y="2162845"/>
            <a:ext cx="2880000" cy="1638301"/>
          </a:xfrm>
        </p:spPr>
        <p:txBody>
          <a:bodyPr anchor="t">
            <a:noAutofit/>
          </a:bodyPr>
          <a:lstStyle>
            <a:lvl1pPr algn="l">
              <a:lnSpc>
                <a:spcPct val="80000"/>
              </a:lnSpc>
              <a:spcAft>
                <a:spcPts val="0"/>
              </a:spcAft>
              <a:defRPr sz="15000">
                <a:solidFill>
                  <a:schemeClr val="accent4"/>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
        <p:nvSpPr>
          <p:cNvPr id="6" name="Oval 5">
            <a:extLst>
              <a:ext uri="{FF2B5EF4-FFF2-40B4-BE49-F238E27FC236}">
                <a16:creationId xmlns:a16="http://schemas.microsoft.com/office/drawing/2014/main" id="{5EBAE78F-1A35-0A2C-DBF4-48477CA8F3A7}"/>
              </a:ext>
            </a:extLst>
          </p:cNvPr>
          <p:cNvSpPr>
            <a:spLocks noGrp="1" noRot="1" noMove="1" noResize="1" noEditPoints="1" noAdjustHandles="1" noChangeArrowheads="1" noChangeShapeType="1"/>
          </p:cNvSpPr>
          <p:nvPr userDrawn="1"/>
        </p:nvSpPr>
        <p:spPr>
          <a:xfrm>
            <a:off x="11056620" y="289560"/>
            <a:ext cx="906780" cy="80068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 name="Picture 1">
            <a:extLst>
              <a:ext uri="{FF2B5EF4-FFF2-40B4-BE49-F238E27FC236}">
                <a16:creationId xmlns:a16="http://schemas.microsoft.com/office/drawing/2014/main" id="{1DE675F6-B3E6-7651-8B0E-50E39CE29B9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171348" y="360000"/>
            <a:ext cx="660650" cy="715199"/>
          </a:xfrm>
          <a:prstGeom prst="rect">
            <a:avLst/>
          </a:prstGeom>
        </p:spPr>
      </p:pic>
    </p:spTree>
    <p:extLst>
      <p:ext uri="{BB962C8B-B14F-4D97-AF65-F5344CB8AC3E}">
        <p14:creationId xmlns:p14="http://schemas.microsoft.com/office/powerpoint/2010/main" val="1344618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2">
    <p:bg>
      <p:bgPr>
        <a:solidFill>
          <a:schemeClr val="accent4"/>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mn-lt"/>
              </a:defRPr>
            </a:lvl1pPr>
          </a:lstStyle>
          <a:p>
            <a:r>
              <a:rPr lang="en-AU"/>
              <a:t>NSW Department of Education</a:t>
            </a:r>
          </a:p>
          <a:p>
            <a:endParaRPr lang="en-AU" dirty="0"/>
          </a:p>
        </p:txBody>
      </p:sp>
      <p:sp>
        <p:nvSpPr>
          <p:cNvPr id="3" name="Title 1">
            <a:extLst>
              <a:ext uri="{FF2B5EF4-FFF2-40B4-BE49-F238E27FC236}">
                <a16:creationId xmlns:a16="http://schemas.microsoft.com/office/drawing/2014/main" id="{8AD8A72A-7327-BEF4-2507-0522B8614AE9}"/>
              </a:ext>
            </a:extLst>
          </p:cNvPr>
          <p:cNvSpPr>
            <a:spLocks noGrp="1"/>
          </p:cNvSpPr>
          <p:nvPr>
            <p:ph type="ctrTitle" hasCustomPrompt="1"/>
          </p:nvPr>
        </p:nvSpPr>
        <p:spPr>
          <a:xfrm>
            <a:off x="540000" y="4067881"/>
            <a:ext cx="11291998" cy="800681"/>
          </a:xfrm>
          <a:ln>
            <a:noFill/>
          </a:ln>
        </p:spPr>
        <p:txBody>
          <a:bodyPr anchor="t">
            <a:noAutofit/>
          </a:bodyPr>
          <a:lstStyle>
            <a:lvl1pPr algn="l">
              <a:lnSpc>
                <a:spcPct val="110000"/>
              </a:lnSpc>
              <a:defRPr sz="4800">
                <a:solidFill>
                  <a:schemeClr val="accent1"/>
                </a:solidFill>
                <a:latin typeface="+mj-lt"/>
              </a:defRPr>
            </a:lvl1pPr>
          </a:lstStyle>
          <a:p>
            <a:pPr>
              <a:lnSpc>
                <a:spcPct val="100000"/>
              </a:lnSpc>
            </a:pPr>
            <a:r>
              <a:rPr lang="en-AU" dirty="0"/>
              <a:t>Divider title</a:t>
            </a:r>
          </a:p>
        </p:txBody>
      </p:sp>
      <p:sp>
        <p:nvSpPr>
          <p:cNvPr id="4" name="Text Placeholder 4">
            <a:extLst>
              <a:ext uri="{FF2B5EF4-FFF2-40B4-BE49-F238E27FC236}">
                <a16:creationId xmlns:a16="http://schemas.microsoft.com/office/drawing/2014/main" id="{E0BFD460-00F6-C078-F72E-C89E7A3AE862}"/>
              </a:ext>
              <a:ext uri="{C183D7F6-B498-43B3-948B-1728B52AA6E4}">
                <adec:decorative xmlns:adec="http://schemas.microsoft.com/office/drawing/2017/decorative" val="0"/>
              </a:ext>
            </a:extLst>
          </p:cNvPr>
          <p:cNvSpPr>
            <a:spLocks noGrp="1"/>
          </p:cNvSpPr>
          <p:nvPr>
            <p:ph type="body" sz="quarter" idx="11" hasCustomPrompt="1"/>
          </p:nvPr>
        </p:nvSpPr>
        <p:spPr>
          <a:xfrm>
            <a:off x="540000" y="2162845"/>
            <a:ext cx="2880000" cy="1638301"/>
          </a:xfrm>
        </p:spPr>
        <p:txBody>
          <a:bodyPr anchor="t">
            <a:noAutofit/>
          </a:bodyPr>
          <a:lstStyle>
            <a:lvl1pPr algn="l">
              <a:lnSpc>
                <a:spcPct val="80000"/>
              </a:lnSpc>
              <a:spcAft>
                <a:spcPts val="0"/>
              </a:spcAft>
              <a:defRPr sz="15000">
                <a:solidFill>
                  <a:schemeClr val="accent2"/>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Tree>
    <p:extLst>
      <p:ext uri="{BB962C8B-B14F-4D97-AF65-F5344CB8AC3E}">
        <p14:creationId xmlns:p14="http://schemas.microsoft.com/office/powerpoint/2010/main" val="541597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3">
    <p:bg>
      <p:bgPr>
        <a:solidFill>
          <a:schemeClr val="accent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B8FB9B9-103C-CE96-6233-29AE6002CCE6}"/>
              </a:ext>
            </a:extLst>
          </p:cNvPr>
          <p:cNvSpPr/>
          <p:nvPr userDrawn="1"/>
        </p:nvSpPr>
        <p:spPr>
          <a:xfrm>
            <a:off x="11027664" y="210312"/>
            <a:ext cx="950975" cy="10332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bg1"/>
                </a:solidFill>
                <a:latin typeface="+mn-lt"/>
              </a:defRPr>
            </a:lvl1pPr>
          </a:lstStyle>
          <a:p>
            <a:r>
              <a:rPr lang="en-AU"/>
              <a:t>NSW Department of Education</a:t>
            </a:r>
          </a:p>
          <a:p>
            <a:endParaRPr lang="en-AU" dirty="0"/>
          </a:p>
        </p:txBody>
      </p:sp>
      <p:sp>
        <p:nvSpPr>
          <p:cNvPr id="2" name="Title 1"/>
          <p:cNvSpPr>
            <a:spLocks noGrp="1"/>
          </p:cNvSpPr>
          <p:nvPr>
            <p:ph type="ctrTitle" hasCustomPrompt="1"/>
          </p:nvPr>
        </p:nvSpPr>
        <p:spPr>
          <a:xfrm>
            <a:off x="540000" y="4152935"/>
            <a:ext cx="6217187" cy="1224000"/>
          </a:xfrm>
          <a:ln>
            <a:noFill/>
          </a:ln>
        </p:spPr>
        <p:txBody>
          <a:bodyPr anchor="t">
            <a:noAutofit/>
          </a:bodyPr>
          <a:lstStyle>
            <a:lvl1pPr algn="l">
              <a:lnSpc>
                <a:spcPct val="110000"/>
              </a:lnSpc>
              <a:defRPr sz="4800">
                <a:solidFill>
                  <a:schemeClr val="bg1"/>
                </a:solidFill>
                <a:latin typeface="+mj-lt"/>
              </a:defRPr>
            </a:lvl1pPr>
          </a:lstStyle>
          <a:p>
            <a:pPr>
              <a:lnSpc>
                <a:spcPct val="100000"/>
              </a:lnSpc>
            </a:pPr>
            <a:r>
              <a:rPr lang="en-AU" dirty="0"/>
              <a:t>Divider title</a:t>
            </a:r>
          </a:p>
        </p:txBody>
      </p:sp>
      <p:sp>
        <p:nvSpPr>
          <p:cNvPr id="3" name="Picture Placeholder 4">
            <a:extLst>
              <a:ext uri="{FF2B5EF4-FFF2-40B4-BE49-F238E27FC236}">
                <a16:creationId xmlns:a16="http://schemas.microsoft.com/office/drawing/2014/main" id="{CD048189-D626-F31B-A3F0-9BF80BDFD40C}"/>
              </a:ext>
              <a:ext uri="{C183D7F6-B498-43B3-948B-1728B52AA6E4}">
                <adec:decorative xmlns:adec="http://schemas.microsoft.com/office/drawing/2017/decorative" val="1"/>
              </a:ext>
            </a:extLst>
          </p:cNvPr>
          <p:cNvSpPr>
            <a:spLocks noGrp="1"/>
          </p:cNvSpPr>
          <p:nvPr>
            <p:ph type="pic" sz="quarter" idx="13"/>
          </p:nvPr>
        </p:nvSpPr>
        <p:spPr>
          <a:xfrm>
            <a:off x="7128001" y="0"/>
            <a:ext cx="5063999" cy="6858000"/>
          </a:xfrm>
        </p:spPr>
        <p:txBody>
          <a:bodyPr/>
          <a:lstStyle>
            <a:lvl1pPr>
              <a:defRPr>
                <a:solidFill>
                  <a:schemeClr val="bg1"/>
                </a:solidFill>
              </a:defRPr>
            </a:lvl1pPr>
          </a:lstStyle>
          <a:p>
            <a:r>
              <a:rPr lang="en-US"/>
              <a:t>Click icon to add picture</a:t>
            </a:r>
            <a:endParaRPr lang="en-AU" dirty="0"/>
          </a:p>
        </p:txBody>
      </p:sp>
      <p:sp>
        <p:nvSpPr>
          <p:cNvPr id="10" name="Text Placeholder 4">
            <a:extLst>
              <a:ext uri="{FF2B5EF4-FFF2-40B4-BE49-F238E27FC236}">
                <a16:creationId xmlns:a16="http://schemas.microsoft.com/office/drawing/2014/main" id="{DA50952E-99C6-4BA0-A8E1-7EE82E8084D5}"/>
              </a:ext>
              <a:ext uri="{C183D7F6-B498-43B3-948B-1728B52AA6E4}">
                <adec:decorative xmlns:adec="http://schemas.microsoft.com/office/drawing/2017/decorative" val="0"/>
              </a:ext>
            </a:extLst>
          </p:cNvPr>
          <p:cNvSpPr>
            <a:spLocks noGrp="1"/>
          </p:cNvSpPr>
          <p:nvPr>
            <p:ph type="body" sz="quarter" idx="11" hasCustomPrompt="1"/>
          </p:nvPr>
        </p:nvSpPr>
        <p:spPr>
          <a:xfrm>
            <a:off x="540000" y="2247899"/>
            <a:ext cx="2880000" cy="1638301"/>
          </a:xfrm>
        </p:spPr>
        <p:txBody>
          <a:bodyPr anchor="t">
            <a:noAutofit/>
          </a:bodyPr>
          <a:lstStyle>
            <a:lvl1pPr algn="l">
              <a:lnSpc>
                <a:spcPct val="80000"/>
              </a:lnSpc>
              <a:spcAft>
                <a:spcPts val="0"/>
              </a:spcAft>
              <a:defRPr sz="15000">
                <a:solidFill>
                  <a:schemeClr val="accent4"/>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pic>
        <p:nvPicPr>
          <p:cNvPr id="7" name="Picture 6">
            <a:extLst>
              <a:ext uri="{FF2B5EF4-FFF2-40B4-BE49-F238E27FC236}">
                <a16:creationId xmlns:a16="http://schemas.microsoft.com/office/drawing/2014/main" id="{E1E50149-E853-8C5B-AA8D-D4A37E17848B}"/>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6135329" y="360000"/>
            <a:ext cx="660650" cy="715199"/>
          </a:xfrm>
          <a:prstGeom prst="rect">
            <a:avLst/>
          </a:prstGeom>
        </p:spPr>
      </p:pic>
    </p:spTree>
    <p:extLst>
      <p:ext uri="{BB962C8B-B14F-4D97-AF65-F5344CB8AC3E}">
        <p14:creationId xmlns:p14="http://schemas.microsoft.com/office/powerpoint/2010/main" val="1243292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4">
    <p:bg>
      <p:bgPr>
        <a:solidFill>
          <a:schemeClr val="accent4"/>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B8FB9B9-103C-CE96-6233-29AE6002CCE6}"/>
              </a:ext>
            </a:extLst>
          </p:cNvPr>
          <p:cNvSpPr/>
          <p:nvPr userDrawn="1"/>
        </p:nvSpPr>
        <p:spPr>
          <a:xfrm>
            <a:off x="11027664" y="210312"/>
            <a:ext cx="950975" cy="10332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mn-lt"/>
              </a:defRPr>
            </a:lvl1pPr>
          </a:lstStyle>
          <a:p>
            <a:r>
              <a:rPr lang="en-AU"/>
              <a:t>NSW Department of Education</a:t>
            </a:r>
          </a:p>
          <a:p>
            <a:endParaRPr lang="en-AU" dirty="0"/>
          </a:p>
        </p:txBody>
      </p:sp>
      <p:sp>
        <p:nvSpPr>
          <p:cNvPr id="2" name="Title 1"/>
          <p:cNvSpPr>
            <a:spLocks noGrp="1"/>
          </p:cNvSpPr>
          <p:nvPr>
            <p:ph type="ctrTitle" hasCustomPrompt="1"/>
          </p:nvPr>
        </p:nvSpPr>
        <p:spPr>
          <a:xfrm>
            <a:off x="540000" y="4152935"/>
            <a:ext cx="6217187" cy="1224000"/>
          </a:xfrm>
          <a:ln>
            <a:noFill/>
          </a:ln>
        </p:spPr>
        <p:txBody>
          <a:bodyPr anchor="t">
            <a:noAutofit/>
          </a:bodyPr>
          <a:lstStyle>
            <a:lvl1pPr algn="l">
              <a:lnSpc>
                <a:spcPct val="110000"/>
              </a:lnSpc>
              <a:defRPr sz="4800">
                <a:solidFill>
                  <a:schemeClr val="accent1"/>
                </a:solidFill>
                <a:latin typeface="+mj-lt"/>
              </a:defRPr>
            </a:lvl1pPr>
          </a:lstStyle>
          <a:p>
            <a:pPr>
              <a:lnSpc>
                <a:spcPct val="100000"/>
              </a:lnSpc>
            </a:pPr>
            <a:r>
              <a:rPr lang="en-AU" dirty="0"/>
              <a:t>Divider title</a:t>
            </a:r>
          </a:p>
        </p:txBody>
      </p:sp>
      <p:sp>
        <p:nvSpPr>
          <p:cNvPr id="3" name="Picture Placeholder 4">
            <a:extLst>
              <a:ext uri="{FF2B5EF4-FFF2-40B4-BE49-F238E27FC236}">
                <a16:creationId xmlns:a16="http://schemas.microsoft.com/office/drawing/2014/main" id="{CD048189-D626-F31B-A3F0-9BF80BDFD40C}"/>
              </a:ext>
              <a:ext uri="{C183D7F6-B498-43B3-948B-1728B52AA6E4}">
                <adec:decorative xmlns:adec="http://schemas.microsoft.com/office/drawing/2017/decorative" val="1"/>
              </a:ext>
            </a:extLst>
          </p:cNvPr>
          <p:cNvSpPr>
            <a:spLocks noGrp="1"/>
          </p:cNvSpPr>
          <p:nvPr>
            <p:ph type="pic" sz="quarter" idx="13"/>
          </p:nvPr>
        </p:nvSpPr>
        <p:spPr>
          <a:xfrm>
            <a:off x="7128001" y="0"/>
            <a:ext cx="5063999" cy="6858000"/>
          </a:xfrm>
        </p:spPr>
        <p:txBody>
          <a:bodyPr/>
          <a:lstStyle>
            <a:lvl1pPr>
              <a:defRPr>
                <a:solidFill>
                  <a:schemeClr val="accent2"/>
                </a:solidFill>
              </a:defRPr>
            </a:lvl1pPr>
          </a:lstStyle>
          <a:p>
            <a:r>
              <a:rPr lang="en-US"/>
              <a:t>Click icon to add picture</a:t>
            </a:r>
            <a:endParaRPr lang="en-AU" dirty="0"/>
          </a:p>
        </p:txBody>
      </p:sp>
      <p:sp>
        <p:nvSpPr>
          <p:cNvPr id="10" name="Text Placeholder 4">
            <a:extLst>
              <a:ext uri="{FF2B5EF4-FFF2-40B4-BE49-F238E27FC236}">
                <a16:creationId xmlns:a16="http://schemas.microsoft.com/office/drawing/2014/main" id="{DA50952E-99C6-4BA0-A8E1-7EE82E8084D5}"/>
              </a:ext>
              <a:ext uri="{C183D7F6-B498-43B3-948B-1728B52AA6E4}">
                <adec:decorative xmlns:adec="http://schemas.microsoft.com/office/drawing/2017/decorative" val="0"/>
              </a:ext>
            </a:extLst>
          </p:cNvPr>
          <p:cNvSpPr>
            <a:spLocks noGrp="1"/>
          </p:cNvSpPr>
          <p:nvPr>
            <p:ph type="body" sz="quarter" idx="11" hasCustomPrompt="1"/>
          </p:nvPr>
        </p:nvSpPr>
        <p:spPr>
          <a:xfrm>
            <a:off x="540000" y="2247899"/>
            <a:ext cx="2880000" cy="1638301"/>
          </a:xfrm>
        </p:spPr>
        <p:txBody>
          <a:bodyPr anchor="t">
            <a:noAutofit/>
          </a:bodyPr>
          <a:lstStyle>
            <a:lvl1pPr algn="l">
              <a:lnSpc>
                <a:spcPct val="80000"/>
              </a:lnSpc>
              <a:spcAft>
                <a:spcPts val="0"/>
              </a:spcAft>
              <a:defRPr sz="15000">
                <a:solidFill>
                  <a:schemeClr val="accent2"/>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pic>
        <p:nvPicPr>
          <p:cNvPr id="5" name="Picture 4">
            <a:extLst>
              <a:ext uri="{FF2B5EF4-FFF2-40B4-BE49-F238E27FC236}">
                <a16:creationId xmlns:a16="http://schemas.microsoft.com/office/drawing/2014/main" id="{BE67997B-1EF6-0F8C-A7CA-C69549ADFDA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134780" y="359998"/>
            <a:ext cx="661191" cy="723198"/>
          </a:xfrm>
          <a:prstGeom prst="rect">
            <a:avLst/>
          </a:prstGeom>
        </p:spPr>
      </p:pic>
    </p:spTree>
    <p:extLst>
      <p:ext uri="{BB962C8B-B14F-4D97-AF65-F5344CB8AC3E}">
        <p14:creationId xmlns:p14="http://schemas.microsoft.com/office/powerpoint/2010/main" val="548971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US"/>
              <a:t>Click to edit Master title style</a:t>
            </a:r>
          </a:p>
        </p:txBody>
      </p:sp>
      <p:pic>
        <p:nvPicPr>
          <p:cNvPr id="8" name="Picture 7" descr="NSW Government logo">
            <a:extLst>
              <a:ext uri="{FF2B5EF4-FFF2-40B4-BE49-F238E27FC236}">
                <a16:creationId xmlns:a16="http://schemas.microsoft.com/office/drawing/2014/main" id="{CCBF5FED-71CD-4122-8BE4-CA4C03A99224}"/>
              </a:ext>
            </a:extLst>
          </p:cNvPr>
          <p:cNvPicPr>
            <a:picLocks noChangeAspect="1"/>
          </p:cNvPicPr>
          <p:nvPr userDrawn="1"/>
        </p:nvPicPr>
        <p:blipFill>
          <a:blip r:embed="rId3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marL="0" marR="0" lvl="0" indent="0" algn="l" defTabSz="914377" rtl="0" eaLnBrk="1" fontAlgn="auto" latinLnBrk="0" hangingPunct="1">
              <a:lnSpc>
                <a:spcPct val="150000"/>
              </a:lnSpc>
              <a:spcBef>
                <a:spcPts val="0"/>
              </a:spcBef>
              <a:spcAft>
                <a:spcPts val="1200"/>
              </a:spcAft>
              <a:buClrTx/>
              <a:buSzTx/>
              <a:buFont typeface="Arial" panose="020B0604020202020204" pitchFamily="34" charset="0"/>
              <a:buNone/>
              <a:tabLst/>
              <a:defRPr/>
            </a:pPr>
            <a:r>
              <a:rPr kumimoji="0" lang="en-US" sz="1800" b="0" i="0" u="none" strike="noStrike" kern="1200" cap="none" spc="0" normalizeH="0" baseline="0" noProof="0">
                <a:ln>
                  <a:noFill/>
                </a:ln>
                <a:solidFill>
                  <a:srgbClr val="22272B"/>
                </a:solidFill>
                <a:effectLst/>
                <a:uLnTx/>
                <a:uFillTx/>
                <a:latin typeface="Public Sans Light"/>
                <a:ea typeface="+mn-ea"/>
                <a:cs typeface="+mn-cs"/>
              </a:rPr>
              <a:t>Click to edit Master text styles</a:t>
            </a:r>
          </a:p>
          <a:p>
            <a:pPr marL="0" marR="0" lvl="1" indent="0" algn="l" defTabSz="914377" rtl="0" eaLnBrk="1" fontAlgn="auto" latinLnBrk="0" hangingPunct="1">
              <a:lnSpc>
                <a:spcPct val="150000"/>
              </a:lnSpc>
              <a:spcBef>
                <a:spcPts val="0"/>
              </a:spcBef>
              <a:spcAft>
                <a:spcPts val="1200"/>
              </a:spcAft>
              <a:buClrTx/>
              <a:buSzTx/>
              <a:buFont typeface="Arial" panose="020B0604020202020204" pitchFamily="34" charset="0"/>
              <a:buNone/>
              <a:tabLst/>
              <a:defRPr/>
            </a:pPr>
            <a:r>
              <a:rPr kumimoji="0" lang="en-US" sz="1800" b="0" i="0" u="none" strike="noStrike" kern="1200" cap="none" spc="0" normalizeH="0" baseline="0" noProof="0">
                <a:ln>
                  <a:noFill/>
                </a:ln>
                <a:solidFill>
                  <a:srgbClr val="22272B"/>
                </a:solidFill>
                <a:effectLst/>
                <a:uLnTx/>
                <a:uFillTx/>
                <a:latin typeface="Public Sans Light"/>
                <a:ea typeface="+mn-ea"/>
                <a:cs typeface="+mn-cs"/>
              </a:rPr>
              <a:t>Second level</a:t>
            </a:r>
          </a:p>
          <a:p>
            <a:pPr marL="0" marR="0" lvl="2" indent="0" algn="l" defTabSz="914377" rtl="0" eaLnBrk="1" fontAlgn="auto" latinLnBrk="0" hangingPunct="1">
              <a:lnSpc>
                <a:spcPct val="150000"/>
              </a:lnSpc>
              <a:spcBef>
                <a:spcPts val="0"/>
              </a:spcBef>
              <a:spcAft>
                <a:spcPts val="1200"/>
              </a:spcAft>
              <a:buClrTx/>
              <a:buSzTx/>
              <a:buFont typeface="Arial" panose="020B0604020202020204" pitchFamily="34" charset="0"/>
              <a:buNone/>
              <a:tabLst/>
              <a:defRPr/>
            </a:pPr>
            <a:r>
              <a:rPr kumimoji="0" lang="en-US" sz="1800" b="0" i="0" u="none" strike="noStrike" kern="1200" cap="none" spc="0" normalizeH="0" baseline="0" noProof="0">
                <a:ln>
                  <a:noFill/>
                </a:ln>
                <a:solidFill>
                  <a:srgbClr val="22272B"/>
                </a:solidFill>
                <a:effectLst/>
                <a:uLnTx/>
                <a:uFillTx/>
                <a:latin typeface="Public Sans Light"/>
                <a:ea typeface="+mn-ea"/>
                <a:cs typeface="+mn-cs"/>
              </a:rPr>
              <a:t>Third level</a:t>
            </a:r>
          </a:p>
          <a:p>
            <a:pPr marL="0" marR="0" lvl="3" indent="0" algn="l" defTabSz="914377" rtl="0" eaLnBrk="1" fontAlgn="auto" latinLnBrk="0" hangingPunct="1">
              <a:lnSpc>
                <a:spcPct val="150000"/>
              </a:lnSpc>
              <a:spcBef>
                <a:spcPts val="0"/>
              </a:spcBef>
              <a:spcAft>
                <a:spcPts val="1200"/>
              </a:spcAft>
              <a:buClrTx/>
              <a:buSzTx/>
              <a:buFont typeface="Arial" panose="020B0604020202020204" pitchFamily="34" charset="0"/>
              <a:buNone/>
              <a:tabLst/>
              <a:defRPr/>
            </a:pPr>
            <a:r>
              <a:rPr kumimoji="0" lang="en-US" sz="1800" b="0" i="0" u="none" strike="noStrike" kern="1200" cap="none" spc="0" normalizeH="0" baseline="0" noProof="0">
                <a:ln>
                  <a:noFill/>
                </a:ln>
                <a:solidFill>
                  <a:srgbClr val="22272B"/>
                </a:solidFill>
                <a:effectLst/>
                <a:uLnTx/>
                <a:uFillTx/>
                <a:latin typeface="Public Sans Light"/>
                <a:ea typeface="+mn-ea"/>
                <a:cs typeface="+mn-cs"/>
              </a:rPr>
              <a:t>Fourth level</a:t>
            </a:r>
          </a:p>
          <a:p>
            <a:pPr marL="0" marR="0" lvl="4" indent="0" algn="l" defTabSz="914377" rtl="0" eaLnBrk="1" fontAlgn="auto" latinLnBrk="0" hangingPunct="1">
              <a:lnSpc>
                <a:spcPct val="150000"/>
              </a:lnSpc>
              <a:spcBef>
                <a:spcPts val="0"/>
              </a:spcBef>
              <a:spcAft>
                <a:spcPts val="1200"/>
              </a:spcAft>
              <a:buClrTx/>
              <a:buSzTx/>
              <a:buFont typeface="Arial" panose="020B0604020202020204" pitchFamily="34" charset="0"/>
              <a:buNone/>
              <a:tabLst/>
              <a:defRPr/>
            </a:pPr>
            <a:r>
              <a:rPr kumimoji="0" lang="en-US" sz="1800" b="0" i="0" u="none" strike="noStrike" kern="1200" cap="none" spc="0" normalizeH="0" baseline="0" noProof="0">
                <a:ln>
                  <a:noFill/>
                </a:ln>
                <a:solidFill>
                  <a:srgbClr val="22272B"/>
                </a:solidFill>
                <a:effectLst/>
                <a:uLnTx/>
                <a:uFillTx/>
                <a:latin typeface="Public Sans Light"/>
                <a:ea typeface="+mn-ea"/>
                <a:cs typeface="+mn-cs"/>
              </a:rPr>
              <a:t>Fifth level</a:t>
            </a:r>
            <a:endParaRPr kumimoji="0" lang="en-US" sz="1800" b="0" i="0" u="none" strike="noStrike" kern="1200" cap="none" spc="0" normalizeH="0" baseline="0" noProof="0" dirty="0">
              <a:ln>
                <a:noFill/>
              </a:ln>
              <a:solidFill>
                <a:srgbClr val="22272B"/>
              </a:solidFill>
              <a:effectLst/>
              <a:uLnTx/>
              <a:uFillTx/>
              <a:latin typeface="Public Sans Light"/>
              <a:ea typeface="+mn-ea"/>
              <a:cs typeface="+mn-cs"/>
            </a:endParaRPr>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a:p>
        </p:txBody>
      </p:sp>
    </p:spTree>
    <p:extLst>
      <p:ext uri="{BB962C8B-B14F-4D97-AF65-F5344CB8AC3E}">
        <p14:creationId xmlns:p14="http://schemas.microsoft.com/office/powerpoint/2010/main" val="1835085217"/>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 id="2147483762" r:id="rId17"/>
    <p:sldLayoutId id="2147483763" r:id="rId18"/>
    <p:sldLayoutId id="2147483764" r:id="rId19"/>
    <p:sldLayoutId id="2147483765" r:id="rId20"/>
    <p:sldLayoutId id="2147483766" r:id="rId21"/>
    <p:sldLayoutId id="2147483767" r:id="rId22"/>
    <p:sldLayoutId id="2147483768" r:id="rId23"/>
    <p:sldLayoutId id="2147483769" r:id="rId24"/>
    <p:sldLayoutId id="2147483770" r:id="rId25"/>
    <p:sldLayoutId id="2147483771" r:id="rId26"/>
    <p:sldLayoutId id="2147483772" r:id="rId27"/>
    <p:sldLayoutId id="2147483773" r:id="rId28"/>
    <p:sldLayoutId id="2147483774" r:id="rId29"/>
    <p:sldLayoutId id="2147483775"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hyperlink" Target="https://education.nsw.gov.au/rights-and-accountability/copyright" TargetMode="External"/><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ACA6DE-0425-8EF3-5209-66B57CD3D78E}"/>
              </a:ext>
            </a:extLst>
          </p:cNvPr>
          <p:cNvSpPr>
            <a:spLocks noGrp="1"/>
          </p:cNvSpPr>
          <p:nvPr>
            <p:ph type="ctrTitle"/>
          </p:nvPr>
        </p:nvSpPr>
        <p:spPr/>
        <p:txBody>
          <a:bodyPr/>
          <a:lstStyle/>
          <a:p>
            <a:r>
              <a:rPr lang="en-AU" dirty="0"/>
              <a:t>Lost in the clouds</a:t>
            </a:r>
          </a:p>
        </p:txBody>
      </p:sp>
      <p:sp>
        <p:nvSpPr>
          <p:cNvPr id="4" name="Text Placeholder 3">
            <a:extLst>
              <a:ext uri="{FF2B5EF4-FFF2-40B4-BE49-F238E27FC236}">
                <a16:creationId xmlns:a16="http://schemas.microsoft.com/office/drawing/2014/main" id="{C1F95BE7-C3AE-EA81-360A-B5C3790B33F4}"/>
              </a:ext>
            </a:extLst>
          </p:cNvPr>
          <p:cNvSpPr>
            <a:spLocks noGrp="1"/>
          </p:cNvSpPr>
          <p:nvPr>
            <p:ph type="body" sz="quarter" idx="14"/>
          </p:nvPr>
        </p:nvSpPr>
        <p:spPr/>
        <p:txBody>
          <a:bodyPr/>
          <a:lstStyle/>
          <a:p>
            <a:r>
              <a:rPr lang="en-AU" dirty="0"/>
              <a:t>Explicit teaching</a:t>
            </a:r>
          </a:p>
        </p:txBody>
      </p:sp>
      <p:sp>
        <p:nvSpPr>
          <p:cNvPr id="3" name="Footer Placeholder 2">
            <a:extLst>
              <a:ext uri="{FF2B5EF4-FFF2-40B4-BE49-F238E27FC236}">
                <a16:creationId xmlns:a16="http://schemas.microsoft.com/office/drawing/2014/main" id="{8396F773-FCED-2CBE-9BE7-2C35CA2E1C29}"/>
              </a:ext>
            </a:extLst>
          </p:cNvPr>
          <p:cNvSpPr>
            <a:spLocks noGrp="1"/>
          </p:cNvSpPr>
          <p:nvPr>
            <p:ph type="ftr" sz="quarter" idx="3"/>
          </p:nvPr>
        </p:nvSpPr>
        <p:spPr/>
        <p:txBody>
          <a:bodyPr/>
          <a:lstStyle/>
          <a:p>
            <a:r>
              <a:rPr lang="en-US" dirty="0"/>
              <a:t>NSW Department of Education</a:t>
            </a:r>
            <a:endParaRPr lang="en-AU" dirty="0"/>
          </a:p>
        </p:txBody>
      </p:sp>
    </p:spTree>
    <p:extLst>
      <p:ext uri="{BB962C8B-B14F-4D97-AF65-F5344CB8AC3E}">
        <p14:creationId xmlns:p14="http://schemas.microsoft.com/office/powerpoint/2010/main" val="3180838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CE7BF6A-AB36-CA7B-C94E-7532E9A1E7C4}"/>
              </a:ext>
            </a:extLst>
          </p:cNvPr>
          <p:cNvSpPr>
            <a:spLocks noGrp="1"/>
          </p:cNvSpPr>
          <p:nvPr>
            <p:ph type="ctrTitle"/>
          </p:nvPr>
        </p:nvSpPr>
        <p:spPr/>
        <p:txBody>
          <a:bodyPr/>
          <a:lstStyle/>
          <a:p>
            <a:r>
              <a:rPr lang="en-AU" dirty="0"/>
              <a:t>Launch</a:t>
            </a:r>
          </a:p>
        </p:txBody>
      </p:sp>
      <p:sp>
        <p:nvSpPr>
          <p:cNvPr id="2" name="Footer Placeholder 1">
            <a:extLst>
              <a:ext uri="{FF2B5EF4-FFF2-40B4-BE49-F238E27FC236}">
                <a16:creationId xmlns:a16="http://schemas.microsoft.com/office/drawing/2014/main" id="{B3064B89-FD5D-4106-EDB2-BE8E84902761}"/>
              </a:ext>
            </a:extLst>
          </p:cNvPr>
          <p:cNvSpPr>
            <a:spLocks noGrp="1"/>
          </p:cNvSpPr>
          <p:nvPr>
            <p:ph type="ftr" sz="quarter" idx="3"/>
          </p:nvPr>
        </p:nvSpPr>
        <p:spPr/>
        <p:txBody>
          <a:bodyPr/>
          <a:lstStyle/>
          <a:p>
            <a:r>
              <a:rPr lang="en-AU" dirty="0"/>
              <a:t>NSW Department of Education</a:t>
            </a:r>
          </a:p>
        </p:txBody>
      </p:sp>
    </p:spTree>
    <p:extLst>
      <p:ext uri="{BB962C8B-B14F-4D97-AF65-F5344CB8AC3E}">
        <p14:creationId xmlns:p14="http://schemas.microsoft.com/office/powerpoint/2010/main" val="1677632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E96C14-9621-9198-1A8E-CF61928333E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46A3605-12D6-888B-7FDE-0487260704E3}"/>
              </a:ext>
            </a:extLst>
          </p:cNvPr>
          <p:cNvSpPr>
            <a:spLocks noGrp="1"/>
          </p:cNvSpPr>
          <p:nvPr>
            <p:ph type="title"/>
          </p:nvPr>
        </p:nvSpPr>
        <p:spPr>
          <a:xfrm>
            <a:off x="360000" y="360000"/>
            <a:ext cx="10080000" cy="545601"/>
          </a:xfrm>
        </p:spPr>
        <p:txBody>
          <a:bodyPr/>
          <a:lstStyle/>
          <a:p>
            <a:r>
              <a:rPr lang="en-AU" dirty="0"/>
              <a:t>Lost in the clouds (1)</a:t>
            </a:r>
          </a:p>
        </p:txBody>
      </p:sp>
      <p:sp>
        <p:nvSpPr>
          <p:cNvPr id="6" name="Text Placeholder 5">
            <a:extLst>
              <a:ext uri="{FF2B5EF4-FFF2-40B4-BE49-F238E27FC236}">
                <a16:creationId xmlns:a16="http://schemas.microsoft.com/office/drawing/2014/main" id="{457C8B75-F0A3-0AEB-5E19-FDE9DD9ED2A8}"/>
              </a:ext>
            </a:extLst>
          </p:cNvPr>
          <p:cNvSpPr>
            <a:spLocks noGrp="1"/>
          </p:cNvSpPr>
          <p:nvPr>
            <p:ph type="body" sz="quarter" idx="18"/>
          </p:nvPr>
        </p:nvSpPr>
        <p:spPr>
          <a:xfrm>
            <a:off x="360000" y="982520"/>
            <a:ext cx="10080000" cy="310015"/>
          </a:xfrm>
        </p:spPr>
        <p:txBody>
          <a:bodyPr/>
          <a:lstStyle/>
          <a:p>
            <a:r>
              <a:rPr lang="en-AU" dirty="0"/>
              <a:t>Example 1</a:t>
            </a:r>
          </a:p>
        </p:txBody>
      </p:sp>
      <p:pic>
        <p:nvPicPr>
          <p:cNvPr id="7" name="Picture 6" descr="Aerial view of the Bathurst CBD from google earth. ">
            <a:extLst>
              <a:ext uri="{FF2B5EF4-FFF2-40B4-BE49-F238E27FC236}">
                <a16:creationId xmlns:a16="http://schemas.microsoft.com/office/drawing/2014/main" id="{51AF7BED-77DF-139F-C30A-3BF19AD4DB4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838060" y="1561659"/>
            <a:ext cx="6515879" cy="4594979"/>
          </a:xfrm>
          <a:prstGeom prst="rect">
            <a:avLst/>
          </a:prstGeom>
        </p:spPr>
      </p:pic>
      <p:sp>
        <p:nvSpPr>
          <p:cNvPr id="5" name="TextBox 4">
            <a:extLst>
              <a:ext uri="{FF2B5EF4-FFF2-40B4-BE49-F238E27FC236}">
                <a16:creationId xmlns:a16="http://schemas.microsoft.com/office/drawing/2014/main" id="{A8B7F4D3-36C4-2D07-4C61-1E7E422843FA}"/>
              </a:ext>
            </a:extLst>
          </p:cNvPr>
          <p:cNvSpPr txBox="1"/>
          <p:nvPr/>
        </p:nvSpPr>
        <p:spPr>
          <a:xfrm>
            <a:off x="360000" y="6343694"/>
            <a:ext cx="7188271" cy="335413"/>
          </a:xfrm>
          <a:prstGeom prst="rect">
            <a:avLst/>
          </a:prstGeom>
          <a:noFill/>
        </p:spPr>
        <p:txBody>
          <a:bodyPr wrap="square">
            <a:spAutoFit/>
          </a:bodyPr>
          <a:lstStyle/>
          <a:p>
            <a:pPr>
              <a:lnSpc>
                <a:spcPct val="150000"/>
              </a:lnSpc>
              <a:spcBef>
                <a:spcPts val="1200"/>
              </a:spcBef>
              <a:spcAft>
                <a:spcPts val="600"/>
              </a:spcAft>
            </a:pPr>
            <a:r>
              <a:rPr lang="en-AU" sz="1200" dirty="0">
                <a:effectLst/>
                <a:ea typeface="Calibri" panose="020F0502020204030204" pitchFamily="34" charset="0"/>
              </a:rPr>
              <a:t>Map data by Google and Airbus.</a:t>
            </a:r>
            <a:endParaRPr lang="en-AU" sz="1800" dirty="0">
              <a:effectLst/>
              <a:ea typeface="Calibri" panose="020F0502020204030204" pitchFamily="34" charset="0"/>
            </a:endParaRPr>
          </a:p>
        </p:txBody>
      </p:sp>
      <p:sp>
        <p:nvSpPr>
          <p:cNvPr id="2" name="Slide Number Placeholder 1">
            <a:extLst>
              <a:ext uri="{FF2B5EF4-FFF2-40B4-BE49-F238E27FC236}">
                <a16:creationId xmlns:a16="http://schemas.microsoft.com/office/drawing/2014/main" id="{FD4C96EF-9142-21CE-CCD2-E517576358F3}"/>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t>3</a:t>
            </a:fld>
            <a:endParaRPr lang="en-AU"/>
          </a:p>
        </p:txBody>
      </p:sp>
    </p:spTree>
    <p:extLst>
      <p:ext uri="{BB962C8B-B14F-4D97-AF65-F5344CB8AC3E}">
        <p14:creationId xmlns:p14="http://schemas.microsoft.com/office/powerpoint/2010/main" val="3090090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146F84-0A22-2DEF-978C-013AB2B0CDA6}"/>
              </a:ext>
            </a:extLst>
          </p:cNvPr>
          <p:cNvSpPr>
            <a:spLocks noGrp="1"/>
          </p:cNvSpPr>
          <p:nvPr>
            <p:ph type="title"/>
          </p:nvPr>
        </p:nvSpPr>
        <p:spPr/>
        <p:txBody>
          <a:bodyPr/>
          <a:lstStyle/>
          <a:p>
            <a:r>
              <a:rPr lang="en-AU" dirty="0"/>
              <a:t>Copyright</a:t>
            </a:r>
          </a:p>
        </p:txBody>
      </p:sp>
      <p:sp>
        <p:nvSpPr>
          <p:cNvPr id="7" name="Text Placeholder 6">
            <a:extLst>
              <a:ext uri="{FF2B5EF4-FFF2-40B4-BE49-F238E27FC236}">
                <a16:creationId xmlns:a16="http://schemas.microsoft.com/office/drawing/2014/main" id="{E762E711-B51D-9854-C2DD-A164FE59F882}"/>
              </a:ext>
            </a:extLst>
          </p:cNvPr>
          <p:cNvSpPr>
            <a:spLocks noGrp="1"/>
          </p:cNvSpPr>
          <p:nvPr>
            <p:ph type="body" sz="quarter" idx="18"/>
          </p:nvPr>
        </p:nvSpPr>
        <p:spPr/>
        <p:txBody>
          <a:bodyPr/>
          <a:lstStyle/>
          <a:p>
            <a:r>
              <a:rPr lang="en-AU" dirty="0">
                <a:latin typeface="Public Sans Light" pitchFamily="2" charset="0"/>
                <a:hlinkClick r:id="rId2">
                  <a:extLst>
                    <a:ext uri="{A12FA001-AC4F-418D-AE19-62706E023703}">
                      <ahyp:hlinkClr xmlns:ahyp="http://schemas.microsoft.com/office/drawing/2018/hyperlinkcolor" val="tx"/>
                    </a:ext>
                  </a:extLst>
                </a:hlinkClick>
              </a:rPr>
              <a:t>© </a:t>
            </a:r>
            <a:r>
              <a:rPr lang="en-AU" dirty="0">
                <a:hlinkClick r:id="rId2">
                  <a:extLst>
                    <a:ext uri="{A12FA001-AC4F-418D-AE19-62706E023703}">
                      <ahyp:hlinkClr xmlns:ahyp="http://schemas.microsoft.com/office/drawing/2018/hyperlinkcolor" val="tx"/>
                    </a:ext>
                  </a:extLst>
                </a:hlinkClick>
              </a:rPr>
              <a:t>State of New South Wales (Department of Education), 2024</a:t>
            </a:r>
            <a:endParaRPr lang="en-AU" dirty="0"/>
          </a:p>
        </p:txBody>
      </p:sp>
      <p:sp>
        <p:nvSpPr>
          <p:cNvPr id="8" name="TextBox 7">
            <a:extLst>
              <a:ext uri="{FF2B5EF4-FFF2-40B4-BE49-F238E27FC236}">
                <a16:creationId xmlns:a16="http://schemas.microsoft.com/office/drawing/2014/main" id="{F70BB973-8437-BE43-4C71-6089E7F934FA}"/>
              </a:ext>
            </a:extLst>
          </p:cNvPr>
          <p:cNvSpPr txBox="1"/>
          <p:nvPr/>
        </p:nvSpPr>
        <p:spPr>
          <a:xfrm>
            <a:off x="360000" y="1453575"/>
            <a:ext cx="11484338" cy="5067724"/>
          </a:xfrm>
          <a:prstGeom prst="rect">
            <a:avLst/>
          </a:prstGeom>
          <a:noFill/>
        </p:spPr>
        <p:txBody>
          <a:bodyPr wrap="square" lIns="0" tIns="0" rIns="0" bIns="0" rtlCol="0">
            <a:noAutofit/>
          </a:bodyPr>
          <a:lstStyle/>
          <a:p>
            <a:pPr algn="l">
              <a:lnSpc>
                <a:spcPct val="150000"/>
              </a:lnSpc>
              <a:spcAft>
                <a:spcPts val="600"/>
              </a:spcAft>
            </a:pPr>
            <a:r>
              <a:rPr lang="en-AU" sz="1200" dirty="0">
                <a:solidFill>
                  <a:schemeClr val="bg1"/>
                </a:solidFill>
              </a:rPr>
              <a:t>The copyright material published in this resource is subject to the </a:t>
            </a:r>
            <a:r>
              <a:rPr lang="en-AU" sz="1200" i="1" dirty="0">
                <a:solidFill>
                  <a:schemeClr val="bg1"/>
                </a:solidFill>
              </a:rPr>
              <a:t>Copyright Act 1968</a:t>
            </a:r>
            <a:r>
              <a:rPr lang="en-AU" sz="1200" dirty="0">
                <a:solidFill>
                  <a:schemeClr val="bg1"/>
                </a:solidFill>
              </a:rPr>
              <a:t> (</a:t>
            </a:r>
            <a:r>
              <a:rPr lang="en-AU" sz="1200" dirty="0" err="1">
                <a:solidFill>
                  <a:schemeClr val="bg1"/>
                </a:solidFill>
              </a:rPr>
              <a:t>Cth</a:t>
            </a:r>
            <a:r>
              <a:rPr lang="en-AU" sz="1200" dirty="0">
                <a:solidFill>
                  <a:schemeClr val="bg1"/>
                </a:solidFill>
              </a:rPr>
              <a:t>) and is owned by the NSW Department of Education or, where indicated, by a party other than the NSW Department of Education (third-party material).</a:t>
            </a:r>
          </a:p>
          <a:p>
            <a:pPr algn="l">
              <a:lnSpc>
                <a:spcPct val="150000"/>
              </a:lnSpc>
              <a:spcAft>
                <a:spcPts val="600"/>
              </a:spcAft>
            </a:pPr>
            <a:r>
              <a:rPr lang="en-AU" sz="1200" dirty="0">
                <a:solidFill>
                  <a:schemeClr val="bg1"/>
                </a:solidFill>
              </a:rPr>
              <a:t>Copyright material available in this resource and owned by the NSW Department of Education is licensed under a </a:t>
            </a:r>
            <a:r>
              <a:rPr lang="en-AU" sz="1200" dirty="0">
                <a:solidFill>
                  <a:schemeClr val="accent4"/>
                </a:solidFill>
                <a:hlinkClick r:id="rId3">
                  <a:extLst>
                    <a:ext uri="{A12FA001-AC4F-418D-AE19-62706E023703}">
                      <ahyp:hlinkClr xmlns:ahyp="http://schemas.microsoft.com/office/drawing/2018/hyperlinkcolor" val="tx"/>
                    </a:ext>
                  </a:extLst>
                </a:hlinkClick>
              </a:rPr>
              <a:t>Creative Commons Attribution 4.0 International (CC BY 4.0) license</a:t>
            </a:r>
            <a:r>
              <a:rPr lang="en-AU" sz="1200" dirty="0">
                <a:solidFill>
                  <a:schemeClr val="bg1"/>
                </a:solidFill>
              </a:rPr>
              <a:t>.</a:t>
            </a:r>
          </a:p>
          <a:p>
            <a:pPr algn="l">
              <a:lnSpc>
                <a:spcPct val="150000"/>
              </a:lnSpc>
              <a:spcAft>
                <a:spcPts val="600"/>
              </a:spcAft>
            </a:pPr>
            <a:r>
              <a:rPr lang="en-AU" sz="1200" dirty="0">
                <a:solidFill>
                  <a:schemeClr val="bg1"/>
                </a:solidFill>
              </a:rPr>
              <a:t>This license allows you to share and adapt the material for any purpose, even commercially.</a:t>
            </a:r>
          </a:p>
          <a:p>
            <a:pPr algn="l">
              <a:lnSpc>
                <a:spcPct val="150000"/>
              </a:lnSpc>
              <a:spcAft>
                <a:spcPts val="600"/>
              </a:spcAft>
            </a:pPr>
            <a:r>
              <a:rPr lang="en-AU" sz="1200" dirty="0">
                <a:solidFill>
                  <a:schemeClr val="bg1"/>
                </a:solidFill>
              </a:rPr>
              <a:t>Attribution should be given to </a:t>
            </a:r>
            <a:r>
              <a:rPr lang="en-AU" sz="1200" dirty="0">
                <a:solidFill>
                  <a:schemeClr val="bg1"/>
                </a:solidFill>
                <a:latin typeface="Public Sans Light" pitchFamily="2" charset="0"/>
              </a:rPr>
              <a:t>© </a:t>
            </a:r>
            <a:r>
              <a:rPr lang="en-AU" sz="1200" dirty="0">
                <a:solidFill>
                  <a:schemeClr val="bg1"/>
                </a:solidFill>
              </a:rPr>
              <a:t>State of New South Wales (Department of Education), 2024.</a:t>
            </a:r>
          </a:p>
          <a:p>
            <a:pPr algn="l">
              <a:lnSpc>
                <a:spcPct val="150000"/>
              </a:lnSpc>
            </a:pPr>
            <a:r>
              <a:rPr lang="en-AU" sz="1200" dirty="0">
                <a:solidFill>
                  <a:schemeClr val="bg1"/>
                </a:solidFill>
              </a:rPr>
              <a:t>Material in this resource not available under a Creative Commons license:</a:t>
            </a:r>
          </a:p>
          <a:p>
            <a:pPr marL="171450" indent="-171450" algn="l">
              <a:lnSpc>
                <a:spcPct val="150000"/>
              </a:lnSpc>
              <a:buFont typeface="Arial" panose="020B0604020202020204" pitchFamily="34" charset="0"/>
              <a:buChar char="•"/>
            </a:pPr>
            <a:r>
              <a:rPr lang="en-AU" sz="1200" dirty="0">
                <a:solidFill>
                  <a:schemeClr val="bg1"/>
                </a:solidFill>
              </a:rPr>
              <a:t>the NSW Department of Education logo, other logos and trademark-protected material</a:t>
            </a:r>
          </a:p>
          <a:p>
            <a:pPr marL="171450" indent="-171450" algn="l">
              <a:lnSpc>
                <a:spcPct val="150000"/>
              </a:lnSpc>
              <a:buFont typeface="Arial" panose="020B0604020202020204" pitchFamily="34" charset="0"/>
              <a:buChar char="•"/>
            </a:pPr>
            <a:r>
              <a:rPr lang="en-AU" sz="1200" dirty="0">
                <a:solidFill>
                  <a:schemeClr val="bg1"/>
                </a:solidFill>
              </a:rPr>
              <a:t>Material owned by a third party that has been reproduced with permission. You will need to obtain permission from the third party to reuse its material. </a:t>
            </a:r>
          </a:p>
          <a:p>
            <a:pPr algn="l">
              <a:lnSpc>
                <a:spcPct val="150000"/>
              </a:lnSpc>
              <a:spcBef>
                <a:spcPts val="1200"/>
              </a:spcBef>
              <a:spcAft>
                <a:spcPts val="600"/>
              </a:spcAft>
            </a:pPr>
            <a:r>
              <a:rPr lang="en-AU" sz="1200" b="1" dirty="0">
                <a:solidFill>
                  <a:schemeClr val="bg1"/>
                </a:solidFill>
                <a:latin typeface="+mj-lt"/>
              </a:rPr>
              <a:t>Links to third-party material and websites</a:t>
            </a:r>
          </a:p>
          <a:p>
            <a:pPr marL="171450" indent="-171450" algn="l">
              <a:lnSpc>
                <a:spcPct val="150000"/>
              </a:lnSpc>
              <a:spcAft>
                <a:spcPts val="600"/>
              </a:spcAft>
              <a:buFont typeface="Arial" panose="020B0604020202020204" pitchFamily="34" charset="0"/>
              <a:buChar char="•"/>
            </a:pPr>
            <a:r>
              <a:rPr lang="en-AU" sz="1200" dirty="0">
                <a:solidFill>
                  <a:schemeClr val="bg1"/>
                </a:solidFill>
                <a:latin typeface="+mj-lt"/>
              </a:rPr>
              <a:t>Please note that the provided (reading/viewing material/list/links/texts) are a suggestion only and implies no endorsement, by the New South Wales Department of Education, of any author, publisher, or book title. School principals and teachers are best placed to assess the suitability of resources that would complement the curriculum and reflect the needs and interests of their students.</a:t>
            </a:r>
          </a:p>
          <a:p>
            <a:pPr marL="171450" indent="-171450" algn="l">
              <a:lnSpc>
                <a:spcPct val="150000"/>
              </a:lnSpc>
              <a:spcAft>
                <a:spcPts val="600"/>
              </a:spcAft>
              <a:buFont typeface="Arial" panose="020B0604020202020204" pitchFamily="34" charset="0"/>
              <a:buChar char="•"/>
            </a:pPr>
            <a:r>
              <a:rPr lang="en-AU" sz="1200" dirty="0">
                <a:solidFill>
                  <a:schemeClr val="bg1"/>
                </a:solidFill>
                <a:latin typeface="+mj-lt"/>
              </a:rPr>
              <a:t>If you use the links provided in this document to access a third-party’s website, you acknowledge that the terms of use, including licence terms set out on the third-party’s website apply to the use which may be made of the materials on that third-party website or where permitted by the </a:t>
            </a:r>
            <a:r>
              <a:rPr lang="en-AU" sz="1200" i="1" dirty="0">
                <a:solidFill>
                  <a:schemeClr val="bg1"/>
                </a:solidFill>
                <a:latin typeface="+mj-lt"/>
              </a:rPr>
              <a:t>Copyright Act 1968</a:t>
            </a:r>
            <a:r>
              <a:rPr lang="en-AU" sz="1200" dirty="0">
                <a:solidFill>
                  <a:schemeClr val="bg1"/>
                </a:solidFill>
                <a:latin typeface="+mj-lt"/>
              </a:rPr>
              <a:t> (</a:t>
            </a:r>
            <a:r>
              <a:rPr lang="en-AU" sz="1200" dirty="0" err="1">
                <a:solidFill>
                  <a:schemeClr val="bg1"/>
                </a:solidFill>
                <a:latin typeface="+mj-lt"/>
              </a:rPr>
              <a:t>Cth</a:t>
            </a:r>
            <a:r>
              <a:rPr lang="en-AU" sz="1200" dirty="0">
                <a:solidFill>
                  <a:schemeClr val="bg1"/>
                </a:solidFill>
                <a:latin typeface="+mj-lt"/>
              </a:rPr>
              <a:t>). The department accepts no responsibility for content on third-party websites. </a:t>
            </a:r>
          </a:p>
        </p:txBody>
      </p:sp>
    </p:spTree>
    <p:extLst>
      <p:ext uri="{BB962C8B-B14F-4D97-AF65-F5344CB8AC3E}">
        <p14:creationId xmlns:p14="http://schemas.microsoft.com/office/powerpoint/2010/main" val="3820411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NSWG Corporate">
  <a:themeElements>
    <a:clrScheme name="Custom 14">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fontScheme name="NSW Gov PPT">
      <a:majorFont>
        <a:latin typeface="Public Sans"/>
        <a:ea typeface=""/>
        <a:cs typeface=""/>
      </a:majorFont>
      <a:minorFont>
        <a:latin typeface="Public Sans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curriculum-reform-template-2023" id="{FFE7B814-862F-4F0A-8C67-F76A1D8691FF}" vid="{8C10FAA1-8129-4E43-B462-F460E41862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curriculum-reform-template-2023</Template>
  <TotalTime>0</TotalTime>
  <Words>355</Words>
  <Application>Microsoft Office PowerPoint</Application>
  <PresentationFormat>Widescreen</PresentationFormat>
  <Paragraphs>21</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Public Sans Light</vt:lpstr>
      <vt:lpstr>Public Sans</vt:lpstr>
      <vt:lpstr>Times New Roman</vt:lpstr>
      <vt:lpstr>Calibri</vt:lpstr>
      <vt:lpstr>Arial</vt:lpstr>
      <vt:lpstr>1_NSWG Corporate</vt:lpstr>
      <vt:lpstr>Lost in the clouds</vt:lpstr>
      <vt:lpstr>Launch</vt:lpstr>
      <vt:lpstr>Lost in the clouds (1)</vt:lpstr>
      <vt:lpstr>Copyright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Lost in the clouds</dc:title>
  <dc:creator>NSW Department of Education</dc:creator>
  <dcterms:created xsi:type="dcterms:W3CDTF">2024-06-04T05:57:51Z</dcterms:created>
  <dcterms:modified xsi:type="dcterms:W3CDTF">2024-06-04T05:58:15Z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603dfd7-d93a-4381-a340-2995d8282205_Enabled">
    <vt:lpwstr>true</vt:lpwstr>
  </property>
  <property fmtid="{D5CDD505-2E9C-101B-9397-08002B2CF9AE}" pid="3" name="MSIP_Label_b603dfd7-d93a-4381-a340-2995d8282205_SetDate">
    <vt:lpwstr>2024-06-04T05:58:14Z</vt:lpwstr>
  </property>
  <property fmtid="{D5CDD505-2E9C-101B-9397-08002B2CF9AE}" pid="4" name="MSIP_Label_b603dfd7-d93a-4381-a340-2995d8282205_Method">
    <vt:lpwstr>Standard</vt:lpwstr>
  </property>
  <property fmtid="{D5CDD505-2E9C-101B-9397-08002B2CF9AE}" pid="5" name="MSIP_Label_b603dfd7-d93a-4381-a340-2995d8282205_Name">
    <vt:lpwstr>OFFICIAL</vt:lpwstr>
  </property>
  <property fmtid="{D5CDD505-2E9C-101B-9397-08002B2CF9AE}" pid="6" name="MSIP_Label_b603dfd7-d93a-4381-a340-2995d8282205_SiteId">
    <vt:lpwstr>05a0e69a-418a-47c1-9c25-9387261bf991</vt:lpwstr>
  </property>
  <property fmtid="{D5CDD505-2E9C-101B-9397-08002B2CF9AE}" pid="7" name="MSIP_Label_b603dfd7-d93a-4381-a340-2995d8282205_ActionId">
    <vt:lpwstr>ff6532c8-8ff7-4039-b079-5dd130eadceb</vt:lpwstr>
  </property>
  <property fmtid="{D5CDD505-2E9C-101B-9397-08002B2CF9AE}" pid="8" name="MSIP_Label_b603dfd7-d93a-4381-a340-2995d8282205_ContentBits">
    <vt:lpwstr>0</vt:lpwstr>
  </property>
</Properties>
</file>