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9"/>
  </p:notesMasterIdLst>
  <p:handoutMasterIdLst>
    <p:handoutMasterId r:id="rId20"/>
  </p:handoutMasterIdLst>
  <p:sldIdLst>
    <p:sldId id="257" r:id="rId2"/>
    <p:sldId id="383" r:id="rId3"/>
    <p:sldId id="384" r:id="rId4"/>
    <p:sldId id="385" r:id="rId5"/>
    <p:sldId id="391" r:id="rId6"/>
    <p:sldId id="395" r:id="rId7"/>
    <p:sldId id="393" r:id="rId8"/>
    <p:sldId id="394" r:id="rId9"/>
    <p:sldId id="390" r:id="rId10"/>
    <p:sldId id="380" r:id="rId11"/>
    <p:sldId id="368" r:id="rId12"/>
    <p:sldId id="379" r:id="rId13"/>
    <p:sldId id="388" r:id="rId14"/>
    <p:sldId id="387" r:id="rId15"/>
    <p:sldId id="396" r:id="rId16"/>
    <p:sldId id="397" r:id="rId17"/>
    <p:sldId id="361" r:id="rId18"/>
  </p:sldIdLst>
  <p:sldSz cx="12192000" cy="6858000"/>
  <p:notesSz cx="6858000" cy="9144000"/>
  <p:embeddedFontLst>
    <p:embeddedFont>
      <p:font typeface="Cambria Math" panose="02040503050406030204" pitchFamily="18" charset="0"/>
      <p:regular r:id="rId21"/>
    </p:embeddedFont>
    <p:embeddedFont>
      <p:font typeface="Public Sans" pitchFamily="2" charset="0"/>
      <p:regular r:id="rId22"/>
      <p:bold r:id="rId23"/>
      <p:italic r:id="rId24"/>
      <p:boldItalic r:id="rId25"/>
    </p:embeddedFont>
    <p:embeddedFont>
      <p:font typeface="Public Sans Light" pitchFamily="2" charset="0"/>
      <p:regular r:id="rId26"/>
      <p:italic r:id="rId27"/>
    </p:embeddedFont>
    <p:embeddedFont>
      <p:font typeface="Public Sans SemiBold" pitchFamily="2" charset="0"/>
      <p:regular r:id="rId28"/>
      <p:bold r:id="rId29"/>
      <p:italic r:id="rId30"/>
      <p:boldItalic r:id="rId31"/>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3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46CFD"/>
    <a:srgbClr val="0070C0"/>
    <a:srgbClr val="CDD3D6"/>
    <a:srgbClr val="EBEBEB"/>
    <a:srgbClr val="FFFFFF"/>
    <a:srgbClr val="00296C"/>
    <a:srgbClr val="CBEDFD"/>
    <a:srgbClr val="002664"/>
    <a:srgbClr val="0046B8"/>
    <a:srgbClr val="F6ACB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FB31D04-868D-406B-9AB4-270D3E2BA9E1}" v="4" dt="2024-06-27T00:10:46.053"/>
  </p1510:revLst>
</p1510:revInfo>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51"/>
    <p:restoredTop sz="94673"/>
  </p:normalViewPr>
  <p:slideViewPr>
    <p:cSldViewPr snapToGrid="0">
      <p:cViewPr varScale="1">
        <p:scale>
          <a:sx n="101" d="100"/>
          <a:sy n="101" d="100"/>
        </p:scale>
        <p:origin x="954" y="102"/>
      </p:cViewPr>
      <p:guideLst>
        <p:guide orient="horz" pos="1230"/>
        <p:guide pos="3863"/>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21" Type="http://schemas.openxmlformats.org/officeDocument/2006/relationships/font" Target="fonts/font1.fntdata"/><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29"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presProps" Target="presProps.xml"/><Relationship Id="rId37" Type="http://schemas.microsoft.com/office/2018/10/relationships/authors" Targe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36"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font" Target="fonts/font1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dirty="0">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27/06/2024</a:t>
            </a:fld>
            <a:endParaRPr lang="en-AU" dirty="0">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dirty="0">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dirty="0">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27/06/2024</a:t>
            </a:fld>
            <a:endParaRPr lang="en-AU"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dirty="0"/>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Public Sans" pitchFamily="2" charset="0"/>
        <a:ea typeface="+mn-ea"/>
        <a:cs typeface="+mn-cs"/>
      </a:defRPr>
    </a:lvl1pPr>
    <a:lvl2pPr marL="609585" algn="l" defTabSz="1219170" rtl="0" eaLnBrk="1" latinLnBrk="0" hangingPunct="1">
      <a:defRPr sz="1600" kern="1200">
        <a:solidFill>
          <a:schemeClr val="tx1"/>
        </a:solidFill>
        <a:latin typeface="Public Sans" pitchFamily="2" charset="0"/>
        <a:ea typeface="+mn-ea"/>
        <a:cs typeface="+mn-cs"/>
      </a:defRPr>
    </a:lvl2pPr>
    <a:lvl3pPr marL="1219170" algn="l" defTabSz="1219170" rtl="0" eaLnBrk="1" latinLnBrk="0" hangingPunct="1">
      <a:defRPr sz="1600" kern="1200">
        <a:solidFill>
          <a:schemeClr val="tx1"/>
        </a:solidFill>
        <a:latin typeface="Public Sans" pitchFamily="2" charset="0"/>
        <a:ea typeface="+mn-ea"/>
        <a:cs typeface="+mn-cs"/>
      </a:defRPr>
    </a:lvl3pPr>
    <a:lvl4pPr marL="1828754" algn="l" defTabSz="1219170" rtl="0" eaLnBrk="1" latinLnBrk="0" hangingPunct="1">
      <a:defRPr sz="1600" kern="1200">
        <a:solidFill>
          <a:schemeClr val="tx1"/>
        </a:solidFill>
        <a:latin typeface="Public Sans" pitchFamily="2" charset="0"/>
        <a:ea typeface="+mn-ea"/>
        <a:cs typeface="+mn-cs"/>
      </a:defRPr>
    </a:lvl4pPr>
    <a:lvl5pPr marL="2438339" algn="l" defTabSz="1219170" rtl="0" eaLnBrk="1" latinLnBrk="0" hangingPunct="1">
      <a:defRPr sz="1600" kern="1200">
        <a:solidFill>
          <a:schemeClr val="tx1"/>
        </a:solidFill>
        <a:latin typeface="Public Sans" pitchFamily="2"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bg1"/>
              </a:solidFill>
            </a:endParaRPr>
          </a:p>
        </p:txBody>
      </p:sp>
      <p:sp>
        <p:nvSpPr>
          <p:cNvPr id="2" name="Title 1"/>
          <p:cNvSpPr>
            <a:spLocks noGrp="1"/>
          </p:cNvSpPr>
          <p:nvPr>
            <p:ph type="ctrTitle"/>
          </p:nvPr>
        </p:nvSpPr>
        <p:spPr>
          <a:xfrm>
            <a:off x="359998" y="360000"/>
            <a:ext cx="11484001" cy="2520000"/>
          </a:xfrm>
          <a:ln>
            <a:noFill/>
          </a:ln>
        </p:spPr>
        <p:txBody>
          <a:bodyPr anchor="t">
            <a:noAutofit/>
          </a:bodyPr>
          <a:lstStyle>
            <a:lvl1pPr algn="l">
              <a:lnSpc>
                <a:spcPct val="90000"/>
              </a:lnSpc>
              <a:defRPr sz="4800">
                <a:solidFill>
                  <a:schemeClr val="bg1"/>
                </a:solidFill>
              </a:defRPr>
            </a:lvl1pPr>
          </a:lstStyle>
          <a:p>
            <a:r>
              <a:rPr lang="en-US"/>
              <a:t>Click to edit Master title style</a:t>
            </a: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156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accent3"/>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4104000"/>
            <a:ext cx="853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4104000"/>
            <a:ext cx="277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5867118"/>
            <a:ext cx="4500000" cy="684882"/>
          </a:xfrm>
          <a:prstGeom prst="rect">
            <a:avLst/>
          </a:prstGeom>
        </p:spPr>
        <p:txBody>
          <a:bodyPr vert="horz" lIns="0" tIns="0" rIns="0" bIns="0" rtlCol="0" anchor="b" anchorCtr="0">
            <a:noAutofit/>
          </a:bodyPr>
          <a:lstStyle>
            <a:lvl1pPr algn="l">
              <a:defRPr sz="1400">
                <a:solidFill>
                  <a:schemeClr val="accent1"/>
                </a:solidFill>
                <a:latin typeface="Public Sans" pitchFamily="2" charset="0"/>
              </a:defRPr>
            </a:lvl1pPr>
          </a:lstStyle>
          <a:p>
            <a:r>
              <a:rPr lang="en-US" dirty="0"/>
              <a:t>NSW Department of Education</a:t>
            </a:r>
            <a:endParaRPr lang="en-AU" dirty="0"/>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5867118"/>
            <a:ext cx="630000" cy="684882"/>
          </a:xfrm>
          <a:prstGeom prst="rect">
            <a:avLst/>
          </a:prstGeom>
        </p:spPr>
      </p:pic>
      <p:sp>
        <p:nvSpPr>
          <p:cNvPr id="27" name="Text Placeholder 51">
            <a:extLst>
              <a:ext uri="{FF2B5EF4-FFF2-40B4-BE49-F238E27FC236}">
                <a16:creationId xmlns:a16="http://schemas.microsoft.com/office/drawing/2014/main" id="{270311DB-5A0B-2C64-FD32-3845AE0AB54C}"/>
              </a:ext>
            </a:extLst>
          </p:cNvPr>
          <p:cNvSpPr>
            <a:spLocks noGrp="1"/>
          </p:cNvSpPr>
          <p:nvPr>
            <p:ph type="body" sz="quarter" idx="12" hasCustomPrompt="1"/>
          </p:nvPr>
        </p:nvSpPr>
        <p:spPr>
          <a:xfrm>
            <a:off x="359998" y="4778427"/>
            <a:ext cx="8532000"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Presenter name, presenter title</a:t>
            </a:r>
            <a:endParaRPr lang="en-AU"/>
          </a:p>
        </p:txBody>
      </p:sp>
      <p:sp>
        <p:nvSpPr>
          <p:cNvPr id="28" name="Text Placeholder 51">
            <a:extLst>
              <a:ext uri="{FF2B5EF4-FFF2-40B4-BE49-F238E27FC236}">
                <a16:creationId xmlns:a16="http://schemas.microsoft.com/office/drawing/2014/main" id="{BFB21B71-10B3-4079-5902-4C0C7A33E13F}"/>
              </a:ext>
            </a:extLst>
          </p:cNvPr>
          <p:cNvSpPr>
            <a:spLocks noGrp="1"/>
          </p:cNvSpPr>
          <p:nvPr>
            <p:ph type="body" sz="quarter" idx="13" hasCustomPrompt="1"/>
          </p:nvPr>
        </p:nvSpPr>
        <p:spPr>
          <a:xfrm>
            <a:off x="9071998" y="4273686"/>
            <a:ext cx="2772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00 Month YYYY</a:t>
            </a:r>
            <a:endParaRPr lang="en-AU"/>
          </a:p>
        </p:txBody>
      </p:sp>
      <p:sp>
        <p:nvSpPr>
          <p:cNvPr id="29" name="Text Placeholder 51">
            <a:extLst>
              <a:ext uri="{FF2B5EF4-FFF2-40B4-BE49-F238E27FC236}">
                <a16:creationId xmlns:a16="http://schemas.microsoft.com/office/drawing/2014/main" id="{C1729F1B-F7E5-2176-BB52-4A213A278B69}"/>
              </a:ext>
            </a:extLst>
          </p:cNvPr>
          <p:cNvSpPr>
            <a:spLocks noGrp="1"/>
          </p:cNvSpPr>
          <p:nvPr>
            <p:ph type="body" sz="quarter" idx="14" hasCustomPrompt="1"/>
          </p:nvPr>
        </p:nvSpPr>
        <p:spPr>
          <a:xfrm>
            <a:off x="359998" y="4273686"/>
            <a:ext cx="8532000" cy="424497"/>
          </a:xfrm>
        </p:spPr>
        <p:txBody>
          <a:bodyPr/>
          <a:lstStyle>
            <a:lvl1pPr>
              <a:defRPr sz="1800">
                <a:solidFill>
                  <a:schemeClr val="accent2"/>
                </a:solidFill>
                <a:latin typeface="Public Sans SemiBold"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Subtitle</a:t>
            </a:r>
            <a:endParaRPr lang="en-AU"/>
          </a:p>
        </p:txBody>
      </p:sp>
    </p:spTree>
    <p:extLst>
      <p:ext uri="{BB962C8B-B14F-4D97-AF65-F5344CB8AC3E}">
        <p14:creationId xmlns:p14="http://schemas.microsoft.com/office/powerpoint/2010/main" val="356856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cknowledgement of Country">
    <p:spTree>
      <p:nvGrpSpPr>
        <p:cNvPr id="1" name=""/>
        <p:cNvGrpSpPr/>
        <p:nvPr/>
      </p:nvGrpSpPr>
      <p:grpSpPr>
        <a:xfrm>
          <a:off x="0" y="0"/>
          <a:ext cx="0" cy="0"/>
          <a:chOff x="0" y="0"/>
          <a:chExt cx="0" cy="0"/>
        </a:xfrm>
      </p:grpSpPr>
      <p:pic>
        <p:nvPicPr>
          <p:cNvPr id="10" name="Picture 9" descr="Icon&#10;&#10;Description automatically generated">
            <a:extLst>
              <a:ext uri="{FF2B5EF4-FFF2-40B4-BE49-F238E27FC236}">
                <a16:creationId xmlns:a16="http://schemas.microsoft.com/office/drawing/2014/main" id="{A0CE222A-58C3-0A08-99DB-534710A0C25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00" y="6350"/>
            <a:ext cx="5029200" cy="6845300"/>
          </a:xfrm>
          <a:prstGeom prst="rect">
            <a:avLst/>
          </a:prstGeom>
        </p:spPr>
      </p:pic>
      <p:sp>
        <p:nvSpPr>
          <p:cNvPr id="8" name="Title 1">
            <a:extLst>
              <a:ext uri="{FF2B5EF4-FFF2-40B4-BE49-F238E27FC236}">
                <a16:creationId xmlns:a16="http://schemas.microsoft.com/office/drawing/2014/main" id="{8B6F15D0-AE99-5E95-E10F-E8416680942A}"/>
              </a:ext>
            </a:extLst>
          </p:cNvPr>
          <p:cNvSpPr>
            <a:spLocks noGrp="1"/>
          </p:cNvSpPr>
          <p:nvPr>
            <p:ph type="title"/>
          </p:nvPr>
        </p:nvSpPr>
        <p:spPr>
          <a:xfrm>
            <a:off x="5400000" y="360000"/>
            <a:ext cx="5400000" cy="1008000"/>
          </a:xfrm>
        </p:spPr>
        <p:txBody>
          <a:bodyPr/>
          <a:lstStyle>
            <a:lvl1pPr>
              <a:defRPr>
                <a:solidFill>
                  <a:schemeClr val="accent1"/>
                </a:solidFill>
              </a:defRPr>
            </a:lvl1pPr>
          </a:lstStyle>
          <a:p>
            <a:r>
              <a:rPr lang="en-US"/>
              <a:t>Click to edit Master title style</a:t>
            </a:r>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2FAB4FCE-5DFB-4423-ADC8-E6C79ABBEDD2}"/>
              </a:ext>
            </a:extLst>
          </p:cNvPr>
          <p:cNvSpPr>
            <a:spLocks noGrp="1"/>
          </p:cNvSpPr>
          <p:nvPr>
            <p:ph type="body" sz="quarter" idx="14"/>
          </p:nvPr>
        </p:nvSpPr>
        <p:spPr>
          <a:xfrm>
            <a:off x="5400000" y="1800225"/>
            <a:ext cx="6408000" cy="4140000"/>
          </a:xfrm>
        </p:spPr>
        <p:txBody>
          <a:bodyPr>
            <a:noAutofit/>
          </a:bodyPr>
          <a:lstStyle>
            <a:lvl1pPr>
              <a:defRPr sz="1800">
                <a:solidFill>
                  <a:schemeClr val="tx1"/>
                </a:solidFill>
                <a:latin typeface="+mn-lt"/>
              </a:defRPr>
            </a:lvl1pPr>
            <a:lvl2pPr>
              <a:defRPr sz="1800">
                <a:solidFill>
                  <a:schemeClr val="tx1"/>
                </a:solidFill>
                <a:latin typeface="+mn-lt"/>
              </a:defRPr>
            </a:lvl2pPr>
            <a:lvl3pPr>
              <a:defRPr sz="3600">
                <a:solidFill>
                  <a:schemeClr val="bg2"/>
                </a:solidFill>
                <a:latin typeface="+mn-lt"/>
              </a:defRPr>
            </a:lvl3pPr>
            <a:lvl4pPr>
              <a:defRPr sz="3600">
                <a:solidFill>
                  <a:schemeClr val="bg2"/>
                </a:solidFill>
                <a:latin typeface="+mn-lt"/>
              </a:defRPr>
            </a:lvl4pPr>
            <a:lvl5pPr>
              <a:defRPr sz="3600">
                <a:solidFill>
                  <a:schemeClr val="bg2"/>
                </a:solidFill>
                <a:latin typeface="+mn-lt"/>
              </a:defRPr>
            </a:lvl5pPr>
          </a:lstStyle>
          <a:p>
            <a:pPr lvl="0"/>
            <a:r>
              <a:rPr lang="en-US"/>
              <a:t>Click to edit Master text styles</a:t>
            </a:r>
          </a:p>
        </p:txBody>
      </p:sp>
      <p:sp>
        <p:nvSpPr>
          <p:cNvPr id="9" name="Picture Placeholder 8">
            <a:extLst>
              <a:ext uri="{FF2B5EF4-FFF2-40B4-BE49-F238E27FC236}">
                <a16:creationId xmlns:a16="http://schemas.microsoft.com/office/drawing/2014/main" id="{516D7771-B92C-4B57-B3D3-8B15F5B9689C}"/>
              </a:ext>
              <a:ext uri="{C183D7F6-B498-43B3-948B-1728B52AA6E4}">
                <adec:decorative xmlns:adec="http://schemas.microsoft.com/office/drawing/2017/decorative" val="1"/>
              </a:ext>
            </a:extLst>
          </p:cNvPr>
          <p:cNvSpPr>
            <a:spLocks noGrp="1"/>
          </p:cNvSpPr>
          <p:nvPr>
            <p:ph type="pic" sz="quarter" idx="13"/>
          </p:nvPr>
        </p:nvSpPr>
        <p:spPr>
          <a:xfrm>
            <a:off x="-5400" y="0"/>
            <a:ext cx="5040000" cy="6858000"/>
          </a:xfrm>
        </p:spPr>
        <p:txBody>
          <a:bodyPr/>
          <a:lstStyle>
            <a:lvl1pPr>
              <a:defRPr>
                <a:solidFill>
                  <a:schemeClr val="bg1"/>
                </a:solidFill>
              </a:defRPr>
            </a:lvl1pPr>
          </a:lstStyle>
          <a:p>
            <a:r>
              <a:rPr lang="en-US" dirty="0"/>
              <a:t>Click icon to add picture</a:t>
            </a:r>
            <a:endParaRPr lang="en-AU" dirty="0"/>
          </a:p>
        </p:txBody>
      </p:sp>
      <p:sp>
        <p:nvSpPr>
          <p:cNvPr id="13" name="Text Placeholder 12">
            <a:extLst>
              <a:ext uri="{FF2B5EF4-FFF2-40B4-BE49-F238E27FC236}">
                <a16:creationId xmlns:a16="http://schemas.microsoft.com/office/drawing/2014/main" id="{518B06DF-F3D5-44F7-AB62-30A2ED1F46C7}"/>
              </a:ext>
            </a:extLst>
          </p:cNvPr>
          <p:cNvSpPr>
            <a:spLocks noGrp="1"/>
          </p:cNvSpPr>
          <p:nvPr>
            <p:ph type="body" sz="quarter" idx="15" hasCustomPrompt="1"/>
          </p:nvPr>
        </p:nvSpPr>
        <p:spPr>
          <a:xfrm>
            <a:off x="5400000" y="5976000"/>
            <a:ext cx="6407999" cy="360000"/>
          </a:xfrm>
        </p:spPr>
        <p:txBody>
          <a:bodyPr anchor="b">
            <a:noAutofit/>
          </a:bodyPr>
          <a:lstStyle>
            <a:lvl1pPr>
              <a:defRPr sz="1400">
                <a:latin typeface="+mn-lt"/>
              </a:defRPr>
            </a:lvl1pPr>
          </a:lstStyle>
          <a:p>
            <a:pPr lvl="0"/>
            <a:r>
              <a:rPr lang="en-US"/>
              <a:t>Caption</a:t>
            </a:r>
            <a:endParaRPr lang="en-AU"/>
          </a:p>
        </p:txBody>
      </p:sp>
      <p:sp>
        <p:nvSpPr>
          <p:cNvPr id="5" name="Slide Number Placeholder 4">
            <a:extLst>
              <a:ext uri="{FF2B5EF4-FFF2-40B4-BE49-F238E27FC236}">
                <a16:creationId xmlns:a16="http://schemas.microsoft.com/office/drawing/2014/main" id="{FA1D6039-007D-7CE1-2455-85685924710B}"/>
              </a:ext>
            </a:extLst>
          </p:cNvPr>
          <p:cNvSpPr>
            <a:spLocks noGrp="1"/>
          </p:cNvSpPr>
          <p:nvPr>
            <p:ph type="sldNum" sz="quarter" idx="16"/>
          </p:nvPr>
        </p:nvSpPr>
        <p:spPr/>
        <p:txBody>
          <a:body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1345732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am slide 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A4DAC1B-834C-7BD5-B0BB-7FE13580EE7C}"/>
              </a:ext>
              <a:ext uri="{C183D7F6-B498-43B3-948B-1728B52AA6E4}">
                <adec:decorative xmlns:adec="http://schemas.microsoft.com/office/drawing/2017/decorative" val="1"/>
              </a:ext>
            </a:extLst>
          </p:cNvPr>
          <p:cNvSpPr>
            <a:spLocks/>
          </p:cNvSpPr>
          <p:nvPr userDrawn="1"/>
        </p:nvSpPr>
        <p:spPr>
          <a:xfrm>
            <a:off x="0" y="1"/>
            <a:ext cx="12192000" cy="136142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 name="Oval 2">
            <a:extLst>
              <a:ext uri="{FF2B5EF4-FFF2-40B4-BE49-F238E27FC236}">
                <a16:creationId xmlns:a16="http://schemas.microsoft.com/office/drawing/2014/main" id="{B37506F2-F525-5814-9826-7AFD500EC450}"/>
              </a:ext>
              <a:ext uri="{C183D7F6-B498-43B3-948B-1728B52AA6E4}">
                <adec:decorative xmlns:adec="http://schemas.microsoft.com/office/drawing/2017/decorative" val="1"/>
              </a:ext>
            </a:extLst>
          </p:cNvPr>
          <p:cNvSpPr>
            <a:spLocks/>
          </p:cNvSpPr>
          <p:nvPr userDrawn="1"/>
        </p:nvSpPr>
        <p:spPr>
          <a:xfrm rot="15300000">
            <a:off x="11294234" y="197717"/>
            <a:ext cx="1034963" cy="1037629"/>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 name="Oval 4">
            <a:extLst>
              <a:ext uri="{FF2B5EF4-FFF2-40B4-BE49-F238E27FC236}">
                <a16:creationId xmlns:a16="http://schemas.microsoft.com/office/drawing/2014/main" id="{0A512C00-E83C-79F8-F03D-C3C23BD06D81}"/>
              </a:ext>
              <a:ext uri="{C183D7F6-B498-43B3-948B-1728B52AA6E4}">
                <adec:decorative xmlns:adec="http://schemas.microsoft.com/office/drawing/2017/decorative" val="1"/>
              </a:ext>
            </a:extLst>
          </p:cNvPr>
          <p:cNvSpPr>
            <a:spLocks/>
          </p:cNvSpPr>
          <p:nvPr userDrawn="1"/>
        </p:nvSpPr>
        <p:spPr>
          <a:xfrm rot="15300000">
            <a:off x="6996750" y="-1709613"/>
            <a:ext cx="2751951" cy="275903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6" name="Oval 5">
            <a:extLst>
              <a:ext uri="{FF2B5EF4-FFF2-40B4-BE49-F238E27FC236}">
                <a16:creationId xmlns:a16="http://schemas.microsoft.com/office/drawing/2014/main" id="{5AC2B146-1D7B-D829-D8E7-D9D84F534228}"/>
              </a:ext>
              <a:ext uri="{C183D7F6-B498-43B3-948B-1728B52AA6E4}">
                <adec:decorative xmlns:adec="http://schemas.microsoft.com/office/drawing/2017/decorative" val="1"/>
              </a:ext>
            </a:extLst>
          </p:cNvPr>
          <p:cNvSpPr>
            <a:spLocks/>
          </p:cNvSpPr>
          <p:nvPr userDrawn="1"/>
        </p:nvSpPr>
        <p:spPr>
          <a:xfrm rot="15300000">
            <a:off x="9701234" y="640918"/>
            <a:ext cx="2552016" cy="2552016"/>
          </a:xfrm>
          <a:prstGeom prst="ellipse">
            <a:avLst/>
          </a:prstGeom>
          <a:noFill/>
          <a:ln w="190500">
            <a:solidFill>
              <a:srgbClr val="136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7" name="Rectangle: Rounded Corners 6">
            <a:extLst>
              <a:ext uri="{FF2B5EF4-FFF2-40B4-BE49-F238E27FC236}">
                <a16:creationId xmlns:a16="http://schemas.microsoft.com/office/drawing/2014/main" id="{C9DEBC90-31CF-1F88-DB5E-43CFBF8292BC}"/>
              </a:ext>
              <a:ext uri="{C183D7F6-B498-43B3-948B-1728B52AA6E4}">
                <adec:decorative xmlns:adec="http://schemas.microsoft.com/office/drawing/2017/decorative" val="1"/>
              </a:ext>
            </a:extLst>
          </p:cNvPr>
          <p:cNvSpPr>
            <a:spLocks/>
          </p:cNvSpPr>
          <p:nvPr userDrawn="1"/>
        </p:nvSpPr>
        <p:spPr>
          <a:xfrm>
            <a:off x="1" y="1356043"/>
            <a:ext cx="12192000" cy="5501957"/>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dirty="0"/>
          </a:p>
        </p:txBody>
      </p:sp>
      <p:sp>
        <p:nvSpPr>
          <p:cNvPr id="8" name="Rectangle: Rounded Corners 7">
            <a:extLst>
              <a:ext uri="{FF2B5EF4-FFF2-40B4-BE49-F238E27FC236}">
                <a16:creationId xmlns:a16="http://schemas.microsoft.com/office/drawing/2014/main" id="{7FF62EBE-2464-DE23-7321-C65DF73A8BB7}"/>
              </a:ext>
              <a:ext uri="{C183D7F6-B498-43B3-948B-1728B52AA6E4}">
                <adec:decorative xmlns:adec="http://schemas.microsoft.com/office/drawing/2017/decorative" val="1"/>
              </a:ext>
            </a:extLst>
          </p:cNvPr>
          <p:cNvSpPr>
            <a:spLocks/>
          </p:cNvSpPr>
          <p:nvPr userDrawn="1"/>
        </p:nvSpPr>
        <p:spPr>
          <a:xfrm>
            <a:off x="232622" y="1527043"/>
            <a:ext cx="11726756" cy="5159957"/>
          </a:xfrm>
          <a:prstGeom prst="roundRect">
            <a:avLst>
              <a:gd name="adj" fmla="val 395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9" name="Rectangle 8">
            <a:extLst>
              <a:ext uri="{FF2B5EF4-FFF2-40B4-BE49-F238E27FC236}">
                <a16:creationId xmlns:a16="http://schemas.microsoft.com/office/drawing/2014/main" id="{A5DAE747-9C91-E811-1664-A182D214D6BE}"/>
              </a:ext>
              <a:ext uri="{C183D7F6-B498-43B3-948B-1728B52AA6E4}">
                <adec:decorative xmlns:adec="http://schemas.microsoft.com/office/drawing/2017/decorative" val="1"/>
              </a:ext>
            </a:extLst>
          </p:cNvPr>
          <p:cNvSpPr>
            <a:spLocks/>
          </p:cNvSpPr>
          <p:nvPr userDrawn="1"/>
        </p:nvSpPr>
        <p:spPr>
          <a:xfrm>
            <a:off x="-140912" y="-1853293"/>
            <a:ext cx="12332912" cy="1853293"/>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dirty="0"/>
          </a:p>
        </p:txBody>
      </p:sp>
      <p:sp>
        <p:nvSpPr>
          <p:cNvPr id="10" name="Rectangle 9">
            <a:extLst>
              <a:ext uri="{FF2B5EF4-FFF2-40B4-BE49-F238E27FC236}">
                <a16:creationId xmlns:a16="http://schemas.microsoft.com/office/drawing/2014/main" id="{E9FD4B39-67C3-F21F-71E2-01CE3E74FB63}"/>
              </a:ext>
              <a:ext uri="{C183D7F6-B498-43B3-948B-1728B52AA6E4}">
                <adec:decorative xmlns:adec="http://schemas.microsoft.com/office/drawing/2017/decorative" val="1"/>
              </a:ext>
            </a:extLst>
          </p:cNvPr>
          <p:cNvSpPr>
            <a:spLocks/>
          </p:cNvSpPr>
          <p:nvPr userDrawn="1"/>
        </p:nvSpPr>
        <p:spPr>
          <a:xfrm rot="5400000">
            <a:off x="7606331" y="2406793"/>
            <a:ext cx="9916886" cy="74555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dirty="0"/>
          </a:p>
        </p:txBody>
      </p:sp>
      <p:sp>
        <p:nvSpPr>
          <p:cNvPr id="11" name="Title 3">
            <a:extLst>
              <a:ext uri="{FF2B5EF4-FFF2-40B4-BE49-F238E27FC236}">
                <a16:creationId xmlns:a16="http://schemas.microsoft.com/office/drawing/2014/main" id="{6389052F-9E41-61FA-EC7E-98B99BD8FFDF}"/>
              </a:ext>
            </a:extLst>
          </p:cNvPr>
          <p:cNvSpPr>
            <a:spLocks noGrp="1"/>
          </p:cNvSpPr>
          <p:nvPr>
            <p:ph type="title" hasCustomPrompt="1"/>
          </p:nvPr>
        </p:nvSpPr>
        <p:spPr>
          <a:xfrm>
            <a:off x="360000" y="407914"/>
            <a:ext cx="6658020" cy="545601"/>
          </a:xfrm>
        </p:spPr>
        <p:txBody>
          <a:bodyPr/>
          <a:lstStyle>
            <a:lvl1pPr>
              <a:defRPr>
                <a:solidFill>
                  <a:schemeClr val="bg1"/>
                </a:solidFill>
              </a:defRPr>
            </a:lvl1pPr>
          </a:lstStyle>
          <a:p>
            <a:r>
              <a:rPr lang="en-US"/>
              <a:t>Meet the [KLA] team</a:t>
            </a:r>
            <a:endParaRPr lang="en-AU"/>
          </a:p>
        </p:txBody>
      </p:sp>
    </p:spTree>
    <p:extLst>
      <p:ext uri="{BB962C8B-B14F-4D97-AF65-F5344CB8AC3E}">
        <p14:creationId xmlns:p14="http://schemas.microsoft.com/office/powerpoint/2010/main" val="546842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am slide 2">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dirty="0"/>
          </a:p>
        </p:txBody>
      </p:sp>
      <p:sp>
        <p:nvSpPr>
          <p:cNvPr id="2" name="Rectangle 1">
            <a:extLst>
              <a:ext uri="{FF2B5EF4-FFF2-40B4-BE49-F238E27FC236}">
                <a16:creationId xmlns:a16="http://schemas.microsoft.com/office/drawing/2014/main" id="{236FCCDD-FD1C-C6A0-716F-205A6DA05877}"/>
              </a:ext>
            </a:extLst>
          </p:cNvPr>
          <p:cNvSpPr>
            <a:spLocks/>
          </p:cNvSpPr>
          <p:nvPr userDrawn="1"/>
        </p:nvSpPr>
        <p:spPr>
          <a:xfrm>
            <a:off x="0" y="0"/>
            <a:ext cx="3376827" cy="6858000"/>
          </a:xfrm>
          <a:prstGeom prst="rect">
            <a:avLst/>
          </a:prstGeom>
          <a:solidFill>
            <a:srgbClr val="00266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dirty="0"/>
          </a:p>
        </p:txBody>
      </p:sp>
      <p:grpSp>
        <p:nvGrpSpPr>
          <p:cNvPr id="3" name="Group 2">
            <a:extLst>
              <a:ext uri="{FF2B5EF4-FFF2-40B4-BE49-F238E27FC236}">
                <a16:creationId xmlns:a16="http://schemas.microsoft.com/office/drawing/2014/main" id="{E5018918-0483-2699-478B-2ECC7C26DB56}"/>
              </a:ext>
            </a:extLst>
          </p:cNvPr>
          <p:cNvGrpSpPr>
            <a:grpSpLocks/>
          </p:cNvGrpSpPr>
          <p:nvPr userDrawn="1"/>
        </p:nvGrpSpPr>
        <p:grpSpPr>
          <a:xfrm flipH="1">
            <a:off x="-904718" y="2431903"/>
            <a:ext cx="4435322" cy="4833715"/>
            <a:chOff x="-439573" y="2545073"/>
            <a:chExt cx="4435322" cy="4833715"/>
          </a:xfrm>
        </p:grpSpPr>
        <p:sp>
          <p:nvSpPr>
            <p:cNvPr id="5" name="Oval 4">
              <a:extLst>
                <a:ext uri="{FF2B5EF4-FFF2-40B4-BE49-F238E27FC236}">
                  <a16:creationId xmlns:a16="http://schemas.microsoft.com/office/drawing/2014/main" id="{E8C5E266-0174-0A70-3FC4-FD70711A55C1}"/>
                </a:ext>
              </a:extLst>
            </p:cNvPr>
            <p:cNvSpPr>
              <a:spLocks/>
            </p:cNvSpPr>
            <p:nvPr/>
          </p:nvSpPr>
          <p:spPr>
            <a:xfrm>
              <a:off x="756247" y="5728543"/>
              <a:ext cx="1646006" cy="1650245"/>
            </a:xfrm>
            <a:prstGeom prst="ellipse">
              <a:avLst/>
            </a:prstGeom>
            <a:solidFill>
              <a:srgbClr val="FFE6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6" name="Oval 5">
              <a:extLst>
                <a:ext uri="{FF2B5EF4-FFF2-40B4-BE49-F238E27FC236}">
                  <a16:creationId xmlns:a16="http://schemas.microsoft.com/office/drawing/2014/main" id="{2CAF77CB-B8B2-FA4B-D6AD-9E04E492AED2}"/>
                </a:ext>
              </a:extLst>
            </p:cNvPr>
            <p:cNvSpPr>
              <a:spLocks/>
            </p:cNvSpPr>
            <p:nvPr/>
          </p:nvSpPr>
          <p:spPr>
            <a:xfrm>
              <a:off x="1243798" y="2545073"/>
              <a:ext cx="2751951" cy="2759039"/>
            </a:xfrm>
            <a:prstGeom prst="ellipse">
              <a:avLst/>
            </a:prstGeom>
            <a:solidFill>
              <a:srgbClr val="C9E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7" name="Oval 6">
              <a:extLst>
                <a:ext uri="{FF2B5EF4-FFF2-40B4-BE49-F238E27FC236}">
                  <a16:creationId xmlns:a16="http://schemas.microsoft.com/office/drawing/2014/main" id="{5B557B4D-19A0-A52F-BA0D-AD8A3ED18C60}"/>
                </a:ext>
              </a:extLst>
            </p:cNvPr>
            <p:cNvSpPr>
              <a:spLocks/>
            </p:cNvSpPr>
            <p:nvPr/>
          </p:nvSpPr>
          <p:spPr>
            <a:xfrm>
              <a:off x="-439573" y="3734026"/>
              <a:ext cx="2552016" cy="2552016"/>
            </a:xfrm>
            <a:prstGeom prst="ellipse">
              <a:avLst/>
            </a:prstGeom>
            <a:noFill/>
            <a:ln w="190500">
              <a:solidFill>
                <a:srgbClr val="136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sp>
        <p:nvSpPr>
          <p:cNvPr id="8" name="Rectangle 7">
            <a:extLst>
              <a:ext uri="{FF2B5EF4-FFF2-40B4-BE49-F238E27FC236}">
                <a16:creationId xmlns:a16="http://schemas.microsoft.com/office/drawing/2014/main" id="{ECDEE502-25E2-E471-DCF0-E20F702CDAD3}"/>
              </a:ext>
            </a:extLst>
          </p:cNvPr>
          <p:cNvSpPr>
            <a:spLocks/>
          </p:cNvSpPr>
          <p:nvPr userDrawn="1"/>
        </p:nvSpPr>
        <p:spPr>
          <a:xfrm>
            <a:off x="2994991" y="0"/>
            <a:ext cx="9197009" cy="6858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dirty="0"/>
          </a:p>
        </p:txBody>
      </p:sp>
      <p:sp>
        <p:nvSpPr>
          <p:cNvPr id="9" name="Rectangle 8">
            <a:extLst>
              <a:ext uri="{FF2B5EF4-FFF2-40B4-BE49-F238E27FC236}">
                <a16:creationId xmlns:a16="http://schemas.microsoft.com/office/drawing/2014/main" id="{DC8E7762-479D-5D38-E3AA-B007883D48B1}"/>
              </a:ext>
            </a:extLst>
          </p:cNvPr>
          <p:cNvSpPr>
            <a:spLocks/>
          </p:cNvSpPr>
          <p:nvPr userDrawn="1"/>
        </p:nvSpPr>
        <p:spPr>
          <a:xfrm rot="5400000">
            <a:off x="-5110380" y="1900026"/>
            <a:ext cx="7193285" cy="302747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dirty="0"/>
          </a:p>
        </p:txBody>
      </p:sp>
      <p:sp>
        <p:nvSpPr>
          <p:cNvPr id="10" name="Rectangle 9">
            <a:extLst>
              <a:ext uri="{FF2B5EF4-FFF2-40B4-BE49-F238E27FC236}">
                <a16:creationId xmlns:a16="http://schemas.microsoft.com/office/drawing/2014/main" id="{607BA05C-9702-92F7-7EE4-5E7F6E0804D4}"/>
              </a:ext>
            </a:extLst>
          </p:cNvPr>
          <p:cNvSpPr>
            <a:spLocks/>
          </p:cNvSpPr>
          <p:nvPr userDrawn="1"/>
        </p:nvSpPr>
        <p:spPr>
          <a:xfrm>
            <a:off x="-140912" y="6858000"/>
            <a:ext cx="12332912" cy="662069"/>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dirty="0"/>
          </a:p>
        </p:txBody>
      </p:sp>
      <p:sp>
        <p:nvSpPr>
          <p:cNvPr id="12" name="Title 3">
            <a:extLst>
              <a:ext uri="{FF2B5EF4-FFF2-40B4-BE49-F238E27FC236}">
                <a16:creationId xmlns:a16="http://schemas.microsoft.com/office/drawing/2014/main" id="{9CB69818-EA4E-73F6-A3E9-E96A11112B65}"/>
              </a:ext>
            </a:extLst>
          </p:cNvPr>
          <p:cNvSpPr>
            <a:spLocks noGrp="1"/>
          </p:cNvSpPr>
          <p:nvPr>
            <p:ph type="title" hasCustomPrompt="1"/>
          </p:nvPr>
        </p:nvSpPr>
        <p:spPr>
          <a:xfrm>
            <a:off x="273975" y="312181"/>
            <a:ext cx="2430780" cy="1769538"/>
          </a:xfrm>
        </p:spPr>
        <p:txBody>
          <a:bodyPr/>
          <a:lstStyle>
            <a:lvl1pPr>
              <a:lnSpc>
                <a:spcPct val="110000"/>
              </a:lnSpc>
              <a:defRPr>
                <a:solidFill>
                  <a:schemeClr val="bg1"/>
                </a:solidFill>
              </a:defRPr>
            </a:lvl1pPr>
          </a:lstStyle>
          <a:p>
            <a:r>
              <a:rPr lang="en-US"/>
              <a:t>[KLA] Curriculum team</a:t>
            </a:r>
            <a:endParaRPr lang="en-AU"/>
          </a:p>
        </p:txBody>
      </p:sp>
    </p:spTree>
    <p:extLst>
      <p:ext uri="{BB962C8B-B14F-4D97-AF65-F5344CB8AC3E}">
        <p14:creationId xmlns:p14="http://schemas.microsoft.com/office/powerpoint/2010/main" val="262720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am slide 3">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925558F-1CCD-6414-E6FE-A684D24944F5}"/>
              </a:ext>
            </a:extLst>
          </p:cNvPr>
          <p:cNvSpPr>
            <a:spLocks/>
          </p:cNvSpPr>
          <p:nvPr userDrawn="1"/>
        </p:nvSpPr>
        <p:spPr>
          <a:xfrm>
            <a:off x="0" y="0"/>
            <a:ext cx="3376827" cy="6858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dirty="0"/>
          </a:p>
        </p:txBody>
      </p:sp>
      <p:sp>
        <p:nvSpPr>
          <p:cNvPr id="13" name="Oval 12">
            <a:extLst>
              <a:ext uri="{FF2B5EF4-FFF2-40B4-BE49-F238E27FC236}">
                <a16:creationId xmlns:a16="http://schemas.microsoft.com/office/drawing/2014/main" id="{437F98C1-7925-B4E1-8A9A-8C1EE050337D}"/>
              </a:ext>
            </a:extLst>
          </p:cNvPr>
          <p:cNvSpPr>
            <a:spLocks/>
          </p:cNvSpPr>
          <p:nvPr userDrawn="1"/>
        </p:nvSpPr>
        <p:spPr>
          <a:xfrm>
            <a:off x="756247" y="5536026"/>
            <a:ext cx="1646006" cy="1650245"/>
          </a:xfrm>
          <a:prstGeom prst="ellipse">
            <a:avLst/>
          </a:prstGeom>
          <a:solidFill>
            <a:srgbClr val="8BE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4" name="Oval 13">
            <a:extLst>
              <a:ext uri="{FF2B5EF4-FFF2-40B4-BE49-F238E27FC236}">
                <a16:creationId xmlns:a16="http://schemas.microsoft.com/office/drawing/2014/main" id="{020BAB49-7DE1-F84C-E4E1-34BC639F9FD2}"/>
              </a:ext>
            </a:extLst>
          </p:cNvPr>
          <p:cNvSpPr>
            <a:spLocks/>
          </p:cNvSpPr>
          <p:nvPr userDrawn="1"/>
        </p:nvSpPr>
        <p:spPr>
          <a:xfrm>
            <a:off x="1243798" y="2352556"/>
            <a:ext cx="2751951" cy="2759039"/>
          </a:xfrm>
          <a:prstGeom prst="ellipse">
            <a:avLst/>
          </a:prstGeom>
          <a:solidFill>
            <a:srgbClr val="136C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15" name="Picture 14" descr="A picture containing diagram&#10;&#10;Description automatically generated">
            <a:extLst>
              <a:ext uri="{FF2B5EF4-FFF2-40B4-BE49-F238E27FC236}">
                <a16:creationId xmlns:a16="http://schemas.microsoft.com/office/drawing/2014/main" id="{71120AC0-2B0D-ACEC-657C-3799D278237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6200000">
            <a:off x="-627909" y="3220557"/>
            <a:ext cx="4244315" cy="2991557"/>
          </a:xfrm>
          <a:prstGeom prst="rect">
            <a:avLst/>
          </a:prstGeom>
        </p:spPr>
      </p:pic>
      <p:sp>
        <p:nvSpPr>
          <p:cNvPr id="16" name="Rectangle 15">
            <a:extLst>
              <a:ext uri="{FF2B5EF4-FFF2-40B4-BE49-F238E27FC236}">
                <a16:creationId xmlns:a16="http://schemas.microsoft.com/office/drawing/2014/main" id="{DF7763D2-FA9B-CF59-8DB9-74409112DDCD}"/>
              </a:ext>
            </a:extLst>
          </p:cNvPr>
          <p:cNvSpPr>
            <a:spLocks/>
          </p:cNvSpPr>
          <p:nvPr userDrawn="1"/>
        </p:nvSpPr>
        <p:spPr>
          <a:xfrm>
            <a:off x="-140912" y="6854942"/>
            <a:ext cx="12332912" cy="331329"/>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dirty="0"/>
          </a:p>
        </p:txBody>
      </p:sp>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dirty="0"/>
          </a:p>
        </p:txBody>
      </p:sp>
      <p:sp>
        <p:nvSpPr>
          <p:cNvPr id="12" name="Title 3">
            <a:extLst>
              <a:ext uri="{FF2B5EF4-FFF2-40B4-BE49-F238E27FC236}">
                <a16:creationId xmlns:a16="http://schemas.microsoft.com/office/drawing/2014/main" id="{9CB69818-EA4E-73F6-A3E9-E96A11112B65}"/>
              </a:ext>
            </a:extLst>
          </p:cNvPr>
          <p:cNvSpPr>
            <a:spLocks noGrp="1"/>
          </p:cNvSpPr>
          <p:nvPr>
            <p:ph type="title" hasCustomPrompt="1"/>
          </p:nvPr>
        </p:nvSpPr>
        <p:spPr>
          <a:xfrm>
            <a:off x="273975" y="312181"/>
            <a:ext cx="2430780" cy="1769538"/>
          </a:xfrm>
        </p:spPr>
        <p:txBody>
          <a:bodyPr/>
          <a:lstStyle>
            <a:lvl1pPr>
              <a:lnSpc>
                <a:spcPct val="110000"/>
              </a:lnSpc>
              <a:defRPr>
                <a:solidFill>
                  <a:schemeClr val="accent1"/>
                </a:solidFill>
              </a:defRPr>
            </a:lvl1pPr>
          </a:lstStyle>
          <a:p>
            <a:r>
              <a:rPr lang="en-US"/>
              <a:t>[KLA] Curriculum team</a:t>
            </a:r>
            <a:endParaRPr lang="en-AU"/>
          </a:p>
        </p:txBody>
      </p:sp>
      <p:sp>
        <p:nvSpPr>
          <p:cNvPr id="17" name="Rectangle 16">
            <a:extLst>
              <a:ext uri="{FF2B5EF4-FFF2-40B4-BE49-F238E27FC236}">
                <a16:creationId xmlns:a16="http://schemas.microsoft.com/office/drawing/2014/main" id="{2F01921D-07D0-1A4B-903A-8BBD2F059D2D}"/>
              </a:ext>
            </a:extLst>
          </p:cNvPr>
          <p:cNvSpPr>
            <a:spLocks/>
          </p:cNvSpPr>
          <p:nvPr userDrawn="1"/>
        </p:nvSpPr>
        <p:spPr>
          <a:xfrm>
            <a:off x="2994991" y="0"/>
            <a:ext cx="9197009" cy="6858000"/>
          </a:xfrm>
          <a:prstGeom prst="rect">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dirty="0"/>
          </a:p>
        </p:txBody>
      </p:sp>
    </p:spTree>
    <p:extLst>
      <p:ext uri="{BB962C8B-B14F-4D97-AF65-F5344CB8AC3E}">
        <p14:creationId xmlns:p14="http://schemas.microsoft.com/office/powerpoint/2010/main" val="1193410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60000" y="1620000"/>
            <a:ext cx="11484000" cy="4536000"/>
          </a:xfrm>
        </p:spPr>
        <p:txBody>
          <a:bodyPr/>
          <a:lstStyle>
            <a:lvl1pPr>
              <a:lnSpc>
                <a:spcPct val="150000"/>
              </a:lnSpc>
              <a:defRPr sz="1800">
                <a:latin typeface="+mn-lt"/>
              </a:defRPr>
            </a:lvl1pPr>
            <a:lvl2pPr>
              <a:lnSpc>
                <a:spcPct val="150000"/>
              </a:lnSpc>
              <a:defRPr sz="1800"/>
            </a:lvl2pPr>
            <a:lvl3pPr>
              <a:lnSpc>
                <a:spcPct val="150000"/>
              </a:lnSpc>
              <a:defRPr/>
            </a:lvl3pPr>
            <a:lvl4pPr>
              <a:lnSpc>
                <a:spcPct val="150000"/>
              </a:lnSpc>
              <a:defRPr sz="1800"/>
            </a:lvl4pPr>
            <a:lvl5pPr>
              <a:lnSpc>
                <a:spcPct val="150000"/>
              </a:lnSpc>
              <a:defRPr sz="18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dirty="0"/>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2363389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with image">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60000" y="1620000"/>
            <a:ext cx="5558791" cy="4536000"/>
          </a:xfrm>
        </p:spPr>
        <p:txBody>
          <a:bodyPr/>
          <a:lstStyle>
            <a:lvl1pPr>
              <a:lnSpc>
                <a:spcPct val="150000"/>
              </a:lnSpc>
              <a:defRPr sz="1800">
                <a:latin typeface="+mn-lt"/>
              </a:defRPr>
            </a:lvl1pPr>
            <a:lvl2pPr>
              <a:lnSpc>
                <a:spcPct val="150000"/>
              </a:lnSpc>
              <a:defRPr sz="1800"/>
            </a:lvl2pPr>
            <a:lvl3pPr>
              <a:lnSpc>
                <a:spcPct val="150000"/>
              </a:lnSpc>
              <a:defRPr/>
            </a:lvl3pPr>
            <a:lvl4pPr>
              <a:lnSpc>
                <a:spcPct val="150000"/>
              </a:lnSpc>
              <a:defRPr sz="1800"/>
            </a:lvl4pPr>
            <a:lvl5pPr>
              <a:lnSpc>
                <a:spcPct val="150000"/>
              </a:lnSpc>
              <a:defRPr sz="18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dirty="0"/>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2" name="Picture Placeholder 4">
            <a:extLst>
              <a:ext uri="{FF2B5EF4-FFF2-40B4-BE49-F238E27FC236}">
                <a16:creationId xmlns:a16="http://schemas.microsoft.com/office/drawing/2014/main" id="{554A4670-F076-65AA-0E0F-9800FA7A267B}"/>
              </a:ext>
            </a:extLst>
          </p:cNvPr>
          <p:cNvSpPr>
            <a:spLocks noGrp="1"/>
          </p:cNvSpPr>
          <p:nvPr>
            <p:ph type="pic" sz="quarter" idx="19"/>
          </p:nvPr>
        </p:nvSpPr>
        <p:spPr>
          <a:xfrm>
            <a:off x="6167438" y="1620000"/>
            <a:ext cx="5676900" cy="4535997"/>
          </a:xfrm>
        </p:spPr>
        <p:txBody>
          <a:bodyPr/>
          <a:lstStyle/>
          <a:p>
            <a:r>
              <a:rPr lang="en-US" dirty="0"/>
              <a:t>Click icon to add picture</a:t>
            </a:r>
            <a:endParaRPr lang="en-AU" dirty="0"/>
          </a:p>
        </p:txBody>
      </p:sp>
    </p:spTree>
    <p:extLst>
      <p:ext uri="{BB962C8B-B14F-4D97-AF65-F5344CB8AC3E}">
        <p14:creationId xmlns:p14="http://schemas.microsoft.com/office/powerpoint/2010/main" val="424927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with docum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dirty="0"/>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2" name="Content Placeholder 2">
            <a:extLst>
              <a:ext uri="{FF2B5EF4-FFF2-40B4-BE49-F238E27FC236}">
                <a16:creationId xmlns:a16="http://schemas.microsoft.com/office/drawing/2014/main" id="{7264D12D-DAEB-B762-87C4-84AC691386B5}"/>
              </a:ext>
            </a:extLst>
          </p:cNvPr>
          <p:cNvSpPr>
            <a:spLocks noGrp="1"/>
          </p:cNvSpPr>
          <p:nvPr>
            <p:ph sz="half" idx="1" hasCustomPrompt="1"/>
          </p:nvPr>
        </p:nvSpPr>
        <p:spPr>
          <a:xfrm>
            <a:off x="360000" y="1584000"/>
            <a:ext cx="7189116" cy="4499998"/>
          </a:xfrm>
        </p:spPr>
        <p:txBody>
          <a:bodyPr/>
          <a:lstStyle>
            <a:lvl1pPr>
              <a:defRPr sz="1800"/>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grpSp>
        <p:nvGrpSpPr>
          <p:cNvPr id="9" name="Group 8">
            <a:extLst>
              <a:ext uri="{FF2B5EF4-FFF2-40B4-BE49-F238E27FC236}">
                <a16:creationId xmlns:a16="http://schemas.microsoft.com/office/drawing/2014/main" id="{CCAAAAF6-B176-935C-A538-693CDE78E927}"/>
              </a:ext>
              <a:ext uri="{C183D7F6-B498-43B3-948B-1728B52AA6E4}">
                <adec:decorative xmlns:adec="http://schemas.microsoft.com/office/drawing/2017/decorative" val="1"/>
              </a:ext>
            </a:extLst>
          </p:cNvPr>
          <p:cNvGrpSpPr/>
          <p:nvPr userDrawn="1"/>
        </p:nvGrpSpPr>
        <p:grpSpPr>
          <a:xfrm>
            <a:off x="8464309" y="1951402"/>
            <a:ext cx="2752016" cy="3643219"/>
            <a:chOff x="735266" y="1125657"/>
            <a:chExt cx="3588486" cy="4493181"/>
          </a:xfrm>
        </p:grpSpPr>
        <p:pic>
          <p:nvPicPr>
            <p:cNvPr id="11" name="Picture 10">
              <a:extLst>
                <a:ext uri="{FF2B5EF4-FFF2-40B4-BE49-F238E27FC236}">
                  <a16:creationId xmlns:a16="http://schemas.microsoft.com/office/drawing/2014/main" id="{39EDA23A-0C57-EE9B-FA55-6F06A3A9B7BD}"/>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rot="693977" flipH="1">
              <a:off x="1490357" y="1390460"/>
              <a:ext cx="2833395" cy="3788842"/>
            </a:xfrm>
            <a:prstGeom prst="rect">
              <a:avLst/>
            </a:prstGeom>
            <a:ln w="76200">
              <a:solidFill>
                <a:schemeClr val="bg1"/>
              </a:solidFill>
            </a:ln>
            <a:effectLst>
              <a:outerShdw blurRad="292100" dist="139700" dir="2700000" algn="tl" rotWithShape="0">
                <a:schemeClr val="tx1">
                  <a:alpha val="31000"/>
                </a:schemeClr>
              </a:outerShdw>
            </a:effectLst>
          </p:spPr>
        </p:pic>
        <p:pic>
          <p:nvPicPr>
            <p:cNvPr id="12" name="Picture 11">
              <a:extLst>
                <a:ext uri="{FF2B5EF4-FFF2-40B4-BE49-F238E27FC236}">
                  <a16:creationId xmlns:a16="http://schemas.microsoft.com/office/drawing/2014/main" id="{76254A0B-F936-05B8-17DB-D95588C43D2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rot="159253">
              <a:off x="1418457" y="1225105"/>
              <a:ext cx="2840013" cy="3797692"/>
            </a:xfrm>
            <a:prstGeom prst="rect">
              <a:avLst/>
            </a:prstGeom>
            <a:ln w="76200">
              <a:solidFill>
                <a:schemeClr val="bg1"/>
              </a:solidFill>
            </a:ln>
            <a:effectLst>
              <a:outerShdw blurRad="292100" dist="139700" dir="2700000" algn="tl" rotWithShape="0">
                <a:schemeClr val="tx1">
                  <a:alpha val="31000"/>
                </a:schemeClr>
              </a:outerShdw>
            </a:effectLst>
          </p:spPr>
        </p:pic>
        <p:pic>
          <p:nvPicPr>
            <p:cNvPr id="13" name="Picture 12">
              <a:extLst>
                <a:ext uri="{FF2B5EF4-FFF2-40B4-BE49-F238E27FC236}">
                  <a16:creationId xmlns:a16="http://schemas.microsoft.com/office/drawing/2014/main" id="{1C524B62-EC36-35CE-09C5-37B1BA311954}"/>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rot="21215311">
              <a:off x="735266" y="1125657"/>
              <a:ext cx="3360117" cy="4493181"/>
            </a:xfrm>
            <a:prstGeom prst="rect">
              <a:avLst/>
            </a:prstGeom>
            <a:ln w="76200">
              <a:solidFill>
                <a:schemeClr val="bg1"/>
              </a:solidFill>
            </a:ln>
            <a:effectLst>
              <a:outerShdw blurRad="292100" dist="139700" dir="2700000" algn="tl" rotWithShape="0">
                <a:schemeClr val="tx1">
                  <a:alpha val="31000"/>
                </a:schemeClr>
              </a:outerShdw>
            </a:effectLst>
          </p:spPr>
        </p:pic>
      </p:grpSp>
      <p:sp>
        <p:nvSpPr>
          <p:cNvPr id="6" name="Picture Placeholder 4">
            <a:extLst>
              <a:ext uri="{FF2B5EF4-FFF2-40B4-BE49-F238E27FC236}">
                <a16:creationId xmlns:a16="http://schemas.microsoft.com/office/drawing/2014/main" id="{F7C04AAD-E337-4CAB-A273-C8C3B3CA6921}"/>
              </a:ext>
            </a:extLst>
          </p:cNvPr>
          <p:cNvSpPr>
            <a:spLocks noGrp="1"/>
          </p:cNvSpPr>
          <p:nvPr>
            <p:ph type="pic" sz="quarter" idx="19" hasCustomPrompt="1"/>
          </p:nvPr>
        </p:nvSpPr>
        <p:spPr>
          <a:xfrm rot="21198164">
            <a:off x="8497994" y="1966625"/>
            <a:ext cx="2548889" cy="3635736"/>
          </a:xfrm>
        </p:spPr>
        <p:txBody>
          <a:bodyPr/>
          <a:lstStyle>
            <a:lvl1pPr>
              <a:defRPr/>
            </a:lvl1pPr>
          </a:lstStyle>
          <a:p>
            <a:r>
              <a:rPr lang="en-AU" dirty="0"/>
              <a:t>Document image</a:t>
            </a:r>
          </a:p>
        </p:txBody>
      </p:sp>
    </p:spTree>
    <p:extLst>
      <p:ext uri="{BB962C8B-B14F-4D97-AF65-F5344CB8AC3E}">
        <p14:creationId xmlns:p14="http://schemas.microsoft.com/office/powerpoint/2010/main" val="4148319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with callout box">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dirty="0"/>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2" name="Content Placeholder 2">
            <a:extLst>
              <a:ext uri="{FF2B5EF4-FFF2-40B4-BE49-F238E27FC236}">
                <a16:creationId xmlns:a16="http://schemas.microsoft.com/office/drawing/2014/main" id="{7264D12D-DAEB-B762-87C4-84AC691386B5}"/>
              </a:ext>
            </a:extLst>
          </p:cNvPr>
          <p:cNvSpPr>
            <a:spLocks noGrp="1"/>
          </p:cNvSpPr>
          <p:nvPr>
            <p:ph sz="half" idx="1" hasCustomPrompt="1"/>
          </p:nvPr>
        </p:nvSpPr>
        <p:spPr>
          <a:xfrm>
            <a:off x="360000" y="1584000"/>
            <a:ext cx="5616000" cy="4499998"/>
          </a:xfrm>
        </p:spPr>
        <p:txBody>
          <a:bodyPr/>
          <a:lstStyle>
            <a:lvl1pPr>
              <a:defRPr sz="1800"/>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3" name="Rectangle: Rounded Corners 2">
            <a:extLst>
              <a:ext uri="{FF2B5EF4-FFF2-40B4-BE49-F238E27FC236}">
                <a16:creationId xmlns:a16="http://schemas.microsoft.com/office/drawing/2014/main" id="{E9F8B789-3BDD-E51F-0464-C5095105CA0B}"/>
              </a:ext>
            </a:extLst>
          </p:cNvPr>
          <p:cNvSpPr/>
          <p:nvPr userDrawn="1"/>
        </p:nvSpPr>
        <p:spPr>
          <a:xfrm>
            <a:off x="6379535" y="1583989"/>
            <a:ext cx="5452465" cy="4499997"/>
          </a:xfrm>
          <a:prstGeom prst="roundRect">
            <a:avLst>
              <a:gd name="adj" fmla="val 8003"/>
            </a:avLst>
          </a:prstGeom>
          <a:solidFill>
            <a:srgbClr val="CBE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accent4"/>
              </a:solidFill>
            </a:endParaRPr>
          </a:p>
        </p:txBody>
      </p:sp>
      <p:sp>
        <p:nvSpPr>
          <p:cNvPr id="6" name="Content Placeholder 2">
            <a:extLst>
              <a:ext uri="{FF2B5EF4-FFF2-40B4-BE49-F238E27FC236}">
                <a16:creationId xmlns:a16="http://schemas.microsoft.com/office/drawing/2014/main" id="{6B06FBC2-B6FD-CD3D-EFEE-C13756B43430}"/>
              </a:ext>
            </a:extLst>
          </p:cNvPr>
          <p:cNvSpPr>
            <a:spLocks noGrp="1"/>
          </p:cNvSpPr>
          <p:nvPr>
            <p:ph sz="half" idx="19" hasCustomPrompt="1"/>
          </p:nvPr>
        </p:nvSpPr>
        <p:spPr>
          <a:xfrm>
            <a:off x="6675237" y="1886738"/>
            <a:ext cx="4850456" cy="3869020"/>
          </a:xfrm>
        </p:spPr>
        <p:txBody>
          <a:bodyPr/>
          <a:lstStyle>
            <a:lvl1pPr algn="l">
              <a:defRPr sz="1800"/>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31444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DF8871C-2E9B-5DF5-2D4F-5A0C06C39A4C}"/>
              </a:ext>
              <a:ext uri="{C183D7F6-B498-43B3-948B-1728B52AA6E4}">
                <adec:decorative xmlns:adec="http://schemas.microsoft.com/office/drawing/2017/decorative" val="1"/>
              </a:ext>
            </a:extLst>
          </p:cNvPr>
          <p:cNvSpPr txBox="1"/>
          <p:nvPr userDrawn="1"/>
        </p:nvSpPr>
        <p:spPr>
          <a:xfrm>
            <a:off x="3269454" y="-263449"/>
            <a:ext cx="1963103" cy="2827973"/>
          </a:xfrm>
          <a:prstGeom prst="rect">
            <a:avLst/>
          </a:prstGeom>
          <a:noFill/>
        </p:spPr>
        <p:txBody>
          <a:bodyPr wrap="square" lIns="0" tIns="0" rIns="0" bIns="0" rtlCol="0">
            <a:noAutofit/>
          </a:bodyPr>
          <a:lstStyle/>
          <a:p>
            <a:pPr algn="l"/>
            <a:r>
              <a:rPr lang="en-AU" sz="35000" dirty="0">
                <a:solidFill>
                  <a:srgbClr val="CDD3D6"/>
                </a:solidFill>
              </a:rPr>
              <a:t>“</a:t>
            </a:r>
          </a:p>
        </p:txBody>
      </p:sp>
      <p:cxnSp>
        <p:nvCxnSpPr>
          <p:cNvPr id="7" name="Straight Connector 6">
            <a:extLst>
              <a:ext uri="{FF2B5EF4-FFF2-40B4-BE49-F238E27FC236}">
                <a16:creationId xmlns:a16="http://schemas.microsoft.com/office/drawing/2014/main" id="{F9E1E980-8C11-D173-009D-B6A5EFB0E9C9}"/>
              </a:ext>
              <a:ext uri="{C183D7F6-B498-43B3-948B-1728B52AA6E4}">
                <adec:decorative xmlns:adec="http://schemas.microsoft.com/office/drawing/2017/decorative" val="1"/>
              </a:ext>
            </a:extLst>
          </p:cNvPr>
          <p:cNvCxnSpPr/>
          <p:nvPr userDrawn="1"/>
        </p:nvCxnSpPr>
        <p:spPr>
          <a:xfrm>
            <a:off x="3086574" y="359998"/>
            <a:ext cx="0" cy="5976002"/>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ext Placeholder 14">
            <a:extLst>
              <a:ext uri="{FF2B5EF4-FFF2-40B4-BE49-F238E27FC236}">
                <a16:creationId xmlns:a16="http://schemas.microsoft.com/office/drawing/2014/main" id="{5F96F3EB-62B5-B30A-9550-210C8AC3F128}"/>
              </a:ext>
            </a:extLst>
          </p:cNvPr>
          <p:cNvSpPr>
            <a:spLocks noGrp="1"/>
          </p:cNvSpPr>
          <p:nvPr>
            <p:ph type="body" sz="quarter" idx="14" hasCustomPrompt="1"/>
          </p:nvPr>
        </p:nvSpPr>
        <p:spPr>
          <a:xfrm>
            <a:off x="3511550" y="2036762"/>
            <a:ext cx="8108950" cy="3458057"/>
          </a:xfrm>
        </p:spPr>
        <p:txBody>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lang="en-US" sz="2400" b="0" kern="1200" dirty="0" smtClean="0">
                <a:solidFill>
                  <a:schemeClr val="accent1"/>
                </a:solidFill>
                <a:latin typeface="+mj-lt"/>
                <a:ea typeface="+mn-ea"/>
                <a:cs typeface="+mn-cs"/>
              </a:defRPr>
            </a:lvl1pPr>
          </a:lstStyle>
          <a:p>
            <a:pPr lvl="0"/>
            <a:r>
              <a:rPr lang="en-US"/>
              <a:t>Quote text</a:t>
            </a:r>
          </a:p>
        </p:txBody>
      </p:sp>
      <p:sp>
        <p:nvSpPr>
          <p:cNvPr id="10" name="Text Placeholder 14">
            <a:extLst>
              <a:ext uri="{FF2B5EF4-FFF2-40B4-BE49-F238E27FC236}">
                <a16:creationId xmlns:a16="http://schemas.microsoft.com/office/drawing/2014/main" id="{F1E02FEE-528E-0CDD-0DB4-625A0D610B6A}"/>
              </a:ext>
            </a:extLst>
          </p:cNvPr>
          <p:cNvSpPr>
            <a:spLocks noGrp="1"/>
          </p:cNvSpPr>
          <p:nvPr>
            <p:ph type="body" sz="quarter" idx="15" hasCustomPrompt="1"/>
          </p:nvPr>
        </p:nvSpPr>
        <p:spPr>
          <a:xfrm>
            <a:off x="3526324" y="5494820"/>
            <a:ext cx="8108950" cy="423139"/>
          </a:xfrm>
        </p:spPr>
        <p:txBody>
          <a:bodyPr/>
          <a:lstStyle>
            <a:lvl1pPr marL="0" indent="0" algn="r" defTabSz="914377" rtl="0" eaLnBrk="1" latinLnBrk="0" hangingPunct="1">
              <a:lnSpc>
                <a:spcPct val="150000"/>
              </a:lnSpc>
              <a:spcBef>
                <a:spcPts val="0"/>
              </a:spcBef>
              <a:spcAft>
                <a:spcPts val="1200"/>
              </a:spcAft>
              <a:buFont typeface="Arial" panose="020B0604020202020204" pitchFamily="34" charset="0"/>
              <a:buNone/>
              <a:defRPr lang="en-US" sz="1800" b="0" kern="1200" dirty="0" smtClean="0">
                <a:solidFill>
                  <a:schemeClr val="accent1"/>
                </a:solidFill>
                <a:latin typeface="+mj-lt"/>
                <a:ea typeface="+mn-ea"/>
                <a:cs typeface="+mn-cs"/>
              </a:defRPr>
            </a:lvl1pPr>
          </a:lstStyle>
          <a:p>
            <a:pPr lvl="0"/>
            <a:r>
              <a:rPr lang="en-US"/>
              <a:t>– Author (</a:t>
            </a:r>
            <a:r>
              <a:rPr lang="en-US" err="1"/>
              <a:t>YYYY:page</a:t>
            </a:r>
            <a:r>
              <a:rPr lang="en-US"/>
              <a:t> number)</a:t>
            </a:r>
          </a:p>
        </p:txBody>
      </p:sp>
      <p:sp>
        <p:nvSpPr>
          <p:cNvPr id="11" name="Text Placeholder 14">
            <a:extLst>
              <a:ext uri="{FF2B5EF4-FFF2-40B4-BE49-F238E27FC236}">
                <a16:creationId xmlns:a16="http://schemas.microsoft.com/office/drawing/2014/main" id="{4727BE8E-6A1C-C35B-FE43-E4276FE9240C}"/>
              </a:ext>
            </a:extLst>
          </p:cNvPr>
          <p:cNvSpPr>
            <a:spLocks noGrp="1"/>
          </p:cNvSpPr>
          <p:nvPr>
            <p:ph type="body" sz="quarter" idx="16" hasCustomPrompt="1"/>
          </p:nvPr>
        </p:nvSpPr>
        <p:spPr>
          <a:xfrm>
            <a:off x="3526324" y="5912861"/>
            <a:ext cx="8108950" cy="423139"/>
          </a:xfrm>
        </p:spPr>
        <p:txBody>
          <a:bodyPr/>
          <a:lstStyle>
            <a:lvl1pPr marL="0" indent="0" algn="r" defTabSz="914377" rtl="0" eaLnBrk="1" latinLnBrk="0" hangingPunct="1">
              <a:lnSpc>
                <a:spcPct val="150000"/>
              </a:lnSpc>
              <a:spcBef>
                <a:spcPts val="0"/>
              </a:spcBef>
              <a:spcAft>
                <a:spcPts val="1200"/>
              </a:spcAft>
              <a:buFont typeface="Arial" panose="020B0604020202020204" pitchFamily="34" charset="0"/>
              <a:buNone/>
              <a:defRPr lang="en-US" sz="1200" b="0" kern="1200" dirty="0" smtClean="0">
                <a:solidFill>
                  <a:schemeClr val="tx1"/>
                </a:solidFill>
                <a:latin typeface="+mj-lt"/>
                <a:ea typeface="+mn-ea"/>
                <a:cs typeface="+mn-cs"/>
              </a:defRPr>
            </a:lvl1pPr>
          </a:lstStyle>
          <a:p>
            <a:pPr lvl="0"/>
            <a:r>
              <a:rPr lang="en-US"/>
              <a:t>Name of text</a:t>
            </a:r>
          </a:p>
        </p:txBody>
      </p:sp>
      <p:pic>
        <p:nvPicPr>
          <p:cNvPr id="13" name="Picture 12">
            <a:extLst>
              <a:ext uri="{FF2B5EF4-FFF2-40B4-BE49-F238E27FC236}">
                <a16:creationId xmlns:a16="http://schemas.microsoft.com/office/drawing/2014/main" id="{0527177B-E69E-4192-EE46-019AE8C241BF}"/>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0" y="0"/>
            <a:ext cx="2669954" cy="6858000"/>
          </a:xfrm>
          <a:prstGeom prst="rect">
            <a:avLst/>
          </a:prstGeom>
        </p:spPr>
      </p:pic>
    </p:spTree>
    <p:extLst>
      <p:ext uri="{BB962C8B-B14F-4D97-AF65-F5344CB8AC3E}">
        <p14:creationId xmlns:p14="http://schemas.microsoft.com/office/powerpoint/2010/main" val="2971782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highlight blue">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1"/>
            <a:ext cx="10080000" cy="548704"/>
          </a:xfrm>
        </p:spPr>
        <p:txBody>
          <a:bodyPr/>
          <a:lstStyle>
            <a:lvl1pPr>
              <a:defRPr>
                <a:solidFill>
                  <a:schemeClr val="accent1"/>
                </a:solidFill>
                <a:latin typeface="+mj-lt"/>
              </a:defRPr>
            </a:lvl1pPr>
          </a:lstStyle>
          <a:p>
            <a:r>
              <a:rPr lang="en-US"/>
              <a:t>Click to edit Master title style</a:t>
            </a:r>
          </a:p>
        </p:txBody>
      </p:sp>
      <p:sp>
        <p:nvSpPr>
          <p:cNvPr id="4" name="Rectangle 3">
            <a:extLst>
              <a:ext uri="{FF2B5EF4-FFF2-40B4-BE49-F238E27FC236}">
                <a16:creationId xmlns:a16="http://schemas.microsoft.com/office/drawing/2014/main" id="{1903A8E2-73B2-4BCE-A537-BD98BFA45482}"/>
              </a:ext>
              <a:ext uri="{C183D7F6-B498-43B3-948B-1728B52AA6E4}">
                <adec:decorative xmlns:adec="http://schemas.microsoft.com/office/drawing/2017/decorative" val="1"/>
              </a:ext>
            </a:extLst>
          </p:cNvPr>
          <p:cNvSpPr/>
          <p:nvPr userDrawn="1"/>
        </p:nvSpPr>
        <p:spPr>
          <a:xfrm>
            <a:off x="0" y="1549116"/>
            <a:ext cx="12192000" cy="5308884"/>
          </a:xfrm>
          <a:prstGeom prst="rect">
            <a:avLst/>
          </a:prstGeom>
          <a:solidFill>
            <a:srgbClr val="CBE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 name="Slide Number Placeholder 2">
            <a:extLst>
              <a:ext uri="{FF2B5EF4-FFF2-40B4-BE49-F238E27FC236}">
                <a16:creationId xmlns:a16="http://schemas.microsoft.com/office/drawing/2014/main" id="{50577C0E-B1B9-7F5F-3A8D-575B8D4B55BB}"/>
              </a:ext>
            </a:extLst>
          </p:cNvPr>
          <p:cNvSpPr>
            <a:spLocks noGrp="1"/>
          </p:cNvSpPr>
          <p:nvPr>
            <p:ph type="sldNum" sz="quarter" idx="14"/>
          </p:nvPr>
        </p:nvSpPr>
        <p:spPr/>
        <p:txBody>
          <a:bodyPr/>
          <a:lstStyle/>
          <a:p>
            <a:fld id="{10A01DC5-1685-4615-8240-15192985C6A2}" type="slidenum">
              <a:rPr lang="en-AU" smtClean="0"/>
              <a:pPr/>
              <a:t>‹#›</a:t>
            </a:fld>
            <a:endParaRPr lang="en-AU" dirty="0"/>
          </a:p>
        </p:txBody>
      </p:sp>
      <p:sp>
        <p:nvSpPr>
          <p:cNvPr id="9" name="Text Placeholder 10">
            <a:extLst>
              <a:ext uri="{FF2B5EF4-FFF2-40B4-BE49-F238E27FC236}">
                <a16:creationId xmlns:a16="http://schemas.microsoft.com/office/drawing/2014/main" id="{1879F4BE-E182-4B87-821C-1C8EF66674CD}"/>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5" name="Text Placeholder 10">
            <a:extLst>
              <a:ext uri="{FF2B5EF4-FFF2-40B4-BE49-F238E27FC236}">
                <a16:creationId xmlns:a16="http://schemas.microsoft.com/office/drawing/2014/main" id="{14C244D9-DD08-66EB-5CE3-230309CC0031}"/>
              </a:ext>
            </a:extLst>
          </p:cNvPr>
          <p:cNvSpPr>
            <a:spLocks noGrp="1"/>
          </p:cNvSpPr>
          <p:nvPr>
            <p:ph type="body" sz="quarter" idx="19" hasCustomPrompt="1"/>
          </p:nvPr>
        </p:nvSpPr>
        <p:spPr>
          <a:xfrm>
            <a:off x="360000" y="1862942"/>
            <a:ext cx="11484000" cy="4491058"/>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67628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0" y="0"/>
            <a:ext cx="12192001" cy="392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bg1"/>
              </a:solidFill>
            </a:endParaRP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156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tx2">
                  <a:lumMod val="40000"/>
                  <a:lumOff val="60000"/>
                </a:schemeClr>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4104000"/>
            <a:ext cx="853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4104000"/>
            <a:ext cx="277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5867118"/>
            <a:ext cx="4500000" cy="684882"/>
          </a:xfrm>
          <a:prstGeom prst="rect">
            <a:avLst/>
          </a:prstGeom>
        </p:spPr>
        <p:txBody>
          <a:bodyPr vert="horz" lIns="0" tIns="0" rIns="0" bIns="0" rtlCol="0" anchor="b" anchorCtr="0">
            <a:noAutofit/>
          </a:bodyPr>
          <a:lstStyle>
            <a:lvl1pPr algn="l">
              <a:defRPr sz="1400">
                <a:solidFill>
                  <a:schemeClr val="accent1"/>
                </a:solidFill>
                <a:latin typeface="Public Sans" pitchFamily="2" charset="0"/>
              </a:defRPr>
            </a:lvl1pPr>
          </a:lstStyle>
          <a:p>
            <a:r>
              <a:rPr lang="en-US" dirty="0"/>
              <a:t>NSW Department of Education</a:t>
            </a:r>
            <a:endParaRPr lang="en-AU" dirty="0"/>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5867118"/>
            <a:ext cx="630000" cy="684882"/>
          </a:xfrm>
          <a:prstGeom prst="rect">
            <a:avLst/>
          </a:prstGeom>
        </p:spPr>
      </p:pic>
      <p:sp>
        <p:nvSpPr>
          <p:cNvPr id="2" name="Title 1">
            <a:extLst>
              <a:ext uri="{FF2B5EF4-FFF2-40B4-BE49-F238E27FC236}">
                <a16:creationId xmlns:a16="http://schemas.microsoft.com/office/drawing/2014/main" id="{88C7C230-6728-957B-B6ED-1DD9FE8060FF}"/>
              </a:ext>
            </a:extLst>
          </p:cNvPr>
          <p:cNvSpPr>
            <a:spLocks noGrp="1"/>
          </p:cNvSpPr>
          <p:nvPr>
            <p:ph type="ctrTitle"/>
          </p:nvPr>
        </p:nvSpPr>
        <p:spPr>
          <a:xfrm>
            <a:off x="359998" y="360000"/>
            <a:ext cx="11484001" cy="2520000"/>
          </a:xfrm>
          <a:ln>
            <a:noFill/>
          </a:ln>
        </p:spPr>
        <p:txBody>
          <a:bodyPr anchor="t">
            <a:noAutofit/>
          </a:bodyPr>
          <a:lstStyle>
            <a:lvl1pPr algn="l">
              <a:lnSpc>
                <a:spcPct val="90000"/>
              </a:lnSpc>
              <a:defRPr sz="4800">
                <a:solidFill>
                  <a:srgbClr val="00296C"/>
                </a:solidFill>
              </a:defRPr>
            </a:lvl1pPr>
          </a:lstStyle>
          <a:p>
            <a:r>
              <a:rPr lang="en-US"/>
              <a:t>Click to edit Master title style</a:t>
            </a:r>
          </a:p>
        </p:txBody>
      </p:sp>
      <p:sp>
        <p:nvSpPr>
          <p:cNvPr id="13" name="Text Placeholder 51">
            <a:extLst>
              <a:ext uri="{FF2B5EF4-FFF2-40B4-BE49-F238E27FC236}">
                <a16:creationId xmlns:a16="http://schemas.microsoft.com/office/drawing/2014/main" id="{ED72B8C4-8D7B-20BD-9B46-1BC97B97697A}"/>
              </a:ext>
            </a:extLst>
          </p:cNvPr>
          <p:cNvSpPr>
            <a:spLocks noGrp="1"/>
          </p:cNvSpPr>
          <p:nvPr>
            <p:ph type="body" sz="quarter" idx="12" hasCustomPrompt="1"/>
          </p:nvPr>
        </p:nvSpPr>
        <p:spPr>
          <a:xfrm>
            <a:off x="359998" y="4778427"/>
            <a:ext cx="8532000" cy="424497"/>
          </a:xfrm>
        </p:spPr>
        <p:txBody>
          <a:bodyPr/>
          <a:lstStyle>
            <a:lvl1pPr>
              <a:defRPr sz="180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Presenter name, presenter title</a:t>
            </a:r>
            <a:endParaRPr lang="en-AU"/>
          </a:p>
        </p:txBody>
      </p:sp>
      <p:sp>
        <p:nvSpPr>
          <p:cNvPr id="15" name="Text Placeholder 51">
            <a:extLst>
              <a:ext uri="{FF2B5EF4-FFF2-40B4-BE49-F238E27FC236}">
                <a16:creationId xmlns:a16="http://schemas.microsoft.com/office/drawing/2014/main" id="{F75C817C-04B0-B672-91D9-B0DBB7B21B4D}"/>
              </a:ext>
            </a:extLst>
          </p:cNvPr>
          <p:cNvSpPr>
            <a:spLocks noGrp="1"/>
          </p:cNvSpPr>
          <p:nvPr>
            <p:ph type="body" sz="quarter" idx="13" hasCustomPrompt="1"/>
          </p:nvPr>
        </p:nvSpPr>
        <p:spPr>
          <a:xfrm>
            <a:off x="9071998" y="4273686"/>
            <a:ext cx="2772001" cy="424497"/>
          </a:xfrm>
        </p:spPr>
        <p:txBody>
          <a:bodyPr/>
          <a:lstStyle>
            <a:lvl1pPr>
              <a:defRPr sz="180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00 Month YYYY</a:t>
            </a:r>
            <a:endParaRPr lang="en-AU"/>
          </a:p>
        </p:txBody>
      </p:sp>
      <p:sp>
        <p:nvSpPr>
          <p:cNvPr id="16" name="Text Placeholder 51">
            <a:extLst>
              <a:ext uri="{FF2B5EF4-FFF2-40B4-BE49-F238E27FC236}">
                <a16:creationId xmlns:a16="http://schemas.microsoft.com/office/drawing/2014/main" id="{08636096-4E7F-7255-5E0A-F76A98B8F543}"/>
              </a:ext>
            </a:extLst>
          </p:cNvPr>
          <p:cNvSpPr>
            <a:spLocks noGrp="1"/>
          </p:cNvSpPr>
          <p:nvPr>
            <p:ph type="body" sz="quarter" idx="14" hasCustomPrompt="1"/>
          </p:nvPr>
        </p:nvSpPr>
        <p:spPr>
          <a:xfrm>
            <a:off x="359998" y="4273686"/>
            <a:ext cx="8532000" cy="424497"/>
          </a:xfrm>
        </p:spPr>
        <p:txBody>
          <a:bodyPr/>
          <a:lstStyle>
            <a:lvl1pPr>
              <a:defRPr>
                <a:solidFill>
                  <a:schemeClr val="accent4"/>
                </a:solidFill>
                <a:latin typeface="Public Sans SemiBold"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Subtitle</a:t>
            </a:r>
            <a:endParaRPr lang="en-AU"/>
          </a:p>
        </p:txBody>
      </p:sp>
    </p:spTree>
    <p:extLst>
      <p:ext uri="{BB962C8B-B14F-4D97-AF65-F5344CB8AC3E}">
        <p14:creationId xmlns:p14="http://schemas.microsoft.com/office/powerpoint/2010/main" val="4018397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highlight grey">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1"/>
            <a:ext cx="10080000" cy="548704"/>
          </a:xfrm>
        </p:spPr>
        <p:txBody>
          <a:bodyPr/>
          <a:lstStyle>
            <a:lvl1pPr>
              <a:defRPr>
                <a:solidFill>
                  <a:schemeClr val="accent1"/>
                </a:solidFill>
                <a:latin typeface="+mj-lt"/>
              </a:defRPr>
            </a:lvl1pPr>
          </a:lstStyle>
          <a:p>
            <a:r>
              <a:rPr lang="en-US"/>
              <a:t>Click to edit Master title style</a:t>
            </a:r>
          </a:p>
        </p:txBody>
      </p:sp>
      <p:sp>
        <p:nvSpPr>
          <p:cNvPr id="4" name="Rectangle 3">
            <a:extLst>
              <a:ext uri="{FF2B5EF4-FFF2-40B4-BE49-F238E27FC236}">
                <a16:creationId xmlns:a16="http://schemas.microsoft.com/office/drawing/2014/main" id="{1903A8E2-73B2-4BCE-A537-BD98BFA45482}"/>
              </a:ext>
              <a:ext uri="{C183D7F6-B498-43B3-948B-1728B52AA6E4}">
                <adec:decorative xmlns:adec="http://schemas.microsoft.com/office/drawing/2017/decorative" val="1"/>
              </a:ext>
            </a:extLst>
          </p:cNvPr>
          <p:cNvSpPr/>
          <p:nvPr userDrawn="1"/>
        </p:nvSpPr>
        <p:spPr>
          <a:xfrm>
            <a:off x="0" y="1549116"/>
            <a:ext cx="12192000" cy="530888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 name="Slide Number Placeholder 2">
            <a:extLst>
              <a:ext uri="{FF2B5EF4-FFF2-40B4-BE49-F238E27FC236}">
                <a16:creationId xmlns:a16="http://schemas.microsoft.com/office/drawing/2014/main" id="{50577C0E-B1B9-7F5F-3A8D-575B8D4B55BB}"/>
              </a:ext>
            </a:extLst>
          </p:cNvPr>
          <p:cNvSpPr>
            <a:spLocks noGrp="1"/>
          </p:cNvSpPr>
          <p:nvPr>
            <p:ph type="sldNum" sz="quarter" idx="14"/>
          </p:nvPr>
        </p:nvSpPr>
        <p:spPr/>
        <p:txBody>
          <a:bodyPr/>
          <a:lstStyle/>
          <a:p>
            <a:fld id="{10A01DC5-1685-4615-8240-15192985C6A2}" type="slidenum">
              <a:rPr lang="en-AU" smtClean="0"/>
              <a:pPr/>
              <a:t>‹#›</a:t>
            </a:fld>
            <a:endParaRPr lang="en-AU" dirty="0"/>
          </a:p>
        </p:txBody>
      </p:sp>
      <p:sp>
        <p:nvSpPr>
          <p:cNvPr id="9" name="Text Placeholder 10">
            <a:extLst>
              <a:ext uri="{FF2B5EF4-FFF2-40B4-BE49-F238E27FC236}">
                <a16:creationId xmlns:a16="http://schemas.microsoft.com/office/drawing/2014/main" id="{1879F4BE-E182-4B87-821C-1C8EF66674CD}"/>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5" name="Text Placeholder 10">
            <a:extLst>
              <a:ext uri="{FF2B5EF4-FFF2-40B4-BE49-F238E27FC236}">
                <a16:creationId xmlns:a16="http://schemas.microsoft.com/office/drawing/2014/main" id="{14C244D9-DD08-66EB-5CE3-230309CC0031}"/>
              </a:ext>
            </a:extLst>
          </p:cNvPr>
          <p:cNvSpPr>
            <a:spLocks noGrp="1"/>
          </p:cNvSpPr>
          <p:nvPr>
            <p:ph type="body" sz="quarter" idx="19" hasCustomPrompt="1"/>
          </p:nvPr>
        </p:nvSpPr>
        <p:spPr>
          <a:xfrm>
            <a:off x="360000" y="1862942"/>
            <a:ext cx="11484000" cy="4491058"/>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37084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eature column blu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261189-1322-1FFF-97C5-10FB07056386}"/>
              </a:ext>
              <a:ext uri="{C183D7F6-B498-43B3-948B-1728B52AA6E4}">
                <adec:decorative xmlns:adec="http://schemas.microsoft.com/office/drawing/2017/decorative" val="1"/>
              </a:ext>
            </a:extLst>
          </p:cNvPr>
          <p:cNvSpPr/>
          <p:nvPr userDrawn="1"/>
        </p:nvSpPr>
        <p:spPr>
          <a:xfrm>
            <a:off x="7152001" y="0"/>
            <a:ext cx="5039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bg1"/>
              </a:solidFill>
              <a:latin typeface="Public Sans" pitchFamily="2" charset="0"/>
            </a:endParaRPr>
          </a:p>
        </p:txBody>
      </p:sp>
      <p:pic>
        <p:nvPicPr>
          <p:cNvPr id="6" name="Picture 5" descr="NSW Government logo">
            <a:extLst>
              <a:ext uri="{FF2B5EF4-FFF2-40B4-BE49-F238E27FC236}">
                <a16:creationId xmlns:a16="http://schemas.microsoft.com/office/drawing/2014/main" id="{B4244BC1-9C77-D2F1-9025-BA8B21E4D74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7" name="Content Placeholder 3">
            <a:extLst>
              <a:ext uri="{FF2B5EF4-FFF2-40B4-BE49-F238E27FC236}">
                <a16:creationId xmlns:a16="http://schemas.microsoft.com/office/drawing/2014/main" id="{528F89D3-540D-0919-66BC-C469965FC474}"/>
              </a:ext>
            </a:extLst>
          </p:cNvPr>
          <p:cNvSpPr>
            <a:spLocks noGrp="1"/>
          </p:cNvSpPr>
          <p:nvPr>
            <p:ph sz="half" idx="2" hasCustomPrompt="1"/>
          </p:nvPr>
        </p:nvSpPr>
        <p:spPr>
          <a:xfrm>
            <a:off x="7417612" y="1800000"/>
            <a:ext cx="4426387" cy="4554000"/>
          </a:xfrm>
        </p:spPr>
        <p:txBody>
          <a:bodyPr/>
          <a:lstStyle>
            <a:lvl1pPr>
              <a:defRPr sz="1800"/>
            </a:lvl1pPr>
            <a:lvl2pPr>
              <a:defRPr sz="1800"/>
            </a:lvl2pPr>
            <a:lvl3pPr>
              <a:defRPr sz="1800"/>
            </a:lvl3pPr>
            <a:lvl4pPr>
              <a:defRPr sz="1800"/>
            </a:lvl4pPr>
            <a:lvl5pPr>
              <a:defRPr sz="18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8" name="Text Placeholder 4">
            <a:extLst>
              <a:ext uri="{FF2B5EF4-FFF2-40B4-BE49-F238E27FC236}">
                <a16:creationId xmlns:a16="http://schemas.microsoft.com/office/drawing/2014/main" id="{2CD69226-3048-02BD-1796-00C8D2EF344F}"/>
              </a:ext>
            </a:extLst>
          </p:cNvPr>
          <p:cNvSpPr>
            <a:spLocks noGrp="1"/>
          </p:cNvSpPr>
          <p:nvPr>
            <p:ph type="body" sz="quarter" idx="17" hasCustomPrompt="1"/>
          </p:nvPr>
        </p:nvSpPr>
        <p:spPr>
          <a:xfrm>
            <a:off x="360363" y="1800001"/>
            <a:ext cx="6443637" cy="4553999"/>
          </a:xfrm>
        </p:spPr>
        <p:txBody>
          <a:bodyPr/>
          <a:lstStyle>
            <a:lvl1pPr>
              <a:defRPr sz="1800"/>
            </a:lvl1pPr>
            <a:lvl2pPr>
              <a:defRPr sz="1800"/>
            </a:lvl2pPr>
            <a:lvl3pPr>
              <a:defRPr sz="1800"/>
            </a:lvl3pPr>
            <a:lvl4pPr>
              <a:defRPr sz="1800"/>
            </a:lvl4pPr>
            <a:lvl5pPr>
              <a:defRPr sz="18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10" name="Title 3">
            <a:extLst>
              <a:ext uri="{FF2B5EF4-FFF2-40B4-BE49-F238E27FC236}">
                <a16:creationId xmlns:a16="http://schemas.microsoft.com/office/drawing/2014/main" id="{62A2E60B-E3FC-EC87-D031-9325EBBDCDC0}"/>
              </a:ext>
            </a:extLst>
          </p:cNvPr>
          <p:cNvSpPr>
            <a:spLocks noGrp="1"/>
          </p:cNvSpPr>
          <p:nvPr>
            <p:ph type="title"/>
          </p:nvPr>
        </p:nvSpPr>
        <p:spPr>
          <a:xfrm>
            <a:off x="360000" y="360000"/>
            <a:ext cx="6444001" cy="545601"/>
          </a:xfrm>
        </p:spPr>
        <p:txBody>
          <a:bodyPr/>
          <a:lstStyle>
            <a:lvl1pPr>
              <a:defRPr>
                <a:solidFill>
                  <a:schemeClr val="accent1"/>
                </a:solidFill>
              </a:defRPr>
            </a:lvl1pPr>
          </a:lstStyle>
          <a:p>
            <a:r>
              <a:rPr lang="en-US"/>
              <a:t>Click to edit Master title style</a:t>
            </a:r>
            <a:endParaRPr lang="en-AU"/>
          </a:p>
        </p:txBody>
      </p:sp>
      <p:sp>
        <p:nvSpPr>
          <p:cNvPr id="15" name="Text Placeholder 10">
            <a:extLst>
              <a:ext uri="{FF2B5EF4-FFF2-40B4-BE49-F238E27FC236}">
                <a16:creationId xmlns:a16="http://schemas.microsoft.com/office/drawing/2014/main" id="{329D4781-7A62-0AEA-9923-4D79CDBAF475}"/>
              </a:ext>
            </a:extLst>
          </p:cNvPr>
          <p:cNvSpPr>
            <a:spLocks noGrp="1"/>
          </p:cNvSpPr>
          <p:nvPr>
            <p:ph type="body" sz="quarter" idx="18" hasCustomPrompt="1"/>
          </p:nvPr>
        </p:nvSpPr>
        <p:spPr>
          <a:xfrm>
            <a:off x="360000" y="980969"/>
            <a:ext cx="6444001"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16" name="Slide Number Placeholder 4">
            <a:extLst>
              <a:ext uri="{FF2B5EF4-FFF2-40B4-BE49-F238E27FC236}">
                <a16:creationId xmlns:a16="http://schemas.microsoft.com/office/drawing/2014/main" id="{F38829E2-5B70-1DB2-DC90-847F05173375}"/>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782107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eature column grey">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261189-1322-1FFF-97C5-10FB07056386}"/>
              </a:ext>
              <a:ext uri="{C183D7F6-B498-43B3-948B-1728B52AA6E4}">
                <adec:decorative xmlns:adec="http://schemas.microsoft.com/office/drawing/2017/decorative" val="1"/>
              </a:ext>
            </a:extLst>
          </p:cNvPr>
          <p:cNvSpPr/>
          <p:nvPr userDrawn="1"/>
        </p:nvSpPr>
        <p:spPr>
          <a:xfrm>
            <a:off x="7152001" y="0"/>
            <a:ext cx="503999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bg1"/>
              </a:solidFill>
              <a:latin typeface="Public Sans" pitchFamily="2" charset="0"/>
            </a:endParaRPr>
          </a:p>
        </p:txBody>
      </p:sp>
      <p:pic>
        <p:nvPicPr>
          <p:cNvPr id="6" name="Picture 5" descr="NSW Government logo">
            <a:extLst>
              <a:ext uri="{FF2B5EF4-FFF2-40B4-BE49-F238E27FC236}">
                <a16:creationId xmlns:a16="http://schemas.microsoft.com/office/drawing/2014/main" id="{B4244BC1-9C77-D2F1-9025-BA8B21E4D74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7" name="Content Placeholder 3">
            <a:extLst>
              <a:ext uri="{FF2B5EF4-FFF2-40B4-BE49-F238E27FC236}">
                <a16:creationId xmlns:a16="http://schemas.microsoft.com/office/drawing/2014/main" id="{528F89D3-540D-0919-66BC-C469965FC474}"/>
              </a:ext>
            </a:extLst>
          </p:cNvPr>
          <p:cNvSpPr>
            <a:spLocks noGrp="1"/>
          </p:cNvSpPr>
          <p:nvPr>
            <p:ph sz="half" idx="2" hasCustomPrompt="1"/>
          </p:nvPr>
        </p:nvSpPr>
        <p:spPr>
          <a:xfrm>
            <a:off x="7417612" y="1800000"/>
            <a:ext cx="4426387" cy="4554000"/>
          </a:xfrm>
        </p:spPr>
        <p:txBody>
          <a:bodyPr/>
          <a:lstStyle>
            <a:lvl1pPr>
              <a:defRPr sz="1800"/>
            </a:lvl1pPr>
            <a:lvl2pPr>
              <a:defRPr sz="1800"/>
            </a:lvl2pPr>
            <a:lvl3pPr>
              <a:defRPr sz="1800"/>
            </a:lvl3pPr>
            <a:lvl4pPr>
              <a:defRPr sz="1800"/>
            </a:lvl4pPr>
            <a:lvl5pPr>
              <a:defRPr sz="18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8" name="Text Placeholder 4">
            <a:extLst>
              <a:ext uri="{FF2B5EF4-FFF2-40B4-BE49-F238E27FC236}">
                <a16:creationId xmlns:a16="http://schemas.microsoft.com/office/drawing/2014/main" id="{2CD69226-3048-02BD-1796-00C8D2EF344F}"/>
              </a:ext>
            </a:extLst>
          </p:cNvPr>
          <p:cNvSpPr>
            <a:spLocks noGrp="1"/>
          </p:cNvSpPr>
          <p:nvPr>
            <p:ph type="body" sz="quarter" idx="17" hasCustomPrompt="1"/>
          </p:nvPr>
        </p:nvSpPr>
        <p:spPr>
          <a:xfrm>
            <a:off x="360363" y="1800001"/>
            <a:ext cx="6443637" cy="4553999"/>
          </a:xfrm>
        </p:spPr>
        <p:txBody>
          <a:bodyPr/>
          <a:lstStyle>
            <a:lvl1pPr>
              <a:defRPr sz="1800"/>
            </a:lvl1pPr>
            <a:lvl2pPr>
              <a:defRPr sz="1800"/>
            </a:lvl2pPr>
            <a:lvl3pPr>
              <a:defRPr sz="1800"/>
            </a:lvl3pPr>
            <a:lvl4pPr>
              <a:defRPr sz="1800"/>
            </a:lvl4pPr>
            <a:lvl5pPr>
              <a:defRPr sz="18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10" name="Title 3">
            <a:extLst>
              <a:ext uri="{FF2B5EF4-FFF2-40B4-BE49-F238E27FC236}">
                <a16:creationId xmlns:a16="http://schemas.microsoft.com/office/drawing/2014/main" id="{62A2E60B-E3FC-EC87-D031-9325EBBDCDC0}"/>
              </a:ext>
            </a:extLst>
          </p:cNvPr>
          <p:cNvSpPr>
            <a:spLocks noGrp="1"/>
          </p:cNvSpPr>
          <p:nvPr>
            <p:ph type="title"/>
          </p:nvPr>
        </p:nvSpPr>
        <p:spPr>
          <a:xfrm>
            <a:off x="360000" y="360000"/>
            <a:ext cx="6444001" cy="545601"/>
          </a:xfrm>
        </p:spPr>
        <p:txBody>
          <a:bodyPr/>
          <a:lstStyle>
            <a:lvl1pPr>
              <a:defRPr>
                <a:solidFill>
                  <a:schemeClr val="accent1"/>
                </a:solidFill>
              </a:defRPr>
            </a:lvl1pPr>
          </a:lstStyle>
          <a:p>
            <a:r>
              <a:rPr lang="en-US"/>
              <a:t>Click to edit Master title style</a:t>
            </a:r>
            <a:endParaRPr lang="en-AU"/>
          </a:p>
        </p:txBody>
      </p:sp>
      <p:sp>
        <p:nvSpPr>
          <p:cNvPr id="15" name="Text Placeholder 10">
            <a:extLst>
              <a:ext uri="{FF2B5EF4-FFF2-40B4-BE49-F238E27FC236}">
                <a16:creationId xmlns:a16="http://schemas.microsoft.com/office/drawing/2014/main" id="{329D4781-7A62-0AEA-9923-4D79CDBAF475}"/>
              </a:ext>
            </a:extLst>
          </p:cNvPr>
          <p:cNvSpPr>
            <a:spLocks noGrp="1"/>
          </p:cNvSpPr>
          <p:nvPr>
            <p:ph type="body" sz="quarter" idx="18" hasCustomPrompt="1"/>
          </p:nvPr>
        </p:nvSpPr>
        <p:spPr>
          <a:xfrm>
            <a:off x="360000" y="980969"/>
            <a:ext cx="6444001"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16" name="Slide Number Placeholder 4">
            <a:extLst>
              <a:ext uri="{FF2B5EF4-FFF2-40B4-BE49-F238E27FC236}">
                <a16:creationId xmlns:a16="http://schemas.microsoft.com/office/drawing/2014/main" id="{F38829E2-5B70-1DB2-DC90-847F05173375}"/>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1118935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eature image blu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F422DE0-E1CC-D787-19FA-0F7B3D4EAA93}"/>
              </a:ext>
              <a:ext uri="{C183D7F6-B498-43B3-948B-1728B52AA6E4}">
                <adec:decorative xmlns:adec="http://schemas.microsoft.com/office/drawing/2017/decorative" val="1"/>
              </a:ext>
            </a:extLst>
          </p:cNvPr>
          <p:cNvSpPr/>
          <p:nvPr userDrawn="1"/>
        </p:nvSpPr>
        <p:spPr>
          <a:xfrm>
            <a:off x="0" y="0"/>
            <a:ext cx="5039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bg1"/>
              </a:solidFill>
              <a:latin typeface="Public Sans" pitchFamily="2" charset="0"/>
            </a:endParaRPr>
          </a:p>
        </p:txBody>
      </p:sp>
      <p:sp>
        <p:nvSpPr>
          <p:cNvPr id="5" name="Title 1">
            <a:extLst>
              <a:ext uri="{FF2B5EF4-FFF2-40B4-BE49-F238E27FC236}">
                <a16:creationId xmlns:a16="http://schemas.microsoft.com/office/drawing/2014/main" id="{20DE6D46-38D9-2F46-294E-8EAADBDD7D27}"/>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US"/>
              <a:t>Click to edit Master title style</a:t>
            </a:r>
          </a:p>
        </p:txBody>
      </p:sp>
      <p:sp>
        <p:nvSpPr>
          <p:cNvPr id="7" name="Slide Number Placeholder 1">
            <a:extLst>
              <a:ext uri="{FF2B5EF4-FFF2-40B4-BE49-F238E27FC236}">
                <a16:creationId xmlns:a16="http://schemas.microsoft.com/office/drawing/2014/main" id="{6EA5BE4F-B9DF-0C17-C0CB-C288DFF237CC}"/>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dirty="0"/>
          </a:p>
        </p:txBody>
      </p:sp>
      <p:sp>
        <p:nvSpPr>
          <p:cNvPr id="9" name="Text Placeholder 3">
            <a:extLst>
              <a:ext uri="{FF2B5EF4-FFF2-40B4-BE49-F238E27FC236}">
                <a16:creationId xmlns:a16="http://schemas.microsoft.com/office/drawing/2014/main" id="{92EF9271-D0D5-BFE6-1EE4-F10B54B37AF7}"/>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11" name="Text Placeholder 10">
            <a:extLst>
              <a:ext uri="{FF2B5EF4-FFF2-40B4-BE49-F238E27FC236}">
                <a16:creationId xmlns:a16="http://schemas.microsoft.com/office/drawing/2014/main" id="{A9FF9E72-9D06-B4C4-2E9F-51E8796A0239}"/>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13" name="Picture Placeholder 8">
            <a:extLst>
              <a:ext uri="{FF2B5EF4-FFF2-40B4-BE49-F238E27FC236}">
                <a16:creationId xmlns:a16="http://schemas.microsoft.com/office/drawing/2014/main" id="{A2D38A9A-C242-2929-EF6C-F41B8AF9AAB4}"/>
              </a:ext>
              <a:ext uri="{C183D7F6-B498-43B3-948B-1728B52AA6E4}">
                <adec:decorative xmlns:adec="http://schemas.microsoft.com/office/drawing/2017/decorative" val="1"/>
              </a:ext>
            </a:extLst>
          </p:cNvPr>
          <p:cNvSpPr>
            <a:spLocks noGrp="1"/>
          </p:cNvSpPr>
          <p:nvPr>
            <p:ph type="pic" sz="quarter" idx="13"/>
          </p:nvPr>
        </p:nvSpPr>
        <p:spPr>
          <a:xfrm>
            <a:off x="306805" y="360000"/>
            <a:ext cx="4426388" cy="5976000"/>
          </a:xfrm>
        </p:spPr>
        <p:txBody>
          <a:bodyPr/>
          <a:lstStyle/>
          <a:p>
            <a:r>
              <a:rPr lang="en-US" dirty="0"/>
              <a:t>Click icon to add picture</a:t>
            </a:r>
            <a:endParaRPr lang="en-AU" dirty="0"/>
          </a:p>
        </p:txBody>
      </p:sp>
    </p:spTree>
    <p:extLst>
      <p:ext uri="{BB962C8B-B14F-4D97-AF65-F5344CB8AC3E}">
        <p14:creationId xmlns:p14="http://schemas.microsoft.com/office/powerpoint/2010/main" val="3120016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eature image gre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F422DE0-E1CC-D787-19FA-0F7B3D4EAA93}"/>
              </a:ext>
              <a:ext uri="{C183D7F6-B498-43B3-948B-1728B52AA6E4}">
                <adec:decorative xmlns:adec="http://schemas.microsoft.com/office/drawing/2017/decorative" val="1"/>
              </a:ext>
            </a:extLst>
          </p:cNvPr>
          <p:cNvSpPr/>
          <p:nvPr userDrawn="1"/>
        </p:nvSpPr>
        <p:spPr>
          <a:xfrm>
            <a:off x="0" y="0"/>
            <a:ext cx="503999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bg1"/>
              </a:solidFill>
              <a:latin typeface="Public Sans" pitchFamily="2" charset="0"/>
            </a:endParaRPr>
          </a:p>
        </p:txBody>
      </p:sp>
      <p:sp>
        <p:nvSpPr>
          <p:cNvPr id="5" name="Title 1">
            <a:extLst>
              <a:ext uri="{FF2B5EF4-FFF2-40B4-BE49-F238E27FC236}">
                <a16:creationId xmlns:a16="http://schemas.microsoft.com/office/drawing/2014/main" id="{20DE6D46-38D9-2F46-294E-8EAADBDD7D27}"/>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US"/>
              <a:t>Click to edit Master title style</a:t>
            </a:r>
          </a:p>
        </p:txBody>
      </p:sp>
      <p:sp>
        <p:nvSpPr>
          <p:cNvPr id="7" name="Slide Number Placeholder 1">
            <a:extLst>
              <a:ext uri="{FF2B5EF4-FFF2-40B4-BE49-F238E27FC236}">
                <a16:creationId xmlns:a16="http://schemas.microsoft.com/office/drawing/2014/main" id="{6EA5BE4F-B9DF-0C17-C0CB-C288DFF237CC}"/>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dirty="0"/>
          </a:p>
        </p:txBody>
      </p:sp>
      <p:sp>
        <p:nvSpPr>
          <p:cNvPr id="9" name="Text Placeholder 3">
            <a:extLst>
              <a:ext uri="{FF2B5EF4-FFF2-40B4-BE49-F238E27FC236}">
                <a16:creationId xmlns:a16="http://schemas.microsoft.com/office/drawing/2014/main" id="{92EF9271-D0D5-BFE6-1EE4-F10B54B37AF7}"/>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11" name="Text Placeholder 10">
            <a:extLst>
              <a:ext uri="{FF2B5EF4-FFF2-40B4-BE49-F238E27FC236}">
                <a16:creationId xmlns:a16="http://schemas.microsoft.com/office/drawing/2014/main" id="{A9FF9E72-9D06-B4C4-2E9F-51E8796A0239}"/>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13" name="Picture Placeholder 8">
            <a:extLst>
              <a:ext uri="{FF2B5EF4-FFF2-40B4-BE49-F238E27FC236}">
                <a16:creationId xmlns:a16="http://schemas.microsoft.com/office/drawing/2014/main" id="{A2D38A9A-C242-2929-EF6C-F41B8AF9AAB4}"/>
              </a:ext>
              <a:ext uri="{C183D7F6-B498-43B3-948B-1728B52AA6E4}">
                <adec:decorative xmlns:adec="http://schemas.microsoft.com/office/drawing/2017/decorative" val="1"/>
              </a:ext>
            </a:extLst>
          </p:cNvPr>
          <p:cNvSpPr>
            <a:spLocks noGrp="1"/>
          </p:cNvSpPr>
          <p:nvPr>
            <p:ph type="pic" sz="quarter" idx="13"/>
          </p:nvPr>
        </p:nvSpPr>
        <p:spPr>
          <a:xfrm>
            <a:off x="306805" y="360000"/>
            <a:ext cx="4426388" cy="5976000"/>
          </a:xfrm>
        </p:spPr>
        <p:txBody>
          <a:bodyPr/>
          <a:lstStyle/>
          <a:p>
            <a:r>
              <a:rPr lang="en-US" dirty="0"/>
              <a:t>Click icon to add picture</a:t>
            </a:r>
            <a:endParaRPr lang="en-AU" dirty="0"/>
          </a:p>
        </p:txBody>
      </p:sp>
    </p:spTree>
    <p:extLst>
      <p:ext uri="{BB962C8B-B14F-4D97-AF65-F5344CB8AC3E}">
        <p14:creationId xmlns:p14="http://schemas.microsoft.com/office/powerpoint/2010/main" val="3759513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Feature image">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dirty="0"/>
              <a:t>Click icon to add picture</a:t>
            </a:r>
            <a:endParaRPr lang="en-AU" dirty="0"/>
          </a:p>
        </p:txBody>
      </p:sp>
      <p:sp>
        <p:nvSpPr>
          <p:cNvPr id="4" name="Title 1">
            <a:extLst>
              <a:ext uri="{FF2B5EF4-FFF2-40B4-BE49-F238E27FC236}">
                <a16:creationId xmlns:a16="http://schemas.microsoft.com/office/drawing/2014/main" id="{46E61F09-1856-72E7-5C79-31B4A856E7AD}"/>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US"/>
              <a:t>Click to edit Master title style</a:t>
            </a:r>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dirty="0"/>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1721998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sub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dirty="0"/>
          </a:p>
        </p:txBody>
      </p:sp>
      <p:sp>
        <p:nvSpPr>
          <p:cNvPr id="4" name="Title 3">
            <a:extLst>
              <a:ext uri="{FF2B5EF4-FFF2-40B4-BE49-F238E27FC236}">
                <a16:creationId xmlns:a16="http://schemas.microsoft.com/office/drawing/2014/main" id="{7CF8C2E4-E0FA-4F11-9270-098EDFE8B41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1909472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dirty="0"/>
          </a:p>
        </p:txBody>
      </p:sp>
    </p:spTree>
    <p:extLst>
      <p:ext uri="{BB962C8B-B14F-4D97-AF65-F5344CB8AC3E}">
        <p14:creationId xmlns:p14="http://schemas.microsoft.com/office/powerpoint/2010/main" val="2586807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References">
    <p:bg>
      <p:bgPr>
        <a:solidFill>
          <a:schemeClr val="accent4"/>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3C69E21-27A4-4448-A8A5-3DF6A41F3B28}"/>
              </a:ext>
            </a:extLst>
          </p:cNvPr>
          <p:cNvSpPr/>
          <p:nvPr userDrawn="1"/>
        </p:nvSpPr>
        <p:spPr>
          <a:xfrm>
            <a:off x="0" y="1265616"/>
            <a:ext cx="12192000" cy="1901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0" y="1265616"/>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itle 3">
            <a:extLst>
              <a:ext uri="{FF2B5EF4-FFF2-40B4-BE49-F238E27FC236}">
                <a16:creationId xmlns:a16="http://schemas.microsoft.com/office/drawing/2014/main" id="{2245FC77-E959-4B3D-936D-71858DF4D065}"/>
              </a:ext>
            </a:extLst>
          </p:cNvPr>
          <p:cNvSpPr>
            <a:spLocks noGrp="1"/>
          </p:cNvSpPr>
          <p:nvPr>
            <p:ph type="title" hasCustomPrompt="1"/>
          </p:nvPr>
        </p:nvSpPr>
        <p:spPr>
          <a:xfrm>
            <a:off x="360000" y="360001"/>
            <a:ext cx="10080000" cy="521412"/>
          </a:xfrm>
        </p:spPr>
        <p:txBody>
          <a:bodyPr/>
          <a:lstStyle>
            <a:lvl1pPr>
              <a:defRPr>
                <a:solidFill>
                  <a:schemeClr val="accent1"/>
                </a:solidFill>
              </a:defRPr>
            </a:lvl1pPr>
          </a:lstStyle>
          <a:p>
            <a:r>
              <a:rPr lang="en-US"/>
              <a:t>References</a:t>
            </a:r>
            <a:endParaRPr lang="en-AU"/>
          </a:p>
        </p:txBody>
      </p:sp>
      <p:sp>
        <p:nvSpPr>
          <p:cNvPr id="2" name="Content Placeholder 2">
            <a:extLst>
              <a:ext uri="{FF2B5EF4-FFF2-40B4-BE49-F238E27FC236}">
                <a16:creationId xmlns:a16="http://schemas.microsoft.com/office/drawing/2014/main" id="{27905181-B8A1-3C65-36D9-EB3FF362FF6C}"/>
              </a:ext>
            </a:extLst>
          </p:cNvPr>
          <p:cNvSpPr>
            <a:spLocks noGrp="1"/>
          </p:cNvSpPr>
          <p:nvPr>
            <p:ph idx="1" hasCustomPrompt="1"/>
          </p:nvPr>
        </p:nvSpPr>
        <p:spPr>
          <a:xfrm>
            <a:off x="360000" y="3428999"/>
            <a:ext cx="11484000" cy="2927351"/>
          </a:xfrm>
        </p:spPr>
        <p:txBody>
          <a:bodyPr/>
          <a:lstStyle>
            <a:lvl1pPr>
              <a:lnSpc>
                <a:spcPct val="150000"/>
              </a:lnSpc>
              <a:defRPr sz="1200">
                <a:latin typeface="+mn-lt"/>
              </a:defRPr>
            </a:lvl1pPr>
            <a:lvl2pPr>
              <a:lnSpc>
                <a:spcPct val="150000"/>
              </a:lnSpc>
              <a:defRPr sz="1200"/>
            </a:lvl2pPr>
            <a:lvl3pPr>
              <a:lnSpc>
                <a:spcPct val="150000"/>
              </a:lnSpc>
              <a:defRPr/>
            </a:lvl3pPr>
            <a:lvl4pPr>
              <a:lnSpc>
                <a:spcPct val="150000"/>
              </a:lnSpc>
              <a:defRPr sz="1200"/>
            </a:lvl4pPr>
            <a:lvl5pPr>
              <a:lnSpc>
                <a:spcPct val="150000"/>
              </a:lnSpc>
              <a:defRPr sz="12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262577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dirty="0"/>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dirty="0"/>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3076037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bg1"/>
              </a:solidFill>
            </a:endParaRPr>
          </a:p>
        </p:txBody>
      </p:sp>
      <p:sp>
        <p:nvSpPr>
          <p:cNvPr id="6" name="Rectangle 5">
            <a:extLst>
              <a:ext uri="{FF2B5EF4-FFF2-40B4-BE49-F238E27FC236}">
                <a16:creationId xmlns:a16="http://schemas.microsoft.com/office/drawing/2014/main" id="{8B441F1C-5173-8DB5-B1C6-8E93B9C835DC}"/>
              </a:ext>
              <a:ext uri="{C183D7F6-B498-43B3-948B-1728B52AA6E4}">
                <adec:decorative xmlns:adec="http://schemas.microsoft.com/office/drawing/2017/decorative" val="1"/>
              </a:ext>
            </a:extLst>
          </p:cNvPr>
          <p:cNvSpPr/>
          <p:nvPr userDrawn="1"/>
        </p:nvSpPr>
        <p:spPr>
          <a:xfrm>
            <a:off x="-2" y="-5532"/>
            <a:ext cx="12192001" cy="22201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bg1"/>
              </a:solidFill>
            </a:endParaRPr>
          </a:p>
        </p:txBody>
      </p:sp>
      <p:sp>
        <p:nvSpPr>
          <p:cNvPr id="2" name="Title 1"/>
          <p:cNvSpPr>
            <a:spLocks noGrp="1"/>
          </p:cNvSpPr>
          <p:nvPr>
            <p:ph type="ctrTitle"/>
          </p:nvPr>
        </p:nvSpPr>
        <p:spPr>
          <a:xfrm>
            <a:off x="359998" y="360000"/>
            <a:ext cx="11484001" cy="1648741"/>
          </a:xfrm>
          <a:ln>
            <a:noFill/>
          </a:ln>
        </p:spPr>
        <p:txBody>
          <a:bodyPr anchor="t">
            <a:noAutofit/>
          </a:bodyPr>
          <a:lstStyle>
            <a:lvl1pPr algn="l">
              <a:lnSpc>
                <a:spcPct val="90000"/>
              </a:lnSpc>
              <a:defRPr sz="4800">
                <a:solidFill>
                  <a:schemeClr val="bg1"/>
                </a:solidFill>
              </a:defRPr>
            </a:lvl1pPr>
          </a:lstStyle>
          <a:p>
            <a:r>
              <a:rPr lang="en-US"/>
              <a:t>Click to edit Master title style</a:t>
            </a: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2934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accent3"/>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2205288"/>
            <a:ext cx="853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2205288"/>
            <a:ext cx="277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3428999"/>
            <a:ext cx="4500000" cy="298457"/>
          </a:xfrm>
          <a:prstGeom prst="rect">
            <a:avLst/>
          </a:prstGeom>
        </p:spPr>
        <p:txBody>
          <a:bodyPr vert="horz" lIns="0" tIns="0" rIns="0" bIns="0" rtlCol="0" anchor="b" anchorCtr="0">
            <a:noAutofit/>
          </a:bodyPr>
          <a:lstStyle>
            <a:lvl1pPr algn="l">
              <a:defRPr sz="1400">
                <a:solidFill>
                  <a:schemeClr val="accent1"/>
                </a:solidFill>
                <a:latin typeface="Public Sans" pitchFamily="2" charset="0"/>
              </a:defRPr>
            </a:lvl1pPr>
          </a:lstStyle>
          <a:p>
            <a:r>
              <a:rPr lang="en-US" dirty="0"/>
              <a:t>NSW Department of Education</a:t>
            </a:r>
            <a:endParaRPr lang="en-AU" dirty="0"/>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059119"/>
            <a:ext cx="630000" cy="684882"/>
          </a:xfrm>
          <a:prstGeom prst="rect">
            <a:avLst/>
          </a:prstGeom>
        </p:spPr>
      </p:pic>
      <p:sp>
        <p:nvSpPr>
          <p:cNvPr id="3" name="Picture Placeholder 4">
            <a:extLst>
              <a:ext uri="{FF2B5EF4-FFF2-40B4-BE49-F238E27FC236}">
                <a16:creationId xmlns:a16="http://schemas.microsoft.com/office/drawing/2014/main" id="{CE3745DC-AC8E-A131-2A57-EFBCFFD5CE06}"/>
              </a:ext>
              <a:ext uri="{C183D7F6-B498-43B3-948B-1728B52AA6E4}">
                <adec:decorative xmlns:adec="http://schemas.microsoft.com/office/drawing/2017/decorative" val="1"/>
              </a:ext>
            </a:extLst>
          </p:cNvPr>
          <p:cNvSpPr>
            <a:spLocks noGrp="1"/>
          </p:cNvSpPr>
          <p:nvPr>
            <p:ph type="pic" sz="quarter" idx="13"/>
          </p:nvPr>
        </p:nvSpPr>
        <p:spPr>
          <a:xfrm>
            <a:off x="0" y="3924000"/>
            <a:ext cx="12192000" cy="2934000"/>
          </a:xfrm>
        </p:spPr>
        <p:txBody>
          <a:bodyPr/>
          <a:lstStyle/>
          <a:p>
            <a:r>
              <a:rPr lang="en-US" dirty="0"/>
              <a:t>Click icon to add picture</a:t>
            </a:r>
            <a:endParaRPr lang="en-AU" dirty="0"/>
          </a:p>
        </p:txBody>
      </p:sp>
      <p:sp>
        <p:nvSpPr>
          <p:cNvPr id="9" name="Text Placeholder 51">
            <a:extLst>
              <a:ext uri="{FF2B5EF4-FFF2-40B4-BE49-F238E27FC236}">
                <a16:creationId xmlns:a16="http://schemas.microsoft.com/office/drawing/2014/main" id="{8539577E-818D-2906-641C-DBDD3A298498}"/>
              </a:ext>
            </a:extLst>
          </p:cNvPr>
          <p:cNvSpPr>
            <a:spLocks noGrp="1"/>
          </p:cNvSpPr>
          <p:nvPr>
            <p:ph type="body" sz="quarter" idx="12" hasCustomPrompt="1"/>
          </p:nvPr>
        </p:nvSpPr>
        <p:spPr>
          <a:xfrm>
            <a:off x="4195118" y="2787773"/>
            <a:ext cx="4500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Presenter title</a:t>
            </a:r>
            <a:endParaRPr lang="en-AU"/>
          </a:p>
        </p:txBody>
      </p:sp>
      <p:sp>
        <p:nvSpPr>
          <p:cNvPr id="10" name="Text Placeholder 51">
            <a:extLst>
              <a:ext uri="{FF2B5EF4-FFF2-40B4-BE49-F238E27FC236}">
                <a16:creationId xmlns:a16="http://schemas.microsoft.com/office/drawing/2014/main" id="{66A72753-E648-3DEC-E37B-76D131698DC4}"/>
              </a:ext>
            </a:extLst>
          </p:cNvPr>
          <p:cNvSpPr>
            <a:spLocks noGrp="1"/>
          </p:cNvSpPr>
          <p:nvPr>
            <p:ph type="body" sz="quarter" idx="14" hasCustomPrompt="1"/>
          </p:nvPr>
        </p:nvSpPr>
        <p:spPr>
          <a:xfrm>
            <a:off x="9071998" y="2357168"/>
            <a:ext cx="2772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00 Month YYYY</a:t>
            </a:r>
            <a:endParaRPr lang="en-AU"/>
          </a:p>
        </p:txBody>
      </p:sp>
      <p:sp>
        <p:nvSpPr>
          <p:cNvPr id="12" name="Text Placeholder 51">
            <a:extLst>
              <a:ext uri="{FF2B5EF4-FFF2-40B4-BE49-F238E27FC236}">
                <a16:creationId xmlns:a16="http://schemas.microsoft.com/office/drawing/2014/main" id="{CC2E7161-226A-E92E-A156-32EFBA600856}"/>
              </a:ext>
            </a:extLst>
          </p:cNvPr>
          <p:cNvSpPr>
            <a:spLocks noGrp="1"/>
          </p:cNvSpPr>
          <p:nvPr>
            <p:ph type="body" sz="quarter" idx="15" hasCustomPrompt="1"/>
          </p:nvPr>
        </p:nvSpPr>
        <p:spPr>
          <a:xfrm>
            <a:off x="359998" y="2357168"/>
            <a:ext cx="3458240" cy="855102"/>
          </a:xfrm>
        </p:spPr>
        <p:txBody>
          <a:bodyPr/>
          <a:lstStyle>
            <a:lvl1pPr>
              <a:defRPr sz="1800">
                <a:solidFill>
                  <a:schemeClr val="accent2"/>
                </a:solidFill>
                <a:latin typeface="Public Sans SemiBold"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Subtitle</a:t>
            </a:r>
            <a:endParaRPr lang="en-AU"/>
          </a:p>
        </p:txBody>
      </p:sp>
      <p:sp>
        <p:nvSpPr>
          <p:cNvPr id="13" name="Text Placeholder 51">
            <a:extLst>
              <a:ext uri="{FF2B5EF4-FFF2-40B4-BE49-F238E27FC236}">
                <a16:creationId xmlns:a16="http://schemas.microsoft.com/office/drawing/2014/main" id="{B1069058-209B-FFBB-2663-876FCDF3127A}"/>
              </a:ext>
            </a:extLst>
          </p:cNvPr>
          <p:cNvSpPr>
            <a:spLocks noGrp="1"/>
          </p:cNvSpPr>
          <p:nvPr>
            <p:ph type="body" sz="quarter" idx="16" hasCustomPrompt="1"/>
          </p:nvPr>
        </p:nvSpPr>
        <p:spPr>
          <a:xfrm>
            <a:off x="4195118" y="2353833"/>
            <a:ext cx="4500001" cy="424497"/>
          </a:xfrm>
        </p:spPr>
        <p:txBody>
          <a:bodyPr/>
          <a:lstStyle>
            <a:lvl1pPr>
              <a:defRPr sz="1800" b="1">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Presenter name</a:t>
            </a:r>
            <a:endParaRPr lang="en-AU"/>
          </a:p>
        </p:txBody>
      </p:sp>
    </p:spTree>
    <p:extLst>
      <p:ext uri="{BB962C8B-B14F-4D97-AF65-F5344CB8AC3E}">
        <p14:creationId xmlns:p14="http://schemas.microsoft.com/office/powerpoint/2010/main" val="1787055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4">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9" name="Footer Placeholder 4">
            <a:extLst>
              <a:ext uri="{FF2B5EF4-FFF2-40B4-BE49-F238E27FC236}">
                <a16:creationId xmlns:a16="http://schemas.microsoft.com/office/drawing/2014/main" id="{62363672-DC22-A630-C46A-3AA31F386989}"/>
              </a:ext>
              <a:ext uri="{C183D7F6-B498-43B3-948B-1728B52AA6E4}">
                <adec:decorative xmlns:adec="http://schemas.microsoft.com/office/drawing/2017/decorative" val="1"/>
              </a:ext>
            </a:extLst>
          </p:cNvPr>
          <p:cNvSpPr>
            <a:spLocks noGrp="1"/>
          </p:cNvSpPr>
          <p:nvPr>
            <p:ph type="ftr" sz="quarter" idx="3"/>
          </p:nvPr>
        </p:nvSpPr>
        <p:spPr>
          <a:xfrm>
            <a:off x="539999" y="359998"/>
            <a:ext cx="2576581" cy="252004"/>
          </a:xfrm>
          <a:prstGeom prst="rect">
            <a:avLst/>
          </a:prstGeom>
        </p:spPr>
        <p:txBody>
          <a:bodyPr vert="horz" lIns="0" tIns="0" rIns="0" bIns="0" rtlCol="0" anchor="t">
            <a:noAutofit/>
          </a:bodyPr>
          <a:lstStyle>
            <a:lvl1pPr algn="l">
              <a:defRPr sz="1400">
                <a:solidFill>
                  <a:schemeClr val="bg1"/>
                </a:solidFill>
                <a:latin typeface="Public Sans" pitchFamily="2" charset="0"/>
              </a:defRPr>
            </a:lvl1pPr>
          </a:lstStyle>
          <a:p>
            <a:r>
              <a:rPr lang="en-US" dirty="0"/>
              <a:t>NSW Department of Education</a:t>
            </a:r>
            <a:endParaRPr lang="en-AU" dirty="0"/>
          </a:p>
        </p:txBody>
      </p: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1530002"/>
            <a:ext cx="6255979" cy="2033997"/>
          </a:xfrm>
          <a:ln>
            <a:noFill/>
          </a:ln>
        </p:spPr>
        <p:txBody>
          <a:bodyPr anchor="b">
            <a:noAutofit/>
          </a:bodyPr>
          <a:lstStyle>
            <a:lvl1pPr algn="l">
              <a:lnSpc>
                <a:spcPct val="100000"/>
              </a:lnSpc>
              <a:defRPr sz="4800">
                <a:solidFill>
                  <a:schemeClr val="bg1"/>
                </a:solidFill>
                <a:latin typeface="+mj-lt"/>
              </a:defRPr>
            </a:lvl1pPr>
          </a:lstStyle>
          <a:p>
            <a:r>
              <a:rPr lang="en-US"/>
              <a:t>Presentation </a:t>
            </a:r>
            <a:br>
              <a:rPr lang="en-US"/>
            </a:br>
            <a:r>
              <a:rPr lang="en-US"/>
              <a:t>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3624180"/>
            <a:ext cx="6255977" cy="1188000"/>
          </a:xfrm>
        </p:spPr>
        <p:txBody>
          <a:bodyPr anchor="t">
            <a:noAutofit/>
          </a:bodyPr>
          <a:lstStyle>
            <a:lvl1pPr>
              <a:defRPr sz="2000">
                <a:solidFill>
                  <a:schemeClr val="accent4"/>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mj-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mj-lt"/>
              </a:defRPr>
            </a:lvl1pPr>
          </a:lstStyle>
          <a:p>
            <a:pPr lvl="0"/>
            <a:r>
              <a:rPr lang="en-US"/>
              <a:t>Presenter title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mj-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dirty="0"/>
              <a:t>Click icon to add picture</a:t>
            </a:r>
            <a:endParaRPr lang="en-AU" dirty="0"/>
          </a:p>
        </p:txBody>
      </p:sp>
    </p:spTree>
    <p:extLst>
      <p:ext uri="{BB962C8B-B14F-4D97-AF65-F5344CB8AC3E}">
        <p14:creationId xmlns:p14="http://schemas.microsoft.com/office/powerpoint/2010/main" val="1578408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5">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Footer Placeholder 4">
            <a:extLst>
              <a:ext uri="{FF2B5EF4-FFF2-40B4-BE49-F238E27FC236}">
                <a16:creationId xmlns:a16="http://schemas.microsoft.com/office/drawing/2014/main" id="{62363672-DC22-A630-C46A-3AA31F386989}"/>
              </a:ext>
              <a:ext uri="{C183D7F6-B498-43B3-948B-1728B52AA6E4}">
                <adec:decorative xmlns:adec="http://schemas.microsoft.com/office/drawing/2017/decorative" val="1"/>
              </a:ext>
            </a:extLst>
          </p:cNvPr>
          <p:cNvSpPr>
            <a:spLocks noGrp="1"/>
          </p:cNvSpPr>
          <p:nvPr>
            <p:ph type="ftr" sz="quarter" idx="3"/>
          </p:nvPr>
        </p:nvSpPr>
        <p:spPr>
          <a:xfrm>
            <a:off x="539999" y="359998"/>
            <a:ext cx="2576581" cy="252004"/>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r>
              <a:rPr lang="en-US" dirty="0"/>
              <a:t>NSW Department of Education</a:t>
            </a:r>
            <a:endParaRPr lang="en-AU" dirty="0"/>
          </a:p>
        </p:txBody>
      </p: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1530002"/>
            <a:ext cx="6255979" cy="2033997"/>
          </a:xfrm>
          <a:ln>
            <a:noFill/>
          </a:ln>
        </p:spPr>
        <p:txBody>
          <a:bodyPr anchor="b">
            <a:noAutofit/>
          </a:bodyPr>
          <a:lstStyle>
            <a:lvl1pPr algn="l">
              <a:lnSpc>
                <a:spcPct val="100000"/>
              </a:lnSpc>
              <a:defRPr sz="4800">
                <a:solidFill>
                  <a:schemeClr val="accent1"/>
                </a:solidFill>
                <a:latin typeface="+mj-lt"/>
              </a:defRPr>
            </a:lvl1pPr>
          </a:lstStyle>
          <a:p>
            <a:r>
              <a:rPr lang="en-US"/>
              <a:t>Presentation </a:t>
            </a:r>
            <a:br>
              <a:rPr lang="en-US"/>
            </a:br>
            <a:r>
              <a:rPr lang="en-US"/>
              <a:t>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3624180"/>
            <a:ext cx="6255977" cy="1188000"/>
          </a:xfrm>
        </p:spPr>
        <p:txBody>
          <a:bodyPr anchor="t">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accent1"/>
                </a:solidFill>
                <a:latin typeface="+mj-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accent1"/>
                </a:solidFill>
                <a:latin typeface="+mj-lt"/>
              </a:defRPr>
            </a:lvl1pPr>
          </a:lstStyle>
          <a:p>
            <a:pPr lvl="0"/>
            <a:r>
              <a:rPr lang="en-US"/>
              <a:t>Presenter title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accent1"/>
                </a:solidFill>
                <a:latin typeface="+mj-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YYYY</a:t>
            </a:r>
          </a:p>
        </p:txBody>
      </p:sp>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dirty="0"/>
              <a:t>Click icon to add picture</a:t>
            </a:r>
            <a:endParaRPr lang="en-AU" dirty="0"/>
          </a:p>
        </p:txBody>
      </p:sp>
      <p:pic>
        <p:nvPicPr>
          <p:cNvPr id="3" name="Picture 2">
            <a:extLst>
              <a:ext uri="{FF2B5EF4-FFF2-40B4-BE49-F238E27FC236}">
                <a16:creationId xmlns:a16="http://schemas.microsoft.com/office/drawing/2014/main" id="{454040E8-663F-9D55-A412-CF6E1BABF208}"/>
              </a:ext>
            </a:extLst>
          </p:cNvPr>
          <p:cNvPicPr>
            <a:picLocks noChangeAspect="1"/>
          </p:cNvPicPr>
          <p:nvPr userDrawn="1"/>
        </p:nvPicPr>
        <p:blipFill rotWithShape="1">
          <a:blip r:embed="rId2"/>
          <a:srcRect t="4134"/>
          <a:stretch/>
        </p:blipFill>
        <p:spPr>
          <a:xfrm>
            <a:off x="6134780" y="359998"/>
            <a:ext cx="661191" cy="723198"/>
          </a:xfrm>
          <a:prstGeom prst="rect">
            <a:avLst/>
          </a:prstGeom>
        </p:spPr>
      </p:pic>
    </p:spTree>
    <p:extLst>
      <p:ext uri="{BB962C8B-B14F-4D97-AF65-F5344CB8AC3E}">
        <p14:creationId xmlns:p14="http://schemas.microsoft.com/office/powerpoint/2010/main" val="2522913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1">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bg1"/>
                </a:solidFill>
                <a:latin typeface="Public Sans" pitchFamily="2" charset="0"/>
              </a:defRPr>
            </a:lvl1pPr>
          </a:lstStyle>
          <a:p>
            <a:r>
              <a:rPr lang="en-AU" dirty="0"/>
              <a:t>NSW Department of Education</a:t>
            </a:r>
          </a:p>
          <a:p>
            <a:endParaRPr lang="en-AU" dirty="0"/>
          </a:p>
        </p:txBody>
      </p: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mj-lt"/>
              </a:defRPr>
            </a:lvl1pPr>
          </a:lstStyle>
          <a:p>
            <a:pPr>
              <a:lnSpc>
                <a:spcPct val="100000"/>
              </a:lnSpc>
            </a:pPr>
            <a:r>
              <a:rPr lang="en-AU"/>
              <a:t>Divider title</a:t>
            </a:r>
          </a:p>
        </p:txBody>
      </p:sp>
      <p:sp>
        <p:nvSpPr>
          <p:cNvPr id="4" name="Text Placeholder 4">
            <a:extLst>
              <a:ext uri="{FF2B5EF4-FFF2-40B4-BE49-F238E27FC236}">
                <a16:creationId xmlns:a16="http://schemas.microsoft.com/office/drawing/2014/main" id="{E0BFD460-00F6-C078-F72E-C89E7A3AE862}"/>
              </a:ext>
              <a:ext uri="{C183D7F6-B498-43B3-948B-1728B52AA6E4}">
                <adec:decorative xmlns:adec="http://schemas.microsoft.com/office/drawing/2017/decorative" val="0"/>
              </a:ext>
            </a:extLst>
          </p:cNvPr>
          <p:cNvSpPr>
            <a:spLocks noGrp="1"/>
          </p:cNvSpPr>
          <p:nvPr>
            <p:ph type="body" sz="quarter" idx="11" hasCustomPrompt="1"/>
          </p:nvPr>
        </p:nvSpPr>
        <p:spPr>
          <a:xfrm>
            <a:off x="540000" y="2162845"/>
            <a:ext cx="2880000" cy="1638301"/>
          </a:xfrm>
        </p:spPr>
        <p:txBody>
          <a:bodyPr anchor="t">
            <a:noAutofit/>
          </a:bodyPr>
          <a:lstStyle>
            <a:lvl1pPr algn="l">
              <a:lnSpc>
                <a:spcPct val="80000"/>
              </a:lnSpc>
              <a:spcAft>
                <a:spcPts val="0"/>
              </a:spcAft>
              <a:defRPr sz="15000">
                <a:solidFill>
                  <a:schemeClr val="accent4"/>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2864672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2">
    <p:bg>
      <p:bgPr>
        <a:solidFill>
          <a:schemeClr val="accent4"/>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r>
              <a:rPr lang="en-AU" dirty="0"/>
              <a:t>NSW Department of Education</a:t>
            </a:r>
          </a:p>
          <a:p>
            <a:endParaRPr lang="en-AU" dirty="0"/>
          </a:p>
        </p:txBody>
      </p: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accent1"/>
                </a:solidFill>
                <a:latin typeface="+mj-lt"/>
              </a:defRPr>
            </a:lvl1pPr>
          </a:lstStyle>
          <a:p>
            <a:pPr>
              <a:lnSpc>
                <a:spcPct val="100000"/>
              </a:lnSpc>
            </a:pPr>
            <a:r>
              <a:rPr lang="en-AU"/>
              <a:t>Divider title</a:t>
            </a:r>
          </a:p>
        </p:txBody>
      </p:sp>
      <p:sp>
        <p:nvSpPr>
          <p:cNvPr id="4" name="Text Placeholder 4">
            <a:extLst>
              <a:ext uri="{FF2B5EF4-FFF2-40B4-BE49-F238E27FC236}">
                <a16:creationId xmlns:a16="http://schemas.microsoft.com/office/drawing/2014/main" id="{E0BFD460-00F6-C078-F72E-C89E7A3AE862}"/>
              </a:ext>
              <a:ext uri="{C183D7F6-B498-43B3-948B-1728B52AA6E4}">
                <adec:decorative xmlns:adec="http://schemas.microsoft.com/office/drawing/2017/decorative" val="0"/>
              </a:ext>
            </a:extLst>
          </p:cNvPr>
          <p:cNvSpPr>
            <a:spLocks noGrp="1"/>
          </p:cNvSpPr>
          <p:nvPr>
            <p:ph type="body" sz="quarter" idx="11" hasCustomPrompt="1"/>
          </p:nvPr>
        </p:nvSpPr>
        <p:spPr>
          <a:xfrm>
            <a:off x="540000" y="2162845"/>
            <a:ext cx="2880000" cy="1638301"/>
          </a:xfrm>
        </p:spPr>
        <p:txBody>
          <a:bodyPr anchor="t">
            <a:noAutofit/>
          </a:bodyPr>
          <a:lstStyle>
            <a:lvl1pPr algn="l">
              <a:lnSpc>
                <a:spcPct val="80000"/>
              </a:lnSpc>
              <a:spcAft>
                <a:spcPts val="0"/>
              </a:spcAft>
              <a:defRPr sz="15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spTree>
    <p:extLst>
      <p:ext uri="{BB962C8B-B14F-4D97-AF65-F5344CB8AC3E}">
        <p14:creationId xmlns:p14="http://schemas.microsoft.com/office/powerpoint/2010/main" val="3836558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3">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B8FB9B9-103C-CE96-6233-29AE6002CCE6}"/>
              </a:ext>
            </a:extLst>
          </p:cNvPr>
          <p:cNvSpPr/>
          <p:nvPr userDrawn="1"/>
        </p:nvSpPr>
        <p:spPr>
          <a:xfrm>
            <a:off x="11027664" y="210312"/>
            <a:ext cx="950975" cy="10332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bg1"/>
                </a:solidFill>
                <a:latin typeface="Public Sans" pitchFamily="2" charset="0"/>
              </a:defRPr>
            </a:lvl1pPr>
          </a:lstStyle>
          <a:p>
            <a:r>
              <a:rPr lang="en-AU" dirty="0"/>
              <a:t>NSW Department of Education</a:t>
            </a:r>
          </a:p>
          <a:p>
            <a:endParaRPr lang="en-AU" dirty="0"/>
          </a:p>
        </p:txBody>
      </p:sp>
      <p:sp>
        <p:nvSpPr>
          <p:cNvPr id="2" name="Title 1"/>
          <p:cNvSpPr>
            <a:spLocks noGrp="1"/>
          </p:cNvSpPr>
          <p:nvPr>
            <p:ph type="ctrTitle" hasCustomPrompt="1"/>
          </p:nvPr>
        </p:nvSpPr>
        <p:spPr>
          <a:xfrm>
            <a:off x="540000" y="4152935"/>
            <a:ext cx="6217187" cy="1224000"/>
          </a:xfrm>
          <a:ln>
            <a:noFill/>
          </a:ln>
        </p:spPr>
        <p:txBody>
          <a:bodyPr anchor="t">
            <a:noAutofit/>
          </a:bodyPr>
          <a:lstStyle>
            <a:lvl1pPr algn="l">
              <a:lnSpc>
                <a:spcPct val="110000"/>
              </a:lnSpc>
              <a:defRPr sz="4800">
                <a:solidFill>
                  <a:schemeClr val="bg1"/>
                </a:solidFill>
                <a:latin typeface="+mj-lt"/>
              </a:defRPr>
            </a:lvl1pPr>
          </a:lstStyle>
          <a:p>
            <a:pPr>
              <a:lnSpc>
                <a:spcPct val="100000"/>
              </a:lnSpc>
            </a:pPr>
            <a:r>
              <a:rPr lang="en-AU"/>
              <a:t>Divider title</a:t>
            </a:r>
          </a:p>
        </p:txBody>
      </p:sp>
      <p:sp>
        <p:nvSpPr>
          <p:cNvPr id="3" name="Picture Placeholder 4">
            <a:extLst>
              <a:ext uri="{FF2B5EF4-FFF2-40B4-BE49-F238E27FC236}">
                <a16:creationId xmlns:a16="http://schemas.microsoft.com/office/drawing/2014/main" id="{CD048189-D626-F31B-A3F0-9BF80BDFD40C}"/>
              </a:ext>
              <a:ext uri="{C183D7F6-B498-43B3-948B-1728B52AA6E4}">
                <adec:decorative xmlns:adec="http://schemas.microsoft.com/office/drawing/2017/decorative" val="1"/>
              </a:ext>
            </a:extLst>
          </p:cNvPr>
          <p:cNvSpPr>
            <a:spLocks noGrp="1"/>
          </p:cNvSpPr>
          <p:nvPr>
            <p:ph type="pic" sz="quarter" idx="13"/>
          </p:nvPr>
        </p:nvSpPr>
        <p:spPr>
          <a:xfrm>
            <a:off x="7128001" y="0"/>
            <a:ext cx="5063999" cy="6858000"/>
          </a:xfrm>
        </p:spPr>
        <p:txBody>
          <a:bodyPr/>
          <a:lstStyle>
            <a:lvl1pPr>
              <a:defRPr>
                <a:solidFill>
                  <a:schemeClr val="bg1"/>
                </a:solidFill>
              </a:defRPr>
            </a:lvl1pPr>
          </a:lstStyle>
          <a:p>
            <a:r>
              <a:rPr lang="en-US" dirty="0"/>
              <a:t>Click icon to add picture</a:t>
            </a:r>
            <a:endParaRPr lang="en-AU" dirty="0"/>
          </a:p>
        </p:txBody>
      </p:sp>
      <p:sp>
        <p:nvSpPr>
          <p:cNvPr id="10" name="Text Placeholder 4">
            <a:extLst>
              <a:ext uri="{FF2B5EF4-FFF2-40B4-BE49-F238E27FC236}">
                <a16:creationId xmlns:a16="http://schemas.microsoft.com/office/drawing/2014/main" id="{DA50952E-99C6-4BA0-A8E1-7EE82E8084D5}"/>
              </a:ext>
              <a:ext uri="{C183D7F6-B498-43B3-948B-1728B52AA6E4}">
                <adec:decorative xmlns:adec="http://schemas.microsoft.com/office/drawing/2017/decorative" val="0"/>
              </a:ext>
            </a:extLst>
          </p:cNvPr>
          <p:cNvSpPr>
            <a:spLocks noGrp="1"/>
          </p:cNvSpPr>
          <p:nvPr>
            <p:ph type="body" sz="quarter" idx="11" hasCustomPrompt="1"/>
          </p:nvPr>
        </p:nvSpPr>
        <p:spPr>
          <a:xfrm>
            <a:off x="540000" y="2247899"/>
            <a:ext cx="2880000" cy="1638301"/>
          </a:xfrm>
        </p:spPr>
        <p:txBody>
          <a:bodyPr anchor="t">
            <a:noAutofit/>
          </a:bodyPr>
          <a:lstStyle>
            <a:lvl1pPr algn="l">
              <a:lnSpc>
                <a:spcPct val="80000"/>
              </a:lnSpc>
              <a:spcAft>
                <a:spcPts val="0"/>
              </a:spcAft>
              <a:defRPr sz="15000">
                <a:solidFill>
                  <a:schemeClr val="accent4"/>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pic>
        <p:nvPicPr>
          <p:cNvPr id="7" name="Picture 6">
            <a:extLst>
              <a:ext uri="{FF2B5EF4-FFF2-40B4-BE49-F238E27FC236}">
                <a16:creationId xmlns:a16="http://schemas.microsoft.com/office/drawing/2014/main" id="{E1E50149-E853-8C5B-AA8D-D4A37E17848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135329" y="360000"/>
            <a:ext cx="660650" cy="715199"/>
          </a:xfrm>
          <a:prstGeom prst="rect">
            <a:avLst/>
          </a:prstGeom>
        </p:spPr>
      </p:pic>
    </p:spTree>
    <p:extLst>
      <p:ext uri="{BB962C8B-B14F-4D97-AF65-F5344CB8AC3E}">
        <p14:creationId xmlns:p14="http://schemas.microsoft.com/office/powerpoint/2010/main" val="1922215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4">
    <p:bg>
      <p:bgPr>
        <a:solidFill>
          <a:schemeClr val="accent4"/>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B8FB9B9-103C-CE96-6233-29AE6002CCE6}"/>
              </a:ext>
            </a:extLst>
          </p:cNvPr>
          <p:cNvSpPr/>
          <p:nvPr userDrawn="1"/>
        </p:nvSpPr>
        <p:spPr>
          <a:xfrm>
            <a:off x="11027664" y="210312"/>
            <a:ext cx="950975" cy="10332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r>
              <a:rPr lang="en-AU" dirty="0"/>
              <a:t>NSW Department of Education</a:t>
            </a:r>
          </a:p>
          <a:p>
            <a:endParaRPr lang="en-AU" dirty="0"/>
          </a:p>
        </p:txBody>
      </p:sp>
      <p:sp>
        <p:nvSpPr>
          <p:cNvPr id="2" name="Title 1"/>
          <p:cNvSpPr>
            <a:spLocks noGrp="1"/>
          </p:cNvSpPr>
          <p:nvPr>
            <p:ph type="ctrTitle" hasCustomPrompt="1"/>
          </p:nvPr>
        </p:nvSpPr>
        <p:spPr>
          <a:xfrm>
            <a:off x="540000" y="4152935"/>
            <a:ext cx="6217187" cy="1224000"/>
          </a:xfrm>
          <a:ln>
            <a:noFill/>
          </a:ln>
        </p:spPr>
        <p:txBody>
          <a:bodyPr anchor="t">
            <a:noAutofit/>
          </a:bodyPr>
          <a:lstStyle>
            <a:lvl1pPr algn="l">
              <a:lnSpc>
                <a:spcPct val="110000"/>
              </a:lnSpc>
              <a:defRPr sz="4800">
                <a:solidFill>
                  <a:schemeClr val="accent1"/>
                </a:solidFill>
                <a:latin typeface="+mj-lt"/>
              </a:defRPr>
            </a:lvl1pPr>
          </a:lstStyle>
          <a:p>
            <a:pPr>
              <a:lnSpc>
                <a:spcPct val="100000"/>
              </a:lnSpc>
            </a:pPr>
            <a:r>
              <a:rPr lang="en-AU"/>
              <a:t>Divider title</a:t>
            </a:r>
          </a:p>
        </p:txBody>
      </p:sp>
      <p:sp>
        <p:nvSpPr>
          <p:cNvPr id="3" name="Picture Placeholder 4">
            <a:extLst>
              <a:ext uri="{FF2B5EF4-FFF2-40B4-BE49-F238E27FC236}">
                <a16:creationId xmlns:a16="http://schemas.microsoft.com/office/drawing/2014/main" id="{CD048189-D626-F31B-A3F0-9BF80BDFD40C}"/>
              </a:ext>
              <a:ext uri="{C183D7F6-B498-43B3-948B-1728B52AA6E4}">
                <adec:decorative xmlns:adec="http://schemas.microsoft.com/office/drawing/2017/decorative" val="1"/>
              </a:ext>
            </a:extLst>
          </p:cNvPr>
          <p:cNvSpPr>
            <a:spLocks noGrp="1"/>
          </p:cNvSpPr>
          <p:nvPr>
            <p:ph type="pic" sz="quarter" idx="13"/>
          </p:nvPr>
        </p:nvSpPr>
        <p:spPr>
          <a:xfrm>
            <a:off x="7128001" y="0"/>
            <a:ext cx="5063999" cy="6858000"/>
          </a:xfrm>
        </p:spPr>
        <p:txBody>
          <a:bodyPr/>
          <a:lstStyle>
            <a:lvl1pPr>
              <a:defRPr>
                <a:solidFill>
                  <a:schemeClr val="accent2"/>
                </a:solidFill>
              </a:defRPr>
            </a:lvl1pPr>
          </a:lstStyle>
          <a:p>
            <a:r>
              <a:rPr lang="en-US" dirty="0"/>
              <a:t>Click icon to add picture</a:t>
            </a:r>
            <a:endParaRPr lang="en-AU" dirty="0"/>
          </a:p>
        </p:txBody>
      </p:sp>
      <p:sp>
        <p:nvSpPr>
          <p:cNvPr id="10" name="Text Placeholder 4">
            <a:extLst>
              <a:ext uri="{FF2B5EF4-FFF2-40B4-BE49-F238E27FC236}">
                <a16:creationId xmlns:a16="http://schemas.microsoft.com/office/drawing/2014/main" id="{DA50952E-99C6-4BA0-A8E1-7EE82E8084D5}"/>
              </a:ext>
              <a:ext uri="{C183D7F6-B498-43B3-948B-1728B52AA6E4}">
                <adec:decorative xmlns:adec="http://schemas.microsoft.com/office/drawing/2017/decorative" val="0"/>
              </a:ext>
            </a:extLst>
          </p:cNvPr>
          <p:cNvSpPr>
            <a:spLocks noGrp="1"/>
          </p:cNvSpPr>
          <p:nvPr>
            <p:ph type="body" sz="quarter" idx="11" hasCustomPrompt="1"/>
          </p:nvPr>
        </p:nvSpPr>
        <p:spPr>
          <a:xfrm>
            <a:off x="540000" y="2247899"/>
            <a:ext cx="2880000" cy="1638301"/>
          </a:xfrm>
        </p:spPr>
        <p:txBody>
          <a:bodyPr anchor="t">
            <a:noAutofit/>
          </a:bodyPr>
          <a:lstStyle>
            <a:lvl1pPr algn="l">
              <a:lnSpc>
                <a:spcPct val="80000"/>
              </a:lnSpc>
              <a:spcAft>
                <a:spcPts val="0"/>
              </a:spcAft>
              <a:defRPr sz="15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pic>
        <p:nvPicPr>
          <p:cNvPr id="5" name="Picture 4">
            <a:extLst>
              <a:ext uri="{FF2B5EF4-FFF2-40B4-BE49-F238E27FC236}">
                <a16:creationId xmlns:a16="http://schemas.microsoft.com/office/drawing/2014/main" id="{BE67997B-1EF6-0F8C-A7CA-C69549ADFDAA}"/>
              </a:ext>
            </a:extLst>
          </p:cNvPr>
          <p:cNvPicPr>
            <a:picLocks noChangeAspect="1"/>
          </p:cNvPicPr>
          <p:nvPr userDrawn="1"/>
        </p:nvPicPr>
        <p:blipFill rotWithShape="1">
          <a:blip r:embed="rId2"/>
          <a:srcRect t="4134"/>
          <a:stretch/>
        </p:blipFill>
        <p:spPr>
          <a:xfrm>
            <a:off x="6134780" y="359998"/>
            <a:ext cx="661191" cy="723198"/>
          </a:xfrm>
          <a:prstGeom prst="rect">
            <a:avLst/>
          </a:prstGeom>
        </p:spPr>
      </p:pic>
    </p:spTree>
    <p:extLst>
      <p:ext uri="{BB962C8B-B14F-4D97-AF65-F5344CB8AC3E}">
        <p14:creationId xmlns:p14="http://schemas.microsoft.com/office/powerpoint/2010/main" val="781487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US"/>
              <a:t>Click to edit Master title style</a:t>
            </a:r>
          </a:p>
        </p:txBody>
      </p:sp>
      <p:pic>
        <p:nvPicPr>
          <p:cNvPr id="8" name="Picture 7" descr="NSW Government logo">
            <a:extLst>
              <a:ext uri="{FF2B5EF4-FFF2-40B4-BE49-F238E27FC236}">
                <a16:creationId xmlns:a16="http://schemas.microsoft.com/office/drawing/2014/main" id="{CCBF5FED-71CD-4122-8BE4-CA4C03A99224}"/>
              </a:ext>
            </a:extLst>
          </p:cNvPr>
          <p:cNvPicPr>
            <a:picLocks noChangeAspect="1"/>
          </p:cNvPicPr>
          <p:nvPr userDrawn="1"/>
        </p:nvPicPr>
        <p:blipFill>
          <a:blip r:embed="rId31"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marL="0" marR="0" lvl="0"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Click to edit Master text styles</a:t>
            </a:r>
          </a:p>
          <a:p>
            <a:pPr marL="0" marR="0" lvl="1"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Second level</a:t>
            </a:r>
          </a:p>
          <a:p>
            <a:pPr marL="0" marR="0" lvl="2"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Third level</a:t>
            </a:r>
          </a:p>
          <a:p>
            <a:pPr marL="0" marR="0" lvl="3"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Fourth level</a:t>
            </a:r>
          </a:p>
          <a:p>
            <a:pPr marL="0" marR="0" lvl="4"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Fifth level</a:t>
            </a: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4123316428"/>
      </p:ext>
    </p:extLst>
  </p:cSld>
  <p:clrMap bg1="lt1" tx1="dk1" bg2="lt2" tx2="dk2" accent1="accent1" accent2="accent2" accent3="accent3" accent4="accent4" accent5="accent5" accent6="accent6" hlink="hlink" folHlink="folHlink"/>
  <p:sldLayoutIdLst>
    <p:sldLayoutId id="2147483661" r:id="rId1"/>
    <p:sldLayoutId id="2147483703" r:id="rId2"/>
    <p:sldLayoutId id="2147483702" r:id="rId3"/>
    <p:sldLayoutId id="2147483728" r:id="rId4"/>
    <p:sldLayoutId id="2147483729" r:id="rId5"/>
    <p:sldLayoutId id="2147483731" r:id="rId6"/>
    <p:sldLayoutId id="2147483730" r:id="rId7"/>
    <p:sldLayoutId id="2147483732" r:id="rId8"/>
    <p:sldLayoutId id="2147483740" r:id="rId9"/>
    <p:sldLayoutId id="2147483715" r:id="rId10"/>
    <p:sldLayoutId id="2147483736" r:id="rId11"/>
    <p:sldLayoutId id="2147483737" r:id="rId12"/>
    <p:sldLayoutId id="2147483738" r:id="rId13"/>
    <p:sldLayoutId id="2147483716" r:id="rId14"/>
    <p:sldLayoutId id="2147483717" r:id="rId15"/>
    <p:sldLayoutId id="2147483718" r:id="rId16"/>
    <p:sldLayoutId id="2147483719" r:id="rId17"/>
    <p:sldLayoutId id="2147483742" r:id="rId18"/>
    <p:sldLayoutId id="2147483720" r:id="rId19"/>
    <p:sldLayoutId id="2147483733" r:id="rId20"/>
    <p:sldLayoutId id="2147483721" r:id="rId21"/>
    <p:sldLayoutId id="2147483734" r:id="rId22"/>
    <p:sldLayoutId id="2147483722" r:id="rId23"/>
    <p:sldLayoutId id="2147483735" r:id="rId24"/>
    <p:sldLayoutId id="2147483723" r:id="rId25"/>
    <p:sldLayoutId id="2147483724" r:id="rId26"/>
    <p:sldLayoutId id="2147483725" r:id="rId27"/>
    <p:sldLayoutId id="2147483745" r:id="rId28"/>
    <p:sldLayoutId id="2147483744" r:id="rId2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0.pn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hyperlink" Target="https://education.nsw.gov.au/rights-and-accountability/copyright" TargetMode="External"/><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7ACA6DE-0425-8EF3-5209-66B57CD3D78E}"/>
              </a:ext>
            </a:extLst>
          </p:cNvPr>
          <p:cNvSpPr>
            <a:spLocks noGrp="1"/>
          </p:cNvSpPr>
          <p:nvPr>
            <p:ph type="ctrTitle"/>
          </p:nvPr>
        </p:nvSpPr>
        <p:spPr/>
        <p:txBody>
          <a:bodyPr/>
          <a:lstStyle/>
          <a:p>
            <a:r>
              <a:rPr lang="en-AU" dirty="0"/>
              <a:t>Multiplying multiple ways</a:t>
            </a:r>
          </a:p>
        </p:txBody>
      </p:sp>
      <p:sp>
        <p:nvSpPr>
          <p:cNvPr id="3" name="Footer Placeholder 2">
            <a:extLst>
              <a:ext uri="{FF2B5EF4-FFF2-40B4-BE49-F238E27FC236}">
                <a16:creationId xmlns:a16="http://schemas.microsoft.com/office/drawing/2014/main" id="{8396F773-FCED-2CBE-9BE7-2C35CA2E1C29}"/>
              </a:ext>
            </a:extLst>
          </p:cNvPr>
          <p:cNvSpPr>
            <a:spLocks noGrp="1"/>
          </p:cNvSpPr>
          <p:nvPr>
            <p:ph type="ftr" sz="quarter" idx="3"/>
          </p:nvPr>
        </p:nvSpPr>
        <p:spPr/>
        <p:txBody>
          <a:bodyPr/>
          <a:lstStyle/>
          <a:p>
            <a:r>
              <a:rPr lang="en-US" dirty="0">
                <a:latin typeface="+mj-lt"/>
              </a:rPr>
              <a:t>NSW Department of Education</a:t>
            </a:r>
            <a:endParaRPr lang="en-AU" dirty="0">
              <a:latin typeface="+mj-lt"/>
            </a:endParaRPr>
          </a:p>
        </p:txBody>
      </p:sp>
    </p:spTree>
    <p:extLst>
      <p:ext uri="{BB962C8B-B14F-4D97-AF65-F5344CB8AC3E}">
        <p14:creationId xmlns:p14="http://schemas.microsoft.com/office/powerpoint/2010/main" val="3180838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80C0F84-C528-A726-6D08-0AF549433E03}"/>
              </a:ext>
            </a:extLst>
          </p:cNvPr>
          <p:cNvSpPr>
            <a:spLocks noGrp="1"/>
          </p:cNvSpPr>
          <p:nvPr>
            <p:ph type="title"/>
          </p:nvPr>
        </p:nvSpPr>
        <p:spPr/>
        <p:txBody>
          <a:bodyPr/>
          <a:lstStyle/>
          <a:p>
            <a:r>
              <a:rPr lang="en-AU" dirty="0"/>
              <a:t>Multiplying multiple ways (7)</a:t>
            </a:r>
          </a:p>
        </p:txBody>
      </p:sp>
      <p:sp>
        <p:nvSpPr>
          <p:cNvPr id="6" name="Text Placeholder 5">
            <a:extLst>
              <a:ext uri="{FF2B5EF4-FFF2-40B4-BE49-F238E27FC236}">
                <a16:creationId xmlns:a16="http://schemas.microsoft.com/office/drawing/2014/main" id="{09E8F95C-E9B2-C872-3924-E38C255A662C}"/>
              </a:ext>
            </a:extLst>
          </p:cNvPr>
          <p:cNvSpPr>
            <a:spLocks noGrp="1"/>
          </p:cNvSpPr>
          <p:nvPr>
            <p:ph type="body" sz="quarter" idx="18"/>
          </p:nvPr>
        </p:nvSpPr>
        <p:spPr/>
        <p:txBody>
          <a:bodyPr/>
          <a:lstStyle/>
          <a:p>
            <a:r>
              <a:rPr lang="en-AU" dirty="0"/>
              <a:t>Path – worked example self-explanation prompts</a:t>
            </a:r>
          </a:p>
        </p:txBody>
      </p:sp>
      <mc:AlternateContent xmlns:mc="http://schemas.openxmlformats.org/markup-compatibility/2006" xmlns:a14="http://schemas.microsoft.com/office/drawing/2010/main">
        <mc:Choice Requires="a14">
          <p:sp>
            <p:nvSpPr>
              <p:cNvPr id="8" name="Content Placeholder 7">
                <a:extLst>
                  <a:ext uri="{FF2B5EF4-FFF2-40B4-BE49-F238E27FC236}">
                    <a16:creationId xmlns:a16="http://schemas.microsoft.com/office/drawing/2014/main" id="{AB34C76D-533B-3694-77A2-D5CC0339FB87}"/>
                  </a:ext>
                </a:extLst>
              </p:cNvPr>
              <p:cNvSpPr>
                <a:spLocks noGrp="1"/>
              </p:cNvSpPr>
              <p:nvPr>
                <p:ph idx="1"/>
              </p:nvPr>
            </p:nvSpPr>
            <p:spPr>
              <a:xfrm>
                <a:off x="360000" y="1533863"/>
                <a:ext cx="11484000" cy="4536000"/>
              </a:xfrm>
            </p:spPr>
            <p:txBody>
              <a:bodyPr/>
              <a:lstStyle/>
              <a:p>
                <a:r>
                  <a:rPr lang="en-AU" b="0" dirty="0"/>
                  <a:t>Simplify </a:t>
                </a:r>
                <a14:m>
                  <m:oMath xmlns:m="http://schemas.openxmlformats.org/officeDocument/2006/math">
                    <m:f>
                      <m:fPr>
                        <m:ctrlPr>
                          <a:rPr lang="en-AU" b="0" i="1" smtClean="0">
                            <a:latin typeface="Cambria Math" panose="02040503050406030204" pitchFamily="18" charset="0"/>
                          </a:rPr>
                        </m:ctrlPr>
                      </m:fPr>
                      <m:num>
                        <m:r>
                          <a:rPr lang="en-AU" b="0" i="1" smtClean="0">
                            <a:latin typeface="Cambria Math" panose="02040503050406030204" pitchFamily="18" charset="0"/>
                          </a:rPr>
                          <m:t>3</m:t>
                        </m:r>
                      </m:num>
                      <m:den>
                        <m:r>
                          <a:rPr lang="en-AU" b="0" i="1" smtClean="0">
                            <a:latin typeface="Cambria Math" panose="02040503050406030204" pitchFamily="18" charset="0"/>
                          </a:rPr>
                          <m:t>5</m:t>
                        </m:r>
                        <m:r>
                          <a:rPr lang="en-AU" b="0" i="1" smtClean="0">
                            <a:latin typeface="Cambria Math" panose="02040503050406030204" pitchFamily="18" charset="0"/>
                          </a:rPr>
                          <m:t>𝑥</m:t>
                        </m:r>
                      </m:den>
                    </m:f>
                    <m:r>
                      <a:rPr lang="en-AU" b="0" i="1" smtClean="0">
                        <a:latin typeface="Cambria Math" panose="02040503050406030204" pitchFamily="18" charset="0"/>
                        <a:ea typeface="Cambria Math" panose="02040503050406030204" pitchFamily="18" charset="0"/>
                      </a:rPr>
                      <m:t>×</m:t>
                    </m:r>
                    <m:f>
                      <m:fPr>
                        <m:ctrlPr>
                          <a:rPr lang="en-AU" b="0" i="1" smtClean="0">
                            <a:latin typeface="Cambria Math" panose="02040503050406030204" pitchFamily="18" charset="0"/>
                            <a:ea typeface="Cambria Math" panose="02040503050406030204" pitchFamily="18" charset="0"/>
                          </a:rPr>
                        </m:ctrlPr>
                      </m:fPr>
                      <m:num>
                        <m:r>
                          <a:rPr lang="en-AU" b="0" i="1" smtClean="0">
                            <a:latin typeface="Cambria Math" panose="02040503050406030204" pitchFamily="18" charset="0"/>
                            <a:ea typeface="Cambria Math" panose="02040503050406030204" pitchFamily="18" charset="0"/>
                          </a:rPr>
                          <m:t>2</m:t>
                        </m:r>
                        <m:r>
                          <a:rPr lang="en-AU" b="0" i="1" smtClean="0">
                            <a:latin typeface="Cambria Math" panose="02040503050406030204" pitchFamily="18" charset="0"/>
                            <a:ea typeface="Cambria Math" panose="02040503050406030204" pitchFamily="18" charset="0"/>
                          </a:rPr>
                          <m:t>𝑦</m:t>
                        </m:r>
                      </m:num>
                      <m:den>
                        <m:r>
                          <a:rPr lang="en-AU" b="0" i="1" smtClean="0">
                            <a:latin typeface="Cambria Math" panose="02040503050406030204" pitchFamily="18" charset="0"/>
                            <a:ea typeface="Cambria Math" panose="02040503050406030204" pitchFamily="18" charset="0"/>
                          </a:rPr>
                          <m:t>6</m:t>
                        </m:r>
                      </m:den>
                    </m:f>
                  </m:oMath>
                </a14:m>
                <a:endParaRPr lang="en-AU" dirty="0"/>
              </a:p>
              <a:p>
                <a:pPr/>
                <a14:m>
                  <m:oMathPara xmlns:m="http://schemas.openxmlformats.org/officeDocument/2006/math">
                    <m:oMathParaPr>
                      <m:jc m:val="centerGroup"/>
                    </m:oMathParaPr>
                    <m:oMath xmlns:m="http://schemas.openxmlformats.org/officeDocument/2006/math">
                      <m:f>
                        <m:fPr>
                          <m:ctrlPr>
                            <a:rPr lang="en-AU" b="0" i="1" smtClean="0">
                              <a:latin typeface="Cambria Math" panose="02040503050406030204" pitchFamily="18" charset="0"/>
                            </a:rPr>
                          </m:ctrlPr>
                        </m:fPr>
                        <m:num>
                          <m:r>
                            <a:rPr lang="en-AU" b="0" i="1" smtClean="0">
                              <a:latin typeface="Cambria Math" panose="02040503050406030204" pitchFamily="18" charset="0"/>
                            </a:rPr>
                            <m:t>3</m:t>
                          </m:r>
                        </m:num>
                        <m:den>
                          <m:r>
                            <a:rPr lang="en-AU" b="0" i="1" smtClean="0">
                              <a:latin typeface="Cambria Math" panose="02040503050406030204" pitchFamily="18" charset="0"/>
                            </a:rPr>
                            <m:t>5</m:t>
                          </m:r>
                          <m:r>
                            <a:rPr lang="en-AU" b="0" i="1" smtClean="0">
                              <a:latin typeface="Cambria Math" panose="02040503050406030204" pitchFamily="18" charset="0"/>
                            </a:rPr>
                            <m:t>𝑥</m:t>
                          </m:r>
                        </m:den>
                      </m:f>
                      <m:r>
                        <a:rPr lang="en-AU" b="0" i="1" smtClean="0">
                          <a:latin typeface="Cambria Math" panose="02040503050406030204" pitchFamily="18" charset="0"/>
                          <a:ea typeface="Cambria Math" panose="02040503050406030204" pitchFamily="18" charset="0"/>
                        </a:rPr>
                        <m:t>×</m:t>
                      </m:r>
                      <m:f>
                        <m:fPr>
                          <m:ctrlPr>
                            <a:rPr lang="en-AU" b="0" i="1" smtClean="0">
                              <a:latin typeface="Cambria Math" panose="02040503050406030204" pitchFamily="18" charset="0"/>
                              <a:ea typeface="Cambria Math" panose="02040503050406030204" pitchFamily="18" charset="0"/>
                            </a:rPr>
                          </m:ctrlPr>
                        </m:fPr>
                        <m:num>
                          <m:r>
                            <a:rPr lang="en-AU" b="0" i="1" smtClean="0">
                              <a:latin typeface="Cambria Math" panose="02040503050406030204" pitchFamily="18" charset="0"/>
                              <a:ea typeface="Cambria Math" panose="02040503050406030204" pitchFamily="18" charset="0"/>
                            </a:rPr>
                            <m:t>2</m:t>
                          </m:r>
                          <m:r>
                            <a:rPr lang="en-AU" b="0" i="1" smtClean="0">
                              <a:latin typeface="Cambria Math" panose="02040503050406030204" pitchFamily="18" charset="0"/>
                              <a:ea typeface="Cambria Math" panose="02040503050406030204" pitchFamily="18" charset="0"/>
                            </a:rPr>
                            <m:t>𝑦</m:t>
                          </m:r>
                        </m:num>
                        <m:den>
                          <m:r>
                            <a:rPr lang="en-AU" b="0" i="1" smtClean="0">
                              <a:latin typeface="Cambria Math" panose="02040503050406030204" pitchFamily="18" charset="0"/>
                              <a:ea typeface="Cambria Math" panose="02040503050406030204" pitchFamily="18" charset="0"/>
                            </a:rPr>
                            <m:t>6</m:t>
                          </m:r>
                        </m:den>
                      </m:f>
                    </m:oMath>
                  </m:oMathPara>
                </a14:m>
                <a:endParaRPr lang="en-AU" b="0" i="1" dirty="0">
                  <a:latin typeface="Cambria Math" panose="02040503050406030204" pitchFamily="18" charset="0"/>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AU" i="1">
                          <a:latin typeface="Cambria Math" panose="02040503050406030204" pitchFamily="18" charset="0"/>
                        </a:rPr>
                        <m:t>=</m:t>
                      </m:r>
                      <m:f>
                        <m:fPr>
                          <m:ctrlPr>
                            <a:rPr lang="en-AU" i="1">
                              <a:latin typeface="Cambria Math" panose="02040503050406030204" pitchFamily="18" charset="0"/>
                              <a:ea typeface="Cambria Math" panose="02040503050406030204" pitchFamily="18" charset="0"/>
                            </a:rPr>
                          </m:ctrlPr>
                        </m:fPr>
                        <m:num>
                          <m:r>
                            <a:rPr lang="en-AU" i="1">
                              <a:latin typeface="Cambria Math" panose="02040503050406030204" pitchFamily="18" charset="0"/>
                            </a:rPr>
                            <m:t>3</m:t>
                          </m:r>
                          <m:r>
                            <a:rPr lang="en-AU" i="1">
                              <a:latin typeface="Cambria Math" panose="02040503050406030204" pitchFamily="18" charset="0"/>
                              <a:ea typeface="Cambria Math" panose="02040503050406030204" pitchFamily="18" charset="0"/>
                            </a:rPr>
                            <m:t>×2×</m:t>
                          </m:r>
                          <m:r>
                            <a:rPr lang="en-AU" i="1">
                              <a:latin typeface="Cambria Math" panose="02040503050406030204" pitchFamily="18" charset="0"/>
                              <a:ea typeface="Cambria Math" panose="02040503050406030204" pitchFamily="18" charset="0"/>
                            </a:rPr>
                            <m:t>𝑦</m:t>
                          </m:r>
                        </m:num>
                        <m:den>
                          <m:r>
                            <a:rPr lang="en-AU" i="1">
                              <a:latin typeface="Cambria Math" panose="02040503050406030204" pitchFamily="18" charset="0"/>
                              <a:ea typeface="Cambria Math" panose="02040503050406030204" pitchFamily="18" charset="0"/>
                            </a:rPr>
                            <m:t>5×</m:t>
                          </m:r>
                          <m:r>
                            <a:rPr lang="en-AU" i="1">
                              <a:latin typeface="Cambria Math" panose="02040503050406030204" pitchFamily="18" charset="0"/>
                              <a:ea typeface="Cambria Math" panose="02040503050406030204" pitchFamily="18" charset="0"/>
                            </a:rPr>
                            <m:t>𝑥</m:t>
                          </m:r>
                          <m:r>
                            <a:rPr lang="en-AU" i="1">
                              <a:latin typeface="Cambria Math" panose="02040503050406030204" pitchFamily="18" charset="0"/>
                              <a:ea typeface="Cambria Math" panose="02040503050406030204" pitchFamily="18" charset="0"/>
                            </a:rPr>
                            <m:t>×</m:t>
                          </m:r>
                          <m:r>
                            <a:rPr lang="en-AU" i="1">
                              <a:latin typeface="Cambria Math" panose="02040503050406030204" pitchFamily="18" charset="0"/>
                              <a:ea typeface="Cambria Math" panose="02040503050406030204" pitchFamily="18" charset="0"/>
                            </a:rPr>
                            <m:t>𝑦</m:t>
                          </m:r>
                          <m:r>
                            <a:rPr lang="en-AU" i="1">
                              <a:latin typeface="Cambria Math" panose="02040503050406030204" pitchFamily="18" charset="0"/>
                              <a:ea typeface="Cambria Math" panose="02040503050406030204" pitchFamily="18" charset="0"/>
                            </a:rPr>
                            <m:t>×3×2</m:t>
                          </m:r>
                        </m:den>
                      </m:f>
                    </m:oMath>
                    <m:oMath xmlns:m="http://schemas.openxmlformats.org/officeDocument/2006/math">
                      <m:r>
                        <a:rPr lang="en-AU" i="1">
                          <a:latin typeface="Cambria Math" panose="02040503050406030204" pitchFamily="18" charset="0"/>
                          <a:ea typeface="Cambria Math" panose="02040503050406030204" pitchFamily="18" charset="0"/>
                        </a:rPr>
                        <m:t>=</m:t>
                      </m:r>
                      <m:f>
                        <m:fPr>
                          <m:ctrlPr>
                            <a:rPr lang="en-AU" i="1">
                              <a:latin typeface="Cambria Math" panose="02040503050406030204" pitchFamily="18" charset="0"/>
                              <a:ea typeface="Cambria Math" panose="02040503050406030204" pitchFamily="18" charset="0"/>
                            </a:rPr>
                          </m:ctrlPr>
                        </m:fPr>
                        <m:num>
                          <m:r>
                            <a:rPr lang="en-AU" i="1">
                              <a:solidFill>
                                <a:schemeClr val="tx2"/>
                              </a:solidFill>
                              <a:latin typeface="Cambria Math" panose="02040503050406030204" pitchFamily="18" charset="0"/>
                              <a:ea typeface="Cambria Math" panose="02040503050406030204" pitchFamily="18" charset="0"/>
                            </a:rPr>
                            <m:t>3</m:t>
                          </m:r>
                          <m:r>
                            <a:rPr lang="en-AU" i="1">
                              <a:latin typeface="Cambria Math" panose="02040503050406030204" pitchFamily="18" charset="0"/>
                              <a:ea typeface="Cambria Math" panose="02040503050406030204" pitchFamily="18" charset="0"/>
                            </a:rPr>
                            <m:t>×</m:t>
                          </m:r>
                          <m:r>
                            <a:rPr lang="en-AU" i="1">
                              <a:solidFill>
                                <a:schemeClr val="accent2"/>
                              </a:solidFill>
                              <a:latin typeface="Cambria Math" panose="02040503050406030204" pitchFamily="18" charset="0"/>
                              <a:ea typeface="Cambria Math" panose="02040503050406030204" pitchFamily="18" charset="0"/>
                            </a:rPr>
                            <m:t>2</m:t>
                          </m:r>
                          <m:r>
                            <a:rPr lang="en-AU" i="1">
                              <a:latin typeface="Cambria Math" panose="02040503050406030204" pitchFamily="18" charset="0"/>
                              <a:ea typeface="Cambria Math" panose="02040503050406030204" pitchFamily="18" charset="0"/>
                            </a:rPr>
                            <m:t>×</m:t>
                          </m:r>
                          <m:r>
                            <a:rPr lang="en-AU" i="1">
                              <a:solidFill>
                                <a:srgbClr val="00B050"/>
                              </a:solidFill>
                              <a:latin typeface="Cambria Math" panose="02040503050406030204" pitchFamily="18" charset="0"/>
                              <a:ea typeface="Cambria Math" panose="02040503050406030204" pitchFamily="18" charset="0"/>
                            </a:rPr>
                            <m:t>𝑦</m:t>
                          </m:r>
                        </m:num>
                        <m:den>
                          <m:r>
                            <a:rPr lang="en-AU" i="1">
                              <a:solidFill>
                                <a:schemeClr val="tx2"/>
                              </a:solidFill>
                              <a:latin typeface="Cambria Math" panose="02040503050406030204" pitchFamily="18" charset="0"/>
                              <a:ea typeface="Cambria Math" panose="02040503050406030204" pitchFamily="18" charset="0"/>
                            </a:rPr>
                            <m:t>3</m:t>
                          </m:r>
                          <m:r>
                            <a:rPr lang="en-AU" i="1">
                              <a:latin typeface="Cambria Math" panose="02040503050406030204" pitchFamily="18" charset="0"/>
                              <a:ea typeface="Cambria Math" panose="02040503050406030204" pitchFamily="18" charset="0"/>
                            </a:rPr>
                            <m:t>×</m:t>
                          </m:r>
                          <m:r>
                            <a:rPr lang="en-AU" i="1">
                              <a:solidFill>
                                <a:schemeClr val="accent2"/>
                              </a:solidFill>
                              <a:latin typeface="Cambria Math" panose="02040503050406030204" pitchFamily="18" charset="0"/>
                              <a:ea typeface="Cambria Math" panose="02040503050406030204" pitchFamily="18" charset="0"/>
                            </a:rPr>
                            <m:t>2</m:t>
                          </m:r>
                          <m:r>
                            <a:rPr lang="en-AU" i="1">
                              <a:latin typeface="Cambria Math" panose="02040503050406030204" pitchFamily="18" charset="0"/>
                              <a:ea typeface="Cambria Math" panose="02040503050406030204" pitchFamily="18" charset="0"/>
                            </a:rPr>
                            <m:t>×</m:t>
                          </m:r>
                          <m:r>
                            <a:rPr lang="en-AU" i="1">
                              <a:solidFill>
                                <a:srgbClr val="00B050"/>
                              </a:solidFill>
                              <a:latin typeface="Cambria Math" panose="02040503050406030204" pitchFamily="18" charset="0"/>
                              <a:ea typeface="Cambria Math" panose="02040503050406030204" pitchFamily="18" charset="0"/>
                            </a:rPr>
                            <m:t>𝑦</m:t>
                          </m:r>
                          <m:r>
                            <a:rPr lang="en-AU" i="1">
                              <a:latin typeface="Cambria Math" panose="02040503050406030204" pitchFamily="18" charset="0"/>
                              <a:ea typeface="Cambria Math" panose="02040503050406030204" pitchFamily="18" charset="0"/>
                            </a:rPr>
                            <m:t>×5×</m:t>
                          </m:r>
                          <m:r>
                            <a:rPr lang="en-AU" i="1">
                              <a:latin typeface="Cambria Math" panose="02040503050406030204" pitchFamily="18" charset="0"/>
                              <a:ea typeface="Cambria Math" panose="02040503050406030204" pitchFamily="18" charset="0"/>
                            </a:rPr>
                            <m:t>𝑥</m:t>
                          </m:r>
                        </m:den>
                      </m:f>
                    </m:oMath>
                    <m:oMath xmlns:m="http://schemas.openxmlformats.org/officeDocument/2006/math">
                      <m:r>
                        <a:rPr lang="en-AU" b="0" i="1" smtClean="0">
                          <a:latin typeface="Cambria Math" panose="02040503050406030204" pitchFamily="18" charset="0"/>
                        </a:rPr>
                        <m:t>=</m:t>
                      </m:r>
                      <m:f>
                        <m:fPr>
                          <m:ctrlPr>
                            <a:rPr lang="en-AU" b="0" i="1" smtClean="0">
                              <a:latin typeface="Cambria Math" panose="02040503050406030204" pitchFamily="18" charset="0"/>
                            </a:rPr>
                          </m:ctrlPr>
                        </m:fPr>
                        <m:num>
                          <m:r>
                            <a:rPr lang="en-AU" b="0" i="1" smtClean="0">
                              <a:latin typeface="Cambria Math" panose="02040503050406030204" pitchFamily="18" charset="0"/>
                            </a:rPr>
                            <m:t>1</m:t>
                          </m:r>
                        </m:num>
                        <m:den>
                          <m:r>
                            <a:rPr lang="en-AU" b="0" i="1" smtClean="0">
                              <a:latin typeface="Cambria Math" panose="02040503050406030204" pitchFamily="18" charset="0"/>
                            </a:rPr>
                            <m:t>5</m:t>
                          </m:r>
                          <m:r>
                            <a:rPr lang="en-AU" b="0" i="1" smtClean="0">
                              <a:latin typeface="Cambria Math" panose="02040503050406030204" pitchFamily="18" charset="0"/>
                            </a:rPr>
                            <m:t>𝑥</m:t>
                          </m:r>
                        </m:den>
                      </m:f>
                    </m:oMath>
                  </m:oMathPara>
                </a14:m>
                <a:endParaRPr lang="en-AU" dirty="0"/>
              </a:p>
              <a:p>
                <a:endParaRPr lang="en-AU" dirty="0"/>
              </a:p>
              <a:p>
                <a:endParaRPr lang="en-AU" dirty="0"/>
              </a:p>
            </p:txBody>
          </p:sp>
        </mc:Choice>
        <mc:Fallback xmlns="">
          <p:sp>
            <p:nvSpPr>
              <p:cNvPr id="8" name="Content Placeholder 7">
                <a:extLst>
                  <a:ext uri="{FF2B5EF4-FFF2-40B4-BE49-F238E27FC236}">
                    <a16:creationId xmlns:a16="http://schemas.microsoft.com/office/drawing/2014/main" id="{AB34C76D-533B-3694-77A2-D5CC0339FB87}"/>
                  </a:ext>
                </a:extLst>
              </p:cNvPr>
              <p:cNvSpPr>
                <a:spLocks noGrp="1" noRot="1" noChangeAspect="1" noMove="1" noResize="1" noEditPoints="1" noAdjustHandles="1" noChangeArrowheads="1" noChangeShapeType="1" noTextEdit="1"/>
              </p:cNvSpPr>
              <p:nvPr>
                <p:ph idx="1"/>
              </p:nvPr>
            </p:nvSpPr>
            <p:spPr>
              <a:xfrm>
                <a:off x="360000" y="1533863"/>
                <a:ext cx="11484000" cy="4536000"/>
              </a:xfrm>
              <a:blipFill>
                <a:blip r:embed="rId2"/>
                <a:stretch>
                  <a:fillRect l="-1215"/>
                </a:stretch>
              </a:blipFill>
            </p:spPr>
            <p:txBody>
              <a:bodyPr/>
              <a:lstStyle/>
              <a:p>
                <a:r>
                  <a:rPr lang="en-US">
                    <a:noFill/>
                  </a:rPr>
                  <a:t> </a:t>
                </a:r>
              </a:p>
            </p:txBody>
          </p:sp>
        </mc:Fallback>
      </mc:AlternateContent>
      <p:sp>
        <p:nvSpPr>
          <p:cNvPr id="11" name="Speech Bubble: Oval 10">
            <a:extLst>
              <a:ext uri="{FF2B5EF4-FFF2-40B4-BE49-F238E27FC236}">
                <a16:creationId xmlns:a16="http://schemas.microsoft.com/office/drawing/2014/main" id="{DA6D24E2-69AA-1128-197C-9FFD73F5C40D}"/>
              </a:ext>
            </a:extLst>
          </p:cNvPr>
          <p:cNvSpPr/>
          <p:nvPr/>
        </p:nvSpPr>
        <p:spPr>
          <a:xfrm>
            <a:off x="1839311" y="4210259"/>
            <a:ext cx="2513548" cy="1113878"/>
          </a:xfrm>
          <a:prstGeom prst="wedgeRoundRectCallout">
            <a:avLst>
              <a:gd name="adj1" fmla="val 91480"/>
              <a:gd name="adj2" fmla="val 2578"/>
              <a:gd name="adj3" fmla="val 16667"/>
            </a:avLst>
          </a:prstGeom>
          <a:solidFill>
            <a:schemeClr val="accent1"/>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nSpc>
                <a:spcPct val="150000"/>
              </a:lnSpc>
            </a:pPr>
            <a:r>
              <a:rPr lang="en-AU" sz="1800" dirty="0"/>
              <a:t>Why can we remove the 3 but not the 5?</a:t>
            </a:r>
          </a:p>
        </p:txBody>
      </p:sp>
      <p:sp>
        <p:nvSpPr>
          <p:cNvPr id="3" name="Speech Bubble: Oval 2">
            <a:extLst>
              <a:ext uri="{FF2B5EF4-FFF2-40B4-BE49-F238E27FC236}">
                <a16:creationId xmlns:a16="http://schemas.microsoft.com/office/drawing/2014/main" id="{85DC42AD-EB1F-B3E5-4FA6-0BD015DE76CE}"/>
              </a:ext>
            </a:extLst>
          </p:cNvPr>
          <p:cNvSpPr/>
          <p:nvPr/>
        </p:nvSpPr>
        <p:spPr>
          <a:xfrm>
            <a:off x="7767707" y="2611794"/>
            <a:ext cx="2318704" cy="1113878"/>
          </a:xfrm>
          <a:prstGeom prst="wedgeRoundRectCallout">
            <a:avLst>
              <a:gd name="adj1" fmla="val -90186"/>
              <a:gd name="adj2" fmla="val 32044"/>
              <a:gd name="adj3" fmla="val 16667"/>
            </a:avLst>
          </a:prstGeom>
          <a:solidFill>
            <a:schemeClr val="accent1"/>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nSpc>
                <a:spcPct val="150000"/>
              </a:lnSpc>
            </a:pPr>
            <a:r>
              <a:rPr lang="en-AU" sz="1800" dirty="0"/>
              <a:t>Why is there one fraction now?</a:t>
            </a:r>
          </a:p>
        </p:txBody>
      </p:sp>
      <p:sp>
        <p:nvSpPr>
          <p:cNvPr id="12" name="Speech Bubble: Oval 11">
            <a:extLst>
              <a:ext uri="{FF2B5EF4-FFF2-40B4-BE49-F238E27FC236}">
                <a16:creationId xmlns:a16="http://schemas.microsoft.com/office/drawing/2014/main" id="{C31CCF58-8FC8-F699-E435-21F72A8FD073}"/>
              </a:ext>
            </a:extLst>
          </p:cNvPr>
          <p:cNvSpPr/>
          <p:nvPr/>
        </p:nvSpPr>
        <p:spPr>
          <a:xfrm>
            <a:off x="7397536" y="5036530"/>
            <a:ext cx="2318705" cy="1113879"/>
          </a:xfrm>
          <a:prstGeom prst="wedgeRoundRectCallout">
            <a:avLst>
              <a:gd name="adj1" fmla="val -109096"/>
              <a:gd name="adj2" fmla="val -33134"/>
              <a:gd name="adj3" fmla="val 16667"/>
            </a:avLst>
          </a:prstGeom>
          <a:solidFill>
            <a:schemeClr val="accent1"/>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nSpc>
                <a:spcPct val="150000"/>
              </a:lnSpc>
            </a:pPr>
            <a:r>
              <a:rPr lang="en-AU" sz="1800" dirty="0"/>
              <a:t>Why is there a 1 in the numerator?</a:t>
            </a:r>
          </a:p>
        </p:txBody>
      </p:sp>
      <p:sp>
        <p:nvSpPr>
          <p:cNvPr id="2" name="Slide Number Placeholder 1">
            <a:extLst>
              <a:ext uri="{FF2B5EF4-FFF2-40B4-BE49-F238E27FC236}">
                <a16:creationId xmlns:a16="http://schemas.microsoft.com/office/drawing/2014/main" id="{29442BF3-4F23-569D-9930-F15ECC563685}"/>
              </a:ext>
            </a:extLst>
          </p:cNvPr>
          <p:cNvSpPr>
            <a:spLocks noGrp="1"/>
          </p:cNvSpPr>
          <p:nvPr>
            <p:ph type="sldNum" sz="quarter" idx="10"/>
          </p:nvPr>
        </p:nvSpPr>
        <p:spPr/>
        <p:txBody>
          <a:bodyPr/>
          <a:lstStyle/>
          <a:p>
            <a:fld id="{10A01DC5-1685-4615-8240-15192985C6A2}" type="slidenum">
              <a:rPr lang="en-AU" smtClean="0"/>
              <a:t>10</a:t>
            </a:fld>
            <a:endParaRPr lang="en-AU" dirty="0"/>
          </a:p>
        </p:txBody>
      </p:sp>
    </p:spTree>
    <p:extLst>
      <p:ext uri="{BB962C8B-B14F-4D97-AF65-F5344CB8AC3E}">
        <p14:creationId xmlns:p14="http://schemas.microsoft.com/office/powerpoint/2010/main" val="1354569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80C0F84-C528-A726-6D08-0AF549433E03}"/>
              </a:ext>
            </a:extLst>
          </p:cNvPr>
          <p:cNvSpPr>
            <a:spLocks noGrp="1"/>
          </p:cNvSpPr>
          <p:nvPr>
            <p:ph type="title"/>
          </p:nvPr>
        </p:nvSpPr>
        <p:spPr/>
        <p:txBody>
          <a:bodyPr/>
          <a:lstStyle/>
          <a:p>
            <a:r>
              <a:rPr lang="en-AU" dirty="0"/>
              <a:t>Multiplying multiple ways (8)</a:t>
            </a:r>
          </a:p>
        </p:txBody>
      </p:sp>
      <p:sp>
        <p:nvSpPr>
          <p:cNvPr id="6" name="Text Placeholder 5">
            <a:extLst>
              <a:ext uri="{FF2B5EF4-FFF2-40B4-BE49-F238E27FC236}">
                <a16:creationId xmlns:a16="http://schemas.microsoft.com/office/drawing/2014/main" id="{09E8F95C-E9B2-C872-3924-E38C255A662C}"/>
              </a:ext>
            </a:extLst>
          </p:cNvPr>
          <p:cNvSpPr>
            <a:spLocks noGrp="1"/>
          </p:cNvSpPr>
          <p:nvPr>
            <p:ph type="body" sz="quarter" idx="18"/>
          </p:nvPr>
        </p:nvSpPr>
        <p:spPr/>
        <p:txBody>
          <a:bodyPr/>
          <a:lstStyle/>
          <a:p>
            <a:r>
              <a:rPr lang="en-AU" dirty="0"/>
              <a:t>Path – Your turn – question</a:t>
            </a:r>
          </a:p>
        </p:txBody>
      </p:sp>
      <mc:AlternateContent xmlns:mc="http://schemas.openxmlformats.org/markup-compatibility/2006" xmlns:a14="http://schemas.microsoft.com/office/drawing/2010/main">
        <mc:Choice Requires="a14">
          <p:sp>
            <p:nvSpPr>
              <p:cNvPr id="5" name="Content Placeholder 4">
                <a:extLst>
                  <a:ext uri="{FF2B5EF4-FFF2-40B4-BE49-F238E27FC236}">
                    <a16:creationId xmlns:a16="http://schemas.microsoft.com/office/drawing/2014/main" id="{A94E55D6-2F4E-BB7B-7428-674C32E4640D}"/>
                  </a:ext>
                </a:extLst>
              </p:cNvPr>
              <p:cNvSpPr>
                <a:spLocks noGrp="1"/>
              </p:cNvSpPr>
              <p:nvPr>
                <p:ph idx="1"/>
              </p:nvPr>
            </p:nvSpPr>
            <p:spPr>
              <a:xfrm>
                <a:off x="360000" y="1535920"/>
                <a:ext cx="10982451" cy="4536000"/>
              </a:xfrm>
            </p:spPr>
            <p:txBody>
              <a:bodyPr/>
              <a:lstStyle/>
              <a:p>
                <a:r>
                  <a:rPr lang="en-AU" b="0" dirty="0"/>
                  <a:t>Simplify </a:t>
                </a:r>
                <a14:m>
                  <m:oMath xmlns:m="http://schemas.openxmlformats.org/officeDocument/2006/math">
                    <m:f>
                      <m:fPr>
                        <m:ctrlPr>
                          <a:rPr lang="en-AU" b="0" i="1" smtClean="0">
                            <a:latin typeface="Cambria Math" panose="02040503050406030204" pitchFamily="18" charset="0"/>
                          </a:rPr>
                        </m:ctrlPr>
                      </m:fPr>
                      <m:num>
                        <m:r>
                          <a:rPr lang="en-AU" b="0" i="1" smtClean="0">
                            <a:latin typeface="Cambria Math" panose="02040503050406030204" pitchFamily="18" charset="0"/>
                          </a:rPr>
                          <m:t>3</m:t>
                        </m:r>
                        <m:r>
                          <a:rPr lang="en-AU" b="0" i="1" smtClean="0">
                            <a:latin typeface="Cambria Math" panose="02040503050406030204" pitchFamily="18" charset="0"/>
                          </a:rPr>
                          <m:t>𝑥</m:t>
                        </m:r>
                      </m:num>
                      <m:den>
                        <m:r>
                          <a:rPr lang="en-AU" b="0" i="1" smtClean="0">
                            <a:latin typeface="Cambria Math" panose="02040503050406030204" pitchFamily="18" charset="0"/>
                          </a:rPr>
                          <m:t>8</m:t>
                        </m:r>
                      </m:den>
                    </m:f>
                    <m:r>
                      <a:rPr lang="en-AU" b="0" i="1" smtClean="0">
                        <a:latin typeface="Cambria Math" panose="02040503050406030204" pitchFamily="18" charset="0"/>
                        <a:ea typeface="Cambria Math" panose="02040503050406030204" pitchFamily="18" charset="0"/>
                      </a:rPr>
                      <m:t>×</m:t>
                    </m:r>
                    <m:f>
                      <m:fPr>
                        <m:ctrlPr>
                          <a:rPr lang="en-AU" b="0" i="1" smtClean="0">
                            <a:latin typeface="Cambria Math" panose="02040503050406030204" pitchFamily="18" charset="0"/>
                            <a:ea typeface="Cambria Math" panose="02040503050406030204" pitchFamily="18" charset="0"/>
                          </a:rPr>
                        </m:ctrlPr>
                      </m:fPr>
                      <m:num>
                        <m:r>
                          <a:rPr lang="en-AU" b="0" i="1" smtClean="0">
                            <a:latin typeface="Cambria Math" panose="02040503050406030204" pitchFamily="18" charset="0"/>
                            <a:ea typeface="Cambria Math" panose="02040503050406030204" pitchFamily="18" charset="0"/>
                          </a:rPr>
                          <m:t>4</m:t>
                        </m:r>
                        <m:r>
                          <a:rPr lang="en-AU" b="0" i="1" smtClean="0">
                            <a:latin typeface="Cambria Math" panose="02040503050406030204" pitchFamily="18" charset="0"/>
                            <a:ea typeface="Cambria Math" panose="02040503050406030204" pitchFamily="18" charset="0"/>
                          </a:rPr>
                          <m:t>𝑦</m:t>
                        </m:r>
                      </m:num>
                      <m:den>
                        <m:r>
                          <a:rPr lang="en-AU" b="0" i="1" smtClean="0">
                            <a:latin typeface="Cambria Math" panose="02040503050406030204" pitchFamily="18" charset="0"/>
                            <a:ea typeface="Cambria Math" panose="02040503050406030204" pitchFamily="18" charset="0"/>
                          </a:rPr>
                          <m:t>9</m:t>
                        </m:r>
                        <m:r>
                          <a:rPr lang="en-AU" b="0" i="1" smtClean="0">
                            <a:latin typeface="Cambria Math" panose="02040503050406030204" pitchFamily="18" charset="0"/>
                            <a:ea typeface="Cambria Math" panose="02040503050406030204" pitchFamily="18" charset="0"/>
                          </a:rPr>
                          <m:t>𝑥</m:t>
                        </m:r>
                      </m:den>
                    </m:f>
                  </m:oMath>
                </a14:m>
                <a:endParaRPr lang="en-AU" dirty="0"/>
              </a:p>
              <a:p>
                <a:endParaRPr lang="en-AU" dirty="0"/>
              </a:p>
            </p:txBody>
          </p:sp>
        </mc:Choice>
        <mc:Fallback xmlns="">
          <p:sp>
            <p:nvSpPr>
              <p:cNvPr id="5" name="Content Placeholder 4">
                <a:extLst>
                  <a:ext uri="{FF2B5EF4-FFF2-40B4-BE49-F238E27FC236}">
                    <a16:creationId xmlns:a16="http://schemas.microsoft.com/office/drawing/2014/main" id="{A94E55D6-2F4E-BB7B-7428-674C32E4640D}"/>
                  </a:ext>
                </a:extLst>
              </p:cNvPr>
              <p:cNvSpPr>
                <a:spLocks noGrp="1" noRot="1" noChangeAspect="1" noMove="1" noResize="1" noEditPoints="1" noAdjustHandles="1" noChangeArrowheads="1" noChangeShapeType="1" noTextEdit="1"/>
              </p:cNvSpPr>
              <p:nvPr>
                <p:ph idx="1"/>
              </p:nvPr>
            </p:nvSpPr>
            <p:spPr>
              <a:xfrm>
                <a:off x="360000" y="1535920"/>
                <a:ext cx="10982451" cy="4536000"/>
              </a:xfrm>
              <a:blipFill>
                <a:blip r:embed="rId2"/>
                <a:stretch>
                  <a:fillRect l="-1270"/>
                </a:stretch>
              </a:blipFill>
            </p:spPr>
            <p:txBody>
              <a:bodyPr/>
              <a:lstStyle/>
              <a:p>
                <a:r>
                  <a:rPr lang="en-US">
                    <a:noFill/>
                  </a:rPr>
                  <a:t> </a:t>
                </a:r>
              </a:p>
            </p:txBody>
          </p:sp>
        </mc:Fallback>
      </mc:AlternateContent>
      <p:sp>
        <p:nvSpPr>
          <p:cNvPr id="2" name="Slide Number Placeholder 1">
            <a:extLst>
              <a:ext uri="{FF2B5EF4-FFF2-40B4-BE49-F238E27FC236}">
                <a16:creationId xmlns:a16="http://schemas.microsoft.com/office/drawing/2014/main" id="{29442BF3-4F23-569D-9930-F15ECC563685}"/>
              </a:ext>
            </a:extLst>
          </p:cNvPr>
          <p:cNvSpPr>
            <a:spLocks noGrp="1"/>
          </p:cNvSpPr>
          <p:nvPr>
            <p:ph type="sldNum" sz="quarter" idx="10"/>
          </p:nvPr>
        </p:nvSpPr>
        <p:spPr/>
        <p:txBody>
          <a:bodyPr/>
          <a:lstStyle/>
          <a:p>
            <a:fld id="{10A01DC5-1685-4615-8240-15192985C6A2}" type="slidenum">
              <a:rPr lang="en-AU" smtClean="0"/>
              <a:t>11</a:t>
            </a:fld>
            <a:endParaRPr lang="en-AU" dirty="0"/>
          </a:p>
        </p:txBody>
      </p:sp>
    </p:spTree>
    <p:extLst>
      <p:ext uri="{BB962C8B-B14F-4D97-AF65-F5344CB8AC3E}">
        <p14:creationId xmlns:p14="http://schemas.microsoft.com/office/powerpoint/2010/main" val="2085454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96AC8F-A63B-6492-EC10-A218C93A44CD}"/>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63B0AEE-9C56-9D68-BED9-9529409981B5}"/>
              </a:ext>
            </a:extLst>
          </p:cNvPr>
          <p:cNvSpPr>
            <a:spLocks noGrp="1"/>
          </p:cNvSpPr>
          <p:nvPr>
            <p:ph type="title"/>
          </p:nvPr>
        </p:nvSpPr>
        <p:spPr/>
        <p:txBody>
          <a:bodyPr/>
          <a:lstStyle/>
          <a:p>
            <a:r>
              <a:rPr lang="en-AU" dirty="0"/>
              <a:t>Multiplying multiple ways (9)</a:t>
            </a:r>
          </a:p>
        </p:txBody>
      </p:sp>
      <p:sp>
        <p:nvSpPr>
          <p:cNvPr id="6" name="Text Placeholder 5">
            <a:extLst>
              <a:ext uri="{FF2B5EF4-FFF2-40B4-BE49-F238E27FC236}">
                <a16:creationId xmlns:a16="http://schemas.microsoft.com/office/drawing/2014/main" id="{027E436E-5887-14A6-5B79-9F65913CDAF8}"/>
              </a:ext>
            </a:extLst>
          </p:cNvPr>
          <p:cNvSpPr>
            <a:spLocks noGrp="1"/>
          </p:cNvSpPr>
          <p:nvPr>
            <p:ph type="body" sz="quarter" idx="18"/>
          </p:nvPr>
        </p:nvSpPr>
        <p:spPr/>
        <p:txBody>
          <a:bodyPr/>
          <a:lstStyle/>
          <a:p>
            <a:r>
              <a:rPr lang="en-AU" dirty="0"/>
              <a:t>Path – Your turn – solution </a:t>
            </a:r>
          </a:p>
        </p:txBody>
      </p:sp>
      <mc:AlternateContent xmlns:mc="http://schemas.openxmlformats.org/markup-compatibility/2006" xmlns:a14="http://schemas.microsoft.com/office/drawing/2010/main">
        <mc:Choice Requires="a14">
          <p:sp>
            <p:nvSpPr>
              <p:cNvPr id="5" name="Content Placeholder 4">
                <a:extLst>
                  <a:ext uri="{FF2B5EF4-FFF2-40B4-BE49-F238E27FC236}">
                    <a16:creationId xmlns:a16="http://schemas.microsoft.com/office/drawing/2014/main" id="{F0D40B6E-F10F-F0F6-1661-CDD3DBF25845}"/>
                  </a:ext>
                </a:extLst>
              </p:cNvPr>
              <p:cNvSpPr>
                <a:spLocks noGrp="1"/>
              </p:cNvSpPr>
              <p:nvPr>
                <p:ph idx="1"/>
              </p:nvPr>
            </p:nvSpPr>
            <p:spPr>
              <a:xfrm>
                <a:off x="360000" y="1535920"/>
                <a:ext cx="11427188" cy="4536000"/>
              </a:xfrm>
            </p:spPr>
            <p:txBody>
              <a:bodyPr/>
              <a:lstStyle/>
              <a:p>
                <a:r>
                  <a:rPr lang="en-AU" b="0" dirty="0"/>
                  <a:t>Simplify </a:t>
                </a:r>
                <a14:m>
                  <m:oMath xmlns:m="http://schemas.openxmlformats.org/officeDocument/2006/math">
                    <m:f>
                      <m:fPr>
                        <m:ctrlPr>
                          <a:rPr lang="en-AU" i="1">
                            <a:latin typeface="Cambria Math" panose="02040503050406030204" pitchFamily="18" charset="0"/>
                          </a:rPr>
                        </m:ctrlPr>
                      </m:fPr>
                      <m:num>
                        <m:r>
                          <a:rPr lang="en-AU" i="1">
                            <a:latin typeface="Cambria Math" panose="02040503050406030204" pitchFamily="18" charset="0"/>
                          </a:rPr>
                          <m:t>3</m:t>
                        </m:r>
                        <m:r>
                          <a:rPr lang="en-AU" i="1">
                            <a:latin typeface="Cambria Math" panose="02040503050406030204" pitchFamily="18" charset="0"/>
                          </a:rPr>
                          <m:t>𝑥</m:t>
                        </m:r>
                      </m:num>
                      <m:den>
                        <m:r>
                          <a:rPr lang="en-AU" b="0" i="1" smtClean="0">
                            <a:latin typeface="Cambria Math" panose="02040503050406030204" pitchFamily="18" charset="0"/>
                          </a:rPr>
                          <m:t>8</m:t>
                        </m:r>
                      </m:den>
                    </m:f>
                    <m:r>
                      <a:rPr lang="en-AU" i="1">
                        <a:latin typeface="Cambria Math" panose="02040503050406030204" pitchFamily="18" charset="0"/>
                        <a:ea typeface="Cambria Math" panose="02040503050406030204" pitchFamily="18" charset="0"/>
                      </a:rPr>
                      <m:t>×</m:t>
                    </m:r>
                    <m:f>
                      <m:fPr>
                        <m:ctrlPr>
                          <a:rPr lang="en-AU" i="1">
                            <a:latin typeface="Cambria Math" panose="02040503050406030204" pitchFamily="18" charset="0"/>
                            <a:ea typeface="Cambria Math" panose="02040503050406030204" pitchFamily="18" charset="0"/>
                          </a:rPr>
                        </m:ctrlPr>
                      </m:fPr>
                      <m:num>
                        <m:r>
                          <a:rPr lang="en-AU" b="0" i="1" smtClean="0">
                            <a:latin typeface="Cambria Math" panose="02040503050406030204" pitchFamily="18" charset="0"/>
                            <a:ea typeface="Cambria Math" panose="02040503050406030204" pitchFamily="18" charset="0"/>
                          </a:rPr>
                          <m:t>6</m:t>
                        </m:r>
                        <m:r>
                          <a:rPr lang="en-AU" i="1">
                            <a:latin typeface="Cambria Math" panose="02040503050406030204" pitchFamily="18" charset="0"/>
                            <a:ea typeface="Cambria Math" panose="02040503050406030204" pitchFamily="18" charset="0"/>
                          </a:rPr>
                          <m:t>𝑦</m:t>
                        </m:r>
                      </m:num>
                      <m:den>
                        <m:r>
                          <a:rPr lang="en-AU" b="0" i="1" smtClean="0">
                            <a:latin typeface="Cambria Math" panose="02040503050406030204" pitchFamily="18" charset="0"/>
                            <a:ea typeface="Cambria Math" panose="02040503050406030204" pitchFamily="18" charset="0"/>
                          </a:rPr>
                          <m:t>9</m:t>
                        </m:r>
                        <m:r>
                          <a:rPr lang="en-AU" i="1">
                            <a:latin typeface="Cambria Math" panose="02040503050406030204" pitchFamily="18" charset="0"/>
                            <a:ea typeface="Cambria Math" panose="02040503050406030204" pitchFamily="18" charset="0"/>
                          </a:rPr>
                          <m:t>𝑥</m:t>
                        </m:r>
                      </m:den>
                    </m:f>
                  </m:oMath>
                </a14:m>
                <a:endParaRPr lang="en-AU" dirty="0"/>
              </a:p>
              <a:p>
                <a:pPr/>
                <a14:m>
                  <m:oMathPara xmlns:m="http://schemas.openxmlformats.org/officeDocument/2006/math">
                    <m:oMathParaPr>
                      <m:jc m:val="centerGroup"/>
                    </m:oMathParaPr>
                    <m:oMath xmlns:m="http://schemas.openxmlformats.org/officeDocument/2006/math">
                      <m:f>
                        <m:fPr>
                          <m:ctrlPr>
                            <a:rPr lang="en-AU" b="0" i="1" smtClean="0">
                              <a:latin typeface="Cambria Math" panose="02040503050406030204" pitchFamily="18" charset="0"/>
                            </a:rPr>
                          </m:ctrlPr>
                        </m:fPr>
                        <m:num>
                          <m:r>
                            <a:rPr lang="en-AU" b="0" i="1" smtClean="0">
                              <a:latin typeface="Cambria Math" panose="02040503050406030204" pitchFamily="18" charset="0"/>
                            </a:rPr>
                            <m:t>3</m:t>
                          </m:r>
                          <m:r>
                            <a:rPr lang="en-AU" b="0" i="1" smtClean="0">
                              <a:latin typeface="Cambria Math" panose="02040503050406030204" pitchFamily="18" charset="0"/>
                            </a:rPr>
                            <m:t>𝑥</m:t>
                          </m:r>
                        </m:num>
                        <m:den>
                          <m:r>
                            <a:rPr lang="en-AU" b="0" i="1" smtClean="0">
                              <a:latin typeface="Cambria Math" panose="02040503050406030204" pitchFamily="18" charset="0"/>
                            </a:rPr>
                            <m:t>8</m:t>
                          </m:r>
                        </m:den>
                      </m:f>
                      <m:r>
                        <a:rPr lang="en-AU" b="0" i="1" smtClean="0">
                          <a:latin typeface="Cambria Math" panose="02040503050406030204" pitchFamily="18" charset="0"/>
                          <a:ea typeface="Cambria Math" panose="02040503050406030204" pitchFamily="18" charset="0"/>
                        </a:rPr>
                        <m:t>×</m:t>
                      </m:r>
                      <m:f>
                        <m:fPr>
                          <m:ctrlPr>
                            <a:rPr lang="en-AU" b="0" i="1" smtClean="0">
                              <a:latin typeface="Cambria Math" panose="02040503050406030204" pitchFamily="18" charset="0"/>
                              <a:ea typeface="Cambria Math" panose="02040503050406030204" pitchFamily="18" charset="0"/>
                            </a:rPr>
                          </m:ctrlPr>
                        </m:fPr>
                        <m:num>
                          <m:r>
                            <a:rPr lang="en-AU" b="0" i="1" smtClean="0">
                              <a:latin typeface="Cambria Math" panose="02040503050406030204" pitchFamily="18" charset="0"/>
                              <a:ea typeface="Cambria Math" panose="02040503050406030204" pitchFamily="18" charset="0"/>
                            </a:rPr>
                            <m:t>6</m:t>
                          </m:r>
                          <m:r>
                            <a:rPr lang="en-AU" b="0" i="1" smtClean="0">
                              <a:latin typeface="Cambria Math" panose="02040503050406030204" pitchFamily="18" charset="0"/>
                              <a:ea typeface="Cambria Math" panose="02040503050406030204" pitchFamily="18" charset="0"/>
                            </a:rPr>
                            <m:t>𝑦</m:t>
                          </m:r>
                        </m:num>
                        <m:den>
                          <m:r>
                            <a:rPr lang="en-AU" b="0" i="1" smtClean="0">
                              <a:latin typeface="Cambria Math" panose="02040503050406030204" pitchFamily="18" charset="0"/>
                              <a:ea typeface="Cambria Math" panose="02040503050406030204" pitchFamily="18" charset="0"/>
                            </a:rPr>
                            <m:t>9</m:t>
                          </m:r>
                          <m:r>
                            <a:rPr lang="en-AU" b="0" i="1" smtClean="0">
                              <a:latin typeface="Cambria Math" panose="02040503050406030204" pitchFamily="18" charset="0"/>
                              <a:ea typeface="Cambria Math" panose="02040503050406030204" pitchFamily="18" charset="0"/>
                            </a:rPr>
                            <m:t>𝑥</m:t>
                          </m:r>
                        </m:den>
                      </m:f>
                    </m:oMath>
                    <m:oMath xmlns:m="http://schemas.openxmlformats.org/officeDocument/2006/math">
                      <m:r>
                        <a:rPr lang="en-AU" b="0" i="1" smtClean="0">
                          <a:latin typeface="Cambria Math" panose="02040503050406030204" pitchFamily="18" charset="0"/>
                        </a:rPr>
                        <m:t>=</m:t>
                      </m:r>
                      <m:f>
                        <m:fPr>
                          <m:ctrlPr>
                            <a:rPr lang="en-AU" b="0" i="1" smtClean="0">
                              <a:latin typeface="Cambria Math" panose="02040503050406030204" pitchFamily="18" charset="0"/>
                              <a:ea typeface="Cambria Math" panose="02040503050406030204" pitchFamily="18" charset="0"/>
                            </a:rPr>
                          </m:ctrlPr>
                        </m:fPr>
                        <m:num>
                          <m:r>
                            <a:rPr lang="en-AU" b="0" i="1" smtClean="0">
                              <a:latin typeface="Cambria Math" panose="02040503050406030204" pitchFamily="18" charset="0"/>
                            </a:rPr>
                            <m:t>3</m:t>
                          </m:r>
                          <m:r>
                            <a:rPr lang="en-AU" b="0" i="1" smtClean="0">
                              <a:latin typeface="Cambria Math" panose="02040503050406030204" pitchFamily="18" charset="0"/>
                              <a:ea typeface="Cambria Math" panose="02040503050406030204" pitchFamily="18" charset="0"/>
                            </a:rPr>
                            <m:t>×</m:t>
                          </m:r>
                          <m:r>
                            <a:rPr lang="en-AU" b="0" i="1" smtClean="0">
                              <a:latin typeface="Cambria Math" panose="02040503050406030204" pitchFamily="18" charset="0"/>
                              <a:ea typeface="Cambria Math" panose="02040503050406030204" pitchFamily="18" charset="0"/>
                            </a:rPr>
                            <m:t>𝑥</m:t>
                          </m:r>
                          <m:r>
                            <a:rPr lang="en-AU" b="0" i="1" smtClean="0">
                              <a:latin typeface="Cambria Math" panose="02040503050406030204" pitchFamily="18" charset="0"/>
                              <a:ea typeface="Cambria Math" panose="02040503050406030204" pitchFamily="18" charset="0"/>
                            </a:rPr>
                            <m:t>×2×3×</m:t>
                          </m:r>
                          <m:r>
                            <a:rPr lang="en-AU" b="0" i="1" smtClean="0">
                              <a:latin typeface="Cambria Math" panose="02040503050406030204" pitchFamily="18" charset="0"/>
                              <a:ea typeface="Cambria Math" panose="02040503050406030204" pitchFamily="18" charset="0"/>
                            </a:rPr>
                            <m:t>𝑦</m:t>
                          </m:r>
                        </m:num>
                        <m:den>
                          <m:r>
                            <a:rPr lang="en-AU" b="0" i="1" smtClean="0">
                              <a:latin typeface="Cambria Math" panose="02040503050406030204" pitchFamily="18" charset="0"/>
                              <a:ea typeface="Cambria Math" panose="02040503050406030204" pitchFamily="18" charset="0"/>
                            </a:rPr>
                            <m:t>2×2×2×3×3×</m:t>
                          </m:r>
                          <m:r>
                            <a:rPr lang="en-AU" b="0" i="1" smtClean="0">
                              <a:latin typeface="Cambria Math" panose="02040503050406030204" pitchFamily="18" charset="0"/>
                              <a:ea typeface="Cambria Math" panose="02040503050406030204" pitchFamily="18" charset="0"/>
                            </a:rPr>
                            <m:t>𝑥</m:t>
                          </m:r>
                        </m:den>
                      </m:f>
                    </m:oMath>
                    <m:oMath xmlns:m="http://schemas.openxmlformats.org/officeDocument/2006/math">
                      <m:r>
                        <a:rPr lang="en-AU" b="0" i="1" smtClean="0">
                          <a:latin typeface="Cambria Math" panose="02040503050406030204" pitchFamily="18" charset="0"/>
                          <a:ea typeface="Cambria Math" panose="02040503050406030204" pitchFamily="18" charset="0"/>
                        </a:rPr>
                        <m:t>=</m:t>
                      </m:r>
                      <m:f>
                        <m:fPr>
                          <m:ctrlPr>
                            <a:rPr lang="en-AU" b="0" i="1" smtClean="0">
                              <a:latin typeface="Cambria Math" panose="02040503050406030204" pitchFamily="18" charset="0"/>
                              <a:ea typeface="Cambria Math" panose="02040503050406030204" pitchFamily="18" charset="0"/>
                            </a:rPr>
                          </m:ctrlPr>
                        </m:fPr>
                        <m:num>
                          <m:r>
                            <a:rPr lang="en-AU" b="0" i="1" smtClean="0">
                              <a:solidFill>
                                <a:srgbClr val="FF0000"/>
                              </a:solidFill>
                              <a:latin typeface="Cambria Math" panose="02040503050406030204" pitchFamily="18" charset="0"/>
                              <a:ea typeface="Cambria Math" panose="02040503050406030204" pitchFamily="18" charset="0"/>
                            </a:rPr>
                            <m:t>3</m:t>
                          </m:r>
                          <m:r>
                            <a:rPr lang="en-AU" b="0" i="1" smtClean="0">
                              <a:latin typeface="Cambria Math" panose="02040503050406030204" pitchFamily="18" charset="0"/>
                              <a:ea typeface="Cambria Math" panose="02040503050406030204" pitchFamily="18" charset="0"/>
                            </a:rPr>
                            <m:t>×</m:t>
                          </m:r>
                          <m:r>
                            <a:rPr lang="en-AU" b="0" i="1" smtClean="0">
                              <a:solidFill>
                                <a:srgbClr val="0070C0"/>
                              </a:solidFill>
                              <a:latin typeface="Cambria Math" panose="02040503050406030204" pitchFamily="18" charset="0"/>
                              <a:ea typeface="Cambria Math" panose="02040503050406030204" pitchFamily="18" charset="0"/>
                            </a:rPr>
                            <m:t>2</m:t>
                          </m:r>
                          <m:r>
                            <a:rPr lang="en-AU" b="0" i="1" smtClean="0">
                              <a:latin typeface="Cambria Math" panose="02040503050406030204" pitchFamily="18" charset="0"/>
                              <a:ea typeface="Cambria Math" panose="02040503050406030204" pitchFamily="18" charset="0"/>
                            </a:rPr>
                            <m:t>×</m:t>
                          </m:r>
                          <m:r>
                            <a:rPr lang="en-AU" b="0" i="1" smtClean="0">
                              <a:solidFill>
                                <a:srgbClr val="00B050"/>
                              </a:solidFill>
                              <a:latin typeface="Cambria Math" panose="02040503050406030204" pitchFamily="18" charset="0"/>
                              <a:ea typeface="Cambria Math" panose="02040503050406030204" pitchFamily="18" charset="0"/>
                            </a:rPr>
                            <m:t>𝑥</m:t>
                          </m:r>
                          <m:r>
                            <a:rPr lang="en-AU" b="0" i="1" smtClean="0">
                              <a:latin typeface="Cambria Math" panose="02040503050406030204" pitchFamily="18" charset="0"/>
                              <a:ea typeface="Cambria Math" panose="02040503050406030204" pitchFamily="18" charset="0"/>
                            </a:rPr>
                            <m:t>×</m:t>
                          </m:r>
                          <m:r>
                            <a:rPr lang="en-AU" b="0" i="1" smtClean="0">
                              <a:solidFill>
                                <a:srgbClr val="0070C0"/>
                              </a:solidFill>
                              <a:latin typeface="Cambria Math" panose="02040503050406030204" pitchFamily="18" charset="0"/>
                              <a:ea typeface="Cambria Math" panose="02040503050406030204" pitchFamily="18" charset="0"/>
                            </a:rPr>
                            <m:t>3</m:t>
                          </m:r>
                          <m:r>
                            <a:rPr lang="en-AU" b="0" i="1" smtClean="0">
                              <a:latin typeface="Cambria Math" panose="02040503050406030204" pitchFamily="18" charset="0"/>
                              <a:ea typeface="Cambria Math" panose="02040503050406030204" pitchFamily="18" charset="0"/>
                            </a:rPr>
                            <m:t>×</m:t>
                          </m:r>
                          <m:r>
                            <a:rPr lang="en-AU" b="0" i="1" smtClean="0">
                              <a:latin typeface="Cambria Math" panose="02040503050406030204" pitchFamily="18" charset="0"/>
                              <a:ea typeface="Cambria Math" panose="02040503050406030204" pitchFamily="18" charset="0"/>
                            </a:rPr>
                            <m:t>𝑦</m:t>
                          </m:r>
                        </m:num>
                        <m:den>
                          <m:r>
                            <a:rPr lang="en-AU" b="0" i="1" smtClean="0">
                              <a:solidFill>
                                <a:srgbClr val="FF0000"/>
                              </a:solidFill>
                              <a:latin typeface="Cambria Math" panose="02040503050406030204" pitchFamily="18" charset="0"/>
                              <a:ea typeface="Cambria Math" panose="02040503050406030204" pitchFamily="18" charset="0"/>
                            </a:rPr>
                            <m:t>3</m:t>
                          </m:r>
                          <m:r>
                            <a:rPr lang="en-AU" b="0" i="1" smtClean="0">
                              <a:latin typeface="Cambria Math" panose="02040503050406030204" pitchFamily="18" charset="0"/>
                              <a:ea typeface="Cambria Math" panose="02040503050406030204" pitchFamily="18" charset="0"/>
                            </a:rPr>
                            <m:t>×</m:t>
                          </m:r>
                          <m:r>
                            <a:rPr lang="en-AU" b="0" i="1" smtClean="0">
                              <a:solidFill>
                                <a:srgbClr val="0070C0"/>
                              </a:solidFill>
                              <a:latin typeface="Cambria Math" panose="02040503050406030204" pitchFamily="18" charset="0"/>
                              <a:ea typeface="Cambria Math" panose="02040503050406030204" pitchFamily="18" charset="0"/>
                            </a:rPr>
                            <m:t>2</m:t>
                          </m:r>
                          <m:r>
                            <a:rPr lang="en-AU" b="0" i="1" smtClean="0">
                              <a:latin typeface="Cambria Math" panose="02040503050406030204" pitchFamily="18" charset="0"/>
                              <a:ea typeface="Cambria Math" panose="02040503050406030204" pitchFamily="18" charset="0"/>
                            </a:rPr>
                            <m:t>×</m:t>
                          </m:r>
                          <m:r>
                            <a:rPr lang="en-AU" b="0" i="1" smtClean="0">
                              <a:solidFill>
                                <a:srgbClr val="00B050"/>
                              </a:solidFill>
                              <a:latin typeface="Cambria Math" panose="02040503050406030204" pitchFamily="18" charset="0"/>
                              <a:ea typeface="Cambria Math" panose="02040503050406030204" pitchFamily="18" charset="0"/>
                            </a:rPr>
                            <m:t>𝑥</m:t>
                          </m:r>
                          <m:r>
                            <a:rPr lang="en-AU" b="0" i="1" smtClean="0">
                              <a:latin typeface="Cambria Math" panose="02040503050406030204" pitchFamily="18" charset="0"/>
                              <a:ea typeface="Cambria Math" panose="02040503050406030204" pitchFamily="18" charset="0"/>
                            </a:rPr>
                            <m:t>×</m:t>
                          </m:r>
                          <m:r>
                            <a:rPr lang="en-AU" b="0" i="1" smtClean="0">
                              <a:solidFill>
                                <a:srgbClr val="0070C0"/>
                              </a:solidFill>
                              <a:latin typeface="Cambria Math" panose="02040503050406030204" pitchFamily="18" charset="0"/>
                              <a:ea typeface="Cambria Math" panose="02040503050406030204" pitchFamily="18" charset="0"/>
                            </a:rPr>
                            <m:t>3</m:t>
                          </m:r>
                          <m:r>
                            <a:rPr lang="en-AU" b="0" i="1" smtClean="0">
                              <a:latin typeface="Cambria Math" panose="02040503050406030204" pitchFamily="18" charset="0"/>
                              <a:ea typeface="Cambria Math" panose="02040503050406030204" pitchFamily="18" charset="0"/>
                            </a:rPr>
                            <m:t> ×2×2</m:t>
                          </m:r>
                        </m:den>
                      </m:f>
                    </m:oMath>
                    <m:oMath xmlns:m="http://schemas.openxmlformats.org/officeDocument/2006/math">
                      <m:r>
                        <a:rPr lang="en-AU" b="0" i="1" smtClean="0">
                          <a:latin typeface="Cambria Math" panose="02040503050406030204" pitchFamily="18" charset="0"/>
                        </a:rPr>
                        <m:t>=</m:t>
                      </m:r>
                      <m:f>
                        <m:fPr>
                          <m:ctrlPr>
                            <a:rPr lang="en-AU" b="0" i="1" smtClean="0">
                              <a:latin typeface="Cambria Math" panose="02040503050406030204" pitchFamily="18" charset="0"/>
                            </a:rPr>
                          </m:ctrlPr>
                        </m:fPr>
                        <m:num>
                          <m:r>
                            <a:rPr lang="en-AU" b="0" i="1" smtClean="0">
                              <a:latin typeface="Cambria Math" panose="02040503050406030204" pitchFamily="18" charset="0"/>
                            </a:rPr>
                            <m:t>𝑦</m:t>
                          </m:r>
                        </m:num>
                        <m:den>
                          <m:r>
                            <a:rPr lang="en-AU" b="0" i="1" smtClean="0">
                              <a:latin typeface="Cambria Math" panose="02040503050406030204" pitchFamily="18" charset="0"/>
                            </a:rPr>
                            <m:t>4</m:t>
                          </m:r>
                        </m:den>
                      </m:f>
                    </m:oMath>
                  </m:oMathPara>
                </a14:m>
                <a:br>
                  <a:rPr lang="en-AU" b="0" i="1" dirty="0">
                    <a:latin typeface="Cambria Math" panose="02040503050406030204" pitchFamily="18" charset="0"/>
                  </a:rPr>
                </a:br>
                <a:endParaRPr lang="en-AU" b="0" dirty="0"/>
              </a:p>
              <a:p>
                <a:endParaRPr lang="en-AU" dirty="0"/>
              </a:p>
              <a:p>
                <a:endParaRPr lang="en-AU" dirty="0"/>
              </a:p>
            </p:txBody>
          </p:sp>
        </mc:Choice>
        <mc:Fallback xmlns="">
          <p:sp>
            <p:nvSpPr>
              <p:cNvPr id="5" name="Content Placeholder 4">
                <a:extLst>
                  <a:ext uri="{FF2B5EF4-FFF2-40B4-BE49-F238E27FC236}">
                    <a16:creationId xmlns:a16="http://schemas.microsoft.com/office/drawing/2014/main" id="{F0D40B6E-F10F-F0F6-1661-CDD3DBF25845}"/>
                  </a:ext>
                </a:extLst>
              </p:cNvPr>
              <p:cNvSpPr>
                <a:spLocks noGrp="1" noRot="1" noChangeAspect="1" noMove="1" noResize="1" noEditPoints="1" noAdjustHandles="1" noChangeArrowheads="1" noChangeShapeType="1" noTextEdit="1"/>
              </p:cNvSpPr>
              <p:nvPr>
                <p:ph idx="1"/>
              </p:nvPr>
            </p:nvSpPr>
            <p:spPr>
              <a:xfrm>
                <a:off x="360000" y="1535920"/>
                <a:ext cx="11427188" cy="4536000"/>
              </a:xfrm>
              <a:blipFill>
                <a:blip r:embed="rId2"/>
                <a:stretch>
                  <a:fillRect l="-1221"/>
                </a:stretch>
              </a:blipFill>
            </p:spPr>
            <p:txBody>
              <a:bodyPr/>
              <a:lstStyle/>
              <a:p>
                <a:r>
                  <a:rPr lang="en-US">
                    <a:noFill/>
                  </a:rPr>
                  <a:t> </a:t>
                </a:r>
              </a:p>
            </p:txBody>
          </p:sp>
        </mc:Fallback>
      </mc:AlternateContent>
      <p:sp>
        <p:nvSpPr>
          <p:cNvPr id="2" name="Slide Number Placeholder 1">
            <a:extLst>
              <a:ext uri="{FF2B5EF4-FFF2-40B4-BE49-F238E27FC236}">
                <a16:creationId xmlns:a16="http://schemas.microsoft.com/office/drawing/2014/main" id="{F9AA4EDB-E969-4600-3225-F9B0C69D7461}"/>
              </a:ext>
            </a:extLst>
          </p:cNvPr>
          <p:cNvSpPr>
            <a:spLocks noGrp="1"/>
          </p:cNvSpPr>
          <p:nvPr>
            <p:ph type="sldNum" sz="quarter" idx="10"/>
          </p:nvPr>
        </p:nvSpPr>
        <p:spPr/>
        <p:txBody>
          <a:bodyPr/>
          <a:lstStyle/>
          <a:p>
            <a:fld id="{10A01DC5-1685-4615-8240-15192985C6A2}" type="slidenum">
              <a:rPr lang="en-AU" smtClean="0"/>
              <a:t>12</a:t>
            </a:fld>
            <a:endParaRPr lang="en-AU" dirty="0"/>
          </a:p>
        </p:txBody>
      </p:sp>
    </p:spTree>
    <p:extLst>
      <p:ext uri="{BB962C8B-B14F-4D97-AF65-F5344CB8AC3E}">
        <p14:creationId xmlns:p14="http://schemas.microsoft.com/office/powerpoint/2010/main" val="728528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6A8569-53A9-1C7D-55FE-4D1F64DC67DC}"/>
              </a:ext>
            </a:extLst>
          </p:cNvPr>
          <p:cNvSpPr>
            <a:spLocks noGrp="1"/>
          </p:cNvSpPr>
          <p:nvPr>
            <p:ph type="title"/>
          </p:nvPr>
        </p:nvSpPr>
        <p:spPr/>
        <p:txBody>
          <a:bodyPr/>
          <a:lstStyle/>
          <a:p>
            <a:r>
              <a:rPr lang="en-AU" dirty="0"/>
              <a:t>Multiplying multiple ways (10)</a:t>
            </a:r>
          </a:p>
        </p:txBody>
      </p:sp>
      <p:sp>
        <p:nvSpPr>
          <p:cNvPr id="5" name="Text Placeholder 4">
            <a:extLst>
              <a:ext uri="{FF2B5EF4-FFF2-40B4-BE49-F238E27FC236}">
                <a16:creationId xmlns:a16="http://schemas.microsoft.com/office/drawing/2014/main" id="{490C17EC-B9FF-FDFC-57F3-8C72CD533FCB}"/>
              </a:ext>
            </a:extLst>
          </p:cNvPr>
          <p:cNvSpPr>
            <a:spLocks noGrp="1"/>
          </p:cNvSpPr>
          <p:nvPr>
            <p:ph type="body" sz="quarter" idx="18"/>
          </p:nvPr>
        </p:nvSpPr>
        <p:spPr/>
        <p:txBody>
          <a:bodyPr/>
          <a:lstStyle/>
          <a:p>
            <a:r>
              <a:rPr lang="en-AU" dirty="0"/>
              <a:t>Core – any which way</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F1C5D6A-4335-9FF3-73B7-B3008F9016A7}"/>
                  </a:ext>
                </a:extLst>
              </p:cNvPr>
              <p:cNvSpPr>
                <a:spLocks noGrp="1"/>
              </p:cNvSpPr>
              <p:nvPr>
                <p:ph idx="1"/>
              </p:nvPr>
            </p:nvSpPr>
            <p:spPr>
              <a:xfrm>
                <a:off x="360000" y="1169057"/>
                <a:ext cx="11484000" cy="1920868"/>
              </a:xfrm>
            </p:spPr>
            <p:txBody>
              <a:bodyPr/>
              <a:lstStyle/>
              <a:p>
                <a:endParaRPr lang="en-AU" sz="1800" b="0"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f>
                        <m:fPr>
                          <m:ctrlPr>
                            <a:rPr lang="en-AU" sz="1800" b="0" i="1" smtClean="0">
                              <a:latin typeface="Cambria Math" panose="02040503050406030204" pitchFamily="18" charset="0"/>
                            </a:rPr>
                          </m:ctrlPr>
                        </m:fPr>
                        <m:num>
                          <m:r>
                            <a:rPr lang="en-AU" sz="1800" b="0" i="1" smtClean="0">
                              <a:latin typeface="Cambria Math" panose="02040503050406030204" pitchFamily="18" charset="0"/>
                            </a:rPr>
                            <m:t>3</m:t>
                          </m:r>
                          <m:r>
                            <a:rPr lang="en-AU" sz="1800" b="0" i="1" smtClean="0">
                              <a:latin typeface="Cambria Math" panose="02040503050406030204" pitchFamily="18" charset="0"/>
                            </a:rPr>
                            <m:t>𝑎𝑏</m:t>
                          </m:r>
                        </m:num>
                        <m:den>
                          <m:r>
                            <a:rPr lang="en-AU" sz="1800" b="0" i="1" smtClean="0">
                              <a:latin typeface="Cambria Math" panose="02040503050406030204" pitchFamily="18" charset="0"/>
                            </a:rPr>
                            <m:t>8</m:t>
                          </m:r>
                        </m:den>
                      </m:f>
                      <m:r>
                        <a:rPr lang="en-AU" sz="1800" b="0" i="1" smtClean="0">
                          <a:latin typeface="Cambria Math" panose="02040503050406030204" pitchFamily="18" charset="0"/>
                          <a:ea typeface="Cambria Math" panose="02040503050406030204" pitchFamily="18" charset="0"/>
                        </a:rPr>
                        <m:t>×</m:t>
                      </m:r>
                      <m:f>
                        <m:fPr>
                          <m:ctrlPr>
                            <a:rPr lang="en-AU" sz="1800" b="0" i="1" smtClean="0">
                              <a:latin typeface="Cambria Math" panose="02040503050406030204" pitchFamily="18" charset="0"/>
                              <a:ea typeface="Cambria Math" panose="02040503050406030204" pitchFamily="18" charset="0"/>
                            </a:rPr>
                          </m:ctrlPr>
                        </m:fPr>
                        <m:num>
                          <m:r>
                            <a:rPr lang="en-AU" sz="1800" b="0" i="1" smtClean="0">
                              <a:latin typeface="Cambria Math" panose="02040503050406030204" pitchFamily="18" charset="0"/>
                              <a:ea typeface="Cambria Math" panose="02040503050406030204" pitchFamily="18" charset="0"/>
                            </a:rPr>
                            <m:t>4</m:t>
                          </m:r>
                          <m:r>
                            <a:rPr lang="en-AU" sz="1800" b="0" i="1" smtClean="0">
                              <a:latin typeface="Cambria Math" panose="02040503050406030204" pitchFamily="18" charset="0"/>
                              <a:ea typeface="Cambria Math" panose="02040503050406030204" pitchFamily="18" charset="0"/>
                            </a:rPr>
                            <m:t>𝑎</m:t>
                          </m:r>
                        </m:num>
                        <m:den>
                          <m:r>
                            <a:rPr lang="en-AU" sz="1800" b="0" i="1" smtClean="0">
                              <a:latin typeface="Cambria Math" panose="02040503050406030204" pitchFamily="18" charset="0"/>
                              <a:ea typeface="Cambria Math" panose="02040503050406030204" pitchFamily="18" charset="0"/>
                            </a:rPr>
                            <m:t>9</m:t>
                          </m:r>
                        </m:den>
                      </m:f>
                    </m:oMath>
                  </m:oMathPara>
                </a14:m>
                <a:endParaRPr lang="en-AU" dirty="0"/>
              </a:p>
            </p:txBody>
          </p:sp>
        </mc:Choice>
        <mc:Fallback xmlns="">
          <p:sp>
            <p:nvSpPr>
              <p:cNvPr id="3" name="Content Placeholder 2">
                <a:extLst>
                  <a:ext uri="{FF2B5EF4-FFF2-40B4-BE49-F238E27FC236}">
                    <a16:creationId xmlns:a16="http://schemas.microsoft.com/office/drawing/2014/main" id="{3F1C5D6A-4335-9FF3-73B7-B3008F9016A7}"/>
                  </a:ext>
                </a:extLst>
              </p:cNvPr>
              <p:cNvSpPr>
                <a:spLocks noGrp="1" noRot="1" noChangeAspect="1" noMove="1" noResize="1" noEditPoints="1" noAdjustHandles="1" noChangeArrowheads="1" noChangeShapeType="1" noTextEdit="1"/>
              </p:cNvSpPr>
              <p:nvPr>
                <p:ph idx="1"/>
              </p:nvPr>
            </p:nvSpPr>
            <p:spPr>
              <a:xfrm>
                <a:off x="360000" y="1169057"/>
                <a:ext cx="11484000" cy="1920868"/>
              </a:xfrm>
              <a:blipFill>
                <a:blip r:embed="rId2"/>
                <a:stretch>
                  <a:fillRect/>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4CB027F6-631A-1F1D-09E2-0ADDF1C7AEB8}"/>
              </a:ext>
            </a:extLst>
          </p:cNvPr>
          <p:cNvSpPr>
            <a:spLocks noGrp="1"/>
          </p:cNvSpPr>
          <p:nvPr>
            <p:ph type="sldNum" sz="quarter" idx="10"/>
          </p:nvPr>
        </p:nvSpPr>
        <p:spPr/>
        <p:txBody>
          <a:bodyPr/>
          <a:lstStyle/>
          <a:p>
            <a:fld id="{10A01DC5-1685-4615-8240-15192985C6A2}" type="slidenum">
              <a:rPr lang="en-AU" smtClean="0"/>
              <a:pPr/>
              <a:t>13</a:t>
            </a:fld>
            <a:endParaRPr lang="en-AU" dirty="0"/>
          </a:p>
        </p:txBody>
      </p:sp>
    </p:spTree>
    <p:extLst>
      <p:ext uri="{BB962C8B-B14F-4D97-AF65-F5344CB8AC3E}">
        <p14:creationId xmlns:p14="http://schemas.microsoft.com/office/powerpoint/2010/main" val="268099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512022-2079-190C-D7C5-72DB4F03C428}"/>
              </a:ext>
            </a:extLst>
          </p:cNvPr>
          <p:cNvSpPr>
            <a:spLocks noGrp="1"/>
          </p:cNvSpPr>
          <p:nvPr>
            <p:ph type="title"/>
          </p:nvPr>
        </p:nvSpPr>
        <p:spPr/>
        <p:txBody>
          <a:bodyPr/>
          <a:lstStyle/>
          <a:p>
            <a:r>
              <a:rPr lang="en-AU" dirty="0"/>
              <a:t>Multiplying multiple ways (11)</a:t>
            </a:r>
          </a:p>
        </p:txBody>
      </p:sp>
      <p:sp>
        <p:nvSpPr>
          <p:cNvPr id="5" name="Text Placeholder 4">
            <a:extLst>
              <a:ext uri="{FF2B5EF4-FFF2-40B4-BE49-F238E27FC236}">
                <a16:creationId xmlns:a16="http://schemas.microsoft.com/office/drawing/2014/main" id="{5697D282-2E24-100C-E0BD-0603A93B3A69}"/>
              </a:ext>
            </a:extLst>
          </p:cNvPr>
          <p:cNvSpPr>
            <a:spLocks noGrp="1"/>
          </p:cNvSpPr>
          <p:nvPr>
            <p:ph type="body" sz="quarter" idx="18"/>
          </p:nvPr>
        </p:nvSpPr>
        <p:spPr/>
        <p:txBody>
          <a:bodyPr/>
          <a:lstStyle/>
          <a:p>
            <a:r>
              <a:rPr lang="en-AU" dirty="0"/>
              <a:t>Core – 3 different methods</a:t>
            </a:r>
          </a:p>
        </p:txBody>
      </p:sp>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412DCC7E-489D-3F5B-16B4-720E653D5818}"/>
                  </a:ext>
                </a:extLst>
              </p:cNvPr>
              <p:cNvSpPr txBox="1"/>
              <p:nvPr/>
            </p:nvSpPr>
            <p:spPr>
              <a:xfrm>
                <a:off x="360000" y="1961869"/>
                <a:ext cx="3783983" cy="3292633"/>
              </a:xfrm>
              <a:prstGeom prst="rect">
                <a:avLst/>
              </a:prstGeom>
              <a:noFill/>
            </p:spPr>
            <p:txBody>
              <a:bodyPr wrap="square">
                <a:spAutoFit/>
              </a:bodyPr>
              <a:lstStyle/>
              <a:p>
                <a:pPr>
                  <a:lnSpc>
                    <a:spcPct val="150000"/>
                  </a:lnSpc>
                </a:pPr>
                <a14:m>
                  <m:oMathPara xmlns:m="http://schemas.openxmlformats.org/officeDocument/2006/math">
                    <m:oMathParaPr>
                      <m:jc m:val="left"/>
                    </m:oMathParaPr>
                    <m:oMath xmlns:m="http://schemas.openxmlformats.org/officeDocument/2006/math">
                      <m:f>
                        <m:fPr>
                          <m:ctrlPr>
                            <a:rPr lang="en-AU" sz="1800" i="1" smtClean="0">
                              <a:latin typeface="Cambria Math" panose="02040503050406030204" pitchFamily="18" charset="0"/>
                            </a:rPr>
                          </m:ctrlPr>
                        </m:fPr>
                        <m:num>
                          <m:r>
                            <a:rPr lang="en-AU" sz="1800" i="1">
                              <a:latin typeface="Cambria Math" panose="02040503050406030204" pitchFamily="18" charset="0"/>
                            </a:rPr>
                            <m:t>3</m:t>
                          </m:r>
                          <m:r>
                            <a:rPr lang="en-AU" sz="1800" i="1">
                              <a:latin typeface="Cambria Math" panose="02040503050406030204" pitchFamily="18" charset="0"/>
                            </a:rPr>
                            <m:t>𝑎𝑏</m:t>
                          </m:r>
                        </m:num>
                        <m:den>
                          <m:r>
                            <a:rPr lang="en-AU" sz="1800" i="1">
                              <a:latin typeface="Cambria Math" panose="02040503050406030204" pitchFamily="18" charset="0"/>
                            </a:rPr>
                            <m:t>8</m:t>
                          </m:r>
                        </m:den>
                      </m:f>
                      <m:r>
                        <a:rPr lang="en-AU" sz="1800" i="1">
                          <a:latin typeface="Cambria Math" panose="02040503050406030204" pitchFamily="18" charset="0"/>
                          <a:ea typeface="Cambria Math" panose="02040503050406030204" pitchFamily="18" charset="0"/>
                        </a:rPr>
                        <m:t>×</m:t>
                      </m:r>
                      <m:f>
                        <m:fPr>
                          <m:ctrlPr>
                            <a:rPr lang="en-AU" sz="1800" i="1">
                              <a:latin typeface="Cambria Math" panose="02040503050406030204" pitchFamily="18" charset="0"/>
                              <a:ea typeface="Cambria Math" panose="02040503050406030204" pitchFamily="18" charset="0"/>
                            </a:rPr>
                          </m:ctrlPr>
                        </m:fPr>
                        <m:num>
                          <m:r>
                            <a:rPr lang="en-AU" sz="1800" i="1">
                              <a:latin typeface="Cambria Math" panose="02040503050406030204" pitchFamily="18" charset="0"/>
                              <a:ea typeface="Cambria Math" panose="02040503050406030204" pitchFamily="18" charset="0"/>
                            </a:rPr>
                            <m:t>4</m:t>
                          </m:r>
                          <m:r>
                            <a:rPr lang="en-AU" sz="1800" i="1">
                              <a:latin typeface="Cambria Math" panose="02040503050406030204" pitchFamily="18" charset="0"/>
                              <a:ea typeface="Cambria Math" panose="02040503050406030204" pitchFamily="18" charset="0"/>
                            </a:rPr>
                            <m:t>𝑎</m:t>
                          </m:r>
                        </m:num>
                        <m:den>
                          <m:r>
                            <a:rPr lang="en-AU" sz="1800" i="1">
                              <a:latin typeface="Cambria Math" panose="02040503050406030204" pitchFamily="18" charset="0"/>
                              <a:ea typeface="Cambria Math" panose="02040503050406030204" pitchFamily="18" charset="0"/>
                            </a:rPr>
                            <m:t>9</m:t>
                          </m:r>
                        </m:den>
                      </m:f>
                    </m:oMath>
                    <m:oMath xmlns:m="http://schemas.openxmlformats.org/officeDocument/2006/math">
                      <m:r>
                        <a:rPr lang="en-AU" sz="1800" b="0" i="1" smtClean="0">
                          <a:latin typeface="Cambria Math" panose="02040503050406030204" pitchFamily="18" charset="0"/>
                        </a:rPr>
                        <m:t>=</m:t>
                      </m:r>
                      <m:f>
                        <m:fPr>
                          <m:ctrlPr>
                            <a:rPr lang="en-AU" sz="1800" b="0" i="1" smtClean="0">
                              <a:latin typeface="Cambria Math" panose="02040503050406030204" pitchFamily="18" charset="0"/>
                              <a:ea typeface="Cambria Math" panose="02040503050406030204" pitchFamily="18" charset="0"/>
                            </a:rPr>
                          </m:ctrlPr>
                        </m:fPr>
                        <m:num>
                          <m:r>
                            <a:rPr lang="en-AU" sz="1800" b="0" i="1" smtClean="0">
                              <a:latin typeface="Cambria Math" panose="02040503050406030204" pitchFamily="18" charset="0"/>
                              <a:ea typeface="Cambria Math" panose="02040503050406030204" pitchFamily="18" charset="0"/>
                            </a:rPr>
                            <m:t>3×</m:t>
                          </m:r>
                          <m:r>
                            <a:rPr lang="en-AU" sz="1800" b="0" i="1" smtClean="0">
                              <a:latin typeface="Cambria Math" panose="02040503050406030204" pitchFamily="18" charset="0"/>
                              <a:ea typeface="Cambria Math" panose="02040503050406030204" pitchFamily="18" charset="0"/>
                            </a:rPr>
                            <m:t>𝑎</m:t>
                          </m:r>
                          <m:r>
                            <a:rPr lang="en-AU" sz="1800" b="0" i="1" smtClean="0">
                              <a:latin typeface="Cambria Math" panose="02040503050406030204" pitchFamily="18" charset="0"/>
                              <a:ea typeface="Cambria Math" panose="02040503050406030204" pitchFamily="18" charset="0"/>
                            </a:rPr>
                            <m:t>×</m:t>
                          </m:r>
                          <m:r>
                            <a:rPr lang="en-AU" sz="1800" b="0" i="1" smtClean="0">
                              <a:latin typeface="Cambria Math" panose="02040503050406030204" pitchFamily="18" charset="0"/>
                              <a:ea typeface="Cambria Math" panose="02040503050406030204" pitchFamily="18" charset="0"/>
                            </a:rPr>
                            <m:t>𝑏</m:t>
                          </m:r>
                          <m:r>
                            <a:rPr lang="en-AU" sz="1800" b="0" i="1" smtClean="0">
                              <a:latin typeface="Cambria Math" panose="02040503050406030204" pitchFamily="18" charset="0"/>
                              <a:ea typeface="Cambria Math" panose="02040503050406030204" pitchFamily="18" charset="0"/>
                            </a:rPr>
                            <m:t>×2×2×</m:t>
                          </m:r>
                          <m:r>
                            <a:rPr lang="en-AU" sz="1800" b="0" i="1" smtClean="0">
                              <a:latin typeface="Cambria Math" panose="02040503050406030204" pitchFamily="18" charset="0"/>
                              <a:ea typeface="Cambria Math" panose="02040503050406030204" pitchFamily="18" charset="0"/>
                            </a:rPr>
                            <m:t>𝑎</m:t>
                          </m:r>
                        </m:num>
                        <m:den>
                          <m:r>
                            <a:rPr lang="en-AU" sz="1800" b="0" i="1" smtClean="0">
                              <a:latin typeface="Cambria Math" panose="02040503050406030204" pitchFamily="18" charset="0"/>
                              <a:ea typeface="Cambria Math" panose="02040503050406030204" pitchFamily="18" charset="0"/>
                            </a:rPr>
                            <m:t>2×2×2×3×3</m:t>
                          </m:r>
                        </m:den>
                      </m:f>
                    </m:oMath>
                    <m:oMath xmlns:m="http://schemas.openxmlformats.org/officeDocument/2006/math">
                      <m:r>
                        <a:rPr lang="en-AU" sz="1800" b="0" i="1" smtClean="0">
                          <a:latin typeface="Cambria Math" panose="02040503050406030204" pitchFamily="18" charset="0"/>
                          <a:ea typeface="Cambria Math" panose="02040503050406030204" pitchFamily="18" charset="0"/>
                        </a:rPr>
                        <m:t>=</m:t>
                      </m:r>
                      <m:f>
                        <m:fPr>
                          <m:ctrlPr>
                            <a:rPr lang="en-AU" sz="1800" b="0" i="1" smtClean="0">
                              <a:latin typeface="Cambria Math" panose="02040503050406030204" pitchFamily="18" charset="0"/>
                              <a:ea typeface="Cambria Math" panose="02040503050406030204" pitchFamily="18" charset="0"/>
                            </a:rPr>
                          </m:ctrlPr>
                        </m:fPr>
                        <m:num>
                          <m:r>
                            <a:rPr lang="en-AU" sz="1800" b="0" i="1" smtClean="0">
                              <a:solidFill>
                                <a:srgbClr val="FF0000"/>
                              </a:solidFill>
                              <a:latin typeface="Cambria Math" panose="02040503050406030204" pitchFamily="18" charset="0"/>
                              <a:ea typeface="Cambria Math" panose="02040503050406030204" pitchFamily="18" charset="0"/>
                            </a:rPr>
                            <m:t>3</m:t>
                          </m:r>
                          <m:r>
                            <a:rPr lang="en-AU" sz="1800" b="0" i="1" smtClean="0">
                              <a:latin typeface="Cambria Math" panose="02040503050406030204" pitchFamily="18" charset="0"/>
                              <a:ea typeface="Cambria Math" panose="02040503050406030204" pitchFamily="18" charset="0"/>
                            </a:rPr>
                            <m:t>×</m:t>
                          </m:r>
                          <m:r>
                            <a:rPr lang="en-AU" sz="1800" b="0" i="1" smtClean="0">
                              <a:solidFill>
                                <a:srgbClr val="0070C0"/>
                              </a:solidFill>
                              <a:latin typeface="Cambria Math" panose="02040503050406030204" pitchFamily="18" charset="0"/>
                              <a:ea typeface="Cambria Math" panose="02040503050406030204" pitchFamily="18" charset="0"/>
                            </a:rPr>
                            <m:t>2</m:t>
                          </m:r>
                          <m:r>
                            <a:rPr lang="en-AU" sz="1800" b="0" i="1" smtClean="0">
                              <a:latin typeface="Cambria Math" panose="02040503050406030204" pitchFamily="18" charset="0"/>
                              <a:ea typeface="Cambria Math" panose="02040503050406030204" pitchFamily="18" charset="0"/>
                            </a:rPr>
                            <m:t>×</m:t>
                          </m:r>
                          <m:r>
                            <a:rPr lang="en-AU" sz="1800" b="0" i="1" smtClean="0">
                              <a:solidFill>
                                <a:srgbClr val="00B050"/>
                              </a:solidFill>
                              <a:latin typeface="Cambria Math" panose="02040503050406030204" pitchFamily="18" charset="0"/>
                              <a:ea typeface="Cambria Math" panose="02040503050406030204" pitchFamily="18" charset="0"/>
                            </a:rPr>
                            <m:t>2</m:t>
                          </m:r>
                          <m:r>
                            <a:rPr lang="en-AU" sz="1800" b="0" i="1" smtClean="0">
                              <a:latin typeface="Cambria Math" panose="02040503050406030204" pitchFamily="18" charset="0"/>
                              <a:ea typeface="Cambria Math" panose="02040503050406030204" pitchFamily="18" charset="0"/>
                            </a:rPr>
                            <m:t>×</m:t>
                          </m:r>
                          <m:r>
                            <a:rPr lang="en-AU" sz="1800" b="0" i="1" smtClean="0">
                              <a:latin typeface="Cambria Math" panose="02040503050406030204" pitchFamily="18" charset="0"/>
                              <a:ea typeface="Cambria Math" panose="02040503050406030204" pitchFamily="18" charset="0"/>
                            </a:rPr>
                            <m:t>𝑎</m:t>
                          </m:r>
                          <m:r>
                            <a:rPr lang="en-AU" sz="1800" b="0" i="1" smtClean="0">
                              <a:latin typeface="Cambria Math" panose="02040503050406030204" pitchFamily="18" charset="0"/>
                              <a:ea typeface="Cambria Math" panose="02040503050406030204" pitchFamily="18" charset="0"/>
                            </a:rPr>
                            <m:t>×</m:t>
                          </m:r>
                          <m:r>
                            <a:rPr lang="en-AU" sz="1800" b="0" i="1" smtClean="0">
                              <a:latin typeface="Cambria Math" panose="02040503050406030204" pitchFamily="18" charset="0"/>
                              <a:ea typeface="Cambria Math" panose="02040503050406030204" pitchFamily="18" charset="0"/>
                            </a:rPr>
                            <m:t>𝑎</m:t>
                          </m:r>
                          <m:r>
                            <a:rPr lang="en-AU" sz="1800" b="0" i="1" smtClean="0">
                              <a:latin typeface="Cambria Math" panose="02040503050406030204" pitchFamily="18" charset="0"/>
                              <a:ea typeface="Cambria Math" panose="02040503050406030204" pitchFamily="18" charset="0"/>
                            </a:rPr>
                            <m:t>×</m:t>
                          </m:r>
                          <m:r>
                            <a:rPr lang="en-AU" sz="1800" b="0" i="1" smtClean="0">
                              <a:latin typeface="Cambria Math" panose="02040503050406030204" pitchFamily="18" charset="0"/>
                              <a:ea typeface="Cambria Math" panose="02040503050406030204" pitchFamily="18" charset="0"/>
                            </a:rPr>
                            <m:t>𝑏</m:t>
                          </m:r>
                        </m:num>
                        <m:den>
                          <m:r>
                            <a:rPr lang="en-AU" sz="1800" b="0" i="1" smtClean="0">
                              <a:solidFill>
                                <a:srgbClr val="FF0000"/>
                              </a:solidFill>
                              <a:latin typeface="Cambria Math" panose="02040503050406030204" pitchFamily="18" charset="0"/>
                              <a:ea typeface="Cambria Math" panose="02040503050406030204" pitchFamily="18" charset="0"/>
                            </a:rPr>
                            <m:t>3</m:t>
                          </m:r>
                          <m:r>
                            <a:rPr lang="en-AU" sz="1800" b="0" i="1" smtClean="0">
                              <a:latin typeface="Cambria Math" panose="02040503050406030204" pitchFamily="18" charset="0"/>
                              <a:ea typeface="Cambria Math" panose="02040503050406030204" pitchFamily="18" charset="0"/>
                            </a:rPr>
                            <m:t>×</m:t>
                          </m:r>
                          <m:r>
                            <a:rPr lang="en-AU" sz="1800" b="0" i="1" smtClean="0">
                              <a:solidFill>
                                <a:srgbClr val="0070C0"/>
                              </a:solidFill>
                              <a:latin typeface="Cambria Math" panose="02040503050406030204" pitchFamily="18" charset="0"/>
                              <a:ea typeface="Cambria Math" panose="02040503050406030204" pitchFamily="18" charset="0"/>
                            </a:rPr>
                            <m:t>2</m:t>
                          </m:r>
                          <m:r>
                            <a:rPr lang="en-AU" sz="1800" b="0" i="1" smtClean="0">
                              <a:latin typeface="Cambria Math" panose="02040503050406030204" pitchFamily="18" charset="0"/>
                              <a:ea typeface="Cambria Math" panose="02040503050406030204" pitchFamily="18" charset="0"/>
                            </a:rPr>
                            <m:t>×</m:t>
                          </m:r>
                          <m:r>
                            <a:rPr lang="en-AU" sz="1800" b="0" i="1" smtClean="0">
                              <a:solidFill>
                                <a:srgbClr val="00B050"/>
                              </a:solidFill>
                              <a:latin typeface="Cambria Math" panose="02040503050406030204" pitchFamily="18" charset="0"/>
                              <a:ea typeface="Cambria Math" panose="02040503050406030204" pitchFamily="18" charset="0"/>
                            </a:rPr>
                            <m:t>2</m:t>
                          </m:r>
                          <m:r>
                            <a:rPr lang="en-AU" sz="1800" b="0" i="1" smtClean="0">
                              <a:latin typeface="Cambria Math" panose="02040503050406030204" pitchFamily="18" charset="0"/>
                              <a:ea typeface="Cambria Math" panose="02040503050406030204" pitchFamily="18" charset="0"/>
                            </a:rPr>
                            <m:t>×2×3</m:t>
                          </m:r>
                        </m:den>
                      </m:f>
                    </m:oMath>
                  </m:oMathPara>
                </a14:m>
                <a:endParaRPr lang="en-AU" sz="1800" dirty="0"/>
              </a:p>
              <a:p>
                <a:pPr>
                  <a:lnSpc>
                    <a:spcPct val="150000"/>
                  </a:lnSpc>
                </a:pPr>
                <a14:m>
                  <m:oMathPara xmlns:m="http://schemas.openxmlformats.org/officeDocument/2006/math">
                    <m:oMathParaPr>
                      <m:jc m:val="left"/>
                    </m:oMathParaPr>
                    <m:oMath xmlns:m="http://schemas.openxmlformats.org/officeDocument/2006/math">
                      <m:r>
                        <a:rPr lang="en-AU" sz="1800" b="0" i="1" smtClean="0">
                          <a:latin typeface="Cambria Math" panose="02040503050406030204" pitchFamily="18" charset="0"/>
                        </a:rPr>
                        <m:t>=</m:t>
                      </m:r>
                      <m:f>
                        <m:fPr>
                          <m:ctrlPr>
                            <a:rPr lang="en-AU" sz="1800" b="0" i="1" smtClean="0">
                              <a:latin typeface="Cambria Math" panose="02040503050406030204" pitchFamily="18" charset="0"/>
                            </a:rPr>
                          </m:ctrlPr>
                        </m:fPr>
                        <m:num>
                          <m:sSup>
                            <m:sSupPr>
                              <m:ctrlPr>
                                <a:rPr lang="en-AU" sz="1800" b="0" i="1" smtClean="0">
                                  <a:latin typeface="Cambria Math" panose="02040503050406030204" pitchFamily="18" charset="0"/>
                                </a:rPr>
                              </m:ctrlPr>
                            </m:sSupPr>
                            <m:e>
                              <m:r>
                                <a:rPr lang="en-AU" sz="1800" b="0" i="1" smtClean="0">
                                  <a:latin typeface="Cambria Math" panose="02040503050406030204" pitchFamily="18" charset="0"/>
                                </a:rPr>
                                <m:t>𝑎</m:t>
                              </m:r>
                            </m:e>
                            <m:sup>
                              <m:r>
                                <a:rPr lang="en-AU" sz="1800" b="0" i="1" smtClean="0">
                                  <a:latin typeface="Cambria Math" panose="02040503050406030204" pitchFamily="18" charset="0"/>
                                </a:rPr>
                                <m:t>2</m:t>
                              </m:r>
                            </m:sup>
                          </m:sSup>
                          <m:r>
                            <a:rPr lang="en-AU" sz="1800" b="0" i="1" smtClean="0">
                              <a:latin typeface="Cambria Math" panose="02040503050406030204" pitchFamily="18" charset="0"/>
                            </a:rPr>
                            <m:t>𝑏</m:t>
                          </m:r>
                        </m:num>
                        <m:den>
                          <m:r>
                            <a:rPr lang="en-AU" sz="1800" b="0" i="1" smtClean="0">
                              <a:latin typeface="Cambria Math" panose="02040503050406030204" pitchFamily="18" charset="0"/>
                            </a:rPr>
                            <m:t>6</m:t>
                          </m:r>
                        </m:den>
                      </m:f>
                    </m:oMath>
                  </m:oMathPara>
                </a14:m>
                <a:endParaRPr lang="en-AU" sz="1800" dirty="0"/>
              </a:p>
            </p:txBody>
          </p:sp>
        </mc:Choice>
        <mc:Fallback xmlns="">
          <p:sp>
            <p:nvSpPr>
              <p:cNvPr id="24" name="TextBox 23">
                <a:extLst>
                  <a:ext uri="{FF2B5EF4-FFF2-40B4-BE49-F238E27FC236}">
                    <a16:creationId xmlns:a16="http://schemas.microsoft.com/office/drawing/2014/main" id="{412DCC7E-489D-3F5B-16B4-720E653D5818}"/>
                  </a:ext>
                </a:extLst>
              </p:cNvPr>
              <p:cNvSpPr txBox="1">
                <a:spLocks noRot="1" noChangeAspect="1" noMove="1" noResize="1" noEditPoints="1" noAdjustHandles="1" noChangeArrowheads="1" noChangeShapeType="1" noTextEdit="1"/>
              </p:cNvSpPr>
              <p:nvPr/>
            </p:nvSpPr>
            <p:spPr>
              <a:xfrm>
                <a:off x="360000" y="1961869"/>
                <a:ext cx="3783983" cy="3292633"/>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17" name="Table 16">
                <a:extLst>
                  <a:ext uri="{FF2B5EF4-FFF2-40B4-BE49-F238E27FC236}">
                    <a16:creationId xmlns:a16="http://schemas.microsoft.com/office/drawing/2014/main" id="{8A9CB36D-C84C-0814-5475-0A378955090B}"/>
                  </a:ext>
                </a:extLst>
              </p:cNvPr>
              <p:cNvGraphicFramePr>
                <a:graphicFrameLocks noGrp="1"/>
              </p:cNvGraphicFramePr>
              <p:nvPr>
                <p:extLst>
                  <p:ext uri="{D42A27DB-BD31-4B8C-83A1-F6EECF244321}">
                    <p14:modId xmlns:p14="http://schemas.microsoft.com/office/powerpoint/2010/main" val="3541103872"/>
                  </p:ext>
                </p:extLst>
              </p:nvPr>
            </p:nvGraphicFramePr>
            <p:xfrm>
              <a:off x="360000" y="1961869"/>
              <a:ext cx="11520000" cy="3600000"/>
            </p:xfrm>
            <a:graphic>
              <a:graphicData uri="http://schemas.openxmlformats.org/drawingml/2006/table">
                <a:tbl>
                  <a:tblPr firstRow="1" bandRow="1">
                    <a:tableStyleId>{2D5ABB26-0587-4C30-8999-92F81FD0307C}</a:tableStyleId>
                  </a:tblPr>
                  <a:tblGrid>
                    <a:gridCol w="3840000">
                      <a:extLst>
                        <a:ext uri="{9D8B030D-6E8A-4147-A177-3AD203B41FA5}">
                          <a16:colId xmlns:a16="http://schemas.microsoft.com/office/drawing/2014/main" val="211013935"/>
                        </a:ext>
                      </a:extLst>
                    </a:gridCol>
                    <a:gridCol w="3840000">
                      <a:extLst>
                        <a:ext uri="{9D8B030D-6E8A-4147-A177-3AD203B41FA5}">
                          <a16:colId xmlns:a16="http://schemas.microsoft.com/office/drawing/2014/main" val="3531098641"/>
                        </a:ext>
                      </a:extLst>
                    </a:gridCol>
                    <a:gridCol w="3840000">
                      <a:extLst>
                        <a:ext uri="{9D8B030D-6E8A-4147-A177-3AD203B41FA5}">
                          <a16:colId xmlns:a16="http://schemas.microsoft.com/office/drawing/2014/main" val="1556230377"/>
                        </a:ext>
                      </a:extLst>
                    </a:gridCol>
                  </a:tblGrid>
                  <a:tr h="3600000">
                    <a:tc>
                      <a:txBody>
                        <a:bodyPr/>
                        <a:lstStyle/>
                        <a:p>
                          <a:endParaRPr lang="en-A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50000"/>
                            </a:lnSpc>
                          </a:pPr>
                          <a14:m>
                            <m:oMathPara xmlns:m="http://schemas.openxmlformats.org/officeDocument/2006/math">
                              <m:oMathParaPr>
                                <m:jc m:val="left"/>
                              </m:oMathParaPr>
                              <m:oMath xmlns:m="http://schemas.openxmlformats.org/officeDocument/2006/math">
                                <m:f>
                                  <m:fPr>
                                    <m:ctrlPr>
                                      <a:rPr lang="en-AU" sz="1800" i="1" smtClean="0">
                                        <a:latin typeface="Cambria Math" panose="02040503050406030204" pitchFamily="18" charset="0"/>
                                      </a:rPr>
                                    </m:ctrlPr>
                                  </m:fPr>
                                  <m:num>
                                    <m:r>
                                      <a:rPr lang="en-AU" sz="1800" i="1">
                                        <a:latin typeface="Cambria Math" panose="02040503050406030204" pitchFamily="18" charset="0"/>
                                      </a:rPr>
                                      <m:t>3</m:t>
                                    </m:r>
                                    <m:r>
                                      <a:rPr lang="en-AU" sz="1800" i="1">
                                        <a:latin typeface="Cambria Math" panose="02040503050406030204" pitchFamily="18" charset="0"/>
                                      </a:rPr>
                                      <m:t>𝑎𝑏</m:t>
                                    </m:r>
                                  </m:num>
                                  <m:den>
                                    <m:r>
                                      <a:rPr lang="en-AU" sz="1800" i="1">
                                        <a:latin typeface="Cambria Math" panose="02040503050406030204" pitchFamily="18" charset="0"/>
                                      </a:rPr>
                                      <m:t>8</m:t>
                                    </m:r>
                                  </m:den>
                                </m:f>
                                <m:r>
                                  <a:rPr lang="en-AU" sz="1800" i="1">
                                    <a:latin typeface="Cambria Math" panose="02040503050406030204" pitchFamily="18" charset="0"/>
                                    <a:ea typeface="Cambria Math" panose="02040503050406030204" pitchFamily="18" charset="0"/>
                                  </a:rPr>
                                  <m:t>×</m:t>
                                </m:r>
                                <m:f>
                                  <m:fPr>
                                    <m:ctrlPr>
                                      <a:rPr lang="en-AU" sz="1800" i="1">
                                        <a:latin typeface="Cambria Math" panose="02040503050406030204" pitchFamily="18" charset="0"/>
                                        <a:ea typeface="Cambria Math" panose="02040503050406030204" pitchFamily="18" charset="0"/>
                                      </a:rPr>
                                    </m:ctrlPr>
                                  </m:fPr>
                                  <m:num>
                                    <m:r>
                                      <a:rPr lang="en-AU" sz="1800" i="1">
                                        <a:latin typeface="Cambria Math" panose="02040503050406030204" pitchFamily="18" charset="0"/>
                                        <a:ea typeface="Cambria Math" panose="02040503050406030204" pitchFamily="18" charset="0"/>
                                      </a:rPr>
                                      <m:t>4</m:t>
                                    </m:r>
                                    <m:r>
                                      <a:rPr lang="en-AU" sz="1800" i="1">
                                        <a:latin typeface="Cambria Math" panose="02040503050406030204" pitchFamily="18" charset="0"/>
                                        <a:ea typeface="Cambria Math" panose="02040503050406030204" pitchFamily="18" charset="0"/>
                                      </a:rPr>
                                      <m:t>𝑎</m:t>
                                    </m:r>
                                  </m:num>
                                  <m:den>
                                    <m:r>
                                      <a:rPr lang="en-AU" sz="1800" i="1">
                                        <a:latin typeface="Cambria Math" panose="02040503050406030204" pitchFamily="18" charset="0"/>
                                        <a:ea typeface="Cambria Math" panose="02040503050406030204" pitchFamily="18" charset="0"/>
                                      </a:rPr>
                                      <m:t>9</m:t>
                                    </m:r>
                                  </m:den>
                                </m:f>
                              </m:oMath>
                              <m:oMath xmlns:m="http://schemas.openxmlformats.org/officeDocument/2006/math">
                                <m:r>
                                  <a:rPr lang="en-AU" sz="1800" b="0" i="1" smtClean="0">
                                    <a:latin typeface="Cambria Math" panose="02040503050406030204" pitchFamily="18" charset="0"/>
                                  </a:rPr>
                                  <m:t>=</m:t>
                                </m:r>
                                <m:f>
                                  <m:fPr>
                                    <m:ctrlPr>
                                      <a:rPr lang="en-AU" sz="1800" b="0" i="1" smtClean="0">
                                        <a:latin typeface="Cambria Math" panose="02040503050406030204" pitchFamily="18" charset="0"/>
                                      </a:rPr>
                                    </m:ctrlPr>
                                  </m:fPr>
                                  <m:num>
                                    <m:r>
                                      <a:rPr lang="en-AU" sz="1800" b="0" i="1" smtClean="0">
                                        <a:latin typeface="Cambria Math" panose="02040503050406030204" pitchFamily="18" charset="0"/>
                                      </a:rPr>
                                      <m:t>12</m:t>
                                    </m:r>
                                    <m:sSup>
                                      <m:sSupPr>
                                        <m:ctrlPr>
                                          <a:rPr lang="en-AU" sz="1800" b="0" i="1" smtClean="0">
                                            <a:latin typeface="Cambria Math" panose="02040503050406030204" pitchFamily="18" charset="0"/>
                                          </a:rPr>
                                        </m:ctrlPr>
                                      </m:sSupPr>
                                      <m:e>
                                        <m:r>
                                          <a:rPr lang="en-AU" sz="1800" b="0" i="1" smtClean="0">
                                            <a:latin typeface="Cambria Math" panose="02040503050406030204" pitchFamily="18" charset="0"/>
                                          </a:rPr>
                                          <m:t>𝑎</m:t>
                                        </m:r>
                                      </m:e>
                                      <m:sup>
                                        <m:r>
                                          <a:rPr lang="en-AU" sz="1800" b="0" i="1" smtClean="0">
                                            <a:latin typeface="Cambria Math" panose="02040503050406030204" pitchFamily="18" charset="0"/>
                                          </a:rPr>
                                          <m:t>2</m:t>
                                        </m:r>
                                      </m:sup>
                                    </m:sSup>
                                    <m:r>
                                      <a:rPr lang="en-AU" sz="1800" b="0" i="1" smtClean="0">
                                        <a:latin typeface="Cambria Math" panose="02040503050406030204" pitchFamily="18" charset="0"/>
                                      </a:rPr>
                                      <m:t>𝑏</m:t>
                                    </m:r>
                                  </m:num>
                                  <m:den>
                                    <m:r>
                                      <a:rPr lang="en-AU" sz="1800" b="0" i="1" smtClean="0">
                                        <a:latin typeface="Cambria Math" panose="02040503050406030204" pitchFamily="18" charset="0"/>
                                      </a:rPr>
                                      <m:t>72</m:t>
                                    </m:r>
                                  </m:den>
                                </m:f>
                              </m:oMath>
                              <m:oMath xmlns:m="http://schemas.openxmlformats.org/officeDocument/2006/math">
                                <m:r>
                                  <a:rPr lang="en-AU" sz="1800" b="0" i="1" smtClean="0">
                                    <a:latin typeface="Cambria Math" panose="02040503050406030204" pitchFamily="18" charset="0"/>
                                  </a:rPr>
                                  <m:t>=</m:t>
                                </m:r>
                                <m:f>
                                  <m:fPr>
                                    <m:ctrlPr>
                                      <a:rPr lang="en-AU" sz="1800" b="0" i="1" smtClean="0">
                                        <a:latin typeface="Cambria Math" panose="02040503050406030204" pitchFamily="18" charset="0"/>
                                      </a:rPr>
                                    </m:ctrlPr>
                                  </m:fPr>
                                  <m:num>
                                    <m:r>
                                      <a:rPr lang="en-AU" sz="1800" b="0" i="1" smtClean="0">
                                        <a:latin typeface="Cambria Math" panose="02040503050406030204" pitchFamily="18" charset="0"/>
                                      </a:rPr>
                                      <m:t>12</m:t>
                                    </m:r>
                                    <m:d>
                                      <m:dPr>
                                        <m:ctrlPr>
                                          <a:rPr lang="en-AU" sz="1800" b="0" i="1" smtClean="0">
                                            <a:latin typeface="Cambria Math" panose="02040503050406030204" pitchFamily="18" charset="0"/>
                                          </a:rPr>
                                        </m:ctrlPr>
                                      </m:dPr>
                                      <m:e>
                                        <m:sSup>
                                          <m:sSupPr>
                                            <m:ctrlPr>
                                              <a:rPr lang="en-AU" sz="1800" b="0" i="1" smtClean="0">
                                                <a:latin typeface="Cambria Math" panose="02040503050406030204" pitchFamily="18" charset="0"/>
                                              </a:rPr>
                                            </m:ctrlPr>
                                          </m:sSupPr>
                                          <m:e>
                                            <m:r>
                                              <a:rPr lang="en-AU" sz="1800" b="0" i="1" smtClean="0">
                                                <a:latin typeface="Cambria Math" panose="02040503050406030204" pitchFamily="18" charset="0"/>
                                              </a:rPr>
                                              <m:t>𝑎</m:t>
                                            </m:r>
                                          </m:e>
                                          <m:sup>
                                            <m:r>
                                              <a:rPr lang="en-AU" sz="1800" b="0" i="1" smtClean="0">
                                                <a:latin typeface="Cambria Math" panose="02040503050406030204" pitchFamily="18" charset="0"/>
                                              </a:rPr>
                                              <m:t>2</m:t>
                                            </m:r>
                                          </m:sup>
                                        </m:sSup>
                                        <m:r>
                                          <a:rPr lang="en-AU" sz="1800" b="0" i="1" smtClean="0">
                                            <a:latin typeface="Cambria Math" panose="02040503050406030204" pitchFamily="18" charset="0"/>
                                          </a:rPr>
                                          <m:t>𝑏</m:t>
                                        </m:r>
                                      </m:e>
                                    </m:d>
                                  </m:num>
                                  <m:den>
                                    <m:r>
                                      <a:rPr lang="en-AU" sz="1800" b="0" i="1" smtClean="0">
                                        <a:latin typeface="Cambria Math" panose="02040503050406030204" pitchFamily="18" charset="0"/>
                                      </a:rPr>
                                      <m:t>12</m:t>
                                    </m:r>
                                    <m:d>
                                      <m:dPr>
                                        <m:ctrlPr>
                                          <a:rPr lang="en-AU" sz="1800" b="0" i="1" smtClean="0">
                                            <a:latin typeface="Cambria Math" panose="02040503050406030204" pitchFamily="18" charset="0"/>
                                          </a:rPr>
                                        </m:ctrlPr>
                                      </m:dPr>
                                      <m:e>
                                        <m:r>
                                          <a:rPr lang="en-AU" sz="1800" b="0" i="1" smtClean="0">
                                            <a:latin typeface="Cambria Math" panose="02040503050406030204" pitchFamily="18" charset="0"/>
                                          </a:rPr>
                                          <m:t>6</m:t>
                                        </m:r>
                                      </m:e>
                                    </m:d>
                                  </m:den>
                                </m:f>
                              </m:oMath>
                              <m:oMath xmlns:m="http://schemas.openxmlformats.org/officeDocument/2006/math">
                                <m:r>
                                  <a:rPr lang="en-AU" sz="1800" b="0" i="1" smtClean="0">
                                    <a:latin typeface="Cambria Math" panose="02040503050406030204" pitchFamily="18" charset="0"/>
                                  </a:rPr>
                                  <m:t>=</m:t>
                                </m:r>
                                <m:f>
                                  <m:fPr>
                                    <m:ctrlPr>
                                      <a:rPr lang="en-AU" sz="1800" b="0" i="1" smtClean="0">
                                        <a:latin typeface="Cambria Math" panose="02040503050406030204" pitchFamily="18" charset="0"/>
                                      </a:rPr>
                                    </m:ctrlPr>
                                  </m:fPr>
                                  <m:num>
                                    <m:sSup>
                                      <m:sSupPr>
                                        <m:ctrlPr>
                                          <a:rPr lang="en-AU" sz="1800" b="0" i="1" smtClean="0">
                                            <a:latin typeface="Cambria Math" panose="02040503050406030204" pitchFamily="18" charset="0"/>
                                          </a:rPr>
                                        </m:ctrlPr>
                                      </m:sSupPr>
                                      <m:e>
                                        <m:r>
                                          <a:rPr lang="en-AU" sz="1800" b="0" i="1" smtClean="0">
                                            <a:latin typeface="Cambria Math" panose="02040503050406030204" pitchFamily="18" charset="0"/>
                                          </a:rPr>
                                          <m:t>𝑎</m:t>
                                        </m:r>
                                      </m:e>
                                      <m:sup>
                                        <m:r>
                                          <a:rPr lang="en-AU" sz="1800" b="0" i="1" smtClean="0">
                                            <a:latin typeface="Cambria Math" panose="02040503050406030204" pitchFamily="18" charset="0"/>
                                          </a:rPr>
                                          <m:t>2</m:t>
                                        </m:r>
                                      </m:sup>
                                    </m:sSup>
                                    <m:r>
                                      <a:rPr lang="en-AU" sz="1800" b="0" i="1" smtClean="0">
                                        <a:latin typeface="Cambria Math" panose="02040503050406030204" pitchFamily="18" charset="0"/>
                                      </a:rPr>
                                      <m:t>𝑏</m:t>
                                    </m:r>
                                  </m:num>
                                  <m:den>
                                    <m:r>
                                      <a:rPr lang="en-AU" sz="1800" b="0" i="1" smtClean="0">
                                        <a:latin typeface="Cambria Math" panose="02040503050406030204" pitchFamily="18" charset="0"/>
                                      </a:rPr>
                                      <m:t>6</m:t>
                                    </m:r>
                                  </m:den>
                                </m:f>
                              </m:oMath>
                            </m:oMathPara>
                          </a14:m>
                          <a:endParaRPr lang="en-AU" sz="1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50000"/>
                            </a:lnSpc>
                          </a:pPr>
                          <a14:m>
                            <m:oMathPara xmlns:m="http://schemas.openxmlformats.org/officeDocument/2006/math">
                              <m:oMathParaPr>
                                <m:jc m:val="left"/>
                              </m:oMathParaPr>
                              <m:oMath xmlns:m="http://schemas.openxmlformats.org/officeDocument/2006/math">
                                <m:f>
                                  <m:fPr>
                                    <m:ctrlPr>
                                      <a:rPr lang="en-AU" sz="1800" i="1" smtClean="0">
                                        <a:latin typeface="Cambria Math" panose="02040503050406030204" pitchFamily="18" charset="0"/>
                                      </a:rPr>
                                    </m:ctrlPr>
                                  </m:fPr>
                                  <m:num>
                                    <m:r>
                                      <a:rPr lang="en-AU" sz="1800" i="1">
                                        <a:latin typeface="Cambria Math" panose="02040503050406030204" pitchFamily="18" charset="0"/>
                                      </a:rPr>
                                      <m:t>3</m:t>
                                    </m:r>
                                    <m:r>
                                      <a:rPr lang="en-AU" sz="1800" i="1">
                                        <a:latin typeface="Cambria Math" panose="02040503050406030204" pitchFamily="18" charset="0"/>
                                      </a:rPr>
                                      <m:t>𝑎𝑏</m:t>
                                    </m:r>
                                  </m:num>
                                  <m:den>
                                    <m:r>
                                      <a:rPr lang="en-AU" sz="1800" i="1">
                                        <a:latin typeface="Cambria Math" panose="02040503050406030204" pitchFamily="18" charset="0"/>
                                      </a:rPr>
                                      <m:t>8</m:t>
                                    </m:r>
                                  </m:den>
                                </m:f>
                                <m:r>
                                  <a:rPr lang="en-AU" sz="1800" i="1">
                                    <a:latin typeface="Cambria Math" panose="02040503050406030204" pitchFamily="18" charset="0"/>
                                    <a:ea typeface="Cambria Math" panose="02040503050406030204" pitchFamily="18" charset="0"/>
                                  </a:rPr>
                                  <m:t>×</m:t>
                                </m:r>
                                <m:f>
                                  <m:fPr>
                                    <m:ctrlPr>
                                      <a:rPr lang="en-AU" sz="1800" i="1">
                                        <a:latin typeface="Cambria Math" panose="02040503050406030204" pitchFamily="18" charset="0"/>
                                        <a:ea typeface="Cambria Math" panose="02040503050406030204" pitchFamily="18" charset="0"/>
                                      </a:rPr>
                                    </m:ctrlPr>
                                  </m:fPr>
                                  <m:num>
                                    <m:r>
                                      <a:rPr lang="en-AU" sz="1800" i="1">
                                        <a:latin typeface="Cambria Math" panose="02040503050406030204" pitchFamily="18" charset="0"/>
                                        <a:ea typeface="Cambria Math" panose="02040503050406030204" pitchFamily="18" charset="0"/>
                                      </a:rPr>
                                      <m:t>4</m:t>
                                    </m:r>
                                    <m:r>
                                      <a:rPr lang="en-AU" sz="1800" i="1">
                                        <a:latin typeface="Cambria Math" panose="02040503050406030204" pitchFamily="18" charset="0"/>
                                        <a:ea typeface="Cambria Math" panose="02040503050406030204" pitchFamily="18" charset="0"/>
                                      </a:rPr>
                                      <m:t>𝑎</m:t>
                                    </m:r>
                                  </m:num>
                                  <m:den>
                                    <m:r>
                                      <a:rPr lang="en-AU" sz="1800" i="1">
                                        <a:latin typeface="Cambria Math" panose="02040503050406030204" pitchFamily="18" charset="0"/>
                                        <a:ea typeface="Cambria Math" panose="02040503050406030204" pitchFamily="18" charset="0"/>
                                      </a:rPr>
                                      <m:t>9</m:t>
                                    </m:r>
                                  </m:den>
                                </m:f>
                              </m:oMath>
                            </m:oMathPara>
                          </a14:m>
                          <a:endParaRPr lang="en-AU" sz="1800" i="0" dirty="0">
                            <a:latin typeface="Cambria Math" panose="02040503050406030204" pitchFamily="18" charset="0"/>
                          </a:endParaRPr>
                        </a:p>
                        <a:p>
                          <a:pPr>
                            <a:lnSpc>
                              <a:spcPct val="150000"/>
                            </a:lnSpc>
                          </a:pPr>
                          <a14:m>
                            <m:oMathPara xmlns:m="http://schemas.openxmlformats.org/officeDocument/2006/math">
                              <m:oMathParaPr>
                                <m:jc m:val="left"/>
                              </m:oMathParaPr>
                              <m:oMath xmlns:m="http://schemas.openxmlformats.org/officeDocument/2006/math">
                                <m:r>
                                  <a:rPr lang="en-AU" sz="1800" b="0" i="0" smtClean="0">
                                    <a:latin typeface="Cambria Math" panose="02040503050406030204" pitchFamily="18" charset="0"/>
                                  </a:rPr>
                                  <m:t>=</m:t>
                                </m:r>
                                <m:f>
                                  <m:fPr>
                                    <m:ctrlPr>
                                      <a:rPr lang="en-AU" sz="1800" b="0" i="1" smtClean="0">
                                        <a:latin typeface="Cambria Math" panose="02040503050406030204" pitchFamily="18" charset="0"/>
                                      </a:rPr>
                                    </m:ctrlPr>
                                  </m:fPr>
                                  <m:num>
                                    <m:r>
                                      <a:rPr lang="en-AU" sz="1800" b="0" i="0" strike="sngStrike" smtClean="0">
                                        <a:latin typeface="Cambria Math" panose="02040503050406030204" pitchFamily="18" charset="0"/>
                                      </a:rPr>
                                      <m:t>3</m:t>
                                    </m:r>
                                    <m:r>
                                      <m:rPr>
                                        <m:sty m:val="p"/>
                                      </m:rPr>
                                      <a:rPr lang="en-AU" sz="1800" b="0" i="0" smtClean="0">
                                        <a:latin typeface="Cambria Math" panose="02040503050406030204" pitchFamily="18" charset="0"/>
                                      </a:rPr>
                                      <m:t>ab</m:t>
                                    </m:r>
                                  </m:num>
                                  <m:den>
                                    <m:r>
                                      <a:rPr lang="en-AU" sz="1800" b="0" i="0" strike="sngStrike" smtClean="0">
                                        <a:latin typeface="Cambria Math" panose="02040503050406030204" pitchFamily="18" charset="0"/>
                                      </a:rPr>
                                      <m:t>8</m:t>
                                    </m:r>
                                    <m:r>
                                      <a:rPr lang="en-AU" sz="1800" b="0" i="0" strike="noStrike" smtClean="0">
                                        <a:latin typeface="Cambria Math" panose="02040503050406030204" pitchFamily="18" charset="0"/>
                                      </a:rPr>
                                      <m:t> </m:t>
                                    </m:r>
                                    <m:r>
                                      <a:rPr lang="en-AU" sz="1800" b="0" i="0" strike="noStrike" smtClean="0">
                                        <a:solidFill>
                                          <a:srgbClr val="FF0000"/>
                                        </a:solidFill>
                                        <a:latin typeface="Cambria Math" panose="02040503050406030204" pitchFamily="18" charset="0"/>
                                      </a:rPr>
                                      <m:t>2</m:t>
                                    </m:r>
                                    <m:r>
                                      <a:rPr lang="en-AU" sz="1800" b="0" i="0" strike="noStrike" smtClean="0">
                                        <a:latin typeface="Cambria Math" panose="02040503050406030204" pitchFamily="18" charset="0"/>
                                      </a:rPr>
                                      <m:t> </m:t>
                                    </m:r>
                                  </m:den>
                                </m:f>
                                <m:r>
                                  <a:rPr lang="en-AU" sz="1800" i="0">
                                    <a:latin typeface="Cambria Math" panose="02040503050406030204" pitchFamily="18" charset="0"/>
                                  </a:rPr>
                                  <m:t>×</m:t>
                                </m:r>
                                <m:f>
                                  <m:fPr>
                                    <m:ctrlPr>
                                      <a:rPr lang="en-AU" sz="1800" i="1">
                                        <a:solidFill>
                                          <a:srgbClr val="836967"/>
                                        </a:solidFill>
                                        <a:latin typeface="Cambria Math" panose="02040503050406030204" pitchFamily="18" charset="0"/>
                                      </a:rPr>
                                    </m:ctrlPr>
                                  </m:fPr>
                                  <m:num>
                                    <m:r>
                                      <a:rPr lang="en-AU" sz="1800" b="0" i="0" strike="sngStrike" smtClean="0">
                                        <a:latin typeface="Cambria Math" panose="02040503050406030204" pitchFamily="18" charset="0"/>
                                      </a:rPr>
                                      <m:t>4</m:t>
                                    </m:r>
                                    <m:r>
                                      <a:rPr lang="en-AU" sz="1800" b="0" i="1" smtClean="0">
                                        <a:latin typeface="Cambria Math" panose="02040503050406030204" pitchFamily="18" charset="0"/>
                                      </a:rPr>
                                      <m:t>𝑎</m:t>
                                    </m:r>
                                  </m:num>
                                  <m:den>
                                    <m:r>
                                      <a:rPr lang="en-AU" sz="1800" b="0" i="1" strike="sngStrike" smtClean="0">
                                        <a:solidFill>
                                          <a:schemeClr val="tx1"/>
                                        </a:solidFill>
                                        <a:latin typeface="Cambria Math" panose="02040503050406030204" pitchFamily="18" charset="0"/>
                                      </a:rPr>
                                      <m:t>9</m:t>
                                    </m:r>
                                    <m:r>
                                      <a:rPr lang="en-AU" sz="1800" b="0" i="1" smtClean="0">
                                        <a:solidFill>
                                          <a:srgbClr val="FF0000"/>
                                        </a:solidFill>
                                        <a:latin typeface="Cambria Math" panose="02040503050406030204" pitchFamily="18" charset="0"/>
                                      </a:rPr>
                                      <m:t> 3</m:t>
                                    </m:r>
                                  </m:den>
                                </m:f>
                              </m:oMath>
                              <m:oMath xmlns:m="http://schemas.openxmlformats.org/officeDocument/2006/math">
                                <m:r>
                                  <a:rPr lang="en-AU" sz="1800" b="0" i="1" smtClean="0">
                                    <a:latin typeface="Cambria Math" panose="02040503050406030204" pitchFamily="18" charset="0"/>
                                  </a:rPr>
                                  <m:t>=</m:t>
                                </m:r>
                                <m:f>
                                  <m:fPr>
                                    <m:ctrlPr>
                                      <a:rPr lang="en-AU" sz="1800" b="0" i="1" smtClean="0">
                                        <a:latin typeface="Cambria Math" panose="02040503050406030204" pitchFamily="18" charset="0"/>
                                      </a:rPr>
                                    </m:ctrlPr>
                                  </m:fPr>
                                  <m:num>
                                    <m:sSup>
                                      <m:sSupPr>
                                        <m:ctrlPr>
                                          <a:rPr lang="en-AU" sz="1800" b="0" i="1" smtClean="0">
                                            <a:latin typeface="Cambria Math" panose="02040503050406030204" pitchFamily="18" charset="0"/>
                                          </a:rPr>
                                        </m:ctrlPr>
                                      </m:sSupPr>
                                      <m:e>
                                        <m:r>
                                          <a:rPr lang="en-AU" sz="1800" b="0" i="1" smtClean="0">
                                            <a:latin typeface="Cambria Math" panose="02040503050406030204" pitchFamily="18" charset="0"/>
                                          </a:rPr>
                                          <m:t>𝑎</m:t>
                                        </m:r>
                                      </m:e>
                                      <m:sup>
                                        <m:r>
                                          <a:rPr lang="en-AU" sz="1800" b="0" i="1" smtClean="0">
                                            <a:latin typeface="Cambria Math" panose="02040503050406030204" pitchFamily="18" charset="0"/>
                                          </a:rPr>
                                          <m:t>2</m:t>
                                        </m:r>
                                      </m:sup>
                                    </m:sSup>
                                    <m:r>
                                      <a:rPr lang="en-AU" sz="1800" b="0" i="1" smtClean="0">
                                        <a:latin typeface="Cambria Math" panose="02040503050406030204" pitchFamily="18" charset="0"/>
                                      </a:rPr>
                                      <m:t>𝑏</m:t>
                                    </m:r>
                                  </m:num>
                                  <m:den>
                                    <m:r>
                                      <a:rPr lang="en-AU" sz="1800" b="0" i="1" smtClean="0">
                                        <a:latin typeface="Cambria Math" panose="02040503050406030204" pitchFamily="18" charset="0"/>
                                      </a:rPr>
                                      <m:t>6</m:t>
                                    </m:r>
                                  </m:den>
                                </m:f>
                              </m:oMath>
                            </m:oMathPara>
                          </a14:m>
                          <a:endParaRPr lang="en-AU"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47568249"/>
                      </a:ext>
                    </a:extLst>
                  </a:tr>
                </a:tbl>
              </a:graphicData>
            </a:graphic>
          </p:graphicFrame>
        </mc:Choice>
        <mc:Fallback xmlns="">
          <p:graphicFrame>
            <p:nvGraphicFramePr>
              <p:cNvPr id="17" name="Table 16">
                <a:extLst>
                  <a:ext uri="{FF2B5EF4-FFF2-40B4-BE49-F238E27FC236}">
                    <a16:creationId xmlns:a16="http://schemas.microsoft.com/office/drawing/2014/main" id="{8A9CB36D-C84C-0814-5475-0A378955090B}"/>
                  </a:ext>
                </a:extLst>
              </p:cNvPr>
              <p:cNvGraphicFramePr>
                <a:graphicFrameLocks noGrp="1"/>
              </p:cNvGraphicFramePr>
              <p:nvPr>
                <p:extLst>
                  <p:ext uri="{D42A27DB-BD31-4B8C-83A1-F6EECF244321}">
                    <p14:modId xmlns:p14="http://schemas.microsoft.com/office/powerpoint/2010/main" val="3541103872"/>
                  </p:ext>
                </p:extLst>
              </p:nvPr>
            </p:nvGraphicFramePr>
            <p:xfrm>
              <a:off x="360000" y="1961869"/>
              <a:ext cx="11520000" cy="3600000"/>
            </p:xfrm>
            <a:graphic>
              <a:graphicData uri="http://schemas.openxmlformats.org/drawingml/2006/table">
                <a:tbl>
                  <a:tblPr firstRow="1" bandRow="1">
                    <a:tableStyleId>{2D5ABB26-0587-4C30-8999-92F81FD0307C}</a:tableStyleId>
                  </a:tblPr>
                  <a:tblGrid>
                    <a:gridCol w="3840000">
                      <a:extLst>
                        <a:ext uri="{9D8B030D-6E8A-4147-A177-3AD203B41FA5}">
                          <a16:colId xmlns:a16="http://schemas.microsoft.com/office/drawing/2014/main" val="211013935"/>
                        </a:ext>
                      </a:extLst>
                    </a:gridCol>
                    <a:gridCol w="3840000">
                      <a:extLst>
                        <a:ext uri="{9D8B030D-6E8A-4147-A177-3AD203B41FA5}">
                          <a16:colId xmlns:a16="http://schemas.microsoft.com/office/drawing/2014/main" val="3531098641"/>
                        </a:ext>
                      </a:extLst>
                    </a:gridCol>
                    <a:gridCol w="3840000">
                      <a:extLst>
                        <a:ext uri="{9D8B030D-6E8A-4147-A177-3AD203B41FA5}">
                          <a16:colId xmlns:a16="http://schemas.microsoft.com/office/drawing/2014/main" val="1556230377"/>
                        </a:ext>
                      </a:extLst>
                    </a:gridCol>
                  </a:tblGrid>
                  <a:tr h="3600000">
                    <a:tc>
                      <a:txBody>
                        <a:bodyPr/>
                        <a:lstStyle/>
                        <a:p>
                          <a:endParaRPr lang="en-A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100662" t="-352" r="-100662" b="-704"/>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200000" t="-352" r="-330" b="-704"/>
                          </a:stretch>
                        </a:blipFill>
                      </a:tcPr>
                    </a:tc>
                    <a:extLst>
                      <a:ext uri="{0D108BD9-81ED-4DB2-BD59-A6C34878D82A}">
                        <a16:rowId xmlns:a16="http://schemas.microsoft.com/office/drawing/2014/main" val="3947568249"/>
                      </a:ext>
                    </a:extLst>
                  </a:tr>
                </a:tbl>
              </a:graphicData>
            </a:graphic>
          </p:graphicFrame>
        </mc:Fallback>
      </mc:AlternateContent>
      <p:sp>
        <p:nvSpPr>
          <p:cNvPr id="4" name="Slide Number Placeholder 3">
            <a:extLst>
              <a:ext uri="{FF2B5EF4-FFF2-40B4-BE49-F238E27FC236}">
                <a16:creationId xmlns:a16="http://schemas.microsoft.com/office/drawing/2014/main" id="{E1018C8B-9062-1C6E-92E4-F417C4AD206F}"/>
              </a:ext>
            </a:extLst>
          </p:cNvPr>
          <p:cNvSpPr>
            <a:spLocks noGrp="1"/>
          </p:cNvSpPr>
          <p:nvPr>
            <p:ph type="sldNum" sz="quarter" idx="10"/>
          </p:nvPr>
        </p:nvSpPr>
        <p:spPr/>
        <p:txBody>
          <a:bodyPr/>
          <a:lstStyle/>
          <a:p>
            <a:fld id="{10A01DC5-1685-4615-8240-15192985C6A2}" type="slidenum">
              <a:rPr lang="en-AU" smtClean="0"/>
              <a:pPr/>
              <a:t>14</a:t>
            </a:fld>
            <a:endParaRPr lang="en-AU" dirty="0"/>
          </a:p>
        </p:txBody>
      </p:sp>
    </p:spTree>
    <p:extLst>
      <p:ext uri="{BB962C8B-B14F-4D97-AF65-F5344CB8AC3E}">
        <p14:creationId xmlns:p14="http://schemas.microsoft.com/office/powerpoint/2010/main" val="902410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6A8569-53A9-1C7D-55FE-4D1F64DC67DC}"/>
              </a:ext>
            </a:extLst>
          </p:cNvPr>
          <p:cNvSpPr>
            <a:spLocks noGrp="1"/>
          </p:cNvSpPr>
          <p:nvPr>
            <p:ph type="title"/>
          </p:nvPr>
        </p:nvSpPr>
        <p:spPr/>
        <p:txBody>
          <a:bodyPr/>
          <a:lstStyle/>
          <a:p>
            <a:r>
              <a:rPr lang="en-AU" dirty="0"/>
              <a:t>Multiplying multiple ways (12)</a:t>
            </a:r>
          </a:p>
        </p:txBody>
      </p:sp>
      <p:sp>
        <p:nvSpPr>
          <p:cNvPr id="5" name="Text Placeholder 4">
            <a:extLst>
              <a:ext uri="{FF2B5EF4-FFF2-40B4-BE49-F238E27FC236}">
                <a16:creationId xmlns:a16="http://schemas.microsoft.com/office/drawing/2014/main" id="{490C17EC-B9FF-FDFC-57F3-8C72CD533FCB}"/>
              </a:ext>
            </a:extLst>
          </p:cNvPr>
          <p:cNvSpPr>
            <a:spLocks noGrp="1"/>
          </p:cNvSpPr>
          <p:nvPr>
            <p:ph type="body" sz="quarter" idx="18"/>
          </p:nvPr>
        </p:nvSpPr>
        <p:spPr/>
        <p:txBody>
          <a:bodyPr/>
          <a:lstStyle/>
          <a:p>
            <a:r>
              <a:rPr lang="en-AU" dirty="0"/>
              <a:t>Path – any which way</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F1C5D6A-4335-9FF3-73B7-B3008F9016A7}"/>
                  </a:ext>
                </a:extLst>
              </p:cNvPr>
              <p:cNvSpPr>
                <a:spLocks noGrp="1"/>
              </p:cNvSpPr>
              <p:nvPr>
                <p:ph idx="1"/>
              </p:nvPr>
            </p:nvSpPr>
            <p:spPr>
              <a:xfrm>
                <a:off x="360000" y="1169057"/>
                <a:ext cx="11484000" cy="1920868"/>
              </a:xfrm>
            </p:spPr>
            <p:txBody>
              <a:bodyPr/>
              <a:lstStyle/>
              <a:p>
                <a:endParaRPr lang="en-AU" sz="1800" b="0"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f>
                        <m:fPr>
                          <m:ctrlPr>
                            <a:rPr lang="en-AU" sz="1800" b="0" i="1" smtClean="0">
                              <a:latin typeface="Cambria Math" panose="02040503050406030204" pitchFamily="18" charset="0"/>
                            </a:rPr>
                          </m:ctrlPr>
                        </m:fPr>
                        <m:num>
                          <m:r>
                            <a:rPr lang="en-AU" sz="1800" b="0" i="1" smtClean="0">
                              <a:latin typeface="Cambria Math" panose="02040503050406030204" pitchFamily="18" charset="0"/>
                            </a:rPr>
                            <m:t>2</m:t>
                          </m:r>
                          <m:sSup>
                            <m:sSupPr>
                              <m:ctrlPr>
                                <a:rPr lang="en-AU" sz="1800" b="0" i="1" smtClean="0">
                                  <a:latin typeface="Cambria Math" panose="02040503050406030204" pitchFamily="18" charset="0"/>
                                </a:rPr>
                              </m:ctrlPr>
                            </m:sSupPr>
                            <m:e>
                              <m:r>
                                <a:rPr lang="en-AU" sz="1800" b="0" i="1" smtClean="0">
                                  <a:latin typeface="Cambria Math" panose="02040503050406030204" pitchFamily="18" charset="0"/>
                                </a:rPr>
                                <m:t>𝑎</m:t>
                              </m:r>
                            </m:e>
                            <m:sup>
                              <m:r>
                                <a:rPr lang="en-AU" sz="1800" b="0" i="1" smtClean="0">
                                  <a:latin typeface="Cambria Math" panose="02040503050406030204" pitchFamily="18" charset="0"/>
                                </a:rPr>
                                <m:t>3</m:t>
                              </m:r>
                            </m:sup>
                          </m:sSup>
                          <m:r>
                            <a:rPr lang="en-AU" sz="1800" b="0" i="1" smtClean="0">
                              <a:latin typeface="Cambria Math" panose="02040503050406030204" pitchFamily="18" charset="0"/>
                            </a:rPr>
                            <m:t>𝑏</m:t>
                          </m:r>
                        </m:num>
                        <m:den>
                          <m:r>
                            <a:rPr lang="en-AU" sz="1800" b="0" i="1" smtClean="0">
                              <a:latin typeface="Cambria Math" panose="02040503050406030204" pitchFamily="18" charset="0"/>
                            </a:rPr>
                            <m:t>3</m:t>
                          </m:r>
                        </m:den>
                      </m:f>
                      <m:r>
                        <a:rPr lang="en-AU" sz="1800" b="0" i="1" smtClean="0">
                          <a:latin typeface="Cambria Math" panose="02040503050406030204" pitchFamily="18" charset="0"/>
                          <a:ea typeface="Cambria Math" panose="02040503050406030204" pitchFamily="18" charset="0"/>
                        </a:rPr>
                        <m:t>×</m:t>
                      </m:r>
                      <m:f>
                        <m:fPr>
                          <m:ctrlPr>
                            <a:rPr lang="en-AU" sz="1800" b="0" i="1" smtClean="0">
                              <a:latin typeface="Cambria Math" panose="02040503050406030204" pitchFamily="18" charset="0"/>
                              <a:ea typeface="Cambria Math" panose="02040503050406030204" pitchFamily="18" charset="0"/>
                            </a:rPr>
                          </m:ctrlPr>
                        </m:fPr>
                        <m:num>
                          <m:r>
                            <a:rPr lang="en-AU" sz="1800" b="0" i="1" smtClean="0">
                              <a:latin typeface="Cambria Math" panose="02040503050406030204" pitchFamily="18" charset="0"/>
                              <a:ea typeface="Cambria Math" panose="02040503050406030204" pitchFamily="18" charset="0"/>
                            </a:rPr>
                            <m:t>6</m:t>
                          </m:r>
                        </m:num>
                        <m:den>
                          <m:r>
                            <a:rPr lang="en-AU" sz="1800" b="0" i="1" smtClean="0">
                              <a:latin typeface="Cambria Math" panose="02040503050406030204" pitchFamily="18" charset="0"/>
                              <a:ea typeface="Cambria Math" panose="02040503050406030204" pitchFamily="18" charset="0"/>
                            </a:rPr>
                            <m:t>𝑎</m:t>
                          </m:r>
                          <m:sSup>
                            <m:sSupPr>
                              <m:ctrlPr>
                                <a:rPr lang="en-AU" sz="1800" b="0" i="1" smtClean="0">
                                  <a:latin typeface="Cambria Math" panose="02040503050406030204" pitchFamily="18" charset="0"/>
                                  <a:ea typeface="Cambria Math" panose="02040503050406030204" pitchFamily="18" charset="0"/>
                                </a:rPr>
                              </m:ctrlPr>
                            </m:sSupPr>
                            <m:e>
                              <m:r>
                                <a:rPr lang="en-AU" sz="1800" b="0" i="1" smtClean="0">
                                  <a:latin typeface="Cambria Math" panose="02040503050406030204" pitchFamily="18" charset="0"/>
                                  <a:ea typeface="Cambria Math" panose="02040503050406030204" pitchFamily="18" charset="0"/>
                                </a:rPr>
                                <m:t>𝑏</m:t>
                              </m:r>
                            </m:e>
                            <m:sup>
                              <m:r>
                                <a:rPr lang="en-AU" sz="1800" b="0" i="1" smtClean="0">
                                  <a:latin typeface="Cambria Math" panose="02040503050406030204" pitchFamily="18" charset="0"/>
                                  <a:ea typeface="Cambria Math" panose="02040503050406030204" pitchFamily="18" charset="0"/>
                                </a:rPr>
                                <m:t>2</m:t>
                              </m:r>
                            </m:sup>
                          </m:sSup>
                        </m:den>
                      </m:f>
                    </m:oMath>
                  </m:oMathPara>
                </a14:m>
                <a:endParaRPr lang="en-AU" dirty="0"/>
              </a:p>
            </p:txBody>
          </p:sp>
        </mc:Choice>
        <mc:Fallback xmlns="">
          <p:sp>
            <p:nvSpPr>
              <p:cNvPr id="3" name="Content Placeholder 2">
                <a:extLst>
                  <a:ext uri="{FF2B5EF4-FFF2-40B4-BE49-F238E27FC236}">
                    <a16:creationId xmlns:a16="http://schemas.microsoft.com/office/drawing/2014/main" id="{3F1C5D6A-4335-9FF3-73B7-B3008F9016A7}"/>
                  </a:ext>
                </a:extLst>
              </p:cNvPr>
              <p:cNvSpPr>
                <a:spLocks noGrp="1" noRot="1" noChangeAspect="1" noMove="1" noResize="1" noEditPoints="1" noAdjustHandles="1" noChangeArrowheads="1" noChangeShapeType="1" noTextEdit="1"/>
              </p:cNvSpPr>
              <p:nvPr>
                <p:ph idx="1"/>
              </p:nvPr>
            </p:nvSpPr>
            <p:spPr>
              <a:xfrm>
                <a:off x="360000" y="1169057"/>
                <a:ext cx="11484000" cy="1920868"/>
              </a:xfrm>
              <a:blipFill>
                <a:blip r:embed="rId2"/>
                <a:stretch>
                  <a:fillRect/>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4CB027F6-631A-1F1D-09E2-0ADDF1C7AEB8}"/>
              </a:ext>
            </a:extLst>
          </p:cNvPr>
          <p:cNvSpPr>
            <a:spLocks noGrp="1"/>
          </p:cNvSpPr>
          <p:nvPr>
            <p:ph type="sldNum" sz="quarter" idx="10"/>
          </p:nvPr>
        </p:nvSpPr>
        <p:spPr/>
        <p:txBody>
          <a:bodyPr/>
          <a:lstStyle/>
          <a:p>
            <a:fld id="{10A01DC5-1685-4615-8240-15192985C6A2}" type="slidenum">
              <a:rPr lang="en-AU" smtClean="0"/>
              <a:pPr/>
              <a:t>15</a:t>
            </a:fld>
            <a:endParaRPr lang="en-AU" dirty="0"/>
          </a:p>
        </p:txBody>
      </p:sp>
    </p:spTree>
    <p:extLst>
      <p:ext uri="{BB962C8B-B14F-4D97-AF65-F5344CB8AC3E}">
        <p14:creationId xmlns:p14="http://schemas.microsoft.com/office/powerpoint/2010/main" val="884292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512022-2079-190C-D7C5-72DB4F03C428}"/>
              </a:ext>
            </a:extLst>
          </p:cNvPr>
          <p:cNvSpPr>
            <a:spLocks noGrp="1"/>
          </p:cNvSpPr>
          <p:nvPr>
            <p:ph type="title"/>
          </p:nvPr>
        </p:nvSpPr>
        <p:spPr/>
        <p:txBody>
          <a:bodyPr/>
          <a:lstStyle/>
          <a:p>
            <a:r>
              <a:rPr lang="en-AU" dirty="0"/>
              <a:t>Multiplying multiple ways (13)</a:t>
            </a:r>
          </a:p>
        </p:txBody>
      </p:sp>
      <p:sp>
        <p:nvSpPr>
          <p:cNvPr id="5" name="Text Placeholder 4">
            <a:extLst>
              <a:ext uri="{FF2B5EF4-FFF2-40B4-BE49-F238E27FC236}">
                <a16:creationId xmlns:a16="http://schemas.microsoft.com/office/drawing/2014/main" id="{5697D282-2E24-100C-E0BD-0603A93B3A69}"/>
              </a:ext>
            </a:extLst>
          </p:cNvPr>
          <p:cNvSpPr>
            <a:spLocks noGrp="1"/>
          </p:cNvSpPr>
          <p:nvPr>
            <p:ph type="body" sz="quarter" idx="18"/>
          </p:nvPr>
        </p:nvSpPr>
        <p:spPr/>
        <p:txBody>
          <a:bodyPr/>
          <a:lstStyle/>
          <a:p>
            <a:r>
              <a:rPr lang="en-AU" dirty="0"/>
              <a:t>Path – 3 different methods</a:t>
            </a:r>
          </a:p>
        </p:txBody>
      </p:sp>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412DCC7E-489D-3F5B-16B4-720E653D5818}"/>
                  </a:ext>
                </a:extLst>
              </p:cNvPr>
              <p:cNvSpPr txBox="1"/>
              <p:nvPr/>
            </p:nvSpPr>
            <p:spPr>
              <a:xfrm>
                <a:off x="360000" y="1961869"/>
                <a:ext cx="3783983" cy="3337452"/>
              </a:xfrm>
              <a:prstGeom prst="rect">
                <a:avLst/>
              </a:prstGeom>
              <a:noFill/>
            </p:spPr>
            <p:txBody>
              <a:bodyPr wrap="square">
                <a:spAutoFit/>
              </a:bodyPr>
              <a:lstStyle/>
              <a:p>
                <a:pPr>
                  <a:lnSpc>
                    <a:spcPct val="150000"/>
                  </a:lnSpc>
                </a:pPr>
                <a14:m>
                  <m:oMathPara xmlns:m="http://schemas.openxmlformats.org/officeDocument/2006/math">
                    <m:oMathParaPr>
                      <m:jc m:val="left"/>
                    </m:oMathParaPr>
                    <m:oMath xmlns:m="http://schemas.openxmlformats.org/officeDocument/2006/math">
                      <m:f>
                        <m:fPr>
                          <m:ctrlPr>
                            <a:rPr lang="en-AU" sz="1800" i="1" smtClean="0">
                              <a:solidFill>
                                <a:srgbClr val="836967"/>
                              </a:solidFill>
                              <a:latin typeface="Cambria Math" panose="02040503050406030204" pitchFamily="18" charset="0"/>
                            </a:rPr>
                          </m:ctrlPr>
                        </m:fPr>
                        <m:num>
                          <m:r>
                            <a:rPr lang="en-AU" sz="1800">
                              <a:latin typeface="Cambria Math" panose="02040503050406030204" pitchFamily="18" charset="0"/>
                            </a:rPr>
                            <m:t>2</m:t>
                          </m:r>
                          <m:sSup>
                            <m:sSupPr>
                              <m:ctrlPr>
                                <a:rPr lang="en-AU" sz="1800" i="1">
                                  <a:solidFill>
                                    <a:srgbClr val="836967"/>
                                  </a:solidFill>
                                  <a:latin typeface="Cambria Math" panose="02040503050406030204" pitchFamily="18" charset="0"/>
                                </a:rPr>
                              </m:ctrlPr>
                            </m:sSupPr>
                            <m:e>
                              <m:r>
                                <a:rPr lang="en-AU" sz="1800" i="1">
                                  <a:latin typeface="Cambria Math" panose="02040503050406030204" pitchFamily="18" charset="0"/>
                                </a:rPr>
                                <m:t>𝑎</m:t>
                              </m:r>
                            </m:e>
                            <m:sup>
                              <m:r>
                                <a:rPr lang="en-AU" sz="1800" i="0">
                                  <a:latin typeface="Cambria Math" panose="02040503050406030204" pitchFamily="18" charset="0"/>
                                </a:rPr>
                                <m:t>3</m:t>
                              </m:r>
                            </m:sup>
                          </m:sSup>
                          <m:r>
                            <a:rPr lang="en-AU" sz="1800" i="1">
                              <a:latin typeface="Cambria Math" panose="02040503050406030204" pitchFamily="18" charset="0"/>
                            </a:rPr>
                            <m:t>𝑏</m:t>
                          </m:r>
                        </m:num>
                        <m:den>
                          <m:r>
                            <a:rPr lang="en-AU" sz="1800" i="0">
                              <a:latin typeface="Cambria Math" panose="02040503050406030204" pitchFamily="18" charset="0"/>
                            </a:rPr>
                            <m:t>3</m:t>
                          </m:r>
                        </m:den>
                      </m:f>
                      <m:r>
                        <a:rPr lang="en-AU" sz="1800" i="0">
                          <a:latin typeface="Cambria Math" panose="02040503050406030204" pitchFamily="18" charset="0"/>
                        </a:rPr>
                        <m:t>×</m:t>
                      </m:r>
                      <m:f>
                        <m:fPr>
                          <m:ctrlPr>
                            <a:rPr lang="en-AU" sz="1800" i="1">
                              <a:solidFill>
                                <a:srgbClr val="836967"/>
                              </a:solidFill>
                              <a:latin typeface="Cambria Math" panose="02040503050406030204" pitchFamily="18" charset="0"/>
                            </a:rPr>
                          </m:ctrlPr>
                        </m:fPr>
                        <m:num>
                          <m:r>
                            <a:rPr lang="en-AU" sz="1800" i="0">
                              <a:latin typeface="Cambria Math" panose="02040503050406030204" pitchFamily="18" charset="0"/>
                            </a:rPr>
                            <m:t>6</m:t>
                          </m:r>
                        </m:num>
                        <m:den>
                          <m:r>
                            <a:rPr lang="en-AU" sz="1800" i="1">
                              <a:latin typeface="Cambria Math" panose="02040503050406030204" pitchFamily="18" charset="0"/>
                            </a:rPr>
                            <m:t>𝑎</m:t>
                          </m:r>
                          <m:sSup>
                            <m:sSupPr>
                              <m:ctrlPr>
                                <a:rPr lang="en-AU" sz="1800" i="1">
                                  <a:solidFill>
                                    <a:srgbClr val="836967"/>
                                  </a:solidFill>
                                  <a:latin typeface="Cambria Math" panose="02040503050406030204" pitchFamily="18" charset="0"/>
                                </a:rPr>
                              </m:ctrlPr>
                            </m:sSupPr>
                            <m:e>
                              <m:r>
                                <a:rPr lang="en-AU" sz="1800" i="1">
                                  <a:latin typeface="Cambria Math" panose="02040503050406030204" pitchFamily="18" charset="0"/>
                                </a:rPr>
                                <m:t>𝑏</m:t>
                              </m:r>
                            </m:e>
                            <m:sup>
                              <m:r>
                                <a:rPr lang="en-AU" sz="1800" i="0">
                                  <a:latin typeface="Cambria Math" panose="02040503050406030204" pitchFamily="18" charset="0"/>
                                </a:rPr>
                                <m:t>2</m:t>
                              </m:r>
                            </m:sup>
                          </m:sSup>
                        </m:den>
                      </m:f>
                    </m:oMath>
                    <m:oMath xmlns:m="http://schemas.openxmlformats.org/officeDocument/2006/math">
                      <m:r>
                        <a:rPr lang="en-AU" sz="1800" b="0" i="1" smtClean="0">
                          <a:latin typeface="Cambria Math" panose="02040503050406030204" pitchFamily="18" charset="0"/>
                        </a:rPr>
                        <m:t>=</m:t>
                      </m:r>
                      <m:f>
                        <m:fPr>
                          <m:ctrlPr>
                            <a:rPr lang="en-AU" sz="1800" b="0" i="1" smtClean="0">
                              <a:latin typeface="Cambria Math" panose="02040503050406030204" pitchFamily="18" charset="0"/>
                              <a:ea typeface="Cambria Math" panose="02040503050406030204" pitchFamily="18" charset="0"/>
                            </a:rPr>
                          </m:ctrlPr>
                        </m:fPr>
                        <m:num>
                          <m:r>
                            <a:rPr lang="en-AU" sz="1800" b="0" i="1" smtClean="0">
                              <a:latin typeface="Cambria Math" panose="02040503050406030204" pitchFamily="18" charset="0"/>
                            </a:rPr>
                            <m:t>2</m:t>
                          </m:r>
                          <m:r>
                            <a:rPr lang="en-AU" sz="1800" b="0" i="1" smtClean="0">
                              <a:latin typeface="Cambria Math" panose="02040503050406030204" pitchFamily="18" charset="0"/>
                              <a:ea typeface="Cambria Math" panose="02040503050406030204" pitchFamily="18" charset="0"/>
                            </a:rPr>
                            <m:t>×</m:t>
                          </m:r>
                          <m:r>
                            <a:rPr lang="en-AU" sz="1800" b="0" i="1" smtClean="0">
                              <a:latin typeface="Cambria Math" panose="02040503050406030204" pitchFamily="18" charset="0"/>
                              <a:ea typeface="Cambria Math" panose="02040503050406030204" pitchFamily="18" charset="0"/>
                            </a:rPr>
                            <m:t>𝑎</m:t>
                          </m:r>
                          <m:r>
                            <a:rPr lang="en-AU" sz="1800" b="0" i="1" smtClean="0">
                              <a:latin typeface="Cambria Math" panose="02040503050406030204" pitchFamily="18" charset="0"/>
                              <a:ea typeface="Cambria Math" panose="02040503050406030204" pitchFamily="18" charset="0"/>
                            </a:rPr>
                            <m:t>×</m:t>
                          </m:r>
                          <m:r>
                            <a:rPr lang="en-AU" sz="1800" b="0" i="1" smtClean="0">
                              <a:latin typeface="Cambria Math" panose="02040503050406030204" pitchFamily="18" charset="0"/>
                              <a:ea typeface="Cambria Math" panose="02040503050406030204" pitchFamily="18" charset="0"/>
                            </a:rPr>
                            <m:t>𝑎</m:t>
                          </m:r>
                          <m:r>
                            <a:rPr lang="en-AU" sz="1800" b="0" i="1" smtClean="0">
                              <a:latin typeface="Cambria Math" panose="02040503050406030204" pitchFamily="18" charset="0"/>
                              <a:ea typeface="Cambria Math" panose="02040503050406030204" pitchFamily="18" charset="0"/>
                            </a:rPr>
                            <m:t>×</m:t>
                          </m:r>
                          <m:r>
                            <a:rPr lang="en-AU" sz="1800" b="0" i="1" smtClean="0">
                              <a:latin typeface="Cambria Math" panose="02040503050406030204" pitchFamily="18" charset="0"/>
                              <a:ea typeface="Cambria Math" panose="02040503050406030204" pitchFamily="18" charset="0"/>
                            </a:rPr>
                            <m:t>𝑎</m:t>
                          </m:r>
                          <m:r>
                            <a:rPr lang="en-AU" sz="1800" b="0" i="1" smtClean="0">
                              <a:latin typeface="Cambria Math" panose="02040503050406030204" pitchFamily="18" charset="0"/>
                              <a:ea typeface="Cambria Math" panose="02040503050406030204" pitchFamily="18" charset="0"/>
                            </a:rPr>
                            <m:t>×</m:t>
                          </m:r>
                          <m:r>
                            <a:rPr lang="en-AU" sz="1800" b="0" i="1" smtClean="0">
                              <a:latin typeface="Cambria Math" panose="02040503050406030204" pitchFamily="18" charset="0"/>
                              <a:ea typeface="Cambria Math" panose="02040503050406030204" pitchFamily="18" charset="0"/>
                            </a:rPr>
                            <m:t>𝑏</m:t>
                          </m:r>
                          <m:r>
                            <a:rPr lang="en-AU" sz="1800" b="0" i="1" smtClean="0">
                              <a:latin typeface="Cambria Math" panose="02040503050406030204" pitchFamily="18" charset="0"/>
                              <a:ea typeface="Cambria Math" panose="02040503050406030204" pitchFamily="18" charset="0"/>
                            </a:rPr>
                            <m:t>×2×3</m:t>
                          </m:r>
                        </m:num>
                        <m:den>
                          <m:r>
                            <a:rPr lang="en-AU" sz="1800" b="0" i="1" smtClean="0">
                              <a:latin typeface="Cambria Math" panose="02040503050406030204" pitchFamily="18" charset="0"/>
                              <a:ea typeface="Cambria Math" panose="02040503050406030204" pitchFamily="18" charset="0"/>
                            </a:rPr>
                            <m:t>3×</m:t>
                          </m:r>
                          <m:r>
                            <a:rPr lang="en-AU" sz="1800" b="0" i="1" smtClean="0">
                              <a:latin typeface="Cambria Math" panose="02040503050406030204" pitchFamily="18" charset="0"/>
                              <a:ea typeface="Cambria Math" panose="02040503050406030204" pitchFamily="18" charset="0"/>
                            </a:rPr>
                            <m:t>𝑎</m:t>
                          </m:r>
                          <m:r>
                            <a:rPr lang="en-AU" sz="1800" b="0" i="1" smtClean="0">
                              <a:latin typeface="Cambria Math" panose="02040503050406030204" pitchFamily="18" charset="0"/>
                              <a:ea typeface="Cambria Math" panose="02040503050406030204" pitchFamily="18" charset="0"/>
                            </a:rPr>
                            <m:t>×</m:t>
                          </m:r>
                          <m:r>
                            <a:rPr lang="en-AU" sz="1800" b="0" i="1" smtClean="0">
                              <a:latin typeface="Cambria Math" panose="02040503050406030204" pitchFamily="18" charset="0"/>
                              <a:ea typeface="Cambria Math" panose="02040503050406030204" pitchFamily="18" charset="0"/>
                            </a:rPr>
                            <m:t>𝑏</m:t>
                          </m:r>
                          <m:r>
                            <a:rPr lang="en-AU" sz="1800" b="0" i="1" smtClean="0">
                              <a:latin typeface="Cambria Math" panose="02040503050406030204" pitchFamily="18" charset="0"/>
                              <a:ea typeface="Cambria Math" panose="02040503050406030204" pitchFamily="18" charset="0"/>
                            </a:rPr>
                            <m:t>×</m:t>
                          </m:r>
                          <m:r>
                            <a:rPr lang="en-AU" sz="1800" b="0" i="1" smtClean="0">
                              <a:latin typeface="Cambria Math" panose="02040503050406030204" pitchFamily="18" charset="0"/>
                              <a:ea typeface="Cambria Math" panose="02040503050406030204" pitchFamily="18" charset="0"/>
                            </a:rPr>
                            <m:t>𝑏</m:t>
                          </m:r>
                        </m:den>
                      </m:f>
                    </m:oMath>
                    <m:oMath xmlns:m="http://schemas.openxmlformats.org/officeDocument/2006/math">
                      <m:r>
                        <a:rPr lang="en-AU" sz="1800" b="0" i="1" smtClean="0">
                          <a:latin typeface="Cambria Math" panose="02040503050406030204" pitchFamily="18" charset="0"/>
                        </a:rPr>
                        <m:t>=</m:t>
                      </m:r>
                      <m:f>
                        <m:fPr>
                          <m:ctrlPr>
                            <a:rPr lang="en-AU" sz="1800" i="1">
                              <a:latin typeface="Cambria Math" panose="02040503050406030204" pitchFamily="18" charset="0"/>
                              <a:ea typeface="Cambria Math" panose="02040503050406030204" pitchFamily="18" charset="0"/>
                            </a:rPr>
                          </m:ctrlPr>
                        </m:fPr>
                        <m:num>
                          <m:r>
                            <a:rPr lang="en-AU" sz="1800" b="0" i="1" smtClean="0">
                              <a:solidFill>
                                <a:srgbClr val="FF0000"/>
                              </a:solidFill>
                              <a:latin typeface="Cambria Math" panose="02040503050406030204" pitchFamily="18" charset="0"/>
                              <a:ea typeface="Cambria Math" panose="02040503050406030204" pitchFamily="18" charset="0"/>
                            </a:rPr>
                            <m:t>3</m:t>
                          </m:r>
                          <m:r>
                            <a:rPr lang="en-AU" sz="1800" b="0" i="1" smtClean="0">
                              <a:latin typeface="Cambria Math" panose="02040503050406030204" pitchFamily="18" charset="0"/>
                              <a:ea typeface="Cambria Math" panose="02040503050406030204" pitchFamily="18" charset="0"/>
                            </a:rPr>
                            <m:t>×</m:t>
                          </m:r>
                          <m:r>
                            <a:rPr lang="en-AU" sz="1800" b="0" i="1" smtClean="0">
                              <a:solidFill>
                                <a:srgbClr val="146CFD"/>
                              </a:solidFill>
                              <a:latin typeface="Cambria Math" panose="02040503050406030204" pitchFamily="18" charset="0"/>
                              <a:ea typeface="Cambria Math" panose="02040503050406030204" pitchFamily="18" charset="0"/>
                            </a:rPr>
                            <m:t>𝑎</m:t>
                          </m:r>
                          <m:r>
                            <a:rPr lang="en-AU" sz="1800" b="0" i="1" smtClean="0">
                              <a:latin typeface="Cambria Math" panose="02040503050406030204" pitchFamily="18" charset="0"/>
                              <a:ea typeface="Cambria Math" panose="02040503050406030204" pitchFamily="18" charset="0"/>
                            </a:rPr>
                            <m:t>×</m:t>
                          </m:r>
                          <m:r>
                            <a:rPr lang="en-AU" sz="1800" b="0" i="1" smtClean="0">
                              <a:solidFill>
                                <a:srgbClr val="00B050"/>
                              </a:solidFill>
                              <a:latin typeface="Cambria Math" panose="02040503050406030204" pitchFamily="18" charset="0"/>
                              <a:ea typeface="Cambria Math" panose="02040503050406030204" pitchFamily="18" charset="0"/>
                            </a:rPr>
                            <m:t>𝑏</m:t>
                          </m:r>
                          <m:r>
                            <a:rPr lang="en-AU" sz="1800" b="0" i="1" smtClean="0">
                              <a:latin typeface="Cambria Math" panose="02040503050406030204" pitchFamily="18" charset="0"/>
                              <a:ea typeface="Cambria Math" panose="02040503050406030204" pitchFamily="18" charset="0"/>
                            </a:rPr>
                            <m:t>×2</m:t>
                          </m:r>
                          <m:r>
                            <a:rPr lang="en-AU" sz="1800" i="1">
                              <a:latin typeface="Cambria Math" panose="02040503050406030204" pitchFamily="18" charset="0"/>
                              <a:ea typeface="Cambria Math" panose="02040503050406030204" pitchFamily="18" charset="0"/>
                            </a:rPr>
                            <m:t>×</m:t>
                          </m:r>
                          <m:r>
                            <a:rPr lang="en-AU" sz="1800" b="0" i="1" smtClean="0">
                              <a:latin typeface="Cambria Math" panose="02040503050406030204" pitchFamily="18" charset="0"/>
                              <a:ea typeface="Cambria Math" panose="02040503050406030204" pitchFamily="18" charset="0"/>
                            </a:rPr>
                            <m:t>2×</m:t>
                          </m:r>
                          <m:r>
                            <a:rPr lang="en-AU" sz="1800" i="1">
                              <a:latin typeface="Cambria Math" panose="02040503050406030204" pitchFamily="18" charset="0"/>
                              <a:ea typeface="Cambria Math" panose="02040503050406030204" pitchFamily="18" charset="0"/>
                            </a:rPr>
                            <m:t>𝑎</m:t>
                          </m:r>
                          <m:r>
                            <a:rPr lang="en-AU" sz="1800" i="1">
                              <a:latin typeface="Cambria Math" panose="02040503050406030204" pitchFamily="18" charset="0"/>
                              <a:ea typeface="Cambria Math" panose="02040503050406030204" pitchFamily="18" charset="0"/>
                            </a:rPr>
                            <m:t>×</m:t>
                          </m:r>
                          <m:r>
                            <a:rPr lang="en-AU" sz="1800" i="1">
                              <a:latin typeface="Cambria Math" panose="02040503050406030204" pitchFamily="18" charset="0"/>
                              <a:ea typeface="Cambria Math" panose="02040503050406030204" pitchFamily="18" charset="0"/>
                            </a:rPr>
                            <m:t>𝑎</m:t>
                          </m:r>
                        </m:num>
                        <m:den>
                          <m:r>
                            <a:rPr lang="en-AU" sz="1800" i="1" smtClean="0">
                              <a:solidFill>
                                <a:srgbClr val="FF0000"/>
                              </a:solidFill>
                              <a:latin typeface="Cambria Math" panose="02040503050406030204" pitchFamily="18" charset="0"/>
                              <a:ea typeface="Cambria Math" panose="02040503050406030204" pitchFamily="18" charset="0"/>
                            </a:rPr>
                            <m:t>3</m:t>
                          </m:r>
                          <m:r>
                            <a:rPr lang="en-AU" sz="1800" i="1">
                              <a:latin typeface="Cambria Math" panose="02040503050406030204" pitchFamily="18" charset="0"/>
                              <a:ea typeface="Cambria Math" panose="02040503050406030204" pitchFamily="18" charset="0"/>
                            </a:rPr>
                            <m:t>×</m:t>
                          </m:r>
                          <m:r>
                            <a:rPr lang="en-AU" sz="1800" i="1" smtClean="0">
                              <a:solidFill>
                                <a:srgbClr val="146CFD"/>
                              </a:solidFill>
                              <a:latin typeface="Cambria Math" panose="02040503050406030204" pitchFamily="18" charset="0"/>
                              <a:ea typeface="Cambria Math" panose="02040503050406030204" pitchFamily="18" charset="0"/>
                            </a:rPr>
                            <m:t>𝑎</m:t>
                          </m:r>
                          <m:r>
                            <a:rPr lang="en-AU" sz="1800" i="1">
                              <a:latin typeface="Cambria Math" panose="02040503050406030204" pitchFamily="18" charset="0"/>
                              <a:ea typeface="Cambria Math" panose="02040503050406030204" pitchFamily="18" charset="0"/>
                            </a:rPr>
                            <m:t>×</m:t>
                          </m:r>
                          <m:r>
                            <a:rPr lang="en-AU" sz="1800" i="1" smtClean="0">
                              <a:solidFill>
                                <a:srgbClr val="00B050"/>
                              </a:solidFill>
                              <a:latin typeface="Cambria Math" panose="02040503050406030204" pitchFamily="18" charset="0"/>
                              <a:ea typeface="Cambria Math" panose="02040503050406030204" pitchFamily="18" charset="0"/>
                            </a:rPr>
                            <m:t>𝑏</m:t>
                          </m:r>
                          <m:r>
                            <a:rPr lang="en-AU" sz="1800" i="1">
                              <a:latin typeface="Cambria Math" panose="02040503050406030204" pitchFamily="18" charset="0"/>
                              <a:ea typeface="Cambria Math" panose="02040503050406030204" pitchFamily="18" charset="0"/>
                            </a:rPr>
                            <m:t>×</m:t>
                          </m:r>
                          <m:r>
                            <a:rPr lang="en-AU" sz="1800" i="1">
                              <a:latin typeface="Cambria Math" panose="02040503050406030204" pitchFamily="18" charset="0"/>
                              <a:ea typeface="Cambria Math" panose="02040503050406030204" pitchFamily="18" charset="0"/>
                            </a:rPr>
                            <m:t>𝑏</m:t>
                          </m:r>
                        </m:den>
                      </m:f>
                    </m:oMath>
                  </m:oMathPara>
                </a14:m>
                <a:endParaRPr lang="en-AU" sz="1800" dirty="0"/>
              </a:p>
              <a:p>
                <a:pPr>
                  <a:lnSpc>
                    <a:spcPct val="150000"/>
                  </a:lnSpc>
                </a:pPr>
                <a14:m>
                  <m:oMathPara xmlns:m="http://schemas.openxmlformats.org/officeDocument/2006/math">
                    <m:oMathParaPr>
                      <m:jc m:val="left"/>
                    </m:oMathParaPr>
                    <m:oMath xmlns:m="http://schemas.openxmlformats.org/officeDocument/2006/math">
                      <m:r>
                        <a:rPr lang="en-AU" sz="1800" b="0" i="1" smtClean="0">
                          <a:latin typeface="Cambria Math" panose="02040503050406030204" pitchFamily="18" charset="0"/>
                        </a:rPr>
                        <m:t>=</m:t>
                      </m:r>
                      <m:f>
                        <m:fPr>
                          <m:ctrlPr>
                            <a:rPr lang="en-AU" sz="1800" b="0" i="1" smtClean="0">
                              <a:latin typeface="Cambria Math" panose="02040503050406030204" pitchFamily="18" charset="0"/>
                            </a:rPr>
                          </m:ctrlPr>
                        </m:fPr>
                        <m:num>
                          <m:sSup>
                            <m:sSupPr>
                              <m:ctrlPr>
                                <a:rPr lang="en-AU" sz="1800" b="0" i="1" smtClean="0">
                                  <a:latin typeface="Cambria Math" panose="02040503050406030204" pitchFamily="18" charset="0"/>
                                </a:rPr>
                              </m:ctrlPr>
                            </m:sSupPr>
                            <m:e>
                              <m:r>
                                <a:rPr lang="en-AU" sz="1800" b="0" i="1" smtClean="0">
                                  <a:latin typeface="Cambria Math" panose="02040503050406030204" pitchFamily="18" charset="0"/>
                                </a:rPr>
                                <m:t>4</m:t>
                              </m:r>
                              <m:r>
                                <a:rPr lang="en-AU" sz="1800" b="0" i="1" smtClean="0">
                                  <a:latin typeface="Cambria Math" panose="02040503050406030204" pitchFamily="18" charset="0"/>
                                </a:rPr>
                                <m:t>𝑎</m:t>
                              </m:r>
                            </m:e>
                            <m:sup>
                              <m:r>
                                <a:rPr lang="en-AU" sz="1800" b="0" i="1" smtClean="0">
                                  <a:latin typeface="Cambria Math" panose="02040503050406030204" pitchFamily="18" charset="0"/>
                                </a:rPr>
                                <m:t>2</m:t>
                              </m:r>
                            </m:sup>
                          </m:sSup>
                        </m:num>
                        <m:den>
                          <m:r>
                            <a:rPr lang="en-AU" sz="1800" b="0" i="1" smtClean="0">
                              <a:latin typeface="Cambria Math" panose="02040503050406030204" pitchFamily="18" charset="0"/>
                            </a:rPr>
                            <m:t>𝑏</m:t>
                          </m:r>
                        </m:den>
                      </m:f>
                    </m:oMath>
                  </m:oMathPara>
                </a14:m>
                <a:endParaRPr lang="en-AU" sz="1800" dirty="0"/>
              </a:p>
            </p:txBody>
          </p:sp>
        </mc:Choice>
        <mc:Fallback xmlns="">
          <p:sp>
            <p:nvSpPr>
              <p:cNvPr id="24" name="TextBox 23">
                <a:extLst>
                  <a:ext uri="{FF2B5EF4-FFF2-40B4-BE49-F238E27FC236}">
                    <a16:creationId xmlns:a16="http://schemas.microsoft.com/office/drawing/2014/main" id="{412DCC7E-489D-3F5B-16B4-720E653D5818}"/>
                  </a:ext>
                </a:extLst>
              </p:cNvPr>
              <p:cNvSpPr txBox="1">
                <a:spLocks noRot="1" noChangeAspect="1" noMove="1" noResize="1" noEditPoints="1" noAdjustHandles="1" noChangeArrowheads="1" noChangeShapeType="1" noTextEdit="1"/>
              </p:cNvSpPr>
              <p:nvPr/>
            </p:nvSpPr>
            <p:spPr>
              <a:xfrm>
                <a:off x="360000" y="1961869"/>
                <a:ext cx="3783983" cy="3337452"/>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17" name="Table 16">
                <a:extLst>
                  <a:ext uri="{FF2B5EF4-FFF2-40B4-BE49-F238E27FC236}">
                    <a16:creationId xmlns:a16="http://schemas.microsoft.com/office/drawing/2014/main" id="{8A9CB36D-C84C-0814-5475-0A378955090B}"/>
                  </a:ext>
                </a:extLst>
              </p:cNvPr>
              <p:cNvGraphicFramePr>
                <a:graphicFrameLocks noGrp="1"/>
              </p:cNvGraphicFramePr>
              <p:nvPr>
                <p:extLst>
                  <p:ext uri="{D42A27DB-BD31-4B8C-83A1-F6EECF244321}">
                    <p14:modId xmlns:p14="http://schemas.microsoft.com/office/powerpoint/2010/main" val="2207289949"/>
                  </p:ext>
                </p:extLst>
              </p:nvPr>
            </p:nvGraphicFramePr>
            <p:xfrm>
              <a:off x="360000" y="1961869"/>
              <a:ext cx="11520000" cy="3600000"/>
            </p:xfrm>
            <a:graphic>
              <a:graphicData uri="http://schemas.openxmlformats.org/drawingml/2006/table">
                <a:tbl>
                  <a:tblPr firstRow="1" bandRow="1">
                    <a:tableStyleId>{2D5ABB26-0587-4C30-8999-92F81FD0307C}</a:tableStyleId>
                  </a:tblPr>
                  <a:tblGrid>
                    <a:gridCol w="3840000">
                      <a:extLst>
                        <a:ext uri="{9D8B030D-6E8A-4147-A177-3AD203B41FA5}">
                          <a16:colId xmlns:a16="http://schemas.microsoft.com/office/drawing/2014/main" val="211013935"/>
                        </a:ext>
                      </a:extLst>
                    </a:gridCol>
                    <a:gridCol w="3840000">
                      <a:extLst>
                        <a:ext uri="{9D8B030D-6E8A-4147-A177-3AD203B41FA5}">
                          <a16:colId xmlns:a16="http://schemas.microsoft.com/office/drawing/2014/main" val="3531098641"/>
                        </a:ext>
                      </a:extLst>
                    </a:gridCol>
                    <a:gridCol w="3840000">
                      <a:extLst>
                        <a:ext uri="{9D8B030D-6E8A-4147-A177-3AD203B41FA5}">
                          <a16:colId xmlns:a16="http://schemas.microsoft.com/office/drawing/2014/main" val="1556230377"/>
                        </a:ext>
                      </a:extLst>
                    </a:gridCol>
                  </a:tblGrid>
                  <a:tr h="3600000">
                    <a:tc>
                      <a:txBody>
                        <a:bodyPr/>
                        <a:lstStyle/>
                        <a:p>
                          <a:endParaRPr lang="en-A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50000"/>
                            </a:lnSpc>
                          </a:pPr>
                          <a14:m>
                            <m:oMathPara xmlns:m="http://schemas.openxmlformats.org/officeDocument/2006/math">
                              <m:oMathParaPr>
                                <m:jc m:val="left"/>
                              </m:oMathParaPr>
                              <m:oMath xmlns:m="http://schemas.openxmlformats.org/officeDocument/2006/math">
                                <m:f>
                                  <m:fPr>
                                    <m:ctrlPr>
                                      <a:rPr lang="en-AU" sz="1800" b="0" i="1" smtClean="0">
                                        <a:latin typeface="Cambria Math" panose="02040503050406030204" pitchFamily="18" charset="0"/>
                                      </a:rPr>
                                    </m:ctrlPr>
                                  </m:fPr>
                                  <m:num>
                                    <m:r>
                                      <a:rPr lang="en-AU" sz="1800" b="0" i="1" smtClean="0">
                                        <a:latin typeface="Cambria Math" panose="02040503050406030204" pitchFamily="18" charset="0"/>
                                      </a:rPr>
                                      <m:t>2</m:t>
                                    </m:r>
                                    <m:sSup>
                                      <m:sSupPr>
                                        <m:ctrlPr>
                                          <a:rPr lang="en-AU" sz="1800" b="0" i="1" smtClean="0">
                                            <a:latin typeface="Cambria Math" panose="02040503050406030204" pitchFamily="18" charset="0"/>
                                          </a:rPr>
                                        </m:ctrlPr>
                                      </m:sSupPr>
                                      <m:e>
                                        <m:r>
                                          <a:rPr lang="en-AU" sz="1800" b="0" i="1" smtClean="0">
                                            <a:latin typeface="Cambria Math" panose="02040503050406030204" pitchFamily="18" charset="0"/>
                                          </a:rPr>
                                          <m:t>𝑎</m:t>
                                        </m:r>
                                      </m:e>
                                      <m:sup>
                                        <m:r>
                                          <a:rPr lang="en-AU" sz="1800" b="0" i="1" smtClean="0">
                                            <a:latin typeface="Cambria Math" panose="02040503050406030204" pitchFamily="18" charset="0"/>
                                          </a:rPr>
                                          <m:t>3</m:t>
                                        </m:r>
                                      </m:sup>
                                    </m:sSup>
                                    <m:r>
                                      <a:rPr lang="en-AU" sz="1800" b="0" i="1" smtClean="0">
                                        <a:latin typeface="Cambria Math" panose="02040503050406030204" pitchFamily="18" charset="0"/>
                                      </a:rPr>
                                      <m:t>𝑏</m:t>
                                    </m:r>
                                  </m:num>
                                  <m:den>
                                    <m:r>
                                      <a:rPr lang="en-AU" sz="1800" b="0" i="1" smtClean="0">
                                        <a:latin typeface="Cambria Math" panose="02040503050406030204" pitchFamily="18" charset="0"/>
                                      </a:rPr>
                                      <m:t>3</m:t>
                                    </m:r>
                                  </m:den>
                                </m:f>
                                <m:r>
                                  <a:rPr lang="en-AU" sz="1800" b="0" i="1" smtClean="0">
                                    <a:latin typeface="Cambria Math" panose="02040503050406030204" pitchFamily="18" charset="0"/>
                                    <a:ea typeface="Cambria Math" panose="02040503050406030204" pitchFamily="18" charset="0"/>
                                  </a:rPr>
                                  <m:t>×</m:t>
                                </m:r>
                                <m:f>
                                  <m:fPr>
                                    <m:ctrlPr>
                                      <a:rPr lang="en-AU" sz="1800" b="0" i="1" smtClean="0">
                                        <a:latin typeface="Cambria Math" panose="02040503050406030204" pitchFamily="18" charset="0"/>
                                        <a:ea typeface="Cambria Math" panose="02040503050406030204" pitchFamily="18" charset="0"/>
                                      </a:rPr>
                                    </m:ctrlPr>
                                  </m:fPr>
                                  <m:num>
                                    <m:r>
                                      <a:rPr lang="en-AU" sz="1800" b="0" i="1" smtClean="0">
                                        <a:latin typeface="Cambria Math" panose="02040503050406030204" pitchFamily="18" charset="0"/>
                                        <a:ea typeface="Cambria Math" panose="02040503050406030204" pitchFamily="18" charset="0"/>
                                      </a:rPr>
                                      <m:t>6</m:t>
                                    </m:r>
                                  </m:num>
                                  <m:den>
                                    <m:r>
                                      <a:rPr lang="en-AU" sz="1800" b="0" i="1" smtClean="0">
                                        <a:latin typeface="Cambria Math" panose="02040503050406030204" pitchFamily="18" charset="0"/>
                                        <a:ea typeface="Cambria Math" panose="02040503050406030204" pitchFamily="18" charset="0"/>
                                      </a:rPr>
                                      <m:t>𝑎</m:t>
                                    </m:r>
                                    <m:sSup>
                                      <m:sSupPr>
                                        <m:ctrlPr>
                                          <a:rPr lang="en-AU" sz="1800" b="0" i="1" smtClean="0">
                                            <a:latin typeface="Cambria Math" panose="02040503050406030204" pitchFamily="18" charset="0"/>
                                            <a:ea typeface="Cambria Math" panose="02040503050406030204" pitchFamily="18" charset="0"/>
                                          </a:rPr>
                                        </m:ctrlPr>
                                      </m:sSupPr>
                                      <m:e>
                                        <m:r>
                                          <a:rPr lang="en-AU" sz="1800" b="0" i="1" smtClean="0">
                                            <a:latin typeface="Cambria Math" panose="02040503050406030204" pitchFamily="18" charset="0"/>
                                            <a:ea typeface="Cambria Math" panose="02040503050406030204" pitchFamily="18" charset="0"/>
                                          </a:rPr>
                                          <m:t>𝑏</m:t>
                                        </m:r>
                                      </m:e>
                                      <m:sup>
                                        <m:r>
                                          <a:rPr lang="en-AU" sz="1800" b="0" i="1" smtClean="0">
                                            <a:latin typeface="Cambria Math" panose="02040503050406030204" pitchFamily="18" charset="0"/>
                                            <a:ea typeface="Cambria Math" panose="02040503050406030204" pitchFamily="18" charset="0"/>
                                          </a:rPr>
                                          <m:t>2</m:t>
                                        </m:r>
                                      </m:sup>
                                    </m:sSup>
                                  </m:den>
                                </m:f>
                              </m:oMath>
                              <m:oMath xmlns:m="http://schemas.openxmlformats.org/officeDocument/2006/math">
                                <m:r>
                                  <a:rPr lang="en-AU" sz="1800" b="0" i="1" smtClean="0">
                                    <a:latin typeface="Cambria Math" panose="02040503050406030204" pitchFamily="18" charset="0"/>
                                  </a:rPr>
                                  <m:t>=</m:t>
                                </m:r>
                                <m:f>
                                  <m:fPr>
                                    <m:ctrlPr>
                                      <a:rPr lang="en-AU" sz="1800" b="0" i="1" smtClean="0">
                                        <a:latin typeface="Cambria Math" panose="02040503050406030204" pitchFamily="18" charset="0"/>
                                      </a:rPr>
                                    </m:ctrlPr>
                                  </m:fPr>
                                  <m:num>
                                    <m:r>
                                      <a:rPr lang="en-AU" sz="1800" b="0" i="1" smtClean="0">
                                        <a:latin typeface="Cambria Math" panose="02040503050406030204" pitchFamily="18" charset="0"/>
                                      </a:rPr>
                                      <m:t>12</m:t>
                                    </m:r>
                                    <m:sSup>
                                      <m:sSupPr>
                                        <m:ctrlPr>
                                          <a:rPr lang="en-AU" sz="1800" b="0" i="1" smtClean="0">
                                            <a:latin typeface="Cambria Math" panose="02040503050406030204" pitchFamily="18" charset="0"/>
                                          </a:rPr>
                                        </m:ctrlPr>
                                      </m:sSupPr>
                                      <m:e>
                                        <m:r>
                                          <a:rPr lang="en-AU" sz="1800" b="0" i="1" smtClean="0">
                                            <a:latin typeface="Cambria Math" panose="02040503050406030204" pitchFamily="18" charset="0"/>
                                          </a:rPr>
                                          <m:t>𝑎</m:t>
                                        </m:r>
                                      </m:e>
                                      <m:sup>
                                        <m:r>
                                          <a:rPr lang="en-AU" sz="1800" b="0" i="1" smtClean="0">
                                            <a:latin typeface="Cambria Math" panose="02040503050406030204" pitchFamily="18" charset="0"/>
                                          </a:rPr>
                                          <m:t>3</m:t>
                                        </m:r>
                                      </m:sup>
                                    </m:sSup>
                                    <m:r>
                                      <a:rPr lang="en-AU" sz="1800" b="0" i="1" smtClean="0">
                                        <a:latin typeface="Cambria Math" panose="02040503050406030204" pitchFamily="18" charset="0"/>
                                      </a:rPr>
                                      <m:t>𝑏</m:t>
                                    </m:r>
                                  </m:num>
                                  <m:den>
                                    <m:r>
                                      <a:rPr lang="en-AU" sz="1800" b="0" i="1" smtClean="0">
                                        <a:latin typeface="Cambria Math" panose="02040503050406030204" pitchFamily="18" charset="0"/>
                                      </a:rPr>
                                      <m:t>3</m:t>
                                    </m:r>
                                    <m:r>
                                      <a:rPr lang="en-AU" sz="1800" b="0" i="1" smtClean="0">
                                        <a:latin typeface="Cambria Math" panose="02040503050406030204" pitchFamily="18" charset="0"/>
                                      </a:rPr>
                                      <m:t>𝑎</m:t>
                                    </m:r>
                                    <m:sSup>
                                      <m:sSupPr>
                                        <m:ctrlPr>
                                          <a:rPr lang="en-AU" sz="1800" b="0" i="1" smtClean="0">
                                            <a:latin typeface="Cambria Math" panose="02040503050406030204" pitchFamily="18" charset="0"/>
                                          </a:rPr>
                                        </m:ctrlPr>
                                      </m:sSupPr>
                                      <m:e>
                                        <m:r>
                                          <a:rPr lang="en-AU" sz="1800" b="0" i="1" smtClean="0">
                                            <a:latin typeface="Cambria Math" panose="02040503050406030204" pitchFamily="18" charset="0"/>
                                          </a:rPr>
                                          <m:t>𝑏</m:t>
                                        </m:r>
                                      </m:e>
                                      <m:sup>
                                        <m:r>
                                          <a:rPr lang="en-AU" sz="1800" b="0" i="1" smtClean="0">
                                            <a:latin typeface="Cambria Math" panose="02040503050406030204" pitchFamily="18" charset="0"/>
                                          </a:rPr>
                                          <m:t>2</m:t>
                                        </m:r>
                                      </m:sup>
                                    </m:sSup>
                                  </m:den>
                                </m:f>
                              </m:oMath>
                              <m:oMath xmlns:m="http://schemas.openxmlformats.org/officeDocument/2006/math">
                                <m:r>
                                  <a:rPr lang="en-AU" sz="1800" b="0" i="1" smtClean="0">
                                    <a:latin typeface="Cambria Math" panose="02040503050406030204" pitchFamily="18" charset="0"/>
                                  </a:rPr>
                                  <m:t>=</m:t>
                                </m:r>
                                <m:f>
                                  <m:fPr>
                                    <m:ctrlPr>
                                      <a:rPr lang="en-AU" sz="1800" b="0" i="1" smtClean="0">
                                        <a:latin typeface="Cambria Math" panose="02040503050406030204" pitchFamily="18" charset="0"/>
                                      </a:rPr>
                                    </m:ctrlPr>
                                  </m:fPr>
                                  <m:num>
                                    <m:r>
                                      <a:rPr lang="en-AU" sz="1800" b="0" i="1" smtClean="0">
                                        <a:latin typeface="Cambria Math" panose="02040503050406030204" pitchFamily="18" charset="0"/>
                                      </a:rPr>
                                      <m:t>3</m:t>
                                    </m:r>
                                    <m:r>
                                      <a:rPr lang="en-AU" sz="1800" b="0" i="1" smtClean="0">
                                        <a:latin typeface="Cambria Math" panose="02040503050406030204" pitchFamily="18" charset="0"/>
                                      </a:rPr>
                                      <m:t>𝑎𝑏</m:t>
                                    </m:r>
                                    <m:d>
                                      <m:dPr>
                                        <m:ctrlPr>
                                          <a:rPr lang="en-AU" sz="1800" b="0" i="1" smtClean="0">
                                            <a:latin typeface="Cambria Math" panose="02040503050406030204" pitchFamily="18" charset="0"/>
                                          </a:rPr>
                                        </m:ctrlPr>
                                      </m:dPr>
                                      <m:e>
                                        <m:r>
                                          <a:rPr lang="en-AU" sz="1800" b="0" i="1" smtClean="0">
                                            <a:latin typeface="Cambria Math" panose="02040503050406030204" pitchFamily="18" charset="0"/>
                                          </a:rPr>
                                          <m:t>4</m:t>
                                        </m:r>
                                        <m:sSup>
                                          <m:sSupPr>
                                            <m:ctrlPr>
                                              <a:rPr lang="en-AU" sz="1800" b="0" i="1" smtClean="0">
                                                <a:latin typeface="Cambria Math" panose="02040503050406030204" pitchFamily="18" charset="0"/>
                                              </a:rPr>
                                            </m:ctrlPr>
                                          </m:sSupPr>
                                          <m:e>
                                            <m:r>
                                              <a:rPr lang="en-AU" sz="1800" b="0" i="1" smtClean="0">
                                                <a:latin typeface="Cambria Math" panose="02040503050406030204" pitchFamily="18" charset="0"/>
                                              </a:rPr>
                                              <m:t>𝑎</m:t>
                                            </m:r>
                                          </m:e>
                                          <m:sup>
                                            <m:r>
                                              <a:rPr lang="en-AU" sz="1800" b="0" i="1" smtClean="0">
                                                <a:latin typeface="Cambria Math" panose="02040503050406030204" pitchFamily="18" charset="0"/>
                                              </a:rPr>
                                              <m:t>2</m:t>
                                            </m:r>
                                          </m:sup>
                                        </m:sSup>
                                      </m:e>
                                    </m:d>
                                  </m:num>
                                  <m:den>
                                    <m:r>
                                      <a:rPr lang="en-AU" sz="1800" b="0" i="1" smtClean="0">
                                        <a:latin typeface="Cambria Math" panose="02040503050406030204" pitchFamily="18" charset="0"/>
                                      </a:rPr>
                                      <m:t>3</m:t>
                                    </m:r>
                                    <m:r>
                                      <a:rPr lang="en-AU" sz="1800" b="0" i="1" smtClean="0">
                                        <a:latin typeface="Cambria Math" panose="02040503050406030204" pitchFamily="18" charset="0"/>
                                      </a:rPr>
                                      <m:t>𝑎𝑏</m:t>
                                    </m:r>
                                    <m:d>
                                      <m:dPr>
                                        <m:ctrlPr>
                                          <a:rPr lang="en-AU" sz="1800" b="0" i="1" smtClean="0">
                                            <a:latin typeface="Cambria Math" panose="02040503050406030204" pitchFamily="18" charset="0"/>
                                          </a:rPr>
                                        </m:ctrlPr>
                                      </m:dPr>
                                      <m:e>
                                        <m:r>
                                          <a:rPr lang="en-AU" sz="1800" b="0" i="1" smtClean="0">
                                            <a:latin typeface="Cambria Math" panose="02040503050406030204" pitchFamily="18" charset="0"/>
                                          </a:rPr>
                                          <m:t>𝑏</m:t>
                                        </m:r>
                                      </m:e>
                                    </m:d>
                                  </m:den>
                                </m:f>
                              </m:oMath>
                              <m:oMath xmlns:m="http://schemas.openxmlformats.org/officeDocument/2006/math">
                                <m:r>
                                  <a:rPr lang="en-AU" sz="1800" b="0" i="1" smtClean="0">
                                    <a:latin typeface="Cambria Math" panose="02040503050406030204" pitchFamily="18" charset="0"/>
                                  </a:rPr>
                                  <m:t>=</m:t>
                                </m:r>
                                <m:f>
                                  <m:fPr>
                                    <m:ctrlPr>
                                      <a:rPr lang="en-AU" sz="1800" b="0" i="1" smtClean="0">
                                        <a:latin typeface="Cambria Math" panose="02040503050406030204" pitchFamily="18" charset="0"/>
                                      </a:rPr>
                                    </m:ctrlPr>
                                  </m:fPr>
                                  <m:num>
                                    <m:r>
                                      <a:rPr lang="en-AU" sz="1800" b="0" i="1" smtClean="0">
                                        <a:latin typeface="Cambria Math" panose="02040503050406030204" pitchFamily="18" charset="0"/>
                                      </a:rPr>
                                      <m:t>4</m:t>
                                    </m:r>
                                    <m:sSup>
                                      <m:sSupPr>
                                        <m:ctrlPr>
                                          <a:rPr lang="en-AU" sz="1800" b="0" i="1" smtClean="0">
                                            <a:latin typeface="Cambria Math" panose="02040503050406030204" pitchFamily="18" charset="0"/>
                                          </a:rPr>
                                        </m:ctrlPr>
                                      </m:sSupPr>
                                      <m:e>
                                        <m:r>
                                          <a:rPr lang="en-AU" sz="1800" b="0" i="1" smtClean="0">
                                            <a:latin typeface="Cambria Math" panose="02040503050406030204" pitchFamily="18" charset="0"/>
                                          </a:rPr>
                                          <m:t>𝑎</m:t>
                                        </m:r>
                                      </m:e>
                                      <m:sup>
                                        <m:r>
                                          <a:rPr lang="en-AU" sz="1800" b="0" i="1" smtClean="0">
                                            <a:latin typeface="Cambria Math" panose="02040503050406030204" pitchFamily="18" charset="0"/>
                                          </a:rPr>
                                          <m:t>2</m:t>
                                        </m:r>
                                      </m:sup>
                                    </m:sSup>
                                  </m:num>
                                  <m:den>
                                    <m:r>
                                      <a:rPr lang="en-AU" sz="1800" b="0" i="1" smtClean="0">
                                        <a:latin typeface="Cambria Math" panose="02040503050406030204" pitchFamily="18" charset="0"/>
                                      </a:rPr>
                                      <m:t>𝑏</m:t>
                                    </m:r>
                                  </m:den>
                                </m:f>
                              </m:oMath>
                            </m:oMathPara>
                          </a14:m>
                          <a:endParaRPr lang="en-AU" sz="1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50000"/>
                            </a:lnSpc>
                          </a:pPr>
                          <a14:m>
                            <m:oMathPara xmlns:m="http://schemas.openxmlformats.org/officeDocument/2006/math">
                              <m:oMathParaPr>
                                <m:jc m:val="left"/>
                              </m:oMathParaPr>
                              <m:oMath xmlns:m="http://schemas.openxmlformats.org/officeDocument/2006/math">
                                <m:f>
                                  <m:fPr>
                                    <m:ctrlPr>
                                      <a:rPr lang="en-AU" sz="1800" i="1" smtClean="0">
                                        <a:solidFill>
                                          <a:srgbClr val="836967"/>
                                        </a:solidFill>
                                        <a:latin typeface="Cambria Math" panose="02040503050406030204" pitchFamily="18" charset="0"/>
                                      </a:rPr>
                                    </m:ctrlPr>
                                  </m:fPr>
                                  <m:num>
                                    <m:r>
                                      <a:rPr lang="en-AU" sz="1800">
                                        <a:latin typeface="Cambria Math" panose="02040503050406030204" pitchFamily="18" charset="0"/>
                                      </a:rPr>
                                      <m:t>2</m:t>
                                    </m:r>
                                    <m:sSup>
                                      <m:sSupPr>
                                        <m:ctrlPr>
                                          <a:rPr lang="en-AU" sz="1800" i="1">
                                            <a:solidFill>
                                              <a:srgbClr val="836967"/>
                                            </a:solidFill>
                                            <a:latin typeface="Cambria Math" panose="02040503050406030204" pitchFamily="18" charset="0"/>
                                          </a:rPr>
                                        </m:ctrlPr>
                                      </m:sSupPr>
                                      <m:e>
                                        <m:r>
                                          <a:rPr lang="en-AU" sz="1800" i="1">
                                            <a:latin typeface="Cambria Math" panose="02040503050406030204" pitchFamily="18" charset="0"/>
                                          </a:rPr>
                                          <m:t>𝑎</m:t>
                                        </m:r>
                                      </m:e>
                                      <m:sup>
                                        <m:r>
                                          <a:rPr lang="en-AU" sz="1800" i="0">
                                            <a:latin typeface="Cambria Math" panose="02040503050406030204" pitchFamily="18" charset="0"/>
                                          </a:rPr>
                                          <m:t>3</m:t>
                                        </m:r>
                                      </m:sup>
                                    </m:sSup>
                                    <m:r>
                                      <a:rPr lang="en-AU" sz="1800" i="1">
                                        <a:latin typeface="Cambria Math" panose="02040503050406030204" pitchFamily="18" charset="0"/>
                                      </a:rPr>
                                      <m:t>𝑏</m:t>
                                    </m:r>
                                  </m:num>
                                  <m:den>
                                    <m:r>
                                      <a:rPr lang="en-AU" sz="1800" i="0">
                                        <a:latin typeface="Cambria Math" panose="02040503050406030204" pitchFamily="18" charset="0"/>
                                      </a:rPr>
                                      <m:t>3</m:t>
                                    </m:r>
                                  </m:den>
                                </m:f>
                                <m:r>
                                  <a:rPr lang="en-AU" sz="1800" i="0">
                                    <a:latin typeface="Cambria Math" panose="02040503050406030204" pitchFamily="18" charset="0"/>
                                  </a:rPr>
                                  <m:t>×</m:t>
                                </m:r>
                                <m:f>
                                  <m:fPr>
                                    <m:ctrlPr>
                                      <a:rPr lang="en-AU" sz="1800" i="1">
                                        <a:solidFill>
                                          <a:srgbClr val="836967"/>
                                        </a:solidFill>
                                        <a:latin typeface="Cambria Math" panose="02040503050406030204" pitchFamily="18" charset="0"/>
                                      </a:rPr>
                                    </m:ctrlPr>
                                  </m:fPr>
                                  <m:num>
                                    <m:r>
                                      <a:rPr lang="en-AU" sz="1800" i="0">
                                        <a:latin typeface="Cambria Math" panose="02040503050406030204" pitchFamily="18" charset="0"/>
                                      </a:rPr>
                                      <m:t>6</m:t>
                                    </m:r>
                                  </m:num>
                                  <m:den>
                                    <m:r>
                                      <a:rPr lang="en-AU" sz="1800" i="1">
                                        <a:latin typeface="Cambria Math" panose="02040503050406030204" pitchFamily="18" charset="0"/>
                                      </a:rPr>
                                      <m:t>𝑎</m:t>
                                    </m:r>
                                    <m:sSup>
                                      <m:sSupPr>
                                        <m:ctrlPr>
                                          <a:rPr lang="en-AU" sz="1800" i="1">
                                            <a:solidFill>
                                              <a:srgbClr val="836967"/>
                                            </a:solidFill>
                                            <a:latin typeface="Cambria Math" panose="02040503050406030204" pitchFamily="18" charset="0"/>
                                          </a:rPr>
                                        </m:ctrlPr>
                                      </m:sSupPr>
                                      <m:e>
                                        <m:r>
                                          <a:rPr lang="en-AU" sz="1800" i="1">
                                            <a:latin typeface="Cambria Math" panose="02040503050406030204" pitchFamily="18" charset="0"/>
                                          </a:rPr>
                                          <m:t>𝑏</m:t>
                                        </m:r>
                                      </m:e>
                                      <m:sup>
                                        <m:r>
                                          <a:rPr lang="en-AU" sz="1800" i="0">
                                            <a:latin typeface="Cambria Math" panose="02040503050406030204" pitchFamily="18" charset="0"/>
                                          </a:rPr>
                                          <m:t>2</m:t>
                                        </m:r>
                                      </m:sup>
                                    </m:sSup>
                                  </m:den>
                                </m:f>
                              </m:oMath>
                            </m:oMathPara>
                          </a14:m>
                          <a:endParaRPr lang="en-AU" sz="1800" i="0" dirty="0">
                            <a:latin typeface="Cambria Math" panose="02040503050406030204" pitchFamily="18" charset="0"/>
                          </a:endParaRPr>
                        </a:p>
                        <a:p>
                          <a:pPr>
                            <a:lnSpc>
                              <a:spcPct val="150000"/>
                            </a:lnSpc>
                          </a:pPr>
                          <a14:m>
                            <m:oMathPara xmlns:m="http://schemas.openxmlformats.org/officeDocument/2006/math">
                              <m:oMathParaPr>
                                <m:jc m:val="left"/>
                              </m:oMathParaPr>
                              <m:oMath xmlns:m="http://schemas.openxmlformats.org/officeDocument/2006/math">
                                <m:r>
                                  <a:rPr lang="en-AU" sz="1800" b="0" i="0" smtClean="0">
                                    <a:latin typeface="Cambria Math" panose="02040503050406030204" pitchFamily="18" charset="0"/>
                                  </a:rPr>
                                  <m:t>=</m:t>
                                </m:r>
                                <m:f>
                                  <m:fPr>
                                    <m:ctrlPr>
                                      <a:rPr lang="en-AU" sz="1800" b="0" i="1" smtClean="0">
                                        <a:latin typeface="Cambria Math" panose="02040503050406030204" pitchFamily="18" charset="0"/>
                                      </a:rPr>
                                    </m:ctrlPr>
                                  </m:fPr>
                                  <m:num>
                                    <m:r>
                                      <a:rPr lang="en-AU" sz="1800" b="0" i="0" smtClean="0">
                                        <a:latin typeface="Cambria Math" panose="02040503050406030204" pitchFamily="18" charset="0"/>
                                      </a:rPr>
                                      <m:t>2</m:t>
                                    </m:r>
                                    <m:sSup>
                                      <m:sSupPr>
                                        <m:ctrlPr>
                                          <a:rPr lang="en-AU" sz="1800" b="0" i="1" smtClean="0">
                                            <a:latin typeface="Cambria Math" panose="02040503050406030204" pitchFamily="18" charset="0"/>
                                          </a:rPr>
                                        </m:ctrlPr>
                                      </m:sSupPr>
                                      <m:e>
                                        <m:r>
                                          <m:rPr>
                                            <m:sty m:val="p"/>
                                          </m:rPr>
                                          <a:rPr lang="en-AU" sz="1800" b="0" i="0" smtClean="0">
                                            <a:latin typeface="Cambria Math" panose="02040503050406030204" pitchFamily="18" charset="0"/>
                                          </a:rPr>
                                          <m:t>a</m:t>
                                        </m:r>
                                      </m:e>
                                      <m:sup>
                                        <m:r>
                                          <a:rPr lang="en-AU" sz="1800" b="0" i="0" strike="sngStrike" smtClean="0">
                                            <a:latin typeface="Cambria Math" panose="02040503050406030204" pitchFamily="18" charset="0"/>
                                          </a:rPr>
                                          <m:t>3</m:t>
                                        </m:r>
                                        <m:r>
                                          <a:rPr lang="en-AU" sz="1800" b="0" i="0" smtClean="0">
                                            <a:latin typeface="Cambria Math" panose="02040503050406030204" pitchFamily="18" charset="0"/>
                                          </a:rPr>
                                          <m:t> </m:t>
                                        </m:r>
                                        <m:r>
                                          <a:rPr lang="en-AU" sz="1800" b="0" i="0" smtClean="0">
                                            <a:solidFill>
                                              <a:schemeClr val="accent2"/>
                                            </a:solidFill>
                                            <a:latin typeface="Cambria Math" panose="02040503050406030204" pitchFamily="18" charset="0"/>
                                          </a:rPr>
                                          <m:t>2</m:t>
                                        </m:r>
                                      </m:sup>
                                    </m:sSup>
                                    <m:r>
                                      <m:rPr>
                                        <m:sty m:val="p"/>
                                      </m:rPr>
                                      <a:rPr lang="en-AU" sz="1800" b="0" i="0" strike="sngStrike" smtClean="0">
                                        <a:latin typeface="Cambria Math" panose="02040503050406030204" pitchFamily="18" charset="0"/>
                                      </a:rPr>
                                      <m:t>b</m:t>
                                    </m:r>
                                  </m:num>
                                  <m:den>
                                    <m:r>
                                      <a:rPr lang="en-AU" sz="1800" b="0" i="0" strike="sngStrike" smtClean="0">
                                        <a:latin typeface="Cambria Math" panose="02040503050406030204" pitchFamily="18" charset="0"/>
                                      </a:rPr>
                                      <m:t>3</m:t>
                                    </m:r>
                                    <m:r>
                                      <a:rPr lang="en-AU" sz="1800" b="0" i="0" smtClean="0">
                                        <a:latin typeface="Cambria Math" panose="02040503050406030204" pitchFamily="18" charset="0"/>
                                      </a:rPr>
                                      <m:t> </m:t>
                                    </m:r>
                                  </m:den>
                                </m:f>
                                <m:r>
                                  <a:rPr lang="en-AU" sz="1800" i="0">
                                    <a:latin typeface="Cambria Math" panose="02040503050406030204" pitchFamily="18" charset="0"/>
                                  </a:rPr>
                                  <m:t>×</m:t>
                                </m:r>
                                <m:f>
                                  <m:fPr>
                                    <m:ctrlPr>
                                      <a:rPr lang="en-AU" sz="1800" i="1">
                                        <a:solidFill>
                                          <a:srgbClr val="836967"/>
                                        </a:solidFill>
                                        <a:latin typeface="Cambria Math" panose="02040503050406030204" pitchFamily="18" charset="0"/>
                                      </a:rPr>
                                    </m:ctrlPr>
                                  </m:fPr>
                                  <m:num>
                                    <m:r>
                                      <a:rPr lang="en-AU" sz="1800" i="0" strike="sngStrike">
                                        <a:latin typeface="Cambria Math" panose="02040503050406030204" pitchFamily="18" charset="0"/>
                                      </a:rPr>
                                      <m:t>6</m:t>
                                    </m:r>
                                    <m:r>
                                      <a:rPr lang="en-AU" sz="1800" b="0" i="1" smtClean="0">
                                        <a:latin typeface="Cambria Math" panose="02040503050406030204" pitchFamily="18" charset="0"/>
                                      </a:rPr>
                                      <m:t> </m:t>
                                    </m:r>
                                    <m:r>
                                      <a:rPr lang="en-AU" sz="1800" b="0" i="1" smtClean="0">
                                        <a:solidFill>
                                          <a:srgbClr val="FF0000"/>
                                        </a:solidFill>
                                        <a:latin typeface="Cambria Math" panose="02040503050406030204" pitchFamily="18" charset="0"/>
                                      </a:rPr>
                                      <m:t>2</m:t>
                                    </m:r>
                                  </m:num>
                                  <m:den>
                                    <m:r>
                                      <a:rPr lang="en-AU" sz="1800" i="1" strike="sngStrike">
                                        <a:latin typeface="Cambria Math" panose="02040503050406030204" pitchFamily="18" charset="0"/>
                                      </a:rPr>
                                      <m:t>𝑎</m:t>
                                    </m:r>
                                    <m:sSup>
                                      <m:sSupPr>
                                        <m:ctrlPr>
                                          <a:rPr lang="en-AU" sz="1800" i="1">
                                            <a:solidFill>
                                              <a:srgbClr val="836967"/>
                                            </a:solidFill>
                                            <a:latin typeface="Cambria Math" panose="02040503050406030204" pitchFamily="18" charset="0"/>
                                          </a:rPr>
                                        </m:ctrlPr>
                                      </m:sSupPr>
                                      <m:e>
                                        <m:r>
                                          <a:rPr lang="en-AU" sz="1800" i="1">
                                            <a:latin typeface="Cambria Math" panose="02040503050406030204" pitchFamily="18" charset="0"/>
                                          </a:rPr>
                                          <m:t>𝑏</m:t>
                                        </m:r>
                                      </m:e>
                                      <m:sup>
                                        <m:r>
                                          <a:rPr lang="en-AU" sz="1800" i="0" strike="sngStrike">
                                            <a:latin typeface="Cambria Math" panose="02040503050406030204" pitchFamily="18" charset="0"/>
                                          </a:rPr>
                                          <m:t>2</m:t>
                                        </m:r>
                                        <m:r>
                                          <a:rPr lang="en-AU" sz="1800" b="0" i="0" smtClean="0">
                                            <a:latin typeface="Cambria Math" panose="02040503050406030204" pitchFamily="18" charset="0"/>
                                          </a:rPr>
                                          <m:t> </m:t>
                                        </m:r>
                                        <m:r>
                                          <a:rPr lang="en-AU" sz="1800" b="0" i="0" smtClean="0">
                                            <a:solidFill>
                                              <a:srgbClr val="00B050"/>
                                            </a:solidFill>
                                            <a:latin typeface="Cambria Math" panose="02040503050406030204" pitchFamily="18" charset="0"/>
                                          </a:rPr>
                                          <m:t>1</m:t>
                                        </m:r>
                                      </m:sup>
                                    </m:sSup>
                                  </m:den>
                                </m:f>
                              </m:oMath>
                              <m:oMath xmlns:m="http://schemas.openxmlformats.org/officeDocument/2006/math">
                                <m:r>
                                  <a:rPr lang="en-AU" sz="1800" b="0" i="1" smtClean="0">
                                    <a:latin typeface="Cambria Math" panose="02040503050406030204" pitchFamily="18" charset="0"/>
                                  </a:rPr>
                                  <m:t>=</m:t>
                                </m:r>
                                <m:f>
                                  <m:fPr>
                                    <m:ctrlPr>
                                      <a:rPr lang="en-AU" sz="1800" b="0" i="1" smtClean="0">
                                        <a:latin typeface="Cambria Math" panose="02040503050406030204" pitchFamily="18" charset="0"/>
                                      </a:rPr>
                                    </m:ctrlPr>
                                  </m:fPr>
                                  <m:num>
                                    <m:r>
                                      <a:rPr lang="en-AU" sz="1800" b="0" i="1" smtClean="0">
                                        <a:latin typeface="Cambria Math" panose="02040503050406030204" pitchFamily="18" charset="0"/>
                                      </a:rPr>
                                      <m:t>4</m:t>
                                    </m:r>
                                    <m:sSup>
                                      <m:sSupPr>
                                        <m:ctrlPr>
                                          <a:rPr lang="en-AU" sz="1800" b="0" i="1" smtClean="0">
                                            <a:latin typeface="Cambria Math" panose="02040503050406030204" pitchFamily="18" charset="0"/>
                                          </a:rPr>
                                        </m:ctrlPr>
                                      </m:sSupPr>
                                      <m:e>
                                        <m:r>
                                          <a:rPr lang="en-AU" sz="1800" b="0" i="1" smtClean="0">
                                            <a:latin typeface="Cambria Math" panose="02040503050406030204" pitchFamily="18" charset="0"/>
                                          </a:rPr>
                                          <m:t>𝑎</m:t>
                                        </m:r>
                                      </m:e>
                                      <m:sup>
                                        <m:r>
                                          <a:rPr lang="en-AU" sz="1800" b="0" i="1" smtClean="0">
                                            <a:latin typeface="Cambria Math" panose="02040503050406030204" pitchFamily="18" charset="0"/>
                                          </a:rPr>
                                          <m:t>2</m:t>
                                        </m:r>
                                      </m:sup>
                                    </m:sSup>
                                  </m:num>
                                  <m:den>
                                    <m:r>
                                      <a:rPr lang="en-AU" sz="1800" b="0" i="1" smtClean="0">
                                        <a:latin typeface="Cambria Math" panose="02040503050406030204" pitchFamily="18" charset="0"/>
                                      </a:rPr>
                                      <m:t>𝑏</m:t>
                                    </m:r>
                                  </m:den>
                                </m:f>
                              </m:oMath>
                            </m:oMathPara>
                          </a14:m>
                          <a:endParaRPr lang="en-AU"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47568249"/>
                      </a:ext>
                    </a:extLst>
                  </a:tr>
                </a:tbl>
              </a:graphicData>
            </a:graphic>
          </p:graphicFrame>
        </mc:Choice>
        <mc:Fallback xmlns="">
          <p:graphicFrame>
            <p:nvGraphicFramePr>
              <p:cNvPr id="17" name="Table 16">
                <a:extLst>
                  <a:ext uri="{FF2B5EF4-FFF2-40B4-BE49-F238E27FC236}">
                    <a16:creationId xmlns:a16="http://schemas.microsoft.com/office/drawing/2014/main" id="{8A9CB36D-C84C-0814-5475-0A378955090B}"/>
                  </a:ext>
                </a:extLst>
              </p:cNvPr>
              <p:cNvGraphicFramePr>
                <a:graphicFrameLocks noGrp="1"/>
              </p:cNvGraphicFramePr>
              <p:nvPr>
                <p:extLst>
                  <p:ext uri="{D42A27DB-BD31-4B8C-83A1-F6EECF244321}">
                    <p14:modId xmlns:p14="http://schemas.microsoft.com/office/powerpoint/2010/main" val="2207289949"/>
                  </p:ext>
                </p:extLst>
              </p:nvPr>
            </p:nvGraphicFramePr>
            <p:xfrm>
              <a:off x="360000" y="1961869"/>
              <a:ext cx="11520000" cy="3600000"/>
            </p:xfrm>
            <a:graphic>
              <a:graphicData uri="http://schemas.openxmlformats.org/drawingml/2006/table">
                <a:tbl>
                  <a:tblPr firstRow="1" bandRow="1">
                    <a:tableStyleId>{2D5ABB26-0587-4C30-8999-92F81FD0307C}</a:tableStyleId>
                  </a:tblPr>
                  <a:tblGrid>
                    <a:gridCol w="3840000">
                      <a:extLst>
                        <a:ext uri="{9D8B030D-6E8A-4147-A177-3AD203B41FA5}">
                          <a16:colId xmlns:a16="http://schemas.microsoft.com/office/drawing/2014/main" val="211013935"/>
                        </a:ext>
                      </a:extLst>
                    </a:gridCol>
                    <a:gridCol w="3840000">
                      <a:extLst>
                        <a:ext uri="{9D8B030D-6E8A-4147-A177-3AD203B41FA5}">
                          <a16:colId xmlns:a16="http://schemas.microsoft.com/office/drawing/2014/main" val="3531098641"/>
                        </a:ext>
                      </a:extLst>
                    </a:gridCol>
                    <a:gridCol w="3840000">
                      <a:extLst>
                        <a:ext uri="{9D8B030D-6E8A-4147-A177-3AD203B41FA5}">
                          <a16:colId xmlns:a16="http://schemas.microsoft.com/office/drawing/2014/main" val="1556230377"/>
                        </a:ext>
                      </a:extLst>
                    </a:gridCol>
                  </a:tblGrid>
                  <a:tr h="3600000">
                    <a:tc>
                      <a:txBody>
                        <a:bodyPr/>
                        <a:lstStyle/>
                        <a:p>
                          <a:endParaRPr lang="en-A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100662" t="-352" r="-100662" b="-704"/>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200000" t="-352" r="-330" b="-704"/>
                          </a:stretch>
                        </a:blipFill>
                      </a:tcPr>
                    </a:tc>
                    <a:extLst>
                      <a:ext uri="{0D108BD9-81ED-4DB2-BD59-A6C34878D82A}">
                        <a16:rowId xmlns:a16="http://schemas.microsoft.com/office/drawing/2014/main" val="3947568249"/>
                      </a:ext>
                    </a:extLst>
                  </a:tr>
                </a:tbl>
              </a:graphicData>
            </a:graphic>
          </p:graphicFrame>
        </mc:Fallback>
      </mc:AlternateContent>
      <p:sp>
        <p:nvSpPr>
          <p:cNvPr id="4" name="Slide Number Placeholder 3">
            <a:extLst>
              <a:ext uri="{FF2B5EF4-FFF2-40B4-BE49-F238E27FC236}">
                <a16:creationId xmlns:a16="http://schemas.microsoft.com/office/drawing/2014/main" id="{E1018C8B-9062-1C6E-92E4-F417C4AD206F}"/>
              </a:ext>
            </a:extLst>
          </p:cNvPr>
          <p:cNvSpPr>
            <a:spLocks noGrp="1"/>
          </p:cNvSpPr>
          <p:nvPr>
            <p:ph type="sldNum" sz="quarter" idx="10"/>
          </p:nvPr>
        </p:nvSpPr>
        <p:spPr/>
        <p:txBody>
          <a:bodyPr/>
          <a:lstStyle/>
          <a:p>
            <a:fld id="{10A01DC5-1685-4615-8240-15192985C6A2}" type="slidenum">
              <a:rPr lang="en-AU" smtClean="0"/>
              <a:pPr/>
              <a:t>16</a:t>
            </a:fld>
            <a:endParaRPr lang="en-AU" dirty="0"/>
          </a:p>
        </p:txBody>
      </p:sp>
    </p:spTree>
    <p:extLst>
      <p:ext uri="{BB962C8B-B14F-4D97-AF65-F5344CB8AC3E}">
        <p14:creationId xmlns:p14="http://schemas.microsoft.com/office/powerpoint/2010/main" val="2398222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146F84-0A22-2DEF-978C-013AB2B0CDA6}"/>
              </a:ext>
            </a:extLst>
          </p:cNvPr>
          <p:cNvSpPr>
            <a:spLocks noGrp="1"/>
          </p:cNvSpPr>
          <p:nvPr>
            <p:ph type="title"/>
          </p:nvPr>
        </p:nvSpPr>
        <p:spPr>
          <a:xfrm>
            <a:off x="360000" y="360000"/>
            <a:ext cx="10080000" cy="537467"/>
          </a:xfrm>
        </p:spPr>
        <p:txBody>
          <a:bodyPr/>
          <a:lstStyle/>
          <a:p>
            <a:r>
              <a:rPr lang="en-AU" dirty="0"/>
              <a:t>Copyright</a:t>
            </a:r>
          </a:p>
        </p:txBody>
      </p:sp>
      <p:sp>
        <p:nvSpPr>
          <p:cNvPr id="7" name="Text Placeholder 6">
            <a:extLst>
              <a:ext uri="{FF2B5EF4-FFF2-40B4-BE49-F238E27FC236}">
                <a16:creationId xmlns:a16="http://schemas.microsoft.com/office/drawing/2014/main" id="{E762E711-B51D-9854-C2DD-A164FE59F882}"/>
              </a:ext>
            </a:extLst>
          </p:cNvPr>
          <p:cNvSpPr>
            <a:spLocks noGrp="1"/>
          </p:cNvSpPr>
          <p:nvPr>
            <p:ph type="body" sz="quarter" idx="18"/>
          </p:nvPr>
        </p:nvSpPr>
        <p:spPr/>
        <p:txBody>
          <a:bodyPr/>
          <a:lstStyle/>
          <a:p>
            <a:r>
              <a:rPr lang="en-AU" dirty="0">
                <a:latin typeface="Public Sans Light" pitchFamily="2" charset="0"/>
                <a:hlinkClick r:id="rId2">
                  <a:extLst>
                    <a:ext uri="{A12FA001-AC4F-418D-AE19-62706E023703}">
                      <ahyp:hlinkClr xmlns:ahyp="http://schemas.microsoft.com/office/drawing/2018/hyperlinkcolor" val="tx"/>
                    </a:ext>
                  </a:extLst>
                </a:hlinkClick>
              </a:rPr>
              <a:t>© </a:t>
            </a:r>
            <a:r>
              <a:rPr lang="en-AU" dirty="0">
                <a:hlinkClick r:id="rId2">
                  <a:extLst>
                    <a:ext uri="{A12FA001-AC4F-418D-AE19-62706E023703}">
                      <ahyp:hlinkClr xmlns:ahyp="http://schemas.microsoft.com/office/drawing/2018/hyperlinkcolor" val="tx"/>
                    </a:ext>
                  </a:extLst>
                </a:hlinkClick>
              </a:rPr>
              <a:t>State of New South Wales (Department of Education), 202</a:t>
            </a:r>
            <a:r>
              <a:rPr lang="en-AU" dirty="0"/>
              <a:t>4</a:t>
            </a:r>
          </a:p>
        </p:txBody>
      </p:sp>
      <p:sp>
        <p:nvSpPr>
          <p:cNvPr id="4" name="TextBox 3">
            <a:extLst>
              <a:ext uri="{FF2B5EF4-FFF2-40B4-BE49-F238E27FC236}">
                <a16:creationId xmlns:a16="http://schemas.microsoft.com/office/drawing/2014/main" id="{ED62DBAB-1C44-A72A-915A-014C5A86AEB6}"/>
              </a:ext>
            </a:extLst>
          </p:cNvPr>
          <p:cNvSpPr txBox="1"/>
          <p:nvPr/>
        </p:nvSpPr>
        <p:spPr>
          <a:xfrm>
            <a:off x="360000" y="1453575"/>
            <a:ext cx="11484338" cy="5067724"/>
          </a:xfrm>
          <a:prstGeom prst="rect">
            <a:avLst/>
          </a:prstGeom>
          <a:noFill/>
        </p:spPr>
        <p:txBody>
          <a:bodyPr wrap="square" lIns="0" tIns="0" rIns="0" bIns="0" rtlCol="0">
            <a:noAutofit/>
          </a:bodyPr>
          <a:lstStyle/>
          <a:p>
            <a:pPr algn="l">
              <a:lnSpc>
                <a:spcPct val="150000"/>
              </a:lnSpc>
              <a:spcAft>
                <a:spcPts val="600"/>
              </a:spcAft>
            </a:pPr>
            <a:r>
              <a:rPr lang="en-AU" sz="1200" dirty="0">
                <a:solidFill>
                  <a:schemeClr val="bg1"/>
                </a:solidFill>
              </a:rPr>
              <a:t>The copyright material published in this resource is subject to the </a:t>
            </a:r>
            <a:r>
              <a:rPr lang="en-AU" sz="1200" i="1" dirty="0">
                <a:solidFill>
                  <a:schemeClr val="bg1"/>
                </a:solidFill>
              </a:rPr>
              <a:t>Copyright Act 1968</a:t>
            </a:r>
            <a:r>
              <a:rPr lang="en-AU" sz="1200" dirty="0">
                <a:solidFill>
                  <a:schemeClr val="bg1"/>
                </a:solidFill>
              </a:rPr>
              <a:t> (Cth) and is owned by the NSW Department of Education or, where indicated, by a party other than the NSW Department of Education (third-party material).</a:t>
            </a:r>
          </a:p>
          <a:p>
            <a:pPr algn="l">
              <a:lnSpc>
                <a:spcPct val="150000"/>
              </a:lnSpc>
              <a:spcAft>
                <a:spcPts val="600"/>
              </a:spcAft>
            </a:pPr>
            <a:r>
              <a:rPr lang="en-AU" sz="1200" dirty="0">
                <a:solidFill>
                  <a:schemeClr val="bg1"/>
                </a:solidFill>
              </a:rPr>
              <a:t>Copyright material available in this resource and owned by the NSW Department of Education is licensed under a </a:t>
            </a:r>
            <a:r>
              <a:rPr lang="en-AU" sz="1200" dirty="0">
                <a:solidFill>
                  <a:schemeClr val="accent4"/>
                </a:solidFill>
                <a:hlinkClick r:id="rId3">
                  <a:extLst>
                    <a:ext uri="{A12FA001-AC4F-418D-AE19-62706E023703}">
                      <ahyp:hlinkClr xmlns:ahyp="http://schemas.microsoft.com/office/drawing/2018/hyperlinkcolor" val="tx"/>
                    </a:ext>
                  </a:extLst>
                </a:hlinkClick>
              </a:rPr>
              <a:t>Creative Commons Attribution 4.0 International (CC BY 4.0) license</a:t>
            </a:r>
            <a:r>
              <a:rPr lang="en-AU" sz="1200" dirty="0">
                <a:solidFill>
                  <a:schemeClr val="bg1"/>
                </a:solidFill>
              </a:rPr>
              <a:t>.</a:t>
            </a:r>
          </a:p>
          <a:p>
            <a:pPr algn="l">
              <a:lnSpc>
                <a:spcPct val="150000"/>
              </a:lnSpc>
              <a:spcAft>
                <a:spcPts val="600"/>
              </a:spcAft>
            </a:pPr>
            <a:r>
              <a:rPr lang="en-AU" sz="1200" dirty="0">
                <a:solidFill>
                  <a:schemeClr val="bg1"/>
                </a:solidFill>
              </a:rPr>
              <a:t>This license allows you to share and adapt the material for any purpose, even commercially.</a:t>
            </a:r>
          </a:p>
          <a:p>
            <a:pPr algn="l">
              <a:lnSpc>
                <a:spcPct val="150000"/>
              </a:lnSpc>
              <a:spcAft>
                <a:spcPts val="600"/>
              </a:spcAft>
            </a:pPr>
            <a:r>
              <a:rPr lang="en-AU" sz="1200" dirty="0">
                <a:solidFill>
                  <a:schemeClr val="bg1"/>
                </a:solidFill>
              </a:rPr>
              <a:t>Attribution should be given to </a:t>
            </a:r>
            <a:r>
              <a:rPr lang="en-AU" sz="1200" dirty="0">
                <a:solidFill>
                  <a:schemeClr val="bg1"/>
                </a:solidFill>
                <a:latin typeface="Public Sans Light" pitchFamily="2" charset="0"/>
              </a:rPr>
              <a:t>© </a:t>
            </a:r>
            <a:r>
              <a:rPr lang="en-AU" sz="1200" dirty="0">
                <a:solidFill>
                  <a:schemeClr val="bg1"/>
                </a:solidFill>
              </a:rPr>
              <a:t>State of New South Wales (Department of Education), 2024.</a:t>
            </a:r>
          </a:p>
          <a:p>
            <a:pPr algn="l">
              <a:lnSpc>
                <a:spcPct val="150000"/>
              </a:lnSpc>
            </a:pPr>
            <a:r>
              <a:rPr lang="en-AU" sz="1200" dirty="0">
                <a:solidFill>
                  <a:schemeClr val="bg1"/>
                </a:solidFill>
              </a:rPr>
              <a:t>Material in this resource not available under a Creative Commons license:</a:t>
            </a:r>
          </a:p>
          <a:p>
            <a:pPr marL="171450" indent="-171450" algn="l">
              <a:lnSpc>
                <a:spcPct val="150000"/>
              </a:lnSpc>
              <a:buFont typeface="Arial" panose="020B0604020202020204" pitchFamily="34" charset="0"/>
              <a:buChar char="•"/>
            </a:pPr>
            <a:r>
              <a:rPr lang="en-AU" sz="1200" dirty="0">
                <a:solidFill>
                  <a:schemeClr val="bg1"/>
                </a:solidFill>
              </a:rPr>
              <a:t>the NSW Department of Education logo, other logos and trademark-protected material</a:t>
            </a:r>
          </a:p>
          <a:p>
            <a:pPr marL="171450" indent="-171450" algn="l">
              <a:lnSpc>
                <a:spcPct val="150000"/>
              </a:lnSpc>
              <a:buFont typeface="Arial" panose="020B0604020202020204" pitchFamily="34" charset="0"/>
              <a:buChar char="•"/>
            </a:pPr>
            <a:r>
              <a:rPr lang="en-AU" sz="1200" dirty="0">
                <a:solidFill>
                  <a:schemeClr val="bg1"/>
                </a:solidFill>
              </a:rPr>
              <a:t>Material owned by a third-party that has been reproduced with permission. You will need to obtain permission from the third-party to reuse its material. </a:t>
            </a:r>
          </a:p>
          <a:p>
            <a:pPr algn="l">
              <a:lnSpc>
                <a:spcPct val="150000"/>
              </a:lnSpc>
              <a:spcBef>
                <a:spcPts val="1200"/>
              </a:spcBef>
              <a:spcAft>
                <a:spcPts val="600"/>
              </a:spcAft>
            </a:pPr>
            <a:r>
              <a:rPr lang="en-AU" sz="1200" b="1" dirty="0">
                <a:solidFill>
                  <a:schemeClr val="bg1"/>
                </a:solidFill>
                <a:latin typeface="+mj-lt"/>
              </a:rPr>
              <a:t>Links to third-party material and websites</a:t>
            </a:r>
          </a:p>
          <a:p>
            <a:pPr marL="171450" indent="-171450" algn="l">
              <a:lnSpc>
                <a:spcPct val="150000"/>
              </a:lnSpc>
              <a:spcAft>
                <a:spcPts val="600"/>
              </a:spcAft>
              <a:buFont typeface="Arial" panose="020B0604020202020204" pitchFamily="34" charset="0"/>
              <a:buChar char="•"/>
            </a:pPr>
            <a:r>
              <a:rPr lang="en-AU" sz="1200" dirty="0">
                <a:solidFill>
                  <a:schemeClr val="bg1"/>
                </a:solidFill>
                <a:latin typeface="+mj-lt"/>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a:t>
            </a:r>
          </a:p>
          <a:p>
            <a:pPr marL="171450" indent="-171450" algn="l">
              <a:lnSpc>
                <a:spcPct val="150000"/>
              </a:lnSpc>
              <a:spcAft>
                <a:spcPts val="600"/>
              </a:spcAft>
              <a:buFont typeface="Arial" panose="020B0604020202020204" pitchFamily="34" charset="0"/>
              <a:buChar char="•"/>
            </a:pPr>
            <a:r>
              <a:rPr lang="en-AU" sz="1200" dirty="0">
                <a:solidFill>
                  <a:schemeClr val="bg1"/>
                </a:solidFill>
                <a:latin typeface="+mj-lt"/>
              </a:rPr>
              <a:t>If you use the links provided in this document to access a third-party’s website, you acknowledge that the terms of use, including licence terms set out on the third-party’s website apply to the use which may be made of the materials on that third-party website or where permitted by the </a:t>
            </a:r>
            <a:r>
              <a:rPr lang="en-AU" sz="1200" i="1" dirty="0">
                <a:solidFill>
                  <a:schemeClr val="bg1"/>
                </a:solidFill>
                <a:latin typeface="+mj-lt"/>
              </a:rPr>
              <a:t>Copyright Act 1968 </a:t>
            </a:r>
            <a:r>
              <a:rPr lang="en-AU" sz="1200" dirty="0">
                <a:solidFill>
                  <a:schemeClr val="bg1"/>
                </a:solidFill>
                <a:latin typeface="+mj-lt"/>
              </a:rPr>
              <a:t>(Cth). The department accepts no responsibility for content on third-party websites. </a:t>
            </a:r>
          </a:p>
        </p:txBody>
      </p:sp>
      <p:sp>
        <p:nvSpPr>
          <p:cNvPr id="2" name="Slide Number Placeholder 1">
            <a:extLst>
              <a:ext uri="{FF2B5EF4-FFF2-40B4-BE49-F238E27FC236}">
                <a16:creationId xmlns:a16="http://schemas.microsoft.com/office/drawing/2014/main" id="{0303DFE7-8ED6-8289-3C7A-37260EDA32BA}"/>
              </a:ext>
            </a:extLst>
          </p:cNvPr>
          <p:cNvSpPr>
            <a:spLocks noGrp="1"/>
          </p:cNvSpPr>
          <p:nvPr>
            <p:ph type="sldNum" sz="quarter" idx="12"/>
          </p:nvPr>
        </p:nvSpPr>
        <p:spPr>
          <a:xfrm>
            <a:off x="11124000" y="6516000"/>
            <a:ext cx="720000" cy="180000"/>
          </a:xfrm>
        </p:spPr>
        <p:txBody>
          <a:bodyPr/>
          <a:lstStyle/>
          <a:p>
            <a:fld id="{10A01DC5-1685-4615-8240-15192985C6A2}" type="slidenum">
              <a:rPr lang="en-AU" smtClean="0"/>
              <a:pPr/>
              <a:t>17</a:t>
            </a:fld>
            <a:endParaRPr lang="en-AU" dirty="0"/>
          </a:p>
        </p:txBody>
      </p:sp>
    </p:spTree>
    <p:extLst>
      <p:ext uri="{BB962C8B-B14F-4D97-AF65-F5344CB8AC3E}">
        <p14:creationId xmlns:p14="http://schemas.microsoft.com/office/powerpoint/2010/main" val="3820411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CE7BF6A-AB36-CA7B-C94E-7532E9A1E7C4}"/>
              </a:ext>
            </a:extLst>
          </p:cNvPr>
          <p:cNvSpPr>
            <a:spLocks noGrp="1"/>
          </p:cNvSpPr>
          <p:nvPr>
            <p:ph type="ctrTitle"/>
          </p:nvPr>
        </p:nvSpPr>
        <p:spPr/>
        <p:txBody>
          <a:bodyPr/>
          <a:lstStyle/>
          <a:p>
            <a:r>
              <a:rPr lang="en-AU" dirty="0"/>
              <a:t>Launch</a:t>
            </a:r>
          </a:p>
        </p:txBody>
      </p:sp>
      <p:sp>
        <p:nvSpPr>
          <p:cNvPr id="2" name="Footer Placeholder 1">
            <a:extLst>
              <a:ext uri="{FF2B5EF4-FFF2-40B4-BE49-F238E27FC236}">
                <a16:creationId xmlns:a16="http://schemas.microsoft.com/office/drawing/2014/main" id="{B3064B89-FD5D-4106-EDB2-BE8E84902761}"/>
              </a:ext>
            </a:extLst>
          </p:cNvPr>
          <p:cNvSpPr>
            <a:spLocks noGrp="1"/>
          </p:cNvSpPr>
          <p:nvPr>
            <p:ph type="ftr" sz="quarter" idx="3"/>
          </p:nvPr>
        </p:nvSpPr>
        <p:spPr/>
        <p:txBody>
          <a:bodyPr/>
          <a:lstStyle/>
          <a:p>
            <a:r>
              <a:rPr lang="en-AU" dirty="0"/>
              <a:t>NSW Department of Education</a:t>
            </a:r>
          </a:p>
          <a:p>
            <a:endParaRPr lang="en-AU" dirty="0"/>
          </a:p>
        </p:txBody>
      </p:sp>
    </p:spTree>
    <p:extLst>
      <p:ext uri="{BB962C8B-B14F-4D97-AF65-F5344CB8AC3E}">
        <p14:creationId xmlns:p14="http://schemas.microsoft.com/office/powerpoint/2010/main" val="3885580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80C0F84-C528-A726-6D08-0AF549433E03}"/>
              </a:ext>
            </a:extLst>
          </p:cNvPr>
          <p:cNvSpPr>
            <a:spLocks noGrp="1"/>
          </p:cNvSpPr>
          <p:nvPr>
            <p:ph type="title"/>
          </p:nvPr>
        </p:nvSpPr>
        <p:spPr>
          <a:xfrm>
            <a:off x="360000" y="360000"/>
            <a:ext cx="10080000" cy="545601"/>
          </a:xfrm>
        </p:spPr>
        <p:txBody>
          <a:bodyPr anchor="t">
            <a:normAutofit/>
          </a:bodyPr>
          <a:lstStyle/>
          <a:p>
            <a:r>
              <a:rPr lang="en-AU" dirty="0"/>
              <a:t>Multiplying multiple ways (1)</a:t>
            </a:r>
          </a:p>
        </p:txBody>
      </p:sp>
      <p:sp>
        <p:nvSpPr>
          <p:cNvPr id="5" name="Text Placeholder 4">
            <a:extLst>
              <a:ext uri="{FF2B5EF4-FFF2-40B4-BE49-F238E27FC236}">
                <a16:creationId xmlns:a16="http://schemas.microsoft.com/office/drawing/2014/main" id="{371F9C34-C9F2-ECC1-54BE-B1704D153743}"/>
              </a:ext>
            </a:extLst>
          </p:cNvPr>
          <p:cNvSpPr>
            <a:spLocks noGrp="1"/>
          </p:cNvSpPr>
          <p:nvPr>
            <p:ph type="body" sz="quarter" idx="18"/>
          </p:nvPr>
        </p:nvSpPr>
        <p:spPr>
          <a:xfrm>
            <a:off x="360000" y="982520"/>
            <a:ext cx="10080000" cy="310015"/>
          </a:xfrm>
        </p:spPr>
        <p:txBody>
          <a:bodyPr anchor="b">
            <a:noAutofit/>
          </a:bodyPr>
          <a:lstStyle/>
          <a:p>
            <a:pPr>
              <a:lnSpc>
                <a:spcPct val="140000"/>
              </a:lnSpc>
            </a:pPr>
            <a:r>
              <a:rPr lang="en-AU" dirty="0"/>
              <a:t>Three truths, one lie</a:t>
            </a:r>
          </a:p>
        </p:txBody>
      </p:sp>
      <mc:AlternateContent xmlns:mc="http://schemas.openxmlformats.org/markup-compatibility/2006" xmlns:a14="http://schemas.microsoft.com/office/drawing/2010/main">
        <mc:Choice Requires="a14">
          <p:graphicFrame>
            <p:nvGraphicFramePr>
              <p:cNvPr id="3" name="Table 2">
                <a:extLst>
                  <a:ext uri="{FF2B5EF4-FFF2-40B4-BE49-F238E27FC236}">
                    <a16:creationId xmlns:a16="http://schemas.microsoft.com/office/drawing/2014/main" id="{9866AB00-07C2-C758-82EC-82C49AF55EAC}"/>
                  </a:ext>
                </a:extLst>
              </p:cNvPr>
              <p:cNvGraphicFramePr>
                <a:graphicFrameLocks noGrp="1"/>
              </p:cNvGraphicFramePr>
              <p:nvPr>
                <p:extLst>
                  <p:ext uri="{D42A27DB-BD31-4B8C-83A1-F6EECF244321}">
                    <p14:modId xmlns:p14="http://schemas.microsoft.com/office/powerpoint/2010/main" val="2716746697"/>
                  </p:ext>
                </p:extLst>
              </p:nvPr>
            </p:nvGraphicFramePr>
            <p:xfrm>
              <a:off x="360000" y="2075572"/>
              <a:ext cx="5749925" cy="2880000"/>
            </p:xfrm>
            <a:graphic>
              <a:graphicData uri="http://schemas.openxmlformats.org/drawingml/2006/table">
                <a:tbl>
                  <a:tblPr firstRow="1" firstCol="1" bandRow="1">
                    <a:tableStyleId>{2D5ABB26-0587-4C30-8999-92F81FD0307C}</a:tableStyleId>
                  </a:tblPr>
                  <a:tblGrid>
                    <a:gridCol w="2873375">
                      <a:extLst>
                        <a:ext uri="{9D8B030D-6E8A-4147-A177-3AD203B41FA5}">
                          <a16:colId xmlns:a16="http://schemas.microsoft.com/office/drawing/2014/main" val="464033071"/>
                        </a:ext>
                      </a:extLst>
                    </a:gridCol>
                    <a:gridCol w="2876550">
                      <a:extLst>
                        <a:ext uri="{9D8B030D-6E8A-4147-A177-3AD203B41FA5}">
                          <a16:colId xmlns:a16="http://schemas.microsoft.com/office/drawing/2014/main" val="3312887835"/>
                        </a:ext>
                      </a:extLst>
                    </a:gridCol>
                  </a:tblGrid>
                  <a:tr h="1382534">
                    <a:tc>
                      <a:txBody>
                        <a:bodyPr/>
                        <a:lstStyle/>
                        <a:p>
                          <a:pPr algn="ctr">
                            <a:lnSpc>
                              <a:spcPct val="150000"/>
                            </a:lnSpc>
                            <a:spcBef>
                              <a:spcPts val="1200"/>
                            </a:spcBef>
                            <a:spcAft>
                              <a:spcPts val="600"/>
                            </a:spcAft>
                          </a:pPr>
                          <a14:m>
                            <m:oMathPara xmlns:m="http://schemas.openxmlformats.org/officeDocument/2006/math">
                              <m:oMathParaPr>
                                <m:jc m:val="centerGroup"/>
                              </m:oMathParaPr>
                              <m:oMath xmlns:m="http://schemas.openxmlformats.org/officeDocument/2006/math">
                                <m:f>
                                  <m:fPr>
                                    <m:ctrlPr>
                                      <a:rPr lang="en-AU" sz="1800" i="1" smtClean="0">
                                        <a:effectLst/>
                                        <a:latin typeface="Cambria Math" panose="02040503050406030204" pitchFamily="18" charset="0"/>
                                      </a:rPr>
                                    </m:ctrlPr>
                                  </m:fPr>
                                  <m:num>
                                    <m:r>
                                      <a:rPr lang="en-AU" sz="1800">
                                        <a:effectLst/>
                                        <a:latin typeface="Cambria Math" panose="02040503050406030204" pitchFamily="18" charset="0"/>
                                      </a:rPr>
                                      <m:t>3×4×5×6×7</m:t>
                                    </m:r>
                                  </m:num>
                                  <m:den>
                                    <m:r>
                                      <a:rPr lang="en-AU" sz="1800">
                                        <a:effectLst/>
                                        <a:latin typeface="Cambria Math" panose="02040503050406030204" pitchFamily="18" charset="0"/>
                                      </a:rPr>
                                      <m:t>3 ×4×5×6×7</m:t>
                                    </m:r>
                                  </m:den>
                                </m:f>
                                <m:r>
                                  <a:rPr lang="en-AU" sz="1800" b="0" i="0" smtClean="0">
                                    <a:effectLst/>
                                    <a:latin typeface="Cambria Math" panose="02040503050406030204" pitchFamily="18" charset="0"/>
                                  </a:rPr>
                                  <m:t>=1</m:t>
                                </m:r>
                              </m:oMath>
                            </m:oMathPara>
                          </a14:m>
                          <a:endParaRPr lang="en-AU"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50000"/>
                            </a:lnSpc>
                            <a:spcBef>
                              <a:spcPts val="1200"/>
                            </a:spcBef>
                            <a:spcAft>
                              <a:spcPts val="600"/>
                            </a:spcAft>
                          </a:pPr>
                          <a14:m>
                            <m:oMathPara xmlns:m="http://schemas.openxmlformats.org/officeDocument/2006/math">
                              <m:oMathParaPr>
                                <m:jc m:val="centerGroup"/>
                              </m:oMathParaPr>
                              <m:oMath xmlns:m="http://schemas.openxmlformats.org/officeDocument/2006/math">
                                <m:f>
                                  <m:fPr>
                                    <m:ctrlPr>
                                      <a:rPr lang="en-AU" sz="1800" i="1" kern="1200" smtClean="0">
                                        <a:solidFill>
                                          <a:schemeClr val="tx1"/>
                                        </a:solidFill>
                                        <a:effectLst/>
                                        <a:latin typeface="Cambria Math" panose="02040503050406030204" pitchFamily="18" charset="0"/>
                                        <a:ea typeface="+mn-ea"/>
                                        <a:cs typeface="+mn-cs"/>
                                      </a:rPr>
                                    </m:ctrlPr>
                                  </m:fPr>
                                  <m:num>
                                    <m:r>
                                      <a:rPr lang="en-AU" sz="1800" kern="1200">
                                        <a:solidFill>
                                          <a:schemeClr val="tx1"/>
                                        </a:solidFill>
                                        <a:effectLst/>
                                        <a:latin typeface="Cambria Math" panose="02040503050406030204" pitchFamily="18" charset="0"/>
                                        <a:ea typeface="+mn-ea"/>
                                        <a:cs typeface="+mn-cs"/>
                                      </a:rPr>
                                      <m:t>3×4×−5×6×7</m:t>
                                    </m:r>
                                  </m:num>
                                  <m:den>
                                    <m:r>
                                      <a:rPr lang="en-AU" sz="1800" kern="1200">
                                        <a:solidFill>
                                          <a:schemeClr val="tx1"/>
                                        </a:solidFill>
                                        <a:effectLst/>
                                        <a:latin typeface="Cambria Math" panose="02040503050406030204" pitchFamily="18" charset="0"/>
                                        <a:ea typeface="+mn-ea"/>
                                        <a:cs typeface="+mn-cs"/>
                                      </a:rPr>
                                      <m:t>3 ×4×−5×6×7</m:t>
                                    </m:r>
                                  </m:den>
                                </m:f>
                                <m:r>
                                  <a:rPr lang="en-AU" sz="1800" b="0" i="0" kern="1200" smtClean="0">
                                    <a:solidFill>
                                      <a:schemeClr val="tx1"/>
                                    </a:solidFill>
                                    <a:effectLst/>
                                    <a:latin typeface="Cambria Math" panose="02040503050406030204" pitchFamily="18" charset="0"/>
                                    <a:ea typeface="+mn-ea"/>
                                    <a:cs typeface="+mn-cs"/>
                                  </a:rPr>
                                  <m:t>=1</m:t>
                                </m:r>
                                <m:r>
                                  <a:rPr lang="en-AU" sz="1800" kern="1200">
                                    <a:solidFill>
                                      <a:schemeClr val="tx1"/>
                                    </a:solidFill>
                                    <a:effectLst/>
                                    <a:latin typeface="Cambria Math" panose="02040503050406030204" pitchFamily="18" charset="0"/>
                                    <a:ea typeface="+mn-ea"/>
                                    <a:cs typeface="+mn-cs"/>
                                  </a:rPr>
                                  <m:t> </m:t>
                                </m:r>
                              </m:oMath>
                            </m:oMathPara>
                          </a14:m>
                          <a:endParaRPr lang="en-AU" sz="1800" kern="1200" dirty="0">
                            <a:solidFill>
                              <a:schemeClr val="tx1"/>
                            </a:solidFill>
                            <a:effectLst/>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07856954"/>
                      </a:ext>
                    </a:extLst>
                  </a:tr>
                  <a:tr h="1497466">
                    <a:tc>
                      <a:txBody>
                        <a:bodyPr/>
                        <a:lstStyle/>
                        <a:p>
                          <a:pPr algn="ctr">
                            <a:lnSpc>
                              <a:spcPct val="150000"/>
                            </a:lnSpc>
                            <a:spcBef>
                              <a:spcPts val="1200"/>
                            </a:spcBef>
                            <a:spcAft>
                              <a:spcPts val="600"/>
                            </a:spcAft>
                          </a:pPr>
                          <a14:m>
                            <m:oMathPara xmlns:m="http://schemas.openxmlformats.org/officeDocument/2006/math">
                              <m:oMathParaPr>
                                <m:jc m:val="centerGroup"/>
                              </m:oMathParaPr>
                              <m:oMath xmlns:m="http://schemas.openxmlformats.org/officeDocument/2006/math">
                                <m:f>
                                  <m:fPr>
                                    <m:ctrlPr>
                                      <a:rPr lang="en-AU" sz="1800" i="1" kern="1200" smtClean="0">
                                        <a:solidFill>
                                          <a:schemeClr val="tx1"/>
                                        </a:solidFill>
                                        <a:effectLst/>
                                        <a:latin typeface="Cambria Math" panose="02040503050406030204" pitchFamily="18" charset="0"/>
                                        <a:ea typeface="+mn-ea"/>
                                        <a:cs typeface="+mn-cs"/>
                                      </a:rPr>
                                    </m:ctrlPr>
                                  </m:fPr>
                                  <m:num>
                                    <m:r>
                                      <a:rPr lang="en-AU" sz="1800" kern="1200">
                                        <a:solidFill>
                                          <a:schemeClr val="tx1"/>
                                        </a:solidFill>
                                        <a:effectLst/>
                                        <a:latin typeface="Cambria Math" panose="02040503050406030204" pitchFamily="18" charset="0"/>
                                        <a:ea typeface="+mn-ea"/>
                                        <a:cs typeface="+mn-cs"/>
                                      </a:rPr>
                                      <m:t>3×(4+5)×6×7</m:t>
                                    </m:r>
                                  </m:num>
                                  <m:den>
                                    <m:r>
                                      <a:rPr lang="en-AU" sz="1800" kern="1200">
                                        <a:solidFill>
                                          <a:schemeClr val="tx1"/>
                                        </a:solidFill>
                                        <a:effectLst/>
                                        <a:latin typeface="Cambria Math" panose="02040503050406030204" pitchFamily="18" charset="0"/>
                                        <a:ea typeface="+mn-ea"/>
                                        <a:cs typeface="+mn-cs"/>
                                      </a:rPr>
                                      <m:t>3 ×4+5×6×7</m:t>
                                    </m:r>
                                  </m:den>
                                </m:f>
                                <m:r>
                                  <a:rPr lang="en-AU" sz="1800" b="0" i="0" kern="1200" smtClean="0">
                                    <a:solidFill>
                                      <a:schemeClr val="tx1"/>
                                    </a:solidFill>
                                    <a:effectLst/>
                                    <a:latin typeface="Cambria Math" panose="02040503050406030204" pitchFamily="18" charset="0"/>
                                    <a:ea typeface="+mn-ea"/>
                                    <a:cs typeface="+mn-cs"/>
                                  </a:rPr>
                                  <m:t>=1</m:t>
                                </m:r>
                              </m:oMath>
                            </m:oMathPara>
                          </a14:m>
                          <a:endParaRPr lang="en-AU" sz="1800" kern="1200" dirty="0">
                            <a:solidFill>
                              <a:schemeClr val="tx1"/>
                            </a:solidFill>
                            <a:effectLst/>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Bef>
                              <a:spcPts val="1200"/>
                            </a:spcBef>
                            <a:spcAft>
                              <a:spcPts val="600"/>
                            </a:spcAft>
                          </a:pPr>
                          <a14:m>
                            <m:oMathPara xmlns:m="http://schemas.openxmlformats.org/officeDocument/2006/math">
                              <m:oMathParaPr>
                                <m:jc m:val="centerGroup"/>
                              </m:oMathParaPr>
                              <m:oMath xmlns:m="http://schemas.openxmlformats.org/officeDocument/2006/math">
                                <m:f>
                                  <m:fPr>
                                    <m:ctrlPr>
                                      <a:rPr lang="en-AU" sz="1800" i="1" kern="1200" smtClean="0">
                                        <a:solidFill>
                                          <a:schemeClr val="tx1"/>
                                        </a:solidFill>
                                        <a:effectLst/>
                                        <a:latin typeface="Cambria Math" panose="02040503050406030204" pitchFamily="18" charset="0"/>
                                        <a:ea typeface="+mn-ea"/>
                                        <a:cs typeface="+mn-cs"/>
                                      </a:rPr>
                                    </m:ctrlPr>
                                  </m:fPr>
                                  <m:num>
                                    <m:r>
                                      <a:rPr lang="en-AU" sz="1800" kern="1200">
                                        <a:solidFill>
                                          <a:schemeClr val="tx1"/>
                                        </a:solidFill>
                                        <a:effectLst/>
                                        <a:latin typeface="Cambria Math" panose="02040503050406030204" pitchFamily="18" charset="0"/>
                                        <a:ea typeface="+mn-ea"/>
                                        <a:cs typeface="+mn-cs"/>
                                      </a:rPr>
                                      <m:t>3×(4+5)×6×7</m:t>
                                    </m:r>
                                  </m:num>
                                  <m:den>
                                    <m:r>
                                      <a:rPr lang="en-AU" sz="1800" kern="1200">
                                        <a:solidFill>
                                          <a:schemeClr val="tx1"/>
                                        </a:solidFill>
                                        <a:effectLst/>
                                        <a:latin typeface="Cambria Math" panose="02040503050406030204" pitchFamily="18" charset="0"/>
                                        <a:ea typeface="+mn-ea"/>
                                        <a:cs typeface="+mn-cs"/>
                                      </a:rPr>
                                      <m:t>3 ×</m:t>
                                    </m:r>
                                    <m:d>
                                      <m:dPr>
                                        <m:ctrlPr>
                                          <a:rPr lang="en-AU" sz="1800" i="1" kern="1200">
                                            <a:solidFill>
                                              <a:schemeClr val="tx1"/>
                                            </a:solidFill>
                                            <a:effectLst/>
                                            <a:latin typeface="Cambria Math" panose="02040503050406030204" pitchFamily="18" charset="0"/>
                                            <a:ea typeface="+mn-ea"/>
                                            <a:cs typeface="+mn-cs"/>
                                          </a:rPr>
                                        </m:ctrlPr>
                                      </m:dPr>
                                      <m:e>
                                        <m:r>
                                          <a:rPr lang="en-AU" sz="1800" kern="1200">
                                            <a:solidFill>
                                              <a:schemeClr val="tx1"/>
                                            </a:solidFill>
                                            <a:effectLst/>
                                            <a:latin typeface="Cambria Math" panose="02040503050406030204" pitchFamily="18" charset="0"/>
                                            <a:ea typeface="+mn-ea"/>
                                            <a:cs typeface="+mn-cs"/>
                                          </a:rPr>
                                          <m:t>4+5</m:t>
                                        </m:r>
                                      </m:e>
                                    </m:d>
                                    <m:r>
                                      <a:rPr lang="en-AU" sz="1800" kern="1200">
                                        <a:solidFill>
                                          <a:schemeClr val="tx1"/>
                                        </a:solidFill>
                                        <a:effectLst/>
                                        <a:latin typeface="Cambria Math" panose="02040503050406030204" pitchFamily="18" charset="0"/>
                                        <a:ea typeface="+mn-ea"/>
                                        <a:cs typeface="+mn-cs"/>
                                      </a:rPr>
                                      <m:t>×6×7</m:t>
                                    </m:r>
                                  </m:den>
                                </m:f>
                                <m:r>
                                  <a:rPr lang="en-AU" sz="1800" b="0" i="0" kern="1200" smtClean="0">
                                    <a:solidFill>
                                      <a:schemeClr val="tx1"/>
                                    </a:solidFill>
                                    <a:effectLst/>
                                    <a:latin typeface="Cambria Math" panose="02040503050406030204" pitchFamily="18" charset="0"/>
                                    <a:ea typeface="+mn-ea"/>
                                    <a:cs typeface="+mn-cs"/>
                                  </a:rPr>
                                  <m:t>=1</m:t>
                                </m:r>
                              </m:oMath>
                            </m:oMathPara>
                          </a14:m>
                          <a:endParaRPr lang="en-AU" sz="1800" kern="1200" dirty="0">
                            <a:solidFill>
                              <a:schemeClr val="tx1"/>
                            </a:solidFill>
                            <a:effectLst/>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62257059"/>
                      </a:ext>
                    </a:extLst>
                  </a:tr>
                </a:tbl>
              </a:graphicData>
            </a:graphic>
          </p:graphicFrame>
        </mc:Choice>
        <mc:Fallback xmlns="">
          <p:graphicFrame>
            <p:nvGraphicFramePr>
              <p:cNvPr id="3" name="Table 2">
                <a:extLst>
                  <a:ext uri="{FF2B5EF4-FFF2-40B4-BE49-F238E27FC236}">
                    <a16:creationId xmlns:a16="http://schemas.microsoft.com/office/drawing/2014/main" id="{9866AB00-07C2-C758-82EC-82C49AF55EAC}"/>
                  </a:ext>
                </a:extLst>
              </p:cNvPr>
              <p:cNvGraphicFramePr>
                <a:graphicFrameLocks noGrp="1"/>
              </p:cNvGraphicFramePr>
              <p:nvPr>
                <p:extLst>
                  <p:ext uri="{D42A27DB-BD31-4B8C-83A1-F6EECF244321}">
                    <p14:modId xmlns:p14="http://schemas.microsoft.com/office/powerpoint/2010/main" val="2716746697"/>
                  </p:ext>
                </p:extLst>
              </p:nvPr>
            </p:nvGraphicFramePr>
            <p:xfrm>
              <a:off x="360000" y="2075572"/>
              <a:ext cx="5749925" cy="2880000"/>
            </p:xfrm>
            <a:graphic>
              <a:graphicData uri="http://schemas.openxmlformats.org/drawingml/2006/table">
                <a:tbl>
                  <a:tblPr firstRow="1" firstCol="1" bandRow="1">
                    <a:tableStyleId>{2D5ABB26-0587-4C30-8999-92F81FD0307C}</a:tableStyleId>
                  </a:tblPr>
                  <a:tblGrid>
                    <a:gridCol w="2873375">
                      <a:extLst>
                        <a:ext uri="{9D8B030D-6E8A-4147-A177-3AD203B41FA5}">
                          <a16:colId xmlns:a16="http://schemas.microsoft.com/office/drawing/2014/main" val="464033071"/>
                        </a:ext>
                      </a:extLst>
                    </a:gridCol>
                    <a:gridCol w="2876550">
                      <a:extLst>
                        <a:ext uri="{9D8B030D-6E8A-4147-A177-3AD203B41FA5}">
                          <a16:colId xmlns:a16="http://schemas.microsoft.com/office/drawing/2014/main" val="3312887835"/>
                        </a:ext>
                      </a:extLst>
                    </a:gridCol>
                  </a:tblGrid>
                  <a:tr h="1382534">
                    <a:tc>
                      <a:txBody>
                        <a:bodyPr/>
                        <a:lstStyle/>
                        <a:p>
                          <a:endParaRPr lang="en-US"/>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441" t="-917" r="-100441" b="-110092"/>
                          </a:stretch>
                        </a:blipFill>
                      </a:tcPr>
                    </a:tc>
                    <a:tc>
                      <a:txBody>
                        <a:bodyPr/>
                        <a:lstStyle/>
                        <a:p>
                          <a:endParaRPr lang="en-US"/>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100441" t="-917" r="-441" b="-110092"/>
                          </a:stretch>
                        </a:blipFill>
                      </a:tcPr>
                    </a:tc>
                    <a:extLst>
                      <a:ext uri="{0D108BD9-81ED-4DB2-BD59-A6C34878D82A}">
                        <a16:rowId xmlns:a16="http://schemas.microsoft.com/office/drawing/2014/main" val="2507856954"/>
                      </a:ext>
                    </a:extLst>
                  </a:tr>
                  <a:tr h="1497466">
                    <a:tc>
                      <a:txBody>
                        <a:bodyPr/>
                        <a:lstStyle/>
                        <a:p>
                          <a:endParaRPr lang="en-US"/>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441" t="-92437" r="-100441" b="-840"/>
                          </a:stretch>
                        </a:blipFill>
                      </a:tcPr>
                    </a:tc>
                    <a:tc>
                      <a:txBody>
                        <a:bodyPr/>
                        <a:lstStyle/>
                        <a:p>
                          <a:endParaRPr lang="en-US"/>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100441" t="-92437" r="-441" b="-840"/>
                          </a:stretch>
                        </a:blipFill>
                      </a:tcPr>
                    </a:tc>
                    <a:extLst>
                      <a:ext uri="{0D108BD9-81ED-4DB2-BD59-A6C34878D82A}">
                        <a16:rowId xmlns:a16="http://schemas.microsoft.com/office/drawing/2014/main" val="462257059"/>
                      </a:ext>
                    </a:extLst>
                  </a:tr>
                </a:tbl>
              </a:graphicData>
            </a:graphic>
          </p:graphicFrame>
        </mc:Fallback>
      </mc:AlternateContent>
      <p:sp>
        <p:nvSpPr>
          <p:cNvPr id="2" name="Slide Number Placeholder 1">
            <a:extLst>
              <a:ext uri="{FF2B5EF4-FFF2-40B4-BE49-F238E27FC236}">
                <a16:creationId xmlns:a16="http://schemas.microsoft.com/office/drawing/2014/main" id="{29442BF3-4F23-569D-9930-F15ECC563685}"/>
              </a:ext>
            </a:extLst>
          </p:cNvPr>
          <p:cNvSpPr>
            <a:spLocks noGrp="1"/>
          </p:cNvSpPr>
          <p:nvPr>
            <p:ph type="sldNum" sz="quarter" idx="10"/>
          </p:nvPr>
        </p:nvSpPr>
        <p:spPr>
          <a:xfrm>
            <a:off x="11124000" y="6516000"/>
            <a:ext cx="720000" cy="180000"/>
          </a:xfrm>
        </p:spPr>
        <p:txBody>
          <a:bodyPr anchor="t">
            <a:normAutofit/>
          </a:bodyPr>
          <a:lstStyle/>
          <a:p>
            <a:pPr>
              <a:lnSpc>
                <a:spcPct val="90000"/>
              </a:lnSpc>
              <a:spcAft>
                <a:spcPts val="600"/>
              </a:spcAft>
            </a:pPr>
            <a:fld id="{10A01DC5-1685-4615-8240-15192985C6A2}" type="slidenum">
              <a:rPr lang="en-AU" smtClean="0"/>
              <a:pPr>
                <a:lnSpc>
                  <a:spcPct val="90000"/>
                </a:lnSpc>
                <a:spcAft>
                  <a:spcPts val="600"/>
                </a:spcAft>
              </a:pPr>
              <a:t>3</a:t>
            </a:fld>
            <a:endParaRPr lang="en-AU" dirty="0"/>
          </a:p>
        </p:txBody>
      </p:sp>
    </p:spTree>
    <p:extLst>
      <p:ext uri="{BB962C8B-B14F-4D97-AF65-F5344CB8AC3E}">
        <p14:creationId xmlns:p14="http://schemas.microsoft.com/office/powerpoint/2010/main" val="3973514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CE7BF6A-AB36-CA7B-C94E-7532E9A1E7C4}"/>
              </a:ext>
            </a:extLst>
          </p:cNvPr>
          <p:cNvSpPr>
            <a:spLocks noGrp="1"/>
          </p:cNvSpPr>
          <p:nvPr>
            <p:ph type="ctrTitle"/>
          </p:nvPr>
        </p:nvSpPr>
        <p:spPr/>
        <p:txBody>
          <a:bodyPr/>
          <a:lstStyle/>
          <a:p>
            <a:r>
              <a:rPr lang="en-AU" dirty="0"/>
              <a:t>Explore</a:t>
            </a:r>
          </a:p>
        </p:txBody>
      </p:sp>
      <p:sp>
        <p:nvSpPr>
          <p:cNvPr id="2" name="Footer Placeholder 1">
            <a:extLst>
              <a:ext uri="{FF2B5EF4-FFF2-40B4-BE49-F238E27FC236}">
                <a16:creationId xmlns:a16="http://schemas.microsoft.com/office/drawing/2014/main" id="{B3064B89-FD5D-4106-EDB2-BE8E84902761}"/>
              </a:ext>
            </a:extLst>
          </p:cNvPr>
          <p:cNvSpPr>
            <a:spLocks noGrp="1"/>
          </p:cNvSpPr>
          <p:nvPr>
            <p:ph type="ftr" sz="quarter" idx="3"/>
          </p:nvPr>
        </p:nvSpPr>
        <p:spPr/>
        <p:txBody>
          <a:bodyPr/>
          <a:lstStyle/>
          <a:p>
            <a:r>
              <a:rPr lang="en-AU" dirty="0"/>
              <a:t>NSW Department of Education</a:t>
            </a:r>
          </a:p>
          <a:p>
            <a:endParaRPr lang="en-AU" dirty="0"/>
          </a:p>
        </p:txBody>
      </p:sp>
    </p:spTree>
    <p:extLst>
      <p:ext uri="{BB962C8B-B14F-4D97-AF65-F5344CB8AC3E}">
        <p14:creationId xmlns:p14="http://schemas.microsoft.com/office/powerpoint/2010/main" val="2683285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80C0F84-C528-A726-6D08-0AF549433E03}"/>
              </a:ext>
            </a:extLst>
          </p:cNvPr>
          <p:cNvSpPr>
            <a:spLocks noGrp="1"/>
          </p:cNvSpPr>
          <p:nvPr>
            <p:ph type="title"/>
          </p:nvPr>
        </p:nvSpPr>
        <p:spPr/>
        <p:txBody>
          <a:bodyPr/>
          <a:lstStyle/>
          <a:p>
            <a:r>
              <a:rPr lang="en-AU" dirty="0"/>
              <a:t>Multiplying multiple ways (2)</a:t>
            </a:r>
          </a:p>
        </p:txBody>
      </p:sp>
      <p:sp>
        <p:nvSpPr>
          <p:cNvPr id="6" name="Text Placeholder 5">
            <a:extLst>
              <a:ext uri="{FF2B5EF4-FFF2-40B4-BE49-F238E27FC236}">
                <a16:creationId xmlns:a16="http://schemas.microsoft.com/office/drawing/2014/main" id="{09E8F95C-E9B2-C872-3924-E38C255A662C}"/>
              </a:ext>
            </a:extLst>
          </p:cNvPr>
          <p:cNvSpPr>
            <a:spLocks noGrp="1"/>
          </p:cNvSpPr>
          <p:nvPr>
            <p:ph type="body" sz="quarter" idx="18"/>
          </p:nvPr>
        </p:nvSpPr>
        <p:spPr/>
        <p:txBody>
          <a:bodyPr/>
          <a:lstStyle/>
          <a:p>
            <a:r>
              <a:rPr lang="en-AU" dirty="0"/>
              <a:t>Core – worked example </a:t>
            </a:r>
          </a:p>
        </p:txBody>
      </p:sp>
      <mc:AlternateContent xmlns:mc="http://schemas.openxmlformats.org/markup-compatibility/2006" xmlns:a14="http://schemas.microsoft.com/office/drawing/2010/main">
        <mc:Choice Requires="a14">
          <p:sp>
            <p:nvSpPr>
              <p:cNvPr id="8" name="Content Placeholder 7">
                <a:extLst>
                  <a:ext uri="{FF2B5EF4-FFF2-40B4-BE49-F238E27FC236}">
                    <a16:creationId xmlns:a16="http://schemas.microsoft.com/office/drawing/2014/main" id="{AB34C76D-533B-3694-77A2-D5CC0339FB87}"/>
                  </a:ext>
                </a:extLst>
              </p:cNvPr>
              <p:cNvSpPr>
                <a:spLocks noGrp="1"/>
              </p:cNvSpPr>
              <p:nvPr>
                <p:ph idx="1"/>
              </p:nvPr>
            </p:nvSpPr>
            <p:spPr>
              <a:xfrm>
                <a:off x="360000" y="1541419"/>
                <a:ext cx="11484000" cy="4536000"/>
              </a:xfrm>
            </p:spPr>
            <p:txBody>
              <a:bodyPr/>
              <a:lstStyle/>
              <a:p>
                <a:r>
                  <a:rPr lang="en-AU" b="0" dirty="0"/>
                  <a:t>Simplify </a:t>
                </a:r>
                <a14:m>
                  <m:oMath xmlns:m="http://schemas.openxmlformats.org/officeDocument/2006/math">
                    <m:f>
                      <m:fPr>
                        <m:ctrlPr>
                          <a:rPr lang="en-AU" b="0" i="1" smtClean="0">
                            <a:latin typeface="Cambria Math" panose="02040503050406030204" pitchFamily="18" charset="0"/>
                          </a:rPr>
                        </m:ctrlPr>
                      </m:fPr>
                      <m:num>
                        <m:r>
                          <a:rPr lang="en-AU" b="0" i="1" smtClean="0">
                            <a:latin typeface="Cambria Math" panose="02040503050406030204" pitchFamily="18" charset="0"/>
                          </a:rPr>
                          <m:t>3</m:t>
                        </m:r>
                        <m:r>
                          <a:rPr lang="en-AU" b="0" i="1" smtClean="0">
                            <a:latin typeface="Cambria Math" panose="02040503050406030204" pitchFamily="18" charset="0"/>
                          </a:rPr>
                          <m:t>𝑥</m:t>
                        </m:r>
                      </m:num>
                      <m:den>
                        <m:r>
                          <a:rPr lang="en-AU" b="0" i="1" smtClean="0">
                            <a:latin typeface="Cambria Math" panose="02040503050406030204" pitchFamily="18" charset="0"/>
                          </a:rPr>
                          <m:t>10</m:t>
                        </m:r>
                      </m:den>
                    </m:f>
                    <m:r>
                      <a:rPr lang="en-AU" b="0" i="1" smtClean="0">
                        <a:latin typeface="Cambria Math" panose="02040503050406030204" pitchFamily="18" charset="0"/>
                        <a:ea typeface="Cambria Math" panose="02040503050406030204" pitchFamily="18" charset="0"/>
                      </a:rPr>
                      <m:t>×</m:t>
                    </m:r>
                    <m:f>
                      <m:fPr>
                        <m:ctrlPr>
                          <a:rPr lang="en-AU" b="0" i="1" smtClean="0">
                            <a:latin typeface="Cambria Math" panose="02040503050406030204" pitchFamily="18" charset="0"/>
                            <a:ea typeface="Cambria Math" panose="02040503050406030204" pitchFamily="18" charset="0"/>
                          </a:rPr>
                        </m:ctrlPr>
                      </m:fPr>
                      <m:num>
                        <m:r>
                          <a:rPr lang="en-AU" b="0" i="1" smtClean="0">
                            <a:latin typeface="Cambria Math" panose="02040503050406030204" pitchFamily="18" charset="0"/>
                            <a:ea typeface="Cambria Math" panose="02040503050406030204" pitchFamily="18" charset="0"/>
                          </a:rPr>
                          <m:t>5</m:t>
                        </m:r>
                        <m:r>
                          <a:rPr lang="en-AU" b="0" i="1" smtClean="0">
                            <a:latin typeface="Cambria Math" panose="02040503050406030204" pitchFamily="18" charset="0"/>
                            <a:ea typeface="Cambria Math" panose="02040503050406030204" pitchFamily="18" charset="0"/>
                          </a:rPr>
                          <m:t>𝑦</m:t>
                        </m:r>
                      </m:num>
                      <m:den>
                        <m:r>
                          <a:rPr lang="en-AU" b="0" i="1" smtClean="0">
                            <a:latin typeface="Cambria Math" panose="02040503050406030204" pitchFamily="18" charset="0"/>
                            <a:ea typeface="Cambria Math" panose="02040503050406030204" pitchFamily="18" charset="0"/>
                          </a:rPr>
                          <m:t>6</m:t>
                        </m:r>
                      </m:den>
                    </m:f>
                  </m:oMath>
                </a14:m>
                <a:endParaRPr lang="en-AU" dirty="0"/>
              </a:p>
              <a:p>
                <a:pPr/>
                <a14:m>
                  <m:oMathPara xmlns:m="http://schemas.openxmlformats.org/officeDocument/2006/math">
                    <m:oMathParaPr>
                      <m:jc m:val="centerGroup"/>
                    </m:oMathParaPr>
                    <m:oMath xmlns:m="http://schemas.openxmlformats.org/officeDocument/2006/math">
                      <m:f>
                        <m:fPr>
                          <m:ctrlPr>
                            <a:rPr lang="en-AU" b="0" i="1" smtClean="0">
                              <a:latin typeface="Cambria Math" panose="02040503050406030204" pitchFamily="18" charset="0"/>
                            </a:rPr>
                          </m:ctrlPr>
                        </m:fPr>
                        <m:num>
                          <m:r>
                            <a:rPr lang="en-AU" b="0" i="1" smtClean="0">
                              <a:latin typeface="Cambria Math" panose="02040503050406030204" pitchFamily="18" charset="0"/>
                            </a:rPr>
                            <m:t>3</m:t>
                          </m:r>
                          <m:r>
                            <a:rPr lang="en-AU" b="0" i="1" smtClean="0">
                              <a:latin typeface="Cambria Math" panose="02040503050406030204" pitchFamily="18" charset="0"/>
                            </a:rPr>
                            <m:t>𝑥</m:t>
                          </m:r>
                        </m:num>
                        <m:den>
                          <m:r>
                            <a:rPr lang="en-AU" b="0" i="1" smtClean="0">
                              <a:latin typeface="Cambria Math" panose="02040503050406030204" pitchFamily="18" charset="0"/>
                            </a:rPr>
                            <m:t>10</m:t>
                          </m:r>
                        </m:den>
                      </m:f>
                      <m:r>
                        <a:rPr lang="en-AU" b="0" i="1" smtClean="0">
                          <a:latin typeface="Cambria Math" panose="02040503050406030204" pitchFamily="18" charset="0"/>
                          <a:ea typeface="Cambria Math" panose="02040503050406030204" pitchFamily="18" charset="0"/>
                        </a:rPr>
                        <m:t>×</m:t>
                      </m:r>
                      <m:f>
                        <m:fPr>
                          <m:ctrlPr>
                            <a:rPr lang="en-AU" b="0" i="1" smtClean="0">
                              <a:latin typeface="Cambria Math" panose="02040503050406030204" pitchFamily="18" charset="0"/>
                              <a:ea typeface="Cambria Math" panose="02040503050406030204" pitchFamily="18" charset="0"/>
                            </a:rPr>
                          </m:ctrlPr>
                        </m:fPr>
                        <m:num>
                          <m:r>
                            <a:rPr lang="en-AU" b="0" i="1" smtClean="0">
                              <a:latin typeface="Cambria Math" panose="02040503050406030204" pitchFamily="18" charset="0"/>
                              <a:ea typeface="Cambria Math" panose="02040503050406030204" pitchFamily="18" charset="0"/>
                            </a:rPr>
                            <m:t>5</m:t>
                          </m:r>
                          <m:r>
                            <a:rPr lang="en-AU" b="0" i="1" smtClean="0">
                              <a:latin typeface="Cambria Math" panose="02040503050406030204" pitchFamily="18" charset="0"/>
                              <a:ea typeface="Cambria Math" panose="02040503050406030204" pitchFamily="18" charset="0"/>
                            </a:rPr>
                            <m:t>𝑦</m:t>
                          </m:r>
                        </m:num>
                        <m:den>
                          <m:r>
                            <a:rPr lang="en-AU" b="0" i="1" smtClean="0">
                              <a:latin typeface="Cambria Math" panose="02040503050406030204" pitchFamily="18" charset="0"/>
                              <a:ea typeface="Cambria Math" panose="02040503050406030204" pitchFamily="18" charset="0"/>
                            </a:rPr>
                            <m:t>6</m:t>
                          </m:r>
                        </m:den>
                      </m:f>
                    </m:oMath>
                  </m:oMathPara>
                </a14:m>
                <a:endParaRPr lang="en-AU" b="0" i="1" dirty="0">
                  <a:latin typeface="Cambria Math" panose="02040503050406030204" pitchFamily="18" charset="0"/>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AU" b="0" i="1" smtClean="0">
                          <a:latin typeface="Cambria Math" panose="02040503050406030204" pitchFamily="18" charset="0"/>
                        </a:rPr>
                        <m:t>=</m:t>
                      </m:r>
                      <m:f>
                        <m:fPr>
                          <m:ctrlPr>
                            <a:rPr lang="en-AU" b="0" i="1" smtClean="0">
                              <a:latin typeface="Cambria Math" panose="02040503050406030204" pitchFamily="18" charset="0"/>
                              <a:ea typeface="Cambria Math" panose="02040503050406030204" pitchFamily="18" charset="0"/>
                            </a:rPr>
                          </m:ctrlPr>
                        </m:fPr>
                        <m:num>
                          <m:r>
                            <a:rPr lang="en-AU" b="0" i="1" smtClean="0">
                              <a:latin typeface="Cambria Math" panose="02040503050406030204" pitchFamily="18" charset="0"/>
                            </a:rPr>
                            <m:t>3</m:t>
                          </m:r>
                          <m:r>
                            <a:rPr lang="en-AU" b="0" i="1" smtClean="0">
                              <a:latin typeface="Cambria Math" panose="02040503050406030204" pitchFamily="18" charset="0"/>
                              <a:ea typeface="Cambria Math" panose="02040503050406030204" pitchFamily="18" charset="0"/>
                            </a:rPr>
                            <m:t>×</m:t>
                          </m:r>
                          <m:r>
                            <a:rPr lang="en-AU" b="0" i="1" smtClean="0">
                              <a:latin typeface="Cambria Math" panose="02040503050406030204" pitchFamily="18" charset="0"/>
                              <a:ea typeface="Cambria Math" panose="02040503050406030204" pitchFamily="18" charset="0"/>
                            </a:rPr>
                            <m:t>𝑥</m:t>
                          </m:r>
                          <m:r>
                            <a:rPr lang="en-AU" b="0" i="1" smtClean="0">
                              <a:latin typeface="Cambria Math" panose="02040503050406030204" pitchFamily="18" charset="0"/>
                              <a:ea typeface="Cambria Math" panose="02040503050406030204" pitchFamily="18" charset="0"/>
                            </a:rPr>
                            <m:t>×5×</m:t>
                          </m:r>
                          <m:r>
                            <a:rPr lang="en-AU" b="0" i="1" smtClean="0">
                              <a:latin typeface="Cambria Math" panose="02040503050406030204" pitchFamily="18" charset="0"/>
                              <a:ea typeface="Cambria Math" panose="02040503050406030204" pitchFamily="18" charset="0"/>
                            </a:rPr>
                            <m:t>𝑦</m:t>
                          </m:r>
                        </m:num>
                        <m:den>
                          <m:r>
                            <a:rPr lang="en-AU" b="0" i="1" smtClean="0">
                              <a:latin typeface="Cambria Math" panose="02040503050406030204" pitchFamily="18" charset="0"/>
                              <a:ea typeface="Cambria Math" panose="02040503050406030204" pitchFamily="18" charset="0"/>
                            </a:rPr>
                            <m:t>5×2×3×2</m:t>
                          </m:r>
                        </m:den>
                      </m:f>
                    </m:oMath>
                    <m:oMath xmlns:m="http://schemas.openxmlformats.org/officeDocument/2006/math">
                      <m:r>
                        <a:rPr lang="en-AU" b="0" i="1" smtClean="0">
                          <a:latin typeface="Cambria Math" panose="02040503050406030204" pitchFamily="18" charset="0"/>
                          <a:ea typeface="Cambria Math" panose="02040503050406030204" pitchFamily="18" charset="0"/>
                        </a:rPr>
                        <m:t>=</m:t>
                      </m:r>
                      <m:f>
                        <m:fPr>
                          <m:ctrlPr>
                            <a:rPr lang="en-AU" b="0" i="1" smtClean="0">
                              <a:latin typeface="Cambria Math" panose="02040503050406030204" pitchFamily="18" charset="0"/>
                              <a:ea typeface="Cambria Math" panose="02040503050406030204" pitchFamily="18" charset="0"/>
                            </a:rPr>
                          </m:ctrlPr>
                        </m:fPr>
                        <m:num>
                          <m:r>
                            <a:rPr lang="en-AU" b="0" i="1" smtClean="0">
                              <a:solidFill>
                                <a:schemeClr val="tx2"/>
                              </a:solidFill>
                              <a:latin typeface="Cambria Math" panose="02040503050406030204" pitchFamily="18" charset="0"/>
                              <a:ea typeface="Cambria Math" panose="02040503050406030204" pitchFamily="18" charset="0"/>
                            </a:rPr>
                            <m:t>3</m:t>
                          </m:r>
                          <m:r>
                            <a:rPr lang="en-AU" b="0" i="1" smtClean="0">
                              <a:latin typeface="Cambria Math" panose="02040503050406030204" pitchFamily="18" charset="0"/>
                              <a:ea typeface="Cambria Math" panose="02040503050406030204" pitchFamily="18" charset="0"/>
                            </a:rPr>
                            <m:t>×</m:t>
                          </m:r>
                          <m:r>
                            <a:rPr lang="en-AU" b="0" i="1" smtClean="0">
                              <a:solidFill>
                                <a:srgbClr val="146CFD"/>
                              </a:solidFill>
                              <a:latin typeface="Cambria Math" panose="02040503050406030204" pitchFamily="18" charset="0"/>
                              <a:ea typeface="Cambria Math" panose="02040503050406030204" pitchFamily="18" charset="0"/>
                            </a:rPr>
                            <m:t>5</m:t>
                          </m:r>
                          <m:r>
                            <a:rPr lang="en-AU" b="0" i="1" smtClean="0">
                              <a:solidFill>
                                <a:schemeClr val="tx1"/>
                              </a:solidFill>
                              <a:latin typeface="Cambria Math" panose="02040503050406030204" pitchFamily="18" charset="0"/>
                              <a:ea typeface="Cambria Math" panose="02040503050406030204" pitchFamily="18" charset="0"/>
                            </a:rPr>
                            <m:t>×</m:t>
                          </m:r>
                          <m:r>
                            <a:rPr lang="en-AU" b="0" i="1" smtClean="0">
                              <a:solidFill>
                                <a:schemeClr val="tx1"/>
                              </a:solidFill>
                              <a:latin typeface="Cambria Math" panose="02040503050406030204" pitchFamily="18" charset="0"/>
                              <a:ea typeface="Cambria Math" panose="02040503050406030204" pitchFamily="18" charset="0"/>
                            </a:rPr>
                            <m:t>𝑥</m:t>
                          </m:r>
                          <m:r>
                            <a:rPr lang="en-AU" b="0" i="1" smtClean="0">
                              <a:latin typeface="Cambria Math" panose="02040503050406030204" pitchFamily="18" charset="0"/>
                              <a:ea typeface="Cambria Math" panose="02040503050406030204" pitchFamily="18" charset="0"/>
                            </a:rPr>
                            <m:t>×</m:t>
                          </m:r>
                          <m:r>
                            <a:rPr lang="en-AU" b="0" i="1" smtClean="0">
                              <a:latin typeface="Cambria Math" panose="02040503050406030204" pitchFamily="18" charset="0"/>
                              <a:ea typeface="Cambria Math" panose="02040503050406030204" pitchFamily="18" charset="0"/>
                            </a:rPr>
                            <m:t>𝑦</m:t>
                          </m:r>
                        </m:num>
                        <m:den>
                          <m:r>
                            <a:rPr lang="en-AU" b="0" i="1" smtClean="0">
                              <a:solidFill>
                                <a:schemeClr val="tx2"/>
                              </a:solidFill>
                              <a:latin typeface="Cambria Math" panose="02040503050406030204" pitchFamily="18" charset="0"/>
                              <a:ea typeface="Cambria Math" panose="02040503050406030204" pitchFamily="18" charset="0"/>
                            </a:rPr>
                            <m:t>3</m:t>
                          </m:r>
                          <m:r>
                            <a:rPr lang="en-AU" b="0" i="1" smtClean="0">
                              <a:latin typeface="Cambria Math" panose="02040503050406030204" pitchFamily="18" charset="0"/>
                              <a:ea typeface="Cambria Math" panose="02040503050406030204" pitchFamily="18" charset="0"/>
                            </a:rPr>
                            <m:t>×</m:t>
                          </m:r>
                          <m:r>
                            <a:rPr lang="en-AU" b="0" i="1" smtClean="0">
                              <a:solidFill>
                                <a:srgbClr val="146CFD"/>
                              </a:solidFill>
                              <a:latin typeface="Cambria Math" panose="02040503050406030204" pitchFamily="18" charset="0"/>
                              <a:ea typeface="Cambria Math" panose="02040503050406030204" pitchFamily="18" charset="0"/>
                            </a:rPr>
                            <m:t>5</m:t>
                          </m:r>
                          <m:r>
                            <a:rPr lang="en-AU" b="0" i="1" smtClean="0">
                              <a:solidFill>
                                <a:schemeClr val="tx1"/>
                              </a:solidFill>
                              <a:latin typeface="Cambria Math" panose="02040503050406030204" pitchFamily="18" charset="0"/>
                              <a:ea typeface="Cambria Math" panose="02040503050406030204" pitchFamily="18" charset="0"/>
                            </a:rPr>
                            <m:t>×2×2</m:t>
                          </m:r>
                        </m:den>
                      </m:f>
                    </m:oMath>
                    <m:oMath xmlns:m="http://schemas.openxmlformats.org/officeDocument/2006/math">
                      <m:r>
                        <a:rPr lang="en-AU" b="0" i="1" smtClean="0">
                          <a:latin typeface="Cambria Math" panose="02040503050406030204" pitchFamily="18" charset="0"/>
                        </a:rPr>
                        <m:t>=</m:t>
                      </m:r>
                      <m:f>
                        <m:fPr>
                          <m:ctrlPr>
                            <a:rPr lang="en-AU" b="0" i="1" smtClean="0">
                              <a:latin typeface="Cambria Math" panose="02040503050406030204" pitchFamily="18" charset="0"/>
                            </a:rPr>
                          </m:ctrlPr>
                        </m:fPr>
                        <m:num>
                          <m:r>
                            <a:rPr lang="en-AU" b="0" i="1" smtClean="0">
                              <a:latin typeface="Cambria Math" panose="02040503050406030204" pitchFamily="18" charset="0"/>
                            </a:rPr>
                            <m:t>𝑥𝑦</m:t>
                          </m:r>
                        </m:num>
                        <m:den>
                          <m:r>
                            <a:rPr lang="en-AU" b="0" i="1" smtClean="0">
                              <a:latin typeface="Cambria Math" panose="02040503050406030204" pitchFamily="18" charset="0"/>
                            </a:rPr>
                            <m:t>4</m:t>
                          </m:r>
                        </m:den>
                      </m:f>
                    </m:oMath>
                  </m:oMathPara>
                </a14:m>
                <a:endParaRPr lang="en-AU" dirty="0"/>
              </a:p>
            </p:txBody>
          </p:sp>
        </mc:Choice>
        <mc:Fallback xmlns="">
          <p:sp>
            <p:nvSpPr>
              <p:cNvPr id="8" name="Content Placeholder 7">
                <a:extLst>
                  <a:ext uri="{FF2B5EF4-FFF2-40B4-BE49-F238E27FC236}">
                    <a16:creationId xmlns:a16="http://schemas.microsoft.com/office/drawing/2014/main" id="{AB34C76D-533B-3694-77A2-D5CC0339FB87}"/>
                  </a:ext>
                </a:extLst>
              </p:cNvPr>
              <p:cNvSpPr>
                <a:spLocks noGrp="1" noRot="1" noChangeAspect="1" noMove="1" noResize="1" noEditPoints="1" noAdjustHandles="1" noChangeArrowheads="1" noChangeShapeType="1" noTextEdit="1"/>
              </p:cNvSpPr>
              <p:nvPr>
                <p:ph idx="1"/>
              </p:nvPr>
            </p:nvSpPr>
            <p:spPr>
              <a:xfrm>
                <a:off x="360000" y="1541419"/>
                <a:ext cx="11484000" cy="4536000"/>
              </a:xfrm>
              <a:blipFill>
                <a:blip r:embed="rId3"/>
                <a:stretch>
                  <a:fillRect l="-1215"/>
                </a:stretch>
              </a:blipFill>
            </p:spPr>
            <p:txBody>
              <a:bodyPr/>
              <a:lstStyle/>
              <a:p>
                <a:r>
                  <a:rPr lang="en-US">
                    <a:noFill/>
                  </a:rPr>
                  <a:t> </a:t>
                </a:r>
              </a:p>
            </p:txBody>
          </p:sp>
        </mc:Fallback>
      </mc:AlternateContent>
      <p:sp>
        <p:nvSpPr>
          <p:cNvPr id="2" name="Slide Number Placeholder 1">
            <a:extLst>
              <a:ext uri="{FF2B5EF4-FFF2-40B4-BE49-F238E27FC236}">
                <a16:creationId xmlns:a16="http://schemas.microsoft.com/office/drawing/2014/main" id="{29442BF3-4F23-569D-9930-F15ECC563685}"/>
              </a:ext>
            </a:extLst>
          </p:cNvPr>
          <p:cNvSpPr>
            <a:spLocks noGrp="1"/>
          </p:cNvSpPr>
          <p:nvPr>
            <p:ph type="sldNum" sz="quarter" idx="10"/>
          </p:nvPr>
        </p:nvSpPr>
        <p:spPr/>
        <p:txBody>
          <a:bodyPr/>
          <a:lstStyle/>
          <a:p>
            <a:fld id="{10A01DC5-1685-4615-8240-15192985C6A2}" type="slidenum">
              <a:rPr lang="en-AU" smtClean="0"/>
              <a:t>5</a:t>
            </a:fld>
            <a:endParaRPr lang="en-AU" dirty="0"/>
          </a:p>
        </p:txBody>
      </p:sp>
    </p:spTree>
    <p:extLst>
      <p:ext uri="{BB962C8B-B14F-4D97-AF65-F5344CB8AC3E}">
        <p14:creationId xmlns:p14="http://schemas.microsoft.com/office/powerpoint/2010/main" val="3933235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80C0F84-C528-A726-6D08-0AF549433E03}"/>
              </a:ext>
            </a:extLst>
          </p:cNvPr>
          <p:cNvSpPr>
            <a:spLocks noGrp="1"/>
          </p:cNvSpPr>
          <p:nvPr>
            <p:ph type="title"/>
          </p:nvPr>
        </p:nvSpPr>
        <p:spPr/>
        <p:txBody>
          <a:bodyPr/>
          <a:lstStyle/>
          <a:p>
            <a:r>
              <a:rPr lang="en-AU" dirty="0"/>
              <a:t>Multiplying multiple ways (3)</a:t>
            </a:r>
          </a:p>
        </p:txBody>
      </p:sp>
      <p:sp>
        <p:nvSpPr>
          <p:cNvPr id="6" name="Text Placeholder 5">
            <a:extLst>
              <a:ext uri="{FF2B5EF4-FFF2-40B4-BE49-F238E27FC236}">
                <a16:creationId xmlns:a16="http://schemas.microsoft.com/office/drawing/2014/main" id="{09E8F95C-E9B2-C872-3924-E38C255A662C}"/>
              </a:ext>
            </a:extLst>
          </p:cNvPr>
          <p:cNvSpPr>
            <a:spLocks noGrp="1"/>
          </p:cNvSpPr>
          <p:nvPr>
            <p:ph type="body" sz="quarter" idx="18"/>
          </p:nvPr>
        </p:nvSpPr>
        <p:spPr/>
        <p:txBody>
          <a:bodyPr/>
          <a:lstStyle/>
          <a:p>
            <a:r>
              <a:rPr lang="en-AU" dirty="0"/>
              <a:t>Core – worked example self-explanation prompts </a:t>
            </a:r>
          </a:p>
        </p:txBody>
      </p:sp>
      <mc:AlternateContent xmlns:mc="http://schemas.openxmlformats.org/markup-compatibility/2006" xmlns:a14="http://schemas.microsoft.com/office/drawing/2010/main">
        <mc:Choice Requires="a14">
          <p:sp>
            <p:nvSpPr>
              <p:cNvPr id="8" name="Content Placeholder 7">
                <a:extLst>
                  <a:ext uri="{FF2B5EF4-FFF2-40B4-BE49-F238E27FC236}">
                    <a16:creationId xmlns:a16="http://schemas.microsoft.com/office/drawing/2014/main" id="{AB34C76D-533B-3694-77A2-D5CC0339FB87}"/>
                  </a:ext>
                </a:extLst>
              </p:cNvPr>
              <p:cNvSpPr>
                <a:spLocks noGrp="1"/>
              </p:cNvSpPr>
              <p:nvPr>
                <p:ph idx="1"/>
              </p:nvPr>
            </p:nvSpPr>
            <p:spPr>
              <a:xfrm>
                <a:off x="360000" y="1533863"/>
                <a:ext cx="11484000" cy="4536000"/>
              </a:xfrm>
            </p:spPr>
            <p:txBody>
              <a:bodyPr/>
              <a:lstStyle/>
              <a:p>
                <a:r>
                  <a:rPr lang="en-AU" b="0" dirty="0"/>
                  <a:t>Simplify </a:t>
                </a:r>
                <a14:m>
                  <m:oMath xmlns:m="http://schemas.openxmlformats.org/officeDocument/2006/math">
                    <m:f>
                      <m:fPr>
                        <m:ctrlPr>
                          <a:rPr lang="en-AU" b="0" i="1" smtClean="0">
                            <a:latin typeface="Cambria Math" panose="02040503050406030204" pitchFamily="18" charset="0"/>
                          </a:rPr>
                        </m:ctrlPr>
                      </m:fPr>
                      <m:num>
                        <m:r>
                          <a:rPr lang="en-AU" b="0" i="1" smtClean="0">
                            <a:latin typeface="Cambria Math" panose="02040503050406030204" pitchFamily="18" charset="0"/>
                          </a:rPr>
                          <m:t>3</m:t>
                        </m:r>
                        <m:r>
                          <a:rPr lang="en-AU" b="0" i="1" smtClean="0">
                            <a:latin typeface="Cambria Math" panose="02040503050406030204" pitchFamily="18" charset="0"/>
                          </a:rPr>
                          <m:t>𝑥</m:t>
                        </m:r>
                      </m:num>
                      <m:den>
                        <m:r>
                          <a:rPr lang="en-AU" b="0" i="1" smtClean="0">
                            <a:latin typeface="Cambria Math" panose="02040503050406030204" pitchFamily="18" charset="0"/>
                          </a:rPr>
                          <m:t>10</m:t>
                        </m:r>
                      </m:den>
                    </m:f>
                    <m:r>
                      <a:rPr lang="en-AU" b="0" i="1" smtClean="0">
                        <a:latin typeface="Cambria Math" panose="02040503050406030204" pitchFamily="18" charset="0"/>
                        <a:ea typeface="Cambria Math" panose="02040503050406030204" pitchFamily="18" charset="0"/>
                      </a:rPr>
                      <m:t>×</m:t>
                    </m:r>
                    <m:f>
                      <m:fPr>
                        <m:ctrlPr>
                          <a:rPr lang="en-AU" b="0" i="1" smtClean="0">
                            <a:latin typeface="Cambria Math" panose="02040503050406030204" pitchFamily="18" charset="0"/>
                            <a:ea typeface="Cambria Math" panose="02040503050406030204" pitchFamily="18" charset="0"/>
                          </a:rPr>
                        </m:ctrlPr>
                      </m:fPr>
                      <m:num>
                        <m:r>
                          <a:rPr lang="en-AU" b="0" i="1" smtClean="0">
                            <a:latin typeface="Cambria Math" panose="02040503050406030204" pitchFamily="18" charset="0"/>
                            <a:ea typeface="Cambria Math" panose="02040503050406030204" pitchFamily="18" charset="0"/>
                          </a:rPr>
                          <m:t>5</m:t>
                        </m:r>
                        <m:r>
                          <a:rPr lang="en-AU" b="0" i="1" smtClean="0">
                            <a:latin typeface="Cambria Math" panose="02040503050406030204" pitchFamily="18" charset="0"/>
                            <a:ea typeface="Cambria Math" panose="02040503050406030204" pitchFamily="18" charset="0"/>
                          </a:rPr>
                          <m:t>𝑦</m:t>
                        </m:r>
                      </m:num>
                      <m:den>
                        <m:r>
                          <a:rPr lang="en-AU" b="0" i="1" smtClean="0">
                            <a:latin typeface="Cambria Math" panose="02040503050406030204" pitchFamily="18" charset="0"/>
                            <a:ea typeface="Cambria Math" panose="02040503050406030204" pitchFamily="18" charset="0"/>
                          </a:rPr>
                          <m:t>6</m:t>
                        </m:r>
                      </m:den>
                    </m:f>
                  </m:oMath>
                </a14:m>
                <a:endParaRPr lang="en-AU" dirty="0"/>
              </a:p>
              <a:p>
                <a:pPr/>
                <a14:m>
                  <m:oMathPara xmlns:m="http://schemas.openxmlformats.org/officeDocument/2006/math">
                    <m:oMathParaPr>
                      <m:jc m:val="centerGroup"/>
                    </m:oMathParaPr>
                    <m:oMath xmlns:m="http://schemas.openxmlformats.org/officeDocument/2006/math">
                      <m:f>
                        <m:fPr>
                          <m:ctrlPr>
                            <a:rPr lang="en-AU" b="0" i="1" smtClean="0">
                              <a:latin typeface="Cambria Math" panose="02040503050406030204" pitchFamily="18" charset="0"/>
                            </a:rPr>
                          </m:ctrlPr>
                        </m:fPr>
                        <m:num>
                          <m:r>
                            <a:rPr lang="en-AU" b="0" i="1" smtClean="0">
                              <a:latin typeface="Cambria Math" panose="02040503050406030204" pitchFamily="18" charset="0"/>
                            </a:rPr>
                            <m:t>3</m:t>
                          </m:r>
                          <m:r>
                            <a:rPr lang="en-AU" b="0" i="1" smtClean="0">
                              <a:latin typeface="Cambria Math" panose="02040503050406030204" pitchFamily="18" charset="0"/>
                            </a:rPr>
                            <m:t>𝑥</m:t>
                          </m:r>
                        </m:num>
                        <m:den>
                          <m:r>
                            <a:rPr lang="en-AU" b="0" i="1" smtClean="0">
                              <a:latin typeface="Cambria Math" panose="02040503050406030204" pitchFamily="18" charset="0"/>
                            </a:rPr>
                            <m:t>10</m:t>
                          </m:r>
                        </m:den>
                      </m:f>
                      <m:r>
                        <a:rPr lang="en-AU" b="0" i="1" smtClean="0">
                          <a:latin typeface="Cambria Math" panose="02040503050406030204" pitchFamily="18" charset="0"/>
                          <a:ea typeface="Cambria Math" panose="02040503050406030204" pitchFamily="18" charset="0"/>
                        </a:rPr>
                        <m:t>×</m:t>
                      </m:r>
                      <m:f>
                        <m:fPr>
                          <m:ctrlPr>
                            <a:rPr lang="en-AU" b="0" i="1" smtClean="0">
                              <a:latin typeface="Cambria Math" panose="02040503050406030204" pitchFamily="18" charset="0"/>
                              <a:ea typeface="Cambria Math" panose="02040503050406030204" pitchFamily="18" charset="0"/>
                            </a:rPr>
                          </m:ctrlPr>
                        </m:fPr>
                        <m:num>
                          <m:r>
                            <a:rPr lang="en-AU" b="0" i="1" smtClean="0">
                              <a:latin typeface="Cambria Math" panose="02040503050406030204" pitchFamily="18" charset="0"/>
                              <a:ea typeface="Cambria Math" panose="02040503050406030204" pitchFamily="18" charset="0"/>
                            </a:rPr>
                            <m:t>5</m:t>
                          </m:r>
                          <m:r>
                            <a:rPr lang="en-AU" b="0" i="1" smtClean="0">
                              <a:latin typeface="Cambria Math" panose="02040503050406030204" pitchFamily="18" charset="0"/>
                              <a:ea typeface="Cambria Math" panose="02040503050406030204" pitchFamily="18" charset="0"/>
                            </a:rPr>
                            <m:t>𝑦</m:t>
                          </m:r>
                        </m:num>
                        <m:den>
                          <m:r>
                            <a:rPr lang="en-AU" b="0" i="1" smtClean="0">
                              <a:latin typeface="Cambria Math" panose="02040503050406030204" pitchFamily="18" charset="0"/>
                              <a:ea typeface="Cambria Math" panose="02040503050406030204" pitchFamily="18" charset="0"/>
                            </a:rPr>
                            <m:t>6</m:t>
                          </m:r>
                        </m:den>
                      </m:f>
                    </m:oMath>
                  </m:oMathPara>
                </a14:m>
                <a:endParaRPr lang="en-AU" b="0" i="1" dirty="0">
                  <a:latin typeface="Cambria Math" panose="02040503050406030204" pitchFamily="18" charset="0"/>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AU" b="0" i="1" smtClean="0">
                          <a:latin typeface="Cambria Math" panose="02040503050406030204" pitchFamily="18" charset="0"/>
                        </a:rPr>
                        <m:t>=</m:t>
                      </m:r>
                      <m:f>
                        <m:fPr>
                          <m:ctrlPr>
                            <a:rPr lang="en-AU" b="0" i="1" smtClean="0">
                              <a:latin typeface="Cambria Math" panose="02040503050406030204" pitchFamily="18" charset="0"/>
                              <a:ea typeface="Cambria Math" panose="02040503050406030204" pitchFamily="18" charset="0"/>
                            </a:rPr>
                          </m:ctrlPr>
                        </m:fPr>
                        <m:num>
                          <m:r>
                            <a:rPr lang="en-AU" i="1">
                              <a:latin typeface="Cambria Math" panose="02040503050406030204" pitchFamily="18" charset="0"/>
                            </a:rPr>
                            <m:t>3</m:t>
                          </m:r>
                          <m:r>
                            <a:rPr lang="en-AU" i="1">
                              <a:latin typeface="Cambria Math" panose="02040503050406030204" pitchFamily="18" charset="0"/>
                              <a:ea typeface="Cambria Math" panose="02040503050406030204" pitchFamily="18" charset="0"/>
                            </a:rPr>
                            <m:t>×</m:t>
                          </m:r>
                          <m:r>
                            <a:rPr lang="en-AU" i="1">
                              <a:latin typeface="Cambria Math" panose="02040503050406030204" pitchFamily="18" charset="0"/>
                              <a:ea typeface="Cambria Math" panose="02040503050406030204" pitchFamily="18" charset="0"/>
                            </a:rPr>
                            <m:t>𝑥</m:t>
                          </m:r>
                          <m:r>
                            <a:rPr lang="en-AU" i="1">
                              <a:latin typeface="Cambria Math" panose="02040503050406030204" pitchFamily="18" charset="0"/>
                              <a:ea typeface="Cambria Math" panose="02040503050406030204" pitchFamily="18" charset="0"/>
                            </a:rPr>
                            <m:t>×5×</m:t>
                          </m:r>
                          <m:r>
                            <a:rPr lang="en-AU" i="1">
                              <a:latin typeface="Cambria Math" panose="02040503050406030204" pitchFamily="18" charset="0"/>
                              <a:ea typeface="Cambria Math" panose="02040503050406030204" pitchFamily="18" charset="0"/>
                            </a:rPr>
                            <m:t>𝑦</m:t>
                          </m:r>
                        </m:num>
                        <m:den>
                          <m:r>
                            <a:rPr lang="en-AU" b="0" i="1" smtClean="0">
                              <a:latin typeface="Cambria Math" panose="02040503050406030204" pitchFamily="18" charset="0"/>
                              <a:ea typeface="Cambria Math" panose="02040503050406030204" pitchFamily="18" charset="0"/>
                            </a:rPr>
                            <m:t>5×2×3×2</m:t>
                          </m:r>
                        </m:den>
                      </m:f>
                    </m:oMath>
                    <m:oMath xmlns:m="http://schemas.openxmlformats.org/officeDocument/2006/math">
                      <m:r>
                        <a:rPr lang="en-AU" b="0" i="1" smtClean="0">
                          <a:latin typeface="Cambria Math" panose="02040503050406030204" pitchFamily="18" charset="0"/>
                          <a:ea typeface="Cambria Math" panose="02040503050406030204" pitchFamily="18" charset="0"/>
                        </a:rPr>
                        <m:t>=</m:t>
                      </m:r>
                      <m:f>
                        <m:fPr>
                          <m:ctrlPr>
                            <a:rPr lang="en-AU" b="0" i="1" smtClean="0">
                              <a:latin typeface="Cambria Math" panose="02040503050406030204" pitchFamily="18" charset="0"/>
                              <a:ea typeface="Cambria Math" panose="02040503050406030204" pitchFamily="18" charset="0"/>
                            </a:rPr>
                          </m:ctrlPr>
                        </m:fPr>
                        <m:num>
                          <m:r>
                            <a:rPr lang="en-AU" b="0" i="1" smtClean="0">
                              <a:solidFill>
                                <a:schemeClr val="tx2"/>
                              </a:solidFill>
                              <a:latin typeface="Cambria Math" panose="02040503050406030204" pitchFamily="18" charset="0"/>
                              <a:ea typeface="Cambria Math" panose="02040503050406030204" pitchFamily="18" charset="0"/>
                            </a:rPr>
                            <m:t>3</m:t>
                          </m:r>
                          <m:r>
                            <a:rPr lang="en-AU" b="0" i="1" smtClean="0">
                              <a:latin typeface="Cambria Math" panose="02040503050406030204" pitchFamily="18" charset="0"/>
                              <a:ea typeface="Cambria Math" panose="02040503050406030204" pitchFamily="18" charset="0"/>
                            </a:rPr>
                            <m:t>×</m:t>
                          </m:r>
                          <m:r>
                            <a:rPr lang="en-AU" b="0" i="1" smtClean="0">
                              <a:solidFill>
                                <a:srgbClr val="146CFD"/>
                              </a:solidFill>
                              <a:latin typeface="Cambria Math" panose="02040503050406030204" pitchFamily="18" charset="0"/>
                              <a:ea typeface="Cambria Math" panose="02040503050406030204" pitchFamily="18" charset="0"/>
                            </a:rPr>
                            <m:t>5</m:t>
                          </m:r>
                          <m:r>
                            <a:rPr lang="en-AU" b="0" i="1" smtClean="0">
                              <a:latin typeface="Cambria Math" panose="02040503050406030204" pitchFamily="18" charset="0"/>
                              <a:ea typeface="Cambria Math" panose="02040503050406030204" pitchFamily="18" charset="0"/>
                            </a:rPr>
                            <m:t>×</m:t>
                          </m:r>
                          <m:r>
                            <a:rPr lang="en-AU" b="0" i="1" smtClean="0">
                              <a:latin typeface="Cambria Math" panose="02040503050406030204" pitchFamily="18" charset="0"/>
                              <a:ea typeface="Cambria Math" panose="02040503050406030204" pitchFamily="18" charset="0"/>
                            </a:rPr>
                            <m:t>𝑥</m:t>
                          </m:r>
                          <m:r>
                            <a:rPr lang="en-AU" b="0" i="1" smtClean="0">
                              <a:latin typeface="Cambria Math" panose="02040503050406030204" pitchFamily="18" charset="0"/>
                              <a:ea typeface="Cambria Math" panose="02040503050406030204" pitchFamily="18" charset="0"/>
                            </a:rPr>
                            <m:t>×</m:t>
                          </m:r>
                          <m:r>
                            <a:rPr lang="en-AU" b="0" i="1" smtClean="0">
                              <a:latin typeface="Cambria Math" panose="02040503050406030204" pitchFamily="18" charset="0"/>
                              <a:ea typeface="Cambria Math" panose="02040503050406030204" pitchFamily="18" charset="0"/>
                            </a:rPr>
                            <m:t>𝑦</m:t>
                          </m:r>
                        </m:num>
                        <m:den>
                          <m:r>
                            <a:rPr lang="en-AU" b="0" i="1" smtClean="0">
                              <a:solidFill>
                                <a:schemeClr val="tx2"/>
                              </a:solidFill>
                              <a:latin typeface="Cambria Math" panose="02040503050406030204" pitchFamily="18" charset="0"/>
                              <a:ea typeface="Cambria Math" panose="02040503050406030204" pitchFamily="18" charset="0"/>
                            </a:rPr>
                            <m:t>3</m:t>
                          </m:r>
                          <m:r>
                            <a:rPr lang="en-AU" b="0" i="1" smtClean="0">
                              <a:latin typeface="Cambria Math" panose="02040503050406030204" pitchFamily="18" charset="0"/>
                              <a:ea typeface="Cambria Math" panose="02040503050406030204" pitchFamily="18" charset="0"/>
                            </a:rPr>
                            <m:t>×</m:t>
                          </m:r>
                          <m:r>
                            <a:rPr lang="en-AU" b="0" i="1" smtClean="0">
                              <a:solidFill>
                                <a:srgbClr val="146CFD"/>
                              </a:solidFill>
                              <a:latin typeface="Cambria Math" panose="02040503050406030204" pitchFamily="18" charset="0"/>
                              <a:ea typeface="Cambria Math" panose="02040503050406030204" pitchFamily="18" charset="0"/>
                            </a:rPr>
                            <m:t>5</m:t>
                          </m:r>
                          <m:r>
                            <a:rPr lang="en-AU" b="0" i="1" smtClean="0">
                              <a:solidFill>
                                <a:schemeClr val="tx1"/>
                              </a:solidFill>
                              <a:latin typeface="Cambria Math" panose="02040503050406030204" pitchFamily="18" charset="0"/>
                              <a:ea typeface="Cambria Math" panose="02040503050406030204" pitchFamily="18" charset="0"/>
                            </a:rPr>
                            <m:t>×2×2</m:t>
                          </m:r>
                        </m:den>
                      </m:f>
                    </m:oMath>
                    <m:oMath xmlns:m="http://schemas.openxmlformats.org/officeDocument/2006/math">
                      <m:r>
                        <a:rPr lang="en-AU" b="0" i="1" smtClean="0">
                          <a:latin typeface="Cambria Math" panose="02040503050406030204" pitchFamily="18" charset="0"/>
                        </a:rPr>
                        <m:t>=</m:t>
                      </m:r>
                      <m:f>
                        <m:fPr>
                          <m:ctrlPr>
                            <a:rPr lang="en-AU" b="0" i="1" smtClean="0">
                              <a:latin typeface="Cambria Math" panose="02040503050406030204" pitchFamily="18" charset="0"/>
                            </a:rPr>
                          </m:ctrlPr>
                        </m:fPr>
                        <m:num>
                          <m:r>
                            <a:rPr lang="en-AU" b="0" i="1" smtClean="0">
                              <a:latin typeface="Cambria Math" panose="02040503050406030204" pitchFamily="18" charset="0"/>
                            </a:rPr>
                            <m:t>𝑥𝑦</m:t>
                          </m:r>
                        </m:num>
                        <m:den>
                          <m:r>
                            <a:rPr lang="en-AU" b="0" i="1" smtClean="0">
                              <a:latin typeface="Cambria Math" panose="02040503050406030204" pitchFamily="18" charset="0"/>
                            </a:rPr>
                            <m:t>4</m:t>
                          </m:r>
                        </m:den>
                      </m:f>
                    </m:oMath>
                  </m:oMathPara>
                </a14:m>
                <a:endParaRPr lang="en-AU" dirty="0"/>
              </a:p>
            </p:txBody>
          </p:sp>
        </mc:Choice>
        <mc:Fallback xmlns="">
          <p:sp>
            <p:nvSpPr>
              <p:cNvPr id="8" name="Content Placeholder 7">
                <a:extLst>
                  <a:ext uri="{FF2B5EF4-FFF2-40B4-BE49-F238E27FC236}">
                    <a16:creationId xmlns:a16="http://schemas.microsoft.com/office/drawing/2014/main" id="{AB34C76D-533B-3694-77A2-D5CC0339FB87}"/>
                  </a:ext>
                </a:extLst>
              </p:cNvPr>
              <p:cNvSpPr>
                <a:spLocks noGrp="1" noRot="1" noChangeAspect="1" noMove="1" noResize="1" noEditPoints="1" noAdjustHandles="1" noChangeArrowheads="1" noChangeShapeType="1" noTextEdit="1"/>
              </p:cNvSpPr>
              <p:nvPr>
                <p:ph idx="1"/>
              </p:nvPr>
            </p:nvSpPr>
            <p:spPr>
              <a:xfrm>
                <a:off x="360000" y="1533863"/>
                <a:ext cx="11484000" cy="4536000"/>
              </a:xfrm>
              <a:blipFill>
                <a:blip r:embed="rId2"/>
                <a:stretch>
                  <a:fillRect l="-1215"/>
                </a:stretch>
              </a:blipFill>
            </p:spPr>
            <p:txBody>
              <a:bodyPr/>
              <a:lstStyle/>
              <a:p>
                <a:r>
                  <a:rPr lang="en-US">
                    <a:noFill/>
                  </a:rPr>
                  <a:t> </a:t>
                </a:r>
              </a:p>
            </p:txBody>
          </p:sp>
        </mc:Fallback>
      </mc:AlternateContent>
      <p:sp>
        <p:nvSpPr>
          <p:cNvPr id="5" name="Speech Bubble: Oval 4">
            <a:extLst>
              <a:ext uri="{FF2B5EF4-FFF2-40B4-BE49-F238E27FC236}">
                <a16:creationId xmlns:a16="http://schemas.microsoft.com/office/drawing/2014/main" id="{28A02962-B1FB-9965-E8C4-1AB075784E1B}"/>
              </a:ext>
            </a:extLst>
          </p:cNvPr>
          <p:cNvSpPr/>
          <p:nvPr/>
        </p:nvSpPr>
        <p:spPr>
          <a:xfrm>
            <a:off x="1820997" y="3771464"/>
            <a:ext cx="2610189" cy="1158524"/>
          </a:xfrm>
          <a:prstGeom prst="wedgeRoundRectCallout">
            <a:avLst>
              <a:gd name="adj1" fmla="val 90650"/>
              <a:gd name="adj2" fmla="val 27747"/>
              <a:gd name="adj3" fmla="val 16667"/>
            </a:avLst>
          </a:prstGeom>
          <a:solidFill>
            <a:schemeClr val="accent1"/>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nSpc>
                <a:spcPct val="150000"/>
              </a:lnSpc>
            </a:pPr>
            <a:r>
              <a:rPr lang="en-AU" sz="1800" dirty="0"/>
              <a:t>Why can we remove the 3 but not the 2?</a:t>
            </a:r>
          </a:p>
        </p:txBody>
      </p:sp>
      <p:sp>
        <p:nvSpPr>
          <p:cNvPr id="3" name="Speech Bubble: Oval 2">
            <a:extLst>
              <a:ext uri="{FF2B5EF4-FFF2-40B4-BE49-F238E27FC236}">
                <a16:creationId xmlns:a16="http://schemas.microsoft.com/office/drawing/2014/main" id="{26287916-5E6D-572C-7801-D776BEBFA3A7}"/>
              </a:ext>
            </a:extLst>
          </p:cNvPr>
          <p:cNvSpPr/>
          <p:nvPr/>
        </p:nvSpPr>
        <p:spPr>
          <a:xfrm>
            <a:off x="7849153" y="2643339"/>
            <a:ext cx="2318704" cy="1158524"/>
          </a:xfrm>
          <a:prstGeom prst="wedgeRoundRectCallout">
            <a:avLst>
              <a:gd name="adj1" fmla="val -88907"/>
              <a:gd name="adj2" fmla="val 30624"/>
              <a:gd name="adj3" fmla="val 16667"/>
            </a:avLst>
          </a:prstGeom>
          <a:solidFill>
            <a:schemeClr val="accent1"/>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nSpc>
                <a:spcPct val="150000"/>
              </a:lnSpc>
            </a:pPr>
            <a:r>
              <a:rPr lang="en-AU" sz="1800" dirty="0"/>
              <a:t>Why is there one fraction now?</a:t>
            </a:r>
          </a:p>
        </p:txBody>
      </p:sp>
      <p:sp>
        <p:nvSpPr>
          <p:cNvPr id="7" name="Speech Bubble: Oval 6">
            <a:extLst>
              <a:ext uri="{FF2B5EF4-FFF2-40B4-BE49-F238E27FC236}">
                <a16:creationId xmlns:a16="http://schemas.microsoft.com/office/drawing/2014/main" id="{A9C98CBE-D538-DED5-2A49-7AA38AAE8986}"/>
              </a:ext>
            </a:extLst>
          </p:cNvPr>
          <p:cNvSpPr/>
          <p:nvPr/>
        </p:nvSpPr>
        <p:spPr>
          <a:xfrm>
            <a:off x="6871268" y="4911339"/>
            <a:ext cx="2610189" cy="1257470"/>
          </a:xfrm>
          <a:prstGeom prst="wedgeRoundRectCallout">
            <a:avLst>
              <a:gd name="adj1" fmla="val -77575"/>
              <a:gd name="adj2" fmla="val -29262"/>
              <a:gd name="adj3" fmla="val 16667"/>
            </a:avLst>
          </a:prstGeom>
          <a:solidFill>
            <a:schemeClr val="accent1"/>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nSpc>
                <a:spcPct val="150000"/>
              </a:lnSpc>
            </a:pPr>
            <a:r>
              <a:rPr lang="en-AU" sz="1800" dirty="0"/>
              <a:t>How do we know we can stop here?</a:t>
            </a:r>
          </a:p>
        </p:txBody>
      </p:sp>
      <p:sp>
        <p:nvSpPr>
          <p:cNvPr id="2" name="Slide Number Placeholder 1">
            <a:extLst>
              <a:ext uri="{FF2B5EF4-FFF2-40B4-BE49-F238E27FC236}">
                <a16:creationId xmlns:a16="http://schemas.microsoft.com/office/drawing/2014/main" id="{29442BF3-4F23-569D-9930-F15ECC563685}"/>
              </a:ext>
            </a:extLst>
          </p:cNvPr>
          <p:cNvSpPr>
            <a:spLocks noGrp="1"/>
          </p:cNvSpPr>
          <p:nvPr>
            <p:ph type="sldNum" sz="quarter" idx="10"/>
          </p:nvPr>
        </p:nvSpPr>
        <p:spPr/>
        <p:txBody>
          <a:bodyPr/>
          <a:lstStyle/>
          <a:p>
            <a:fld id="{10A01DC5-1685-4615-8240-15192985C6A2}" type="slidenum">
              <a:rPr lang="en-AU" smtClean="0"/>
              <a:t>6</a:t>
            </a:fld>
            <a:endParaRPr lang="en-AU" dirty="0"/>
          </a:p>
        </p:txBody>
      </p:sp>
    </p:spTree>
    <p:extLst>
      <p:ext uri="{BB962C8B-B14F-4D97-AF65-F5344CB8AC3E}">
        <p14:creationId xmlns:p14="http://schemas.microsoft.com/office/powerpoint/2010/main" val="888987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80C0F84-C528-A726-6D08-0AF549433E03}"/>
              </a:ext>
            </a:extLst>
          </p:cNvPr>
          <p:cNvSpPr>
            <a:spLocks noGrp="1"/>
          </p:cNvSpPr>
          <p:nvPr>
            <p:ph type="title"/>
          </p:nvPr>
        </p:nvSpPr>
        <p:spPr/>
        <p:txBody>
          <a:bodyPr/>
          <a:lstStyle/>
          <a:p>
            <a:r>
              <a:rPr lang="en-AU" dirty="0"/>
              <a:t>Multiplying multiple ways (4)</a:t>
            </a:r>
          </a:p>
        </p:txBody>
      </p:sp>
      <p:sp>
        <p:nvSpPr>
          <p:cNvPr id="6" name="Text Placeholder 5">
            <a:extLst>
              <a:ext uri="{FF2B5EF4-FFF2-40B4-BE49-F238E27FC236}">
                <a16:creationId xmlns:a16="http://schemas.microsoft.com/office/drawing/2014/main" id="{09E8F95C-E9B2-C872-3924-E38C255A662C}"/>
              </a:ext>
            </a:extLst>
          </p:cNvPr>
          <p:cNvSpPr>
            <a:spLocks noGrp="1"/>
          </p:cNvSpPr>
          <p:nvPr>
            <p:ph type="body" sz="quarter" idx="18"/>
          </p:nvPr>
        </p:nvSpPr>
        <p:spPr/>
        <p:txBody>
          <a:bodyPr/>
          <a:lstStyle/>
          <a:p>
            <a:r>
              <a:rPr lang="en-AU" dirty="0"/>
              <a:t>Core – Your turn – question</a:t>
            </a:r>
          </a:p>
        </p:txBody>
      </p:sp>
      <mc:AlternateContent xmlns:mc="http://schemas.openxmlformats.org/markup-compatibility/2006" xmlns:a14="http://schemas.microsoft.com/office/drawing/2010/main">
        <mc:Choice Requires="a14">
          <p:sp>
            <p:nvSpPr>
              <p:cNvPr id="5" name="Content Placeholder 4">
                <a:extLst>
                  <a:ext uri="{FF2B5EF4-FFF2-40B4-BE49-F238E27FC236}">
                    <a16:creationId xmlns:a16="http://schemas.microsoft.com/office/drawing/2014/main" id="{A94E55D6-2F4E-BB7B-7428-674C32E4640D}"/>
                  </a:ext>
                </a:extLst>
              </p:cNvPr>
              <p:cNvSpPr>
                <a:spLocks noGrp="1"/>
              </p:cNvSpPr>
              <p:nvPr>
                <p:ph idx="1"/>
              </p:nvPr>
            </p:nvSpPr>
            <p:spPr>
              <a:xfrm>
                <a:off x="360000" y="1535917"/>
                <a:ext cx="10982451" cy="4536000"/>
              </a:xfrm>
            </p:spPr>
            <p:txBody>
              <a:bodyPr/>
              <a:lstStyle/>
              <a:p>
                <a:r>
                  <a:rPr lang="en-AU" b="0" dirty="0"/>
                  <a:t>Simplify </a:t>
                </a:r>
                <a14:m>
                  <m:oMath xmlns:m="http://schemas.openxmlformats.org/officeDocument/2006/math">
                    <m:f>
                      <m:fPr>
                        <m:ctrlPr>
                          <a:rPr lang="en-AU" b="0" i="1" smtClean="0">
                            <a:latin typeface="Cambria Math" panose="02040503050406030204" pitchFamily="18" charset="0"/>
                          </a:rPr>
                        </m:ctrlPr>
                      </m:fPr>
                      <m:num>
                        <m:r>
                          <a:rPr lang="en-AU" b="0" i="1" smtClean="0">
                            <a:latin typeface="Cambria Math" panose="02040503050406030204" pitchFamily="18" charset="0"/>
                          </a:rPr>
                          <m:t>3</m:t>
                        </m:r>
                        <m:r>
                          <a:rPr lang="en-AU" b="0" i="1" smtClean="0">
                            <a:latin typeface="Cambria Math" panose="02040503050406030204" pitchFamily="18" charset="0"/>
                          </a:rPr>
                          <m:t>𝑥</m:t>
                        </m:r>
                      </m:num>
                      <m:den>
                        <m:r>
                          <a:rPr lang="en-AU" b="0" i="1" smtClean="0">
                            <a:latin typeface="Cambria Math" panose="02040503050406030204" pitchFamily="18" charset="0"/>
                          </a:rPr>
                          <m:t>8</m:t>
                        </m:r>
                      </m:den>
                    </m:f>
                    <m:r>
                      <a:rPr lang="en-AU" b="0" i="1" smtClean="0">
                        <a:latin typeface="Cambria Math" panose="02040503050406030204" pitchFamily="18" charset="0"/>
                        <a:ea typeface="Cambria Math" panose="02040503050406030204" pitchFamily="18" charset="0"/>
                      </a:rPr>
                      <m:t>×</m:t>
                    </m:r>
                    <m:f>
                      <m:fPr>
                        <m:ctrlPr>
                          <a:rPr lang="en-AU" b="0" i="1" smtClean="0">
                            <a:latin typeface="Cambria Math" panose="02040503050406030204" pitchFamily="18" charset="0"/>
                            <a:ea typeface="Cambria Math" panose="02040503050406030204" pitchFamily="18" charset="0"/>
                          </a:rPr>
                        </m:ctrlPr>
                      </m:fPr>
                      <m:num>
                        <m:r>
                          <a:rPr lang="en-AU" b="0" i="1" smtClean="0">
                            <a:latin typeface="Cambria Math" panose="02040503050406030204" pitchFamily="18" charset="0"/>
                            <a:ea typeface="Cambria Math" panose="02040503050406030204" pitchFamily="18" charset="0"/>
                          </a:rPr>
                          <m:t>4</m:t>
                        </m:r>
                        <m:r>
                          <a:rPr lang="en-AU" b="0" i="1" smtClean="0">
                            <a:latin typeface="Cambria Math" panose="02040503050406030204" pitchFamily="18" charset="0"/>
                            <a:ea typeface="Cambria Math" panose="02040503050406030204" pitchFamily="18" charset="0"/>
                          </a:rPr>
                          <m:t>𝑦</m:t>
                        </m:r>
                      </m:num>
                      <m:den>
                        <m:r>
                          <a:rPr lang="en-AU" b="0" i="1" smtClean="0">
                            <a:latin typeface="Cambria Math" panose="02040503050406030204" pitchFamily="18" charset="0"/>
                            <a:ea typeface="Cambria Math" panose="02040503050406030204" pitchFamily="18" charset="0"/>
                          </a:rPr>
                          <m:t>9</m:t>
                        </m:r>
                      </m:den>
                    </m:f>
                  </m:oMath>
                </a14:m>
                <a:endParaRPr lang="en-AU" dirty="0"/>
              </a:p>
              <a:p>
                <a:endParaRPr lang="en-AU" dirty="0"/>
              </a:p>
            </p:txBody>
          </p:sp>
        </mc:Choice>
        <mc:Fallback xmlns="">
          <p:sp>
            <p:nvSpPr>
              <p:cNvPr id="5" name="Content Placeholder 4">
                <a:extLst>
                  <a:ext uri="{FF2B5EF4-FFF2-40B4-BE49-F238E27FC236}">
                    <a16:creationId xmlns:a16="http://schemas.microsoft.com/office/drawing/2014/main" id="{A94E55D6-2F4E-BB7B-7428-674C32E4640D}"/>
                  </a:ext>
                </a:extLst>
              </p:cNvPr>
              <p:cNvSpPr>
                <a:spLocks noGrp="1" noRot="1" noChangeAspect="1" noMove="1" noResize="1" noEditPoints="1" noAdjustHandles="1" noChangeArrowheads="1" noChangeShapeType="1" noTextEdit="1"/>
              </p:cNvSpPr>
              <p:nvPr>
                <p:ph idx="1"/>
              </p:nvPr>
            </p:nvSpPr>
            <p:spPr>
              <a:xfrm>
                <a:off x="360000" y="1535917"/>
                <a:ext cx="10982451" cy="4536000"/>
              </a:xfrm>
              <a:blipFill>
                <a:blip r:embed="rId2"/>
                <a:stretch>
                  <a:fillRect l="-1270"/>
                </a:stretch>
              </a:blipFill>
            </p:spPr>
            <p:txBody>
              <a:bodyPr/>
              <a:lstStyle/>
              <a:p>
                <a:r>
                  <a:rPr lang="en-US">
                    <a:noFill/>
                  </a:rPr>
                  <a:t> </a:t>
                </a:r>
              </a:p>
            </p:txBody>
          </p:sp>
        </mc:Fallback>
      </mc:AlternateContent>
      <p:sp>
        <p:nvSpPr>
          <p:cNvPr id="2" name="Slide Number Placeholder 1">
            <a:extLst>
              <a:ext uri="{FF2B5EF4-FFF2-40B4-BE49-F238E27FC236}">
                <a16:creationId xmlns:a16="http://schemas.microsoft.com/office/drawing/2014/main" id="{29442BF3-4F23-569D-9930-F15ECC563685}"/>
              </a:ext>
            </a:extLst>
          </p:cNvPr>
          <p:cNvSpPr>
            <a:spLocks noGrp="1"/>
          </p:cNvSpPr>
          <p:nvPr>
            <p:ph type="sldNum" sz="quarter" idx="10"/>
          </p:nvPr>
        </p:nvSpPr>
        <p:spPr/>
        <p:txBody>
          <a:bodyPr/>
          <a:lstStyle/>
          <a:p>
            <a:fld id="{10A01DC5-1685-4615-8240-15192985C6A2}" type="slidenum">
              <a:rPr lang="en-AU" smtClean="0"/>
              <a:t>7</a:t>
            </a:fld>
            <a:endParaRPr lang="en-AU" dirty="0"/>
          </a:p>
        </p:txBody>
      </p:sp>
    </p:spTree>
    <p:extLst>
      <p:ext uri="{BB962C8B-B14F-4D97-AF65-F5344CB8AC3E}">
        <p14:creationId xmlns:p14="http://schemas.microsoft.com/office/powerpoint/2010/main" val="2704864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96AC8F-A63B-6492-EC10-A218C93A44CD}"/>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63B0AEE-9C56-9D68-BED9-9529409981B5}"/>
              </a:ext>
            </a:extLst>
          </p:cNvPr>
          <p:cNvSpPr>
            <a:spLocks noGrp="1"/>
          </p:cNvSpPr>
          <p:nvPr>
            <p:ph type="title"/>
          </p:nvPr>
        </p:nvSpPr>
        <p:spPr/>
        <p:txBody>
          <a:bodyPr/>
          <a:lstStyle/>
          <a:p>
            <a:r>
              <a:rPr lang="en-AU" dirty="0"/>
              <a:t>Multiplying multiple ways (5)</a:t>
            </a:r>
          </a:p>
        </p:txBody>
      </p:sp>
      <p:sp>
        <p:nvSpPr>
          <p:cNvPr id="6" name="Text Placeholder 5">
            <a:extLst>
              <a:ext uri="{FF2B5EF4-FFF2-40B4-BE49-F238E27FC236}">
                <a16:creationId xmlns:a16="http://schemas.microsoft.com/office/drawing/2014/main" id="{027E436E-5887-14A6-5B79-9F65913CDAF8}"/>
              </a:ext>
            </a:extLst>
          </p:cNvPr>
          <p:cNvSpPr>
            <a:spLocks noGrp="1"/>
          </p:cNvSpPr>
          <p:nvPr>
            <p:ph type="body" sz="quarter" idx="18"/>
          </p:nvPr>
        </p:nvSpPr>
        <p:spPr/>
        <p:txBody>
          <a:bodyPr/>
          <a:lstStyle/>
          <a:p>
            <a:r>
              <a:rPr lang="en-AU" dirty="0"/>
              <a:t>Core – Your turn – solution </a:t>
            </a:r>
          </a:p>
        </p:txBody>
      </p:sp>
      <mc:AlternateContent xmlns:mc="http://schemas.openxmlformats.org/markup-compatibility/2006" xmlns:a14="http://schemas.microsoft.com/office/drawing/2010/main">
        <mc:Choice Requires="a14">
          <p:sp>
            <p:nvSpPr>
              <p:cNvPr id="5" name="Content Placeholder 4">
                <a:extLst>
                  <a:ext uri="{FF2B5EF4-FFF2-40B4-BE49-F238E27FC236}">
                    <a16:creationId xmlns:a16="http://schemas.microsoft.com/office/drawing/2014/main" id="{F0D40B6E-F10F-F0F6-1661-CDD3DBF25845}"/>
                  </a:ext>
                </a:extLst>
              </p:cNvPr>
              <p:cNvSpPr>
                <a:spLocks noGrp="1"/>
              </p:cNvSpPr>
              <p:nvPr>
                <p:ph idx="1"/>
              </p:nvPr>
            </p:nvSpPr>
            <p:spPr>
              <a:xfrm>
                <a:off x="360000" y="1535918"/>
                <a:ext cx="11427188" cy="4536000"/>
              </a:xfrm>
            </p:spPr>
            <p:txBody>
              <a:bodyPr/>
              <a:lstStyle/>
              <a:p>
                <a:r>
                  <a:rPr lang="en-AU" b="0" dirty="0"/>
                  <a:t>Simplify </a:t>
                </a:r>
                <a14:m>
                  <m:oMath xmlns:m="http://schemas.openxmlformats.org/officeDocument/2006/math">
                    <m:f>
                      <m:fPr>
                        <m:ctrlPr>
                          <a:rPr lang="en-AU" i="1">
                            <a:latin typeface="Cambria Math" panose="02040503050406030204" pitchFamily="18" charset="0"/>
                          </a:rPr>
                        </m:ctrlPr>
                      </m:fPr>
                      <m:num>
                        <m:r>
                          <a:rPr lang="en-AU" i="1">
                            <a:latin typeface="Cambria Math" panose="02040503050406030204" pitchFamily="18" charset="0"/>
                          </a:rPr>
                          <m:t>3</m:t>
                        </m:r>
                        <m:r>
                          <a:rPr lang="en-AU" i="1">
                            <a:latin typeface="Cambria Math" panose="02040503050406030204" pitchFamily="18" charset="0"/>
                          </a:rPr>
                          <m:t>𝑥</m:t>
                        </m:r>
                      </m:num>
                      <m:den>
                        <m:r>
                          <a:rPr lang="en-AU" i="1">
                            <a:latin typeface="Cambria Math" panose="02040503050406030204" pitchFamily="18" charset="0"/>
                          </a:rPr>
                          <m:t>8</m:t>
                        </m:r>
                      </m:den>
                    </m:f>
                    <m:r>
                      <a:rPr lang="en-AU" i="1">
                        <a:latin typeface="Cambria Math" panose="02040503050406030204" pitchFamily="18" charset="0"/>
                        <a:ea typeface="Cambria Math" panose="02040503050406030204" pitchFamily="18" charset="0"/>
                      </a:rPr>
                      <m:t>×</m:t>
                    </m:r>
                    <m:f>
                      <m:fPr>
                        <m:ctrlPr>
                          <a:rPr lang="en-AU" i="1">
                            <a:latin typeface="Cambria Math" panose="02040503050406030204" pitchFamily="18" charset="0"/>
                            <a:ea typeface="Cambria Math" panose="02040503050406030204" pitchFamily="18" charset="0"/>
                          </a:rPr>
                        </m:ctrlPr>
                      </m:fPr>
                      <m:num>
                        <m:r>
                          <a:rPr lang="en-AU" i="1">
                            <a:latin typeface="Cambria Math" panose="02040503050406030204" pitchFamily="18" charset="0"/>
                            <a:ea typeface="Cambria Math" panose="02040503050406030204" pitchFamily="18" charset="0"/>
                          </a:rPr>
                          <m:t>4</m:t>
                        </m:r>
                        <m:r>
                          <a:rPr lang="en-AU" i="1">
                            <a:latin typeface="Cambria Math" panose="02040503050406030204" pitchFamily="18" charset="0"/>
                            <a:ea typeface="Cambria Math" panose="02040503050406030204" pitchFamily="18" charset="0"/>
                          </a:rPr>
                          <m:t>𝑦</m:t>
                        </m:r>
                      </m:num>
                      <m:den>
                        <m:r>
                          <a:rPr lang="en-AU" i="1">
                            <a:latin typeface="Cambria Math" panose="02040503050406030204" pitchFamily="18" charset="0"/>
                            <a:ea typeface="Cambria Math" panose="02040503050406030204" pitchFamily="18" charset="0"/>
                          </a:rPr>
                          <m:t>9</m:t>
                        </m:r>
                      </m:den>
                    </m:f>
                  </m:oMath>
                </a14:m>
                <a:endParaRPr lang="en-AU" dirty="0"/>
              </a:p>
              <a:p>
                <a:pPr/>
                <a14:m>
                  <m:oMathPara xmlns:m="http://schemas.openxmlformats.org/officeDocument/2006/math">
                    <m:oMathParaPr>
                      <m:jc m:val="centerGroup"/>
                    </m:oMathParaPr>
                    <m:oMath xmlns:m="http://schemas.openxmlformats.org/officeDocument/2006/math">
                      <m:f>
                        <m:fPr>
                          <m:ctrlPr>
                            <a:rPr lang="en-AU" b="0" i="1" smtClean="0">
                              <a:latin typeface="Cambria Math" panose="02040503050406030204" pitchFamily="18" charset="0"/>
                            </a:rPr>
                          </m:ctrlPr>
                        </m:fPr>
                        <m:num>
                          <m:r>
                            <a:rPr lang="en-AU" b="0" i="1" smtClean="0">
                              <a:latin typeface="Cambria Math" panose="02040503050406030204" pitchFamily="18" charset="0"/>
                            </a:rPr>
                            <m:t>3</m:t>
                          </m:r>
                          <m:r>
                            <a:rPr lang="en-AU" b="0" i="1" smtClean="0">
                              <a:latin typeface="Cambria Math" panose="02040503050406030204" pitchFamily="18" charset="0"/>
                            </a:rPr>
                            <m:t>𝑥</m:t>
                          </m:r>
                        </m:num>
                        <m:den>
                          <m:r>
                            <a:rPr lang="en-AU" b="0" i="1" smtClean="0">
                              <a:latin typeface="Cambria Math" panose="02040503050406030204" pitchFamily="18" charset="0"/>
                            </a:rPr>
                            <m:t>8</m:t>
                          </m:r>
                        </m:den>
                      </m:f>
                      <m:r>
                        <a:rPr lang="en-AU" b="0" i="1" smtClean="0">
                          <a:latin typeface="Cambria Math" panose="02040503050406030204" pitchFamily="18" charset="0"/>
                          <a:ea typeface="Cambria Math" panose="02040503050406030204" pitchFamily="18" charset="0"/>
                        </a:rPr>
                        <m:t>×</m:t>
                      </m:r>
                      <m:f>
                        <m:fPr>
                          <m:ctrlPr>
                            <a:rPr lang="en-AU" b="0" i="1" smtClean="0">
                              <a:latin typeface="Cambria Math" panose="02040503050406030204" pitchFamily="18" charset="0"/>
                              <a:ea typeface="Cambria Math" panose="02040503050406030204" pitchFamily="18" charset="0"/>
                            </a:rPr>
                          </m:ctrlPr>
                        </m:fPr>
                        <m:num>
                          <m:r>
                            <a:rPr lang="en-AU" b="0" i="1" smtClean="0">
                              <a:latin typeface="Cambria Math" panose="02040503050406030204" pitchFamily="18" charset="0"/>
                              <a:ea typeface="Cambria Math" panose="02040503050406030204" pitchFamily="18" charset="0"/>
                            </a:rPr>
                            <m:t>4</m:t>
                          </m:r>
                          <m:r>
                            <a:rPr lang="en-AU" b="0" i="1" smtClean="0">
                              <a:latin typeface="Cambria Math" panose="02040503050406030204" pitchFamily="18" charset="0"/>
                              <a:ea typeface="Cambria Math" panose="02040503050406030204" pitchFamily="18" charset="0"/>
                            </a:rPr>
                            <m:t>𝑦</m:t>
                          </m:r>
                        </m:num>
                        <m:den>
                          <m:r>
                            <a:rPr lang="en-AU" b="0" i="1" smtClean="0">
                              <a:latin typeface="Cambria Math" panose="02040503050406030204" pitchFamily="18" charset="0"/>
                              <a:ea typeface="Cambria Math" panose="02040503050406030204" pitchFamily="18" charset="0"/>
                            </a:rPr>
                            <m:t>9</m:t>
                          </m:r>
                        </m:den>
                      </m:f>
                    </m:oMath>
                    <m:oMath xmlns:m="http://schemas.openxmlformats.org/officeDocument/2006/math">
                      <m:r>
                        <a:rPr lang="en-AU" b="0" i="1" smtClean="0">
                          <a:latin typeface="Cambria Math" panose="02040503050406030204" pitchFamily="18" charset="0"/>
                        </a:rPr>
                        <m:t>=</m:t>
                      </m:r>
                      <m:f>
                        <m:fPr>
                          <m:ctrlPr>
                            <a:rPr lang="en-AU" b="0" i="1" smtClean="0">
                              <a:latin typeface="Cambria Math" panose="02040503050406030204" pitchFamily="18" charset="0"/>
                              <a:ea typeface="Cambria Math" panose="02040503050406030204" pitchFamily="18" charset="0"/>
                            </a:rPr>
                          </m:ctrlPr>
                        </m:fPr>
                        <m:num>
                          <m:r>
                            <a:rPr lang="en-AU" b="0" i="1" smtClean="0">
                              <a:latin typeface="Cambria Math" panose="02040503050406030204" pitchFamily="18" charset="0"/>
                            </a:rPr>
                            <m:t>3</m:t>
                          </m:r>
                          <m:r>
                            <a:rPr lang="en-AU" b="0" i="1" smtClean="0">
                              <a:latin typeface="Cambria Math" panose="02040503050406030204" pitchFamily="18" charset="0"/>
                              <a:ea typeface="Cambria Math" panose="02040503050406030204" pitchFamily="18" charset="0"/>
                            </a:rPr>
                            <m:t>×</m:t>
                          </m:r>
                          <m:r>
                            <a:rPr lang="en-AU" b="0" i="1" smtClean="0">
                              <a:latin typeface="Cambria Math" panose="02040503050406030204" pitchFamily="18" charset="0"/>
                              <a:ea typeface="Cambria Math" panose="02040503050406030204" pitchFamily="18" charset="0"/>
                            </a:rPr>
                            <m:t>𝑥</m:t>
                          </m:r>
                          <m:r>
                            <a:rPr lang="en-AU" b="0" i="1" smtClean="0">
                              <a:latin typeface="Cambria Math" panose="02040503050406030204" pitchFamily="18" charset="0"/>
                              <a:ea typeface="Cambria Math" panose="02040503050406030204" pitchFamily="18" charset="0"/>
                            </a:rPr>
                            <m:t>×2×2×</m:t>
                          </m:r>
                          <m:r>
                            <a:rPr lang="en-AU" b="0" i="1" smtClean="0">
                              <a:latin typeface="Cambria Math" panose="02040503050406030204" pitchFamily="18" charset="0"/>
                              <a:ea typeface="Cambria Math" panose="02040503050406030204" pitchFamily="18" charset="0"/>
                            </a:rPr>
                            <m:t>𝑦</m:t>
                          </m:r>
                        </m:num>
                        <m:den>
                          <m:r>
                            <a:rPr lang="en-AU" b="0" i="1" smtClean="0">
                              <a:latin typeface="Cambria Math" panose="02040503050406030204" pitchFamily="18" charset="0"/>
                              <a:ea typeface="Cambria Math" panose="02040503050406030204" pitchFamily="18" charset="0"/>
                            </a:rPr>
                            <m:t>2×2×2×3×3</m:t>
                          </m:r>
                        </m:den>
                      </m:f>
                    </m:oMath>
                    <m:oMath xmlns:m="http://schemas.openxmlformats.org/officeDocument/2006/math">
                      <m:r>
                        <a:rPr lang="en-AU" b="0" i="1" smtClean="0">
                          <a:latin typeface="Cambria Math" panose="02040503050406030204" pitchFamily="18" charset="0"/>
                          <a:ea typeface="Cambria Math" panose="02040503050406030204" pitchFamily="18" charset="0"/>
                        </a:rPr>
                        <m:t>=</m:t>
                      </m:r>
                      <m:f>
                        <m:fPr>
                          <m:ctrlPr>
                            <a:rPr lang="en-AU" b="0" i="1" smtClean="0">
                              <a:latin typeface="Cambria Math" panose="02040503050406030204" pitchFamily="18" charset="0"/>
                              <a:ea typeface="Cambria Math" panose="02040503050406030204" pitchFamily="18" charset="0"/>
                            </a:rPr>
                          </m:ctrlPr>
                        </m:fPr>
                        <m:num>
                          <m:r>
                            <a:rPr lang="en-AU" b="0" i="1" smtClean="0">
                              <a:solidFill>
                                <a:srgbClr val="FF0000"/>
                              </a:solidFill>
                              <a:latin typeface="Cambria Math" panose="02040503050406030204" pitchFamily="18" charset="0"/>
                              <a:ea typeface="Cambria Math" panose="02040503050406030204" pitchFamily="18" charset="0"/>
                            </a:rPr>
                            <m:t>3</m:t>
                          </m:r>
                          <m:r>
                            <a:rPr lang="en-AU" b="0" i="1" smtClean="0">
                              <a:latin typeface="Cambria Math" panose="02040503050406030204" pitchFamily="18" charset="0"/>
                              <a:ea typeface="Cambria Math" panose="02040503050406030204" pitchFamily="18" charset="0"/>
                            </a:rPr>
                            <m:t>×</m:t>
                          </m:r>
                          <m:r>
                            <a:rPr lang="en-AU" b="0" i="1" smtClean="0">
                              <a:solidFill>
                                <a:srgbClr val="0070C0"/>
                              </a:solidFill>
                              <a:latin typeface="Cambria Math" panose="02040503050406030204" pitchFamily="18" charset="0"/>
                              <a:ea typeface="Cambria Math" panose="02040503050406030204" pitchFamily="18" charset="0"/>
                            </a:rPr>
                            <m:t>2</m:t>
                          </m:r>
                          <m:r>
                            <a:rPr lang="en-AU" b="0" i="1" smtClean="0">
                              <a:latin typeface="Cambria Math" panose="02040503050406030204" pitchFamily="18" charset="0"/>
                              <a:ea typeface="Cambria Math" panose="02040503050406030204" pitchFamily="18" charset="0"/>
                            </a:rPr>
                            <m:t>×</m:t>
                          </m:r>
                          <m:r>
                            <a:rPr lang="en-AU" b="0" i="1" smtClean="0">
                              <a:solidFill>
                                <a:srgbClr val="00B050"/>
                              </a:solidFill>
                              <a:latin typeface="Cambria Math" panose="02040503050406030204" pitchFamily="18" charset="0"/>
                              <a:ea typeface="Cambria Math" panose="02040503050406030204" pitchFamily="18" charset="0"/>
                            </a:rPr>
                            <m:t>2</m:t>
                          </m:r>
                          <m:r>
                            <a:rPr lang="en-AU" b="0" i="1" smtClean="0">
                              <a:latin typeface="Cambria Math" panose="02040503050406030204" pitchFamily="18" charset="0"/>
                              <a:ea typeface="Cambria Math" panose="02040503050406030204" pitchFamily="18" charset="0"/>
                            </a:rPr>
                            <m:t>×</m:t>
                          </m:r>
                          <m:r>
                            <a:rPr lang="en-AU" b="0" i="1" smtClean="0">
                              <a:latin typeface="Cambria Math" panose="02040503050406030204" pitchFamily="18" charset="0"/>
                              <a:ea typeface="Cambria Math" panose="02040503050406030204" pitchFamily="18" charset="0"/>
                            </a:rPr>
                            <m:t>𝑥</m:t>
                          </m:r>
                          <m:r>
                            <a:rPr lang="en-AU" b="0" i="1" smtClean="0">
                              <a:latin typeface="Cambria Math" panose="02040503050406030204" pitchFamily="18" charset="0"/>
                              <a:ea typeface="Cambria Math" panose="02040503050406030204" pitchFamily="18" charset="0"/>
                            </a:rPr>
                            <m:t>×</m:t>
                          </m:r>
                          <m:r>
                            <a:rPr lang="en-AU" b="0" i="1" smtClean="0">
                              <a:latin typeface="Cambria Math" panose="02040503050406030204" pitchFamily="18" charset="0"/>
                              <a:ea typeface="Cambria Math" panose="02040503050406030204" pitchFamily="18" charset="0"/>
                            </a:rPr>
                            <m:t>𝑦</m:t>
                          </m:r>
                        </m:num>
                        <m:den>
                          <m:r>
                            <a:rPr lang="en-AU" b="0" i="1" smtClean="0">
                              <a:solidFill>
                                <a:srgbClr val="FF0000"/>
                              </a:solidFill>
                              <a:latin typeface="Cambria Math" panose="02040503050406030204" pitchFamily="18" charset="0"/>
                              <a:ea typeface="Cambria Math" panose="02040503050406030204" pitchFamily="18" charset="0"/>
                            </a:rPr>
                            <m:t>3</m:t>
                          </m:r>
                          <m:r>
                            <a:rPr lang="en-AU" b="0" i="1" smtClean="0">
                              <a:latin typeface="Cambria Math" panose="02040503050406030204" pitchFamily="18" charset="0"/>
                              <a:ea typeface="Cambria Math" panose="02040503050406030204" pitchFamily="18" charset="0"/>
                            </a:rPr>
                            <m:t>×</m:t>
                          </m:r>
                          <m:r>
                            <a:rPr lang="en-AU" b="0" i="1" smtClean="0">
                              <a:solidFill>
                                <a:srgbClr val="0070C0"/>
                              </a:solidFill>
                              <a:latin typeface="Cambria Math" panose="02040503050406030204" pitchFamily="18" charset="0"/>
                              <a:ea typeface="Cambria Math" panose="02040503050406030204" pitchFamily="18" charset="0"/>
                            </a:rPr>
                            <m:t>2</m:t>
                          </m:r>
                          <m:r>
                            <a:rPr lang="en-AU" b="0" i="1" smtClean="0">
                              <a:latin typeface="Cambria Math" panose="02040503050406030204" pitchFamily="18" charset="0"/>
                              <a:ea typeface="Cambria Math" panose="02040503050406030204" pitchFamily="18" charset="0"/>
                            </a:rPr>
                            <m:t>×</m:t>
                          </m:r>
                          <m:r>
                            <a:rPr lang="en-AU" b="0" i="1" smtClean="0">
                              <a:solidFill>
                                <a:srgbClr val="00B050"/>
                              </a:solidFill>
                              <a:latin typeface="Cambria Math" panose="02040503050406030204" pitchFamily="18" charset="0"/>
                              <a:ea typeface="Cambria Math" panose="02040503050406030204" pitchFamily="18" charset="0"/>
                            </a:rPr>
                            <m:t>2</m:t>
                          </m:r>
                          <m:r>
                            <a:rPr lang="en-AU" b="0" i="1" smtClean="0">
                              <a:latin typeface="Cambria Math" panose="02040503050406030204" pitchFamily="18" charset="0"/>
                              <a:ea typeface="Cambria Math" panose="02040503050406030204" pitchFamily="18" charset="0"/>
                            </a:rPr>
                            <m:t>×3×2</m:t>
                          </m:r>
                        </m:den>
                      </m:f>
                    </m:oMath>
                    <m:oMath xmlns:m="http://schemas.openxmlformats.org/officeDocument/2006/math">
                      <m:r>
                        <a:rPr lang="en-AU" b="0" i="1" smtClean="0">
                          <a:latin typeface="Cambria Math" panose="02040503050406030204" pitchFamily="18" charset="0"/>
                        </a:rPr>
                        <m:t>=</m:t>
                      </m:r>
                      <m:f>
                        <m:fPr>
                          <m:ctrlPr>
                            <a:rPr lang="en-AU" b="0" i="1" smtClean="0">
                              <a:latin typeface="Cambria Math" panose="02040503050406030204" pitchFamily="18" charset="0"/>
                            </a:rPr>
                          </m:ctrlPr>
                        </m:fPr>
                        <m:num>
                          <m:r>
                            <a:rPr lang="en-AU" b="0" i="1" smtClean="0">
                              <a:latin typeface="Cambria Math" panose="02040503050406030204" pitchFamily="18" charset="0"/>
                            </a:rPr>
                            <m:t>𝑥𝑦</m:t>
                          </m:r>
                        </m:num>
                        <m:den>
                          <m:r>
                            <a:rPr lang="en-AU" b="0" i="1" smtClean="0">
                              <a:latin typeface="Cambria Math" panose="02040503050406030204" pitchFamily="18" charset="0"/>
                            </a:rPr>
                            <m:t>6</m:t>
                          </m:r>
                        </m:den>
                      </m:f>
                    </m:oMath>
                  </m:oMathPara>
                </a14:m>
                <a:br>
                  <a:rPr lang="en-AU" b="0" i="1" dirty="0">
                    <a:latin typeface="Cambria Math" panose="02040503050406030204" pitchFamily="18" charset="0"/>
                  </a:rPr>
                </a:br>
                <a:endParaRPr lang="en-AU" b="0" dirty="0"/>
              </a:p>
              <a:p>
                <a:endParaRPr lang="en-AU" dirty="0"/>
              </a:p>
              <a:p>
                <a:endParaRPr lang="en-AU" dirty="0"/>
              </a:p>
            </p:txBody>
          </p:sp>
        </mc:Choice>
        <mc:Fallback xmlns="">
          <p:sp>
            <p:nvSpPr>
              <p:cNvPr id="5" name="Content Placeholder 4">
                <a:extLst>
                  <a:ext uri="{FF2B5EF4-FFF2-40B4-BE49-F238E27FC236}">
                    <a16:creationId xmlns:a16="http://schemas.microsoft.com/office/drawing/2014/main" id="{F0D40B6E-F10F-F0F6-1661-CDD3DBF25845}"/>
                  </a:ext>
                </a:extLst>
              </p:cNvPr>
              <p:cNvSpPr>
                <a:spLocks noGrp="1" noRot="1" noChangeAspect="1" noMove="1" noResize="1" noEditPoints="1" noAdjustHandles="1" noChangeArrowheads="1" noChangeShapeType="1" noTextEdit="1"/>
              </p:cNvSpPr>
              <p:nvPr>
                <p:ph idx="1"/>
              </p:nvPr>
            </p:nvSpPr>
            <p:spPr>
              <a:xfrm>
                <a:off x="360000" y="1535918"/>
                <a:ext cx="11427188" cy="4536000"/>
              </a:xfrm>
              <a:blipFill>
                <a:blip r:embed="rId2"/>
                <a:stretch>
                  <a:fillRect l="-1221"/>
                </a:stretch>
              </a:blipFill>
            </p:spPr>
            <p:txBody>
              <a:bodyPr/>
              <a:lstStyle/>
              <a:p>
                <a:r>
                  <a:rPr lang="en-US">
                    <a:noFill/>
                  </a:rPr>
                  <a:t> </a:t>
                </a:r>
              </a:p>
            </p:txBody>
          </p:sp>
        </mc:Fallback>
      </mc:AlternateContent>
      <p:sp>
        <p:nvSpPr>
          <p:cNvPr id="2" name="Slide Number Placeholder 1">
            <a:extLst>
              <a:ext uri="{FF2B5EF4-FFF2-40B4-BE49-F238E27FC236}">
                <a16:creationId xmlns:a16="http://schemas.microsoft.com/office/drawing/2014/main" id="{F9AA4EDB-E969-4600-3225-F9B0C69D7461}"/>
              </a:ext>
            </a:extLst>
          </p:cNvPr>
          <p:cNvSpPr>
            <a:spLocks noGrp="1"/>
          </p:cNvSpPr>
          <p:nvPr>
            <p:ph type="sldNum" sz="quarter" idx="10"/>
          </p:nvPr>
        </p:nvSpPr>
        <p:spPr/>
        <p:txBody>
          <a:bodyPr/>
          <a:lstStyle/>
          <a:p>
            <a:fld id="{10A01DC5-1685-4615-8240-15192985C6A2}" type="slidenum">
              <a:rPr lang="en-AU" smtClean="0"/>
              <a:t>8</a:t>
            </a:fld>
            <a:endParaRPr lang="en-AU" dirty="0"/>
          </a:p>
        </p:txBody>
      </p:sp>
    </p:spTree>
    <p:extLst>
      <p:ext uri="{BB962C8B-B14F-4D97-AF65-F5344CB8AC3E}">
        <p14:creationId xmlns:p14="http://schemas.microsoft.com/office/powerpoint/2010/main" val="619392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80C0F84-C528-A726-6D08-0AF549433E03}"/>
              </a:ext>
            </a:extLst>
          </p:cNvPr>
          <p:cNvSpPr>
            <a:spLocks noGrp="1"/>
          </p:cNvSpPr>
          <p:nvPr>
            <p:ph type="title"/>
          </p:nvPr>
        </p:nvSpPr>
        <p:spPr/>
        <p:txBody>
          <a:bodyPr/>
          <a:lstStyle/>
          <a:p>
            <a:r>
              <a:rPr lang="en-AU" dirty="0"/>
              <a:t>Multiplying multiple ways (6)</a:t>
            </a:r>
          </a:p>
        </p:txBody>
      </p:sp>
      <p:sp>
        <p:nvSpPr>
          <p:cNvPr id="6" name="Text Placeholder 5">
            <a:extLst>
              <a:ext uri="{FF2B5EF4-FFF2-40B4-BE49-F238E27FC236}">
                <a16:creationId xmlns:a16="http://schemas.microsoft.com/office/drawing/2014/main" id="{09E8F95C-E9B2-C872-3924-E38C255A662C}"/>
              </a:ext>
            </a:extLst>
          </p:cNvPr>
          <p:cNvSpPr>
            <a:spLocks noGrp="1"/>
          </p:cNvSpPr>
          <p:nvPr>
            <p:ph type="body" sz="quarter" idx="18"/>
          </p:nvPr>
        </p:nvSpPr>
        <p:spPr/>
        <p:txBody>
          <a:bodyPr/>
          <a:lstStyle/>
          <a:p>
            <a:r>
              <a:rPr lang="en-AU" dirty="0"/>
              <a:t>Path – worked example </a:t>
            </a:r>
          </a:p>
        </p:txBody>
      </p:sp>
      <mc:AlternateContent xmlns:mc="http://schemas.openxmlformats.org/markup-compatibility/2006" xmlns:a14="http://schemas.microsoft.com/office/drawing/2010/main">
        <mc:Choice Requires="a14">
          <p:sp>
            <p:nvSpPr>
              <p:cNvPr id="8" name="Content Placeholder 7">
                <a:extLst>
                  <a:ext uri="{FF2B5EF4-FFF2-40B4-BE49-F238E27FC236}">
                    <a16:creationId xmlns:a16="http://schemas.microsoft.com/office/drawing/2014/main" id="{AB34C76D-533B-3694-77A2-D5CC0339FB87}"/>
                  </a:ext>
                </a:extLst>
              </p:cNvPr>
              <p:cNvSpPr>
                <a:spLocks noGrp="1"/>
              </p:cNvSpPr>
              <p:nvPr>
                <p:ph idx="1"/>
              </p:nvPr>
            </p:nvSpPr>
            <p:spPr>
              <a:xfrm>
                <a:off x="360000" y="1523353"/>
                <a:ext cx="11484000" cy="4536000"/>
              </a:xfrm>
            </p:spPr>
            <p:txBody>
              <a:bodyPr/>
              <a:lstStyle/>
              <a:p>
                <a:r>
                  <a:rPr lang="en-AU" b="0" dirty="0"/>
                  <a:t>Simplify </a:t>
                </a:r>
                <a14:m>
                  <m:oMath xmlns:m="http://schemas.openxmlformats.org/officeDocument/2006/math">
                    <m:f>
                      <m:fPr>
                        <m:ctrlPr>
                          <a:rPr lang="en-AU" b="0" i="1" smtClean="0">
                            <a:latin typeface="Cambria Math" panose="02040503050406030204" pitchFamily="18" charset="0"/>
                          </a:rPr>
                        </m:ctrlPr>
                      </m:fPr>
                      <m:num>
                        <m:r>
                          <a:rPr lang="en-AU" b="0" i="1" smtClean="0">
                            <a:latin typeface="Cambria Math" panose="02040503050406030204" pitchFamily="18" charset="0"/>
                          </a:rPr>
                          <m:t>3</m:t>
                        </m:r>
                      </m:num>
                      <m:den>
                        <m:r>
                          <a:rPr lang="en-AU" b="0" i="1" smtClean="0">
                            <a:latin typeface="Cambria Math" panose="02040503050406030204" pitchFamily="18" charset="0"/>
                          </a:rPr>
                          <m:t>5</m:t>
                        </m:r>
                        <m:r>
                          <a:rPr lang="en-AU" b="0" i="1" smtClean="0">
                            <a:latin typeface="Cambria Math" panose="02040503050406030204" pitchFamily="18" charset="0"/>
                          </a:rPr>
                          <m:t>𝑥𝑦</m:t>
                        </m:r>
                      </m:den>
                    </m:f>
                    <m:r>
                      <a:rPr lang="en-AU" b="0" i="1" smtClean="0">
                        <a:latin typeface="Cambria Math" panose="02040503050406030204" pitchFamily="18" charset="0"/>
                        <a:ea typeface="Cambria Math" panose="02040503050406030204" pitchFamily="18" charset="0"/>
                      </a:rPr>
                      <m:t>×</m:t>
                    </m:r>
                    <m:f>
                      <m:fPr>
                        <m:ctrlPr>
                          <a:rPr lang="en-AU" b="0" i="1" smtClean="0">
                            <a:latin typeface="Cambria Math" panose="02040503050406030204" pitchFamily="18" charset="0"/>
                            <a:ea typeface="Cambria Math" panose="02040503050406030204" pitchFamily="18" charset="0"/>
                          </a:rPr>
                        </m:ctrlPr>
                      </m:fPr>
                      <m:num>
                        <m:r>
                          <a:rPr lang="en-AU" b="0" i="1" smtClean="0">
                            <a:latin typeface="Cambria Math" panose="02040503050406030204" pitchFamily="18" charset="0"/>
                            <a:ea typeface="Cambria Math" panose="02040503050406030204" pitchFamily="18" charset="0"/>
                          </a:rPr>
                          <m:t>2</m:t>
                        </m:r>
                        <m:r>
                          <a:rPr lang="en-AU" b="0" i="1" smtClean="0">
                            <a:latin typeface="Cambria Math" panose="02040503050406030204" pitchFamily="18" charset="0"/>
                            <a:ea typeface="Cambria Math" panose="02040503050406030204" pitchFamily="18" charset="0"/>
                          </a:rPr>
                          <m:t>𝑦</m:t>
                        </m:r>
                      </m:num>
                      <m:den>
                        <m:r>
                          <a:rPr lang="en-AU" b="0" i="1" smtClean="0">
                            <a:latin typeface="Cambria Math" panose="02040503050406030204" pitchFamily="18" charset="0"/>
                            <a:ea typeface="Cambria Math" panose="02040503050406030204" pitchFamily="18" charset="0"/>
                          </a:rPr>
                          <m:t>6</m:t>
                        </m:r>
                      </m:den>
                    </m:f>
                  </m:oMath>
                </a14:m>
                <a:endParaRPr lang="en-AU" dirty="0"/>
              </a:p>
              <a:p>
                <a:pPr/>
                <a14:m>
                  <m:oMathPara xmlns:m="http://schemas.openxmlformats.org/officeDocument/2006/math">
                    <m:oMathParaPr>
                      <m:jc m:val="centerGroup"/>
                    </m:oMathParaPr>
                    <m:oMath xmlns:m="http://schemas.openxmlformats.org/officeDocument/2006/math">
                      <m:f>
                        <m:fPr>
                          <m:ctrlPr>
                            <a:rPr lang="en-AU" b="0" i="1" smtClean="0">
                              <a:latin typeface="Cambria Math" panose="02040503050406030204" pitchFamily="18" charset="0"/>
                            </a:rPr>
                          </m:ctrlPr>
                        </m:fPr>
                        <m:num>
                          <m:r>
                            <a:rPr lang="en-AU" b="0" i="1" smtClean="0">
                              <a:latin typeface="Cambria Math" panose="02040503050406030204" pitchFamily="18" charset="0"/>
                            </a:rPr>
                            <m:t>3</m:t>
                          </m:r>
                        </m:num>
                        <m:den>
                          <m:r>
                            <a:rPr lang="en-AU" b="0" i="1" smtClean="0">
                              <a:latin typeface="Cambria Math" panose="02040503050406030204" pitchFamily="18" charset="0"/>
                            </a:rPr>
                            <m:t>5</m:t>
                          </m:r>
                          <m:r>
                            <a:rPr lang="en-AU" b="0" i="1" smtClean="0">
                              <a:latin typeface="Cambria Math" panose="02040503050406030204" pitchFamily="18" charset="0"/>
                            </a:rPr>
                            <m:t>𝑥𝑦</m:t>
                          </m:r>
                        </m:den>
                      </m:f>
                      <m:r>
                        <a:rPr lang="en-AU" b="0" i="1" smtClean="0">
                          <a:latin typeface="Cambria Math" panose="02040503050406030204" pitchFamily="18" charset="0"/>
                          <a:ea typeface="Cambria Math" panose="02040503050406030204" pitchFamily="18" charset="0"/>
                        </a:rPr>
                        <m:t>×</m:t>
                      </m:r>
                      <m:f>
                        <m:fPr>
                          <m:ctrlPr>
                            <a:rPr lang="en-AU" b="0" i="1" smtClean="0">
                              <a:latin typeface="Cambria Math" panose="02040503050406030204" pitchFamily="18" charset="0"/>
                              <a:ea typeface="Cambria Math" panose="02040503050406030204" pitchFamily="18" charset="0"/>
                            </a:rPr>
                          </m:ctrlPr>
                        </m:fPr>
                        <m:num>
                          <m:r>
                            <a:rPr lang="en-AU" b="0" i="1" smtClean="0">
                              <a:latin typeface="Cambria Math" panose="02040503050406030204" pitchFamily="18" charset="0"/>
                              <a:ea typeface="Cambria Math" panose="02040503050406030204" pitchFamily="18" charset="0"/>
                            </a:rPr>
                            <m:t>2</m:t>
                          </m:r>
                          <m:r>
                            <a:rPr lang="en-AU" b="0" i="1" smtClean="0">
                              <a:latin typeface="Cambria Math" panose="02040503050406030204" pitchFamily="18" charset="0"/>
                              <a:ea typeface="Cambria Math" panose="02040503050406030204" pitchFamily="18" charset="0"/>
                            </a:rPr>
                            <m:t>𝑦</m:t>
                          </m:r>
                        </m:num>
                        <m:den>
                          <m:r>
                            <a:rPr lang="en-AU" b="0" i="1" smtClean="0">
                              <a:latin typeface="Cambria Math" panose="02040503050406030204" pitchFamily="18" charset="0"/>
                              <a:ea typeface="Cambria Math" panose="02040503050406030204" pitchFamily="18" charset="0"/>
                            </a:rPr>
                            <m:t>6</m:t>
                          </m:r>
                        </m:den>
                      </m:f>
                    </m:oMath>
                  </m:oMathPara>
                </a14:m>
                <a:endParaRPr lang="en-AU" b="0" i="1" dirty="0">
                  <a:latin typeface="Cambria Math" panose="02040503050406030204" pitchFamily="18" charset="0"/>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AU" b="0" i="1" smtClean="0">
                          <a:latin typeface="Cambria Math" panose="02040503050406030204" pitchFamily="18" charset="0"/>
                        </a:rPr>
                        <m:t>=</m:t>
                      </m:r>
                      <m:f>
                        <m:fPr>
                          <m:ctrlPr>
                            <a:rPr lang="en-AU" b="0" i="1" smtClean="0">
                              <a:latin typeface="Cambria Math" panose="02040503050406030204" pitchFamily="18" charset="0"/>
                              <a:ea typeface="Cambria Math" panose="02040503050406030204" pitchFamily="18" charset="0"/>
                            </a:rPr>
                          </m:ctrlPr>
                        </m:fPr>
                        <m:num>
                          <m:r>
                            <a:rPr lang="en-AU" b="0" i="1" smtClean="0">
                              <a:latin typeface="Cambria Math" panose="02040503050406030204" pitchFamily="18" charset="0"/>
                            </a:rPr>
                            <m:t>3</m:t>
                          </m:r>
                          <m:r>
                            <a:rPr lang="en-AU" b="0" i="1" smtClean="0">
                              <a:latin typeface="Cambria Math" panose="02040503050406030204" pitchFamily="18" charset="0"/>
                              <a:ea typeface="Cambria Math" panose="02040503050406030204" pitchFamily="18" charset="0"/>
                            </a:rPr>
                            <m:t>×2×</m:t>
                          </m:r>
                          <m:r>
                            <a:rPr lang="en-AU" b="0" i="1" smtClean="0">
                              <a:latin typeface="Cambria Math" panose="02040503050406030204" pitchFamily="18" charset="0"/>
                              <a:ea typeface="Cambria Math" panose="02040503050406030204" pitchFamily="18" charset="0"/>
                            </a:rPr>
                            <m:t>𝑦</m:t>
                          </m:r>
                        </m:num>
                        <m:den>
                          <m:r>
                            <a:rPr lang="en-AU" b="0" i="1" smtClean="0">
                              <a:latin typeface="Cambria Math" panose="02040503050406030204" pitchFamily="18" charset="0"/>
                              <a:ea typeface="Cambria Math" panose="02040503050406030204" pitchFamily="18" charset="0"/>
                            </a:rPr>
                            <m:t>5×</m:t>
                          </m:r>
                          <m:r>
                            <a:rPr lang="en-AU" b="0" i="1" smtClean="0">
                              <a:latin typeface="Cambria Math" panose="02040503050406030204" pitchFamily="18" charset="0"/>
                              <a:ea typeface="Cambria Math" panose="02040503050406030204" pitchFamily="18" charset="0"/>
                            </a:rPr>
                            <m:t>𝑥</m:t>
                          </m:r>
                          <m:r>
                            <a:rPr lang="en-AU" b="0" i="1" smtClean="0">
                              <a:latin typeface="Cambria Math" panose="02040503050406030204" pitchFamily="18" charset="0"/>
                              <a:ea typeface="Cambria Math" panose="02040503050406030204" pitchFamily="18" charset="0"/>
                            </a:rPr>
                            <m:t>×</m:t>
                          </m:r>
                          <m:r>
                            <a:rPr lang="en-AU" b="0" i="1" smtClean="0">
                              <a:latin typeface="Cambria Math" panose="02040503050406030204" pitchFamily="18" charset="0"/>
                              <a:ea typeface="Cambria Math" panose="02040503050406030204" pitchFamily="18" charset="0"/>
                            </a:rPr>
                            <m:t>𝑦</m:t>
                          </m:r>
                          <m:r>
                            <a:rPr lang="en-AU" b="0" i="1" smtClean="0">
                              <a:latin typeface="Cambria Math" panose="02040503050406030204" pitchFamily="18" charset="0"/>
                              <a:ea typeface="Cambria Math" panose="02040503050406030204" pitchFamily="18" charset="0"/>
                            </a:rPr>
                            <m:t>×3×2</m:t>
                          </m:r>
                        </m:den>
                      </m:f>
                    </m:oMath>
                    <m:oMath xmlns:m="http://schemas.openxmlformats.org/officeDocument/2006/math">
                      <m:r>
                        <a:rPr lang="en-AU" b="0" i="1" smtClean="0">
                          <a:latin typeface="Cambria Math" panose="02040503050406030204" pitchFamily="18" charset="0"/>
                          <a:ea typeface="Cambria Math" panose="02040503050406030204" pitchFamily="18" charset="0"/>
                        </a:rPr>
                        <m:t>=</m:t>
                      </m:r>
                      <m:f>
                        <m:fPr>
                          <m:ctrlPr>
                            <a:rPr lang="en-AU" b="0" i="1" smtClean="0">
                              <a:latin typeface="Cambria Math" panose="02040503050406030204" pitchFamily="18" charset="0"/>
                              <a:ea typeface="Cambria Math" panose="02040503050406030204" pitchFamily="18" charset="0"/>
                            </a:rPr>
                          </m:ctrlPr>
                        </m:fPr>
                        <m:num>
                          <m:r>
                            <a:rPr lang="en-AU" b="0" i="1" smtClean="0">
                              <a:solidFill>
                                <a:schemeClr val="tx2"/>
                              </a:solidFill>
                              <a:latin typeface="Cambria Math" panose="02040503050406030204" pitchFamily="18" charset="0"/>
                              <a:ea typeface="Cambria Math" panose="02040503050406030204" pitchFamily="18" charset="0"/>
                            </a:rPr>
                            <m:t>3</m:t>
                          </m:r>
                          <m:r>
                            <a:rPr lang="en-AU" b="0" i="1" smtClean="0">
                              <a:latin typeface="Cambria Math" panose="02040503050406030204" pitchFamily="18" charset="0"/>
                              <a:ea typeface="Cambria Math" panose="02040503050406030204" pitchFamily="18" charset="0"/>
                            </a:rPr>
                            <m:t>×</m:t>
                          </m:r>
                          <m:r>
                            <a:rPr lang="en-AU" b="0" i="1" smtClean="0">
                              <a:solidFill>
                                <a:schemeClr val="accent2"/>
                              </a:solidFill>
                              <a:latin typeface="Cambria Math" panose="02040503050406030204" pitchFamily="18" charset="0"/>
                              <a:ea typeface="Cambria Math" panose="02040503050406030204" pitchFamily="18" charset="0"/>
                            </a:rPr>
                            <m:t>2</m:t>
                          </m:r>
                          <m:r>
                            <a:rPr lang="en-AU" b="0" i="1" smtClean="0">
                              <a:latin typeface="Cambria Math" panose="02040503050406030204" pitchFamily="18" charset="0"/>
                              <a:ea typeface="Cambria Math" panose="02040503050406030204" pitchFamily="18" charset="0"/>
                            </a:rPr>
                            <m:t>×</m:t>
                          </m:r>
                          <m:r>
                            <a:rPr lang="en-AU" b="0" i="1" smtClean="0">
                              <a:solidFill>
                                <a:srgbClr val="00B050"/>
                              </a:solidFill>
                              <a:latin typeface="Cambria Math" panose="02040503050406030204" pitchFamily="18" charset="0"/>
                              <a:ea typeface="Cambria Math" panose="02040503050406030204" pitchFamily="18" charset="0"/>
                            </a:rPr>
                            <m:t>𝑦</m:t>
                          </m:r>
                        </m:num>
                        <m:den>
                          <m:r>
                            <a:rPr lang="en-AU" b="0" i="1" smtClean="0">
                              <a:solidFill>
                                <a:schemeClr val="tx2"/>
                              </a:solidFill>
                              <a:latin typeface="Cambria Math" panose="02040503050406030204" pitchFamily="18" charset="0"/>
                              <a:ea typeface="Cambria Math" panose="02040503050406030204" pitchFamily="18" charset="0"/>
                            </a:rPr>
                            <m:t>3</m:t>
                          </m:r>
                          <m:r>
                            <a:rPr lang="en-AU" b="0" i="1" smtClean="0">
                              <a:latin typeface="Cambria Math" panose="02040503050406030204" pitchFamily="18" charset="0"/>
                              <a:ea typeface="Cambria Math" panose="02040503050406030204" pitchFamily="18" charset="0"/>
                            </a:rPr>
                            <m:t>×</m:t>
                          </m:r>
                          <m:r>
                            <a:rPr lang="en-AU" b="0" i="1" smtClean="0">
                              <a:solidFill>
                                <a:schemeClr val="accent2"/>
                              </a:solidFill>
                              <a:latin typeface="Cambria Math" panose="02040503050406030204" pitchFamily="18" charset="0"/>
                              <a:ea typeface="Cambria Math" panose="02040503050406030204" pitchFamily="18" charset="0"/>
                            </a:rPr>
                            <m:t>2</m:t>
                          </m:r>
                          <m:r>
                            <a:rPr lang="en-AU" b="0" i="1" smtClean="0">
                              <a:solidFill>
                                <a:schemeClr val="tx1"/>
                              </a:solidFill>
                              <a:latin typeface="Cambria Math" panose="02040503050406030204" pitchFamily="18" charset="0"/>
                              <a:ea typeface="Cambria Math" panose="02040503050406030204" pitchFamily="18" charset="0"/>
                            </a:rPr>
                            <m:t>×</m:t>
                          </m:r>
                          <m:r>
                            <a:rPr lang="en-AU" b="0" i="1" smtClean="0">
                              <a:solidFill>
                                <a:srgbClr val="00B050"/>
                              </a:solidFill>
                              <a:latin typeface="Cambria Math" panose="02040503050406030204" pitchFamily="18" charset="0"/>
                              <a:ea typeface="Cambria Math" panose="02040503050406030204" pitchFamily="18" charset="0"/>
                            </a:rPr>
                            <m:t>𝑦</m:t>
                          </m:r>
                          <m:r>
                            <a:rPr lang="en-AU" b="0" i="1" smtClean="0">
                              <a:latin typeface="Cambria Math" panose="02040503050406030204" pitchFamily="18" charset="0"/>
                              <a:ea typeface="Cambria Math" panose="02040503050406030204" pitchFamily="18" charset="0"/>
                            </a:rPr>
                            <m:t>×5×</m:t>
                          </m:r>
                          <m:r>
                            <a:rPr lang="en-AU" b="0" i="1" smtClean="0">
                              <a:latin typeface="Cambria Math" panose="02040503050406030204" pitchFamily="18" charset="0"/>
                              <a:ea typeface="Cambria Math" panose="02040503050406030204" pitchFamily="18" charset="0"/>
                            </a:rPr>
                            <m:t>𝑥</m:t>
                          </m:r>
                        </m:den>
                      </m:f>
                    </m:oMath>
                    <m:oMath xmlns:m="http://schemas.openxmlformats.org/officeDocument/2006/math">
                      <m:r>
                        <a:rPr lang="en-AU" b="0" i="1" smtClean="0">
                          <a:latin typeface="Cambria Math" panose="02040503050406030204" pitchFamily="18" charset="0"/>
                        </a:rPr>
                        <m:t>=</m:t>
                      </m:r>
                      <m:f>
                        <m:fPr>
                          <m:ctrlPr>
                            <a:rPr lang="en-AU" b="0" i="1" smtClean="0">
                              <a:latin typeface="Cambria Math" panose="02040503050406030204" pitchFamily="18" charset="0"/>
                            </a:rPr>
                          </m:ctrlPr>
                        </m:fPr>
                        <m:num>
                          <m:r>
                            <a:rPr lang="en-AU" b="0" i="1" smtClean="0">
                              <a:latin typeface="Cambria Math" panose="02040503050406030204" pitchFamily="18" charset="0"/>
                            </a:rPr>
                            <m:t>1</m:t>
                          </m:r>
                        </m:num>
                        <m:den>
                          <m:r>
                            <a:rPr lang="en-AU" b="0" i="1" smtClean="0">
                              <a:latin typeface="Cambria Math" panose="02040503050406030204" pitchFamily="18" charset="0"/>
                            </a:rPr>
                            <m:t>5</m:t>
                          </m:r>
                          <m:r>
                            <a:rPr lang="en-AU" b="0" i="1" smtClean="0">
                              <a:latin typeface="Cambria Math" panose="02040503050406030204" pitchFamily="18" charset="0"/>
                            </a:rPr>
                            <m:t>𝑥</m:t>
                          </m:r>
                        </m:den>
                      </m:f>
                    </m:oMath>
                  </m:oMathPara>
                </a14:m>
                <a:endParaRPr lang="en-AU" dirty="0"/>
              </a:p>
              <a:p>
                <a:endParaRPr lang="en-AU" dirty="0"/>
              </a:p>
              <a:p>
                <a:endParaRPr lang="en-AU" dirty="0"/>
              </a:p>
            </p:txBody>
          </p:sp>
        </mc:Choice>
        <mc:Fallback xmlns="">
          <p:sp>
            <p:nvSpPr>
              <p:cNvPr id="8" name="Content Placeholder 7">
                <a:extLst>
                  <a:ext uri="{FF2B5EF4-FFF2-40B4-BE49-F238E27FC236}">
                    <a16:creationId xmlns:a16="http://schemas.microsoft.com/office/drawing/2014/main" id="{AB34C76D-533B-3694-77A2-D5CC0339FB87}"/>
                  </a:ext>
                </a:extLst>
              </p:cNvPr>
              <p:cNvSpPr>
                <a:spLocks noGrp="1" noRot="1" noChangeAspect="1" noMove="1" noResize="1" noEditPoints="1" noAdjustHandles="1" noChangeArrowheads="1" noChangeShapeType="1" noTextEdit="1"/>
              </p:cNvSpPr>
              <p:nvPr>
                <p:ph idx="1"/>
              </p:nvPr>
            </p:nvSpPr>
            <p:spPr>
              <a:xfrm>
                <a:off x="360000" y="1523353"/>
                <a:ext cx="11484000" cy="4536000"/>
              </a:xfrm>
              <a:blipFill>
                <a:blip r:embed="rId2"/>
                <a:stretch>
                  <a:fillRect l="-1215"/>
                </a:stretch>
              </a:blipFill>
            </p:spPr>
            <p:txBody>
              <a:bodyPr/>
              <a:lstStyle/>
              <a:p>
                <a:r>
                  <a:rPr lang="en-US">
                    <a:noFill/>
                  </a:rPr>
                  <a:t> </a:t>
                </a:r>
              </a:p>
            </p:txBody>
          </p:sp>
        </mc:Fallback>
      </mc:AlternateContent>
      <p:sp>
        <p:nvSpPr>
          <p:cNvPr id="2" name="Slide Number Placeholder 1">
            <a:extLst>
              <a:ext uri="{FF2B5EF4-FFF2-40B4-BE49-F238E27FC236}">
                <a16:creationId xmlns:a16="http://schemas.microsoft.com/office/drawing/2014/main" id="{29442BF3-4F23-569D-9930-F15ECC563685}"/>
              </a:ext>
            </a:extLst>
          </p:cNvPr>
          <p:cNvSpPr>
            <a:spLocks noGrp="1"/>
          </p:cNvSpPr>
          <p:nvPr>
            <p:ph type="sldNum" sz="quarter" idx="10"/>
          </p:nvPr>
        </p:nvSpPr>
        <p:spPr/>
        <p:txBody>
          <a:bodyPr/>
          <a:lstStyle/>
          <a:p>
            <a:fld id="{10A01DC5-1685-4615-8240-15192985C6A2}" type="slidenum">
              <a:rPr lang="en-AU" smtClean="0"/>
              <a:t>9</a:t>
            </a:fld>
            <a:endParaRPr lang="en-AU" dirty="0"/>
          </a:p>
        </p:txBody>
      </p:sp>
    </p:spTree>
    <p:extLst>
      <p:ext uri="{BB962C8B-B14F-4D97-AF65-F5344CB8AC3E}">
        <p14:creationId xmlns:p14="http://schemas.microsoft.com/office/powerpoint/2010/main" val="2661121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NSW Gov PPT">
      <a:majorFont>
        <a:latin typeface="Public Sans"/>
        <a:ea typeface=""/>
        <a:cs typeface=""/>
      </a:majorFont>
      <a:minorFont>
        <a:latin typeface="Public Sans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curriculum-reform-template-2023" id="{FFE7B814-862F-4F0A-8C67-F76A1D8691FF}" vid="{8C10FAA1-8129-4E43-B462-F460E41862D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curriculum-reform-template-2023</Template>
  <TotalTime>0</TotalTime>
  <Words>739</Words>
  <Application>Microsoft Office PowerPoint</Application>
  <PresentationFormat>Widescreen</PresentationFormat>
  <Paragraphs>100</Paragraphs>
  <Slides>17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Cambria Math</vt:lpstr>
      <vt:lpstr>Public Sans</vt:lpstr>
      <vt:lpstr>Times New Roman</vt:lpstr>
      <vt:lpstr>Public Sans SemiBold</vt:lpstr>
      <vt:lpstr>Arial</vt:lpstr>
      <vt:lpstr>Public Sans Light</vt:lpstr>
      <vt:lpstr>NSWG Corporate</vt:lpstr>
      <vt:lpstr>Multiplying multiple ways</vt:lpstr>
      <vt:lpstr>Launch</vt:lpstr>
      <vt:lpstr>Multiplying multiple ways (1)</vt:lpstr>
      <vt:lpstr>Explore</vt:lpstr>
      <vt:lpstr>Multiplying multiple ways (2)</vt:lpstr>
      <vt:lpstr>Multiplying multiple ways (3)</vt:lpstr>
      <vt:lpstr>Multiplying multiple ways (4)</vt:lpstr>
      <vt:lpstr>Multiplying multiple ways (5)</vt:lpstr>
      <vt:lpstr>Multiplying multiple ways (6)</vt:lpstr>
      <vt:lpstr>Multiplying multiple ways (7)</vt:lpstr>
      <vt:lpstr>Multiplying multiple ways (8)</vt:lpstr>
      <vt:lpstr>Multiplying multiple ways (9)</vt:lpstr>
      <vt:lpstr>Multiplying multiple ways (10)</vt:lpstr>
      <vt:lpstr>Multiplying multiple ways (11)</vt:lpstr>
      <vt:lpstr>Multiplying multiple ways (12)</vt:lpstr>
      <vt:lpstr>Multiplying multiple ways (13)</vt:lpstr>
      <vt:lpstr>Copyright</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Multiplying multiple ways</dc:title>
  <dc:subject/>
  <dc:creator>NSW Department of Education</dc:creator>
  <cp:keywords/>
  <dc:description/>
  <cp:revision>1</cp:revision>
  <dcterms:created xsi:type="dcterms:W3CDTF">2024-06-27T00:10:12Z</dcterms:created>
  <dcterms:modified xsi:type="dcterms:W3CDTF">2024-06-27T05:39:19Z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603dfd7-d93a-4381-a340-2995d8282205_Enabled">
    <vt:lpwstr>true</vt:lpwstr>
  </property>
  <property fmtid="{D5CDD505-2E9C-101B-9397-08002B2CF9AE}" pid="3" name="MSIP_Label_b603dfd7-d93a-4381-a340-2995d8282205_SetDate">
    <vt:lpwstr>2024-06-27T00:10:22Z</vt:lpwstr>
  </property>
  <property fmtid="{D5CDD505-2E9C-101B-9397-08002B2CF9AE}" pid="4" name="MSIP_Label_b603dfd7-d93a-4381-a340-2995d8282205_Method">
    <vt:lpwstr>Standard</vt:lpwstr>
  </property>
  <property fmtid="{D5CDD505-2E9C-101B-9397-08002B2CF9AE}" pid="5" name="MSIP_Label_b603dfd7-d93a-4381-a340-2995d8282205_Name">
    <vt:lpwstr>OFFICIAL</vt:lpwstr>
  </property>
  <property fmtid="{D5CDD505-2E9C-101B-9397-08002B2CF9AE}" pid="6" name="MSIP_Label_b603dfd7-d93a-4381-a340-2995d8282205_SiteId">
    <vt:lpwstr>05a0e69a-418a-47c1-9c25-9387261bf991</vt:lpwstr>
  </property>
  <property fmtid="{D5CDD505-2E9C-101B-9397-08002B2CF9AE}" pid="7" name="MSIP_Label_b603dfd7-d93a-4381-a340-2995d8282205_ActionId">
    <vt:lpwstr>23b07866-99ee-40f9-9131-fdd4b152280b</vt:lpwstr>
  </property>
  <property fmtid="{D5CDD505-2E9C-101B-9397-08002B2CF9AE}" pid="8" name="MSIP_Label_b603dfd7-d93a-4381-a340-2995d8282205_ContentBits">
    <vt:lpwstr>0</vt:lpwstr>
  </property>
</Properties>
</file>