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8"/>
  </p:notesMasterIdLst>
  <p:handoutMasterIdLst>
    <p:handoutMasterId r:id="rId19"/>
  </p:handoutMasterIdLst>
  <p:sldIdLst>
    <p:sldId id="257" r:id="rId5"/>
    <p:sldId id="382" r:id="rId6"/>
    <p:sldId id="399" r:id="rId7"/>
    <p:sldId id="403" r:id="rId8"/>
    <p:sldId id="400" r:id="rId9"/>
    <p:sldId id="401" r:id="rId10"/>
    <p:sldId id="398" r:id="rId11"/>
    <p:sldId id="405" r:id="rId12"/>
    <p:sldId id="394" r:id="rId13"/>
    <p:sldId id="402" r:id="rId14"/>
    <p:sldId id="396" r:id="rId15"/>
    <p:sldId id="397" r:id="rId16"/>
    <p:sldId id="361" r:id="rId17"/>
  </p:sldIdLst>
  <p:sldSz cx="12192000" cy="6858000"/>
  <p:notesSz cx="6858000" cy="9144000"/>
  <p:embeddedFontLst>
    <p:embeddedFont>
      <p:font typeface="Cambria Math" panose="02040503050406030204" pitchFamily="18" charset="0"/>
      <p:regular r:id="rId20"/>
    </p:embeddedFont>
    <p:embeddedFont>
      <p:font typeface="Public Sans" pitchFamily="2" charset="0"/>
      <p:regular r:id="rId21"/>
      <p:bold r:id="rId22"/>
      <p:italic r:id="rId23"/>
      <p:boldItalic r:id="rId24"/>
    </p:embeddedFont>
    <p:embeddedFont>
      <p:font typeface="Public Sans Light" pitchFamily="2" charset="0"/>
      <p:regular r:id="rId25"/>
      <p:italic r:id="rId26"/>
    </p:embeddedFont>
    <p:embeddedFont>
      <p:font typeface="Public Sans SemiBold" pitchFamily="2" charset="0"/>
      <p:bold r:id="rId27"/>
      <p:bold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57"/>
            <p14:sldId id="382"/>
            <p14:sldId id="399"/>
            <p14:sldId id="403"/>
            <p14:sldId id="400"/>
            <p14:sldId id="401"/>
            <p14:sldId id="398"/>
            <p14:sldId id="405"/>
            <p14:sldId id="394"/>
            <p14:sldId id="402"/>
            <p14:sldId id="396"/>
            <p14:sldId id="397"/>
          </p14:sldIdLst>
        </p14:section>
        <p14:section name="Copyright" id="{D75882A1-0C53-456A-8128-233880CF997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CT" userId="S::corinne.vingerhoed1@det.nsw.edu.au::552e047b-3ad6-49ed-9d6e-f028379f5a0b" providerId="AD"/>
  <p188:author id="{07BE1E32-B1B9-C586-6223-7A9FA1A7B64E}" name="Colleen Worton" initials="CW" userId="S::Colleen.Worton1@det.nsw.edu.au::a6748734-c10b-4b5d-9295-d5dfe3f3f624" providerId="AD"/>
  <p188:author id="{1B9AE479-94A8-1CA7-5801-61D0BC5792BC}" name="Sandrine Woo" initials="SW" userId="S::Sandrine.Woo@det.nsw.edu.au::54ed00b1-333b-4894-8cbd-7f4a7425a40f" providerId="AD"/>
  <p188:author id="{7A515281-0D4E-108C-0E29-1B372EFE0351}" name="Casey Law" initials="CL" userId="S::casey.law6@det.nsw.edu.au::f30dbcee-59ca-40a3-8d27-f74b8047a654"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5BCE21E1-733A-A8B8-9D12-85900272A0F9}" name="Taryn Ablott" initials="TA" userId="S::Taryn.Ablott@det.nsw.edu.au::4dfef39f-2539-47b6-9f4a-428105b9b8d7"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CDD3D6"/>
    <a:srgbClr val="EBEBEB"/>
    <a:srgbClr val="FFFFFF"/>
    <a:srgbClr val="00296C"/>
    <a:srgbClr val="146CFD"/>
    <a:srgbClr val="0070C0"/>
    <a:srgbClr val="CBEDFD"/>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2D91E-CAF9-4E95-BD4D-8EE6F64069F3}" v="1" dt="2024-10-10T05:50:16.54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2" autoAdjust="0"/>
    <p:restoredTop sz="94660"/>
  </p:normalViewPr>
  <p:slideViewPr>
    <p:cSldViewPr snapToGrid="0">
      <p:cViewPr varScale="1">
        <p:scale>
          <a:sx n="103" d="100"/>
          <a:sy n="103" d="100"/>
        </p:scale>
        <p:origin x="750" y="11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E4B2D91E-CAF9-4E95-BD4D-8EE6F64069F3}"/>
    <pc:docChg chg="custSel modSld">
      <pc:chgData name="Daisy Hong" userId="852f2fe8-ba51-4773-8c32-260fca1b2ee4" providerId="ADAL" clId="{E4B2D91E-CAF9-4E95-BD4D-8EE6F64069F3}" dt="2024-10-10T05:50:16.544" v="69"/>
      <pc:docMkLst>
        <pc:docMk/>
      </pc:docMkLst>
      <pc:sldChg chg="modSp mod">
        <pc:chgData name="Daisy Hong" userId="852f2fe8-ba51-4773-8c32-260fca1b2ee4" providerId="ADAL" clId="{E4B2D91E-CAF9-4E95-BD4D-8EE6F64069F3}" dt="2024-10-10T05:37:57.088" v="2" actId="962"/>
        <pc:sldMkLst>
          <pc:docMk/>
          <pc:sldMk cId="3180838536" sldId="257"/>
        </pc:sldMkLst>
        <pc:spChg chg="mod">
          <ac:chgData name="Daisy Hong" userId="852f2fe8-ba51-4773-8c32-260fca1b2ee4" providerId="ADAL" clId="{E4B2D91E-CAF9-4E95-BD4D-8EE6F64069F3}" dt="2024-10-10T05:37:56.256" v="1" actId="962"/>
          <ac:spMkLst>
            <pc:docMk/>
            <pc:sldMk cId="3180838536" sldId="257"/>
            <ac:spMk id="9" creationId="{E5B907BD-A7A2-88F3-32C9-0E5F73D81F96}"/>
          </ac:spMkLst>
        </pc:spChg>
        <pc:spChg chg="mod">
          <ac:chgData name="Daisy Hong" userId="852f2fe8-ba51-4773-8c32-260fca1b2ee4" providerId="ADAL" clId="{E4B2D91E-CAF9-4E95-BD4D-8EE6F64069F3}" dt="2024-10-10T05:37:57.088" v="2" actId="962"/>
          <ac:spMkLst>
            <pc:docMk/>
            <pc:sldMk cId="3180838536" sldId="257"/>
            <ac:spMk id="10" creationId="{009E86FB-EA8A-0987-3DAA-0DB014323D7B}"/>
          </ac:spMkLst>
        </pc:spChg>
      </pc:sldChg>
      <pc:sldChg chg="modSp mod">
        <pc:chgData name="Daisy Hong" userId="852f2fe8-ba51-4773-8c32-260fca1b2ee4" providerId="ADAL" clId="{E4B2D91E-CAF9-4E95-BD4D-8EE6F64069F3}" dt="2024-10-10T05:41:45.727" v="50" actId="962"/>
        <pc:sldMkLst>
          <pc:docMk/>
          <pc:sldMk cId="3820411759" sldId="361"/>
        </pc:sldMkLst>
        <pc:spChg chg="mod ord">
          <ac:chgData name="Daisy Hong" userId="852f2fe8-ba51-4773-8c32-260fca1b2ee4" providerId="ADAL" clId="{E4B2D91E-CAF9-4E95-BD4D-8EE6F64069F3}" dt="2024-10-10T05:41:45.727" v="50" actId="962"/>
          <ac:spMkLst>
            <pc:docMk/>
            <pc:sldMk cId="3820411759" sldId="361"/>
            <ac:spMk id="2" creationId="{0303DFE7-8ED6-8289-3C7A-37260EDA32BA}"/>
          </ac:spMkLst>
        </pc:spChg>
      </pc:sldChg>
      <pc:sldChg chg="modSp mod">
        <pc:chgData name="Daisy Hong" userId="852f2fe8-ba51-4773-8c32-260fca1b2ee4" providerId="ADAL" clId="{E4B2D91E-CAF9-4E95-BD4D-8EE6F64069F3}" dt="2024-10-10T05:38:03.704" v="3" actId="13244"/>
        <pc:sldMkLst>
          <pc:docMk/>
          <pc:sldMk cId="3874732468" sldId="382"/>
        </pc:sldMkLst>
        <pc:spChg chg="ord">
          <ac:chgData name="Daisy Hong" userId="852f2fe8-ba51-4773-8c32-260fca1b2ee4" providerId="ADAL" clId="{E4B2D91E-CAF9-4E95-BD4D-8EE6F64069F3}" dt="2024-10-10T05:38:03.704" v="3" actId="13244"/>
          <ac:spMkLst>
            <pc:docMk/>
            <pc:sldMk cId="3874732468" sldId="382"/>
            <ac:spMk id="2" creationId="{28029AC0-4C90-9D71-0690-1041C914BAC6}"/>
          </ac:spMkLst>
        </pc:spChg>
      </pc:sldChg>
      <pc:sldChg chg="modSp mod">
        <pc:chgData name="Daisy Hong" userId="852f2fe8-ba51-4773-8c32-260fca1b2ee4" providerId="ADAL" clId="{E4B2D91E-CAF9-4E95-BD4D-8EE6F64069F3}" dt="2024-10-10T05:40:40.800" v="39" actId="13244"/>
        <pc:sldMkLst>
          <pc:docMk/>
          <pc:sldMk cId="4002819630" sldId="394"/>
        </pc:sldMkLst>
        <pc:spChg chg="mod ord">
          <ac:chgData name="Daisy Hong" userId="852f2fe8-ba51-4773-8c32-260fca1b2ee4" providerId="ADAL" clId="{E4B2D91E-CAF9-4E95-BD4D-8EE6F64069F3}" dt="2024-10-10T05:40:32.368" v="38" actId="962"/>
          <ac:spMkLst>
            <pc:docMk/>
            <pc:sldMk cId="4002819630" sldId="394"/>
            <ac:spMk id="4" creationId="{F67AF3F3-CFE1-0737-83EA-641268AE0A19}"/>
          </ac:spMkLst>
        </pc:spChg>
        <pc:spChg chg="ord">
          <ac:chgData name="Daisy Hong" userId="852f2fe8-ba51-4773-8c32-260fca1b2ee4" providerId="ADAL" clId="{E4B2D91E-CAF9-4E95-BD4D-8EE6F64069F3}" dt="2024-10-10T05:40:40.800" v="39" actId="13244"/>
          <ac:spMkLst>
            <pc:docMk/>
            <pc:sldMk cId="4002819630" sldId="394"/>
            <ac:spMk id="14" creationId="{5A568BBD-EEDC-FCFE-6771-E59E7DC7F97A}"/>
          </ac:spMkLst>
        </pc:spChg>
      </pc:sldChg>
      <pc:sldChg chg="modSp mod">
        <pc:chgData name="Daisy Hong" userId="852f2fe8-ba51-4773-8c32-260fca1b2ee4" providerId="ADAL" clId="{E4B2D91E-CAF9-4E95-BD4D-8EE6F64069F3}" dt="2024-10-10T05:42:06.757" v="57" actId="13244"/>
        <pc:sldMkLst>
          <pc:docMk/>
          <pc:sldMk cId="472945397" sldId="396"/>
        </pc:sldMkLst>
        <pc:spChg chg="mod ord">
          <ac:chgData name="Daisy Hong" userId="852f2fe8-ba51-4773-8c32-260fca1b2ee4" providerId="ADAL" clId="{E4B2D91E-CAF9-4E95-BD4D-8EE6F64069F3}" dt="2024-10-10T05:42:04.836" v="56" actId="962"/>
          <ac:spMkLst>
            <pc:docMk/>
            <pc:sldMk cId="472945397" sldId="396"/>
            <ac:spMk id="4" creationId="{F67AF3F3-CFE1-0737-83EA-641268AE0A19}"/>
          </ac:spMkLst>
        </pc:spChg>
        <pc:spChg chg="ord">
          <ac:chgData name="Daisy Hong" userId="852f2fe8-ba51-4773-8c32-260fca1b2ee4" providerId="ADAL" clId="{E4B2D91E-CAF9-4E95-BD4D-8EE6F64069F3}" dt="2024-10-10T05:42:06.757" v="57" actId="13244"/>
          <ac:spMkLst>
            <pc:docMk/>
            <pc:sldMk cId="472945397" sldId="396"/>
            <ac:spMk id="5" creationId="{929B319E-678F-5474-F4EA-F8B388BC94FD}"/>
          </ac:spMkLst>
        </pc:spChg>
      </pc:sldChg>
      <pc:sldChg chg="modSp mod">
        <pc:chgData name="Daisy Hong" userId="852f2fe8-ba51-4773-8c32-260fca1b2ee4" providerId="ADAL" clId="{E4B2D91E-CAF9-4E95-BD4D-8EE6F64069F3}" dt="2024-10-10T05:41:59.791" v="54" actId="13244"/>
        <pc:sldMkLst>
          <pc:docMk/>
          <pc:sldMk cId="918565365" sldId="397"/>
        </pc:sldMkLst>
        <pc:spChg chg="mod ord">
          <ac:chgData name="Daisy Hong" userId="852f2fe8-ba51-4773-8c32-260fca1b2ee4" providerId="ADAL" clId="{E4B2D91E-CAF9-4E95-BD4D-8EE6F64069F3}" dt="2024-10-10T05:41:51.665" v="52" actId="962"/>
          <ac:spMkLst>
            <pc:docMk/>
            <pc:sldMk cId="918565365" sldId="397"/>
            <ac:spMk id="4" creationId="{F67AF3F3-CFE1-0737-83EA-641268AE0A19}"/>
          </ac:spMkLst>
        </pc:spChg>
        <pc:spChg chg="ord">
          <ac:chgData name="Daisy Hong" userId="852f2fe8-ba51-4773-8c32-260fca1b2ee4" providerId="ADAL" clId="{E4B2D91E-CAF9-4E95-BD4D-8EE6F64069F3}" dt="2024-10-10T05:41:59.791" v="54" actId="13244"/>
          <ac:spMkLst>
            <pc:docMk/>
            <pc:sldMk cId="918565365" sldId="397"/>
            <ac:spMk id="5" creationId="{929B319E-678F-5474-F4EA-F8B388BC94FD}"/>
          </ac:spMkLst>
        </pc:spChg>
        <pc:spChg chg="ord">
          <ac:chgData name="Daisy Hong" userId="852f2fe8-ba51-4773-8c32-260fca1b2ee4" providerId="ADAL" clId="{E4B2D91E-CAF9-4E95-BD4D-8EE6F64069F3}" dt="2024-10-10T05:41:56.336" v="53" actId="13244"/>
          <ac:spMkLst>
            <pc:docMk/>
            <pc:sldMk cId="918565365" sldId="397"/>
            <ac:spMk id="8" creationId="{CFA0963D-7EA5-43B2-C506-06F29ECFAF14}"/>
          </ac:spMkLst>
        </pc:spChg>
      </pc:sldChg>
      <pc:sldChg chg="modSp mod">
        <pc:chgData name="Daisy Hong" userId="852f2fe8-ba51-4773-8c32-260fca1b2ee4" providerId="ADAL" clId="{E4B2D91E-CAF9-4E95-BD4D-8EE6F64069F3}" dt="2024-10-10T05:40:14.018" v="32" actId="13244"/>
        <pc:sldMkLst>
          <pc:docMk/>
          <pc:sldMk cId="2612171818" sldId="398"/>
        </pc:sldMkLst>
        <pc:spChg chg="ord">
          <ac:chgData name="Daisy Hong" userId="852f2fe8-ba51-4773-8c32-260fca1b2ee4" providerId="ADAL" clId="{E4B2D91E-CAF9-4E95-BD4D-8EE6F64069F3}" dt="2024-10-10T05:40:14.018" v="32" actId="13244"/>
          <ac:spMkLst>
            <pc:docMk/>
            <pc:sldMk cId="2612171818" sldId="398"/>
            <ac:spMk id="2" creationId="{28029AC0-4C90-9D71-0690-1041C914BAC6}"/>
          </ac:spMkLst>
        </pc:spChg>
      </pc:sldChg>
      <pc:sldChg chg="modSp mod">
        <pc:chgData name="Daisy Hong" userId="852f2fe8-ba51-4773-8c32-260fca1b2ee4" providerId="ADAL" clId="{E4B2D91E-CAF9-4E95-BD4D-8EE6F64069F3}" dt="2024-10-10T05:38:08.411" v="5" actId="962"/>
        <pc:sldMkLst>
          <pc:docMk/>
          <pc:sldMk cId="4172749460" sldId="399"/>
        </pc:sldMkLst>
        <pc:spChg chg="mod ord">
          <ac:chgData name="Daisy Hong" userId="852f2fe8-ba51-4773-8c32-260fca1b2ee4" providerId="ADAL" clId="{E4B2D91E-CAF9-4E95-BD4D-8EE6F64069F3}" dt="2024-10-10T05:38:08.411" v="5" actId="962"/>
          <ac:spMkLst>
            <pc:docMk/>
            <pc:sldMk cId="4172749460" sldId="399"/>
            <ac:spMk id="4" creationId="{406D7FE6-1BA7-EA41-5242-1F02C2D46C80}"/>
          </ac:spMkLst>
        </pc:spChg>
      </pc:sldChg>
      <pc:sldChg chg="modSp mod">
        <pc:chgData name="Daisy Hong" userId="852f2fe8-ba51-4773-8c32-260fca1b2ee4" providerId="ADAL" clId="{E4B2D91E-CAF9-4E95-BD4D-8EE6F64069F3}" dt="2024-10-10T05:40:02.844" v="29" actId="962"/>
        <pc:sldMkLst>
          <pc:docMk/>
          <pc:sldMk cId="528608262" sldId="400"/>
        </pc:sldMkLst>
        <pc:spChg chg="mod ord">
          <ac:chgData name="Daisy Hong" userId="852f2fe8-ba51-4773-8c32-260fca1b2ee4" providerId="ADAL" clId="{E4B2D91E-CAF9-4E95-BD4D-8EE6F64069F3}" dt="2024-10-10T05:40:02.844" v="29" actId="962"/>
          <ac:spMkLst>
            <pc:docMk/>
            <pc:sldMk cId="528608262" sldId="400"/>
            <ac:spMk id="4" creationId="{406D7FE6-1BA7-EA41-5242-1F02C2D46C80}"/>
          </ac:spMkLst>
        </pc:spChg>
      </pc:sldChg>
      <pc:sldChg chg="modSp mod">
        <pc:chgData name="Daisy Hong" userId="852f2fe8-ba51-4773-8c32-260fca1b2ee4" providerId="ADAL" clId="{E4B2D91E-CAF9-4E95-BD4D-8EE6F64069F3}" dt="2024-10-10T05:40:09.982" v="31" actId="962"/>
        <pc:sldMkLst>
          <pc:docMk/>
          <pc:sldMk cId="3267040854" sldId="401"/>
        </pc:sldMkLst>
        <pc:spChg chg="mod ord">
          <ac:chgData name="Daisy Hong" userId="852f2fe8-ba51-4773-8c32-260fca1b2ee4" providerId="ADAL" clId="{E4B2D91E-CAF9-4E95-BD4D-8EE6F64069F3}" dt="2024-10-10T05:40:09.982" v="31" actId="962"/>
          <ac:spMkLst>
            <pc:docMk/>
            <pc:sldMk cId="3267040854" sldId="401"/>
            <ac:spMk id="4" creationId="{406D7FE6-1BA7-EA41-5242-1F02C2D46C80}"/>
          </ac:spMkLst>
        </pc:spChg>
      </pc:sldChg>
      <pc:sldChg chg="modSp mod">
        <pc:chgData name="Daisy Hong" userId="852f2fe8-ba51-4773-8c32-260fca1b2ee4" providerId="ADAL" clId="{E4B2D91E-CAF9-4E95-BD4D-8EE6F64069F3}" dt="2024-10-10T05:49:22.485" v="65" actId="13244"/>
        <pc:sldMkLst>
          <pc:docMk/>
          <pc:sldMk cId="2366178169" sldId="402"/>
        </pc:sldMkLst>
        <pc:spChg chg="mod ord">
          <ac:chgData name="Daisy Hong" userId="852f2fe8-ba51-4773-8c32-260fca1b2ee4" providerId="ADAL" clId="{E4B2D91E-CAF9-4E95-BD4D-8EE6F64069F3}" dt="2024-10-10T05:40:50.679" v="41" actId="962"/>
          <ac:spMkLst>
            <pc:docMk/>
            <pc:sldMk cId="2366178169" sldId="402"/>
            <ac:spMk id="4" creationId="{F67AF3F3-CFE1-0737-83EA-641268AE0A19}"/>
          </ac:spMkLst>
        </pc:spChg>
        <pc:spChg chg="ord">
          <ac:chgData name="Daisy Hong" userId="852f2fe8-ba51-4773-8c32-260fca1b2ee4" providerId="ADAL" clId="{E4B2D91E-CAF9-4E95-BD4D-8EE6F64069F3}" dt="2024-10-10T05:40:54.272" v="42" actId="13244"/>
          <ac:spMkLst>
            <pc:docMk/>
            <pc:sldMk cId="2366178169" sldId="402"/>
            <ac:spMk id="5" creationId="{929B319E-678F-5474-F4EA-F8B388BC94FD}"/>
          </ac:spMkLst>
        </pc:spChg>
        <pc:spChg chg="ord">
          <ac:chgData name="Daisy Hong" userId="852f2fe8-ba51-4773-8c32-260fca1b2ee4" providerId="ADAL" clId="{E4B2D91E-CAF9-4E95-BD4D-8EE6F64069F3}" dt="2024-10-10T05:49:11.445" v="63" actId="13244"/>
          <ac:spMkLst>
            <pc:docMk/>
            <pc:sldMk cId="2366178169" sldId="402"/>
            <ac:spMk id="8" creationId="{907BDFC8-7C63-5039-D266-7A6EA2ADEAB5}"/>
          </ac:spMkLst>
        </pc:spChg>
        <pc:spChg chg="ord">
          <ac:chgData name="Daisy Hong" userId="852f2fe8-ba51-4773-8c32-260fca1b2ee4" providerId="ADAL" clId="{E4B2D91E-CAF9-4E95-BD4D-8EE6F64069F3}" dt="2024-10-10T05:48:57.407" v="62" actId="13244"/>
          <ac:spMkLst>
            <pc:docMk/>
            <pc:sldMk cId="2366178169" sldId="402"/>
            <ac:spMk id="9" creationId="{E442110B-2D89-0B8B-955A-9533DC5ADAB2}"/>
          </ac:spMkLst>
        </pc:spChg>
        <pc:spChg chg="ord">
          <ac:chgData name="Daisy Hong" userId="852f2fe8-ba51-4773-8c32-260fca1b2ee4" providerId="ADAL" clId="{E4B2D91E-CAF9-4E95-BD4D-8EE6F64069F3}" dt="2024-10-10T05:49:22.485" v="65" actId="13244"/>
          <ac:spMkLst>
            <pc:docMk/>
            <pc:sldMk cId="2366178169" sldId="402"/>
            <ac:spMk id="10" creationId="{FA0707DB-64F4-DC13-4081-0C166A2CFC8F}"/>
          </ac:spMkLst>
        </pc:spChg>
        <pc:spChg chg="ord">
          <ac:chgData name="Daisy Hong" userId="852f2fe8-ba51-4773-8c32-260fca1b2ee4" providerId="ADAL" clId="{E4B2D91E-CAF9-4E95-BD4D-8EE6F64069F3}" dt="2024-10-10T05:48:49.276" v="61" actId="13244"/>
          <ac:spMkLst>
            <pc:docMk/>
            <pc:sldMk cId="2366178169" sldId="402"/>
            <ac:spMk id="11" creationId="{2C3E4E30-F437-8E74-05EF-5F8C685B871D}"/>
          </ac:spMkLst>
        </pc:spChg>
        <pc:spChg chg="ord">
          <ac:chgData name="Daisy Hong" userId="852f2fe8-ba51-4773-8c32-260fca1b2ee4" providerId="ADAL" clId="{E4B2D91E-CAF9-4E95-BD4D-8EE6F64069F3}" dt="2024-10-10T05:48:41.851" v="59" actId="13244"/>
          <ac:spMkLst>
            <pc:docMk/>
            <pc:sldMk cId="2366178169" sldId="402"/>
            <ac:spMk id="12" creationId="{D32A746B-4BDF-6677-CAEB-D7E8C67C6265}"/>
          </ac:spMkLst>
        </pc:spChg>
        <pc:spChg chg="ord">
          <ac:chgData name="Daisy Hong" userId="852f2fe8-ba51-4773-8c32-260fca1b2ee4" providerId="ADAL" clId="{E4B2D91E-CAF9-4E95-BD4D-8EE6F64069F3}" dt="2024-10-10T05:41:39.131" v="48" actId="13244"/>
          <ac:spMkLst>
            <pc:docMk/>
            <pc:sldMk cId="2366178169" sldId="402"/>
            <ac:spMk id="13" creationId="{E40303F9-85B6-D9FE-F3ED-3A6089364945}"/>
          </ac:spMkLst>
        </pc:spChg>
        <pc:graphicFrameChg chg="ord">
          <ac:chgData name="Daisy Hong" userId="852f2fe8-ba51-4773-8c32-260fca1b2ee4" providerId="ADAL" clId="{E4B2D91E-CAF9-4E95-BD4D-8EE6F64069F3}" dt="2024-10-10T05:49:17.570" v="64" actId="13244"/>
          <ac:graphicFrameMkLst>
            <pc:docMk/>
            <pc:sldMk cId="2366178169" sldId="402"/>
            <ac:graphicFrameMk id="14" creationId="{938B0111-7B66-4AB8-7367-211B73CB3462}"/>
          </ac:graphicFrameMkLst>
        </pc:graphicFrameChg>
      </pc:sldChg>
      <pc:sldChg chg="addSp delSp modSp mod">
        <pc:chgData name="Daisy Hong" userId="852f2fe8-ba51-4773-8c32-260fca1b2ee4" providerId="ADAL" clId="{E4B2D91E-CAF9-4E95-BD4D-8EE6F64069F3}" dt="2024-10-10T05:50:16.544" v="69"/>
        <pc:sldMkLst>
          <pc:docMk/>
          <pc:sldMk cId="1222960515" sldId="403"/>
        </pc:sldMkLst>
        <pc:spChg chg="mod ord">
          <ac:chgData name="Daisy Hong" userId="852f2fe8-ba51-4773-8c32-260fca1b2ee4" providerId="ADAL" clId="{E4B2D91E-CAF9-4E95-BD4D-8EE6F64069F3}" dt="2024-10-10T05:39:32.892" v="19" actId="962"/>
          <ac:spMkLst>
            <pc:docMk/>
            <pc:sldMk cId="1222960515" sldId="403"/>
            <ac:spMk id="4" creationId="{406D7FE6-1BA7-EA41-5242-1F02C2D46C80}"/>
          </ac:spMkLst>
        </pc:spChg>
        <pc:spChg chg="ord">
          <ac:chgData name="Daisy Hong" userId="852f2fe8-ba51-4773-8c32-260fca1b2ee4" providerId="ADAL" clId="{E4B2D91E-CAF9-4E95-BD4D-8EE6F64069F3}" dt="2024-10-10T05:38:26.081" v="9" actId="13244"/>
          <ac:spMkLst>
            <pc:docMk/>
            <pc:sldMk cId="1222960515" sldId="403"/>
            <ac:spMk id="5" creationId="{D34E56A4-9480-CEFE-D959-0E286F29DE43}"/>
          </ac:spMkLst>
        </pc:spChg>
        <pc:picChg chg="ord">
          <ac:chgData name="Daisy Hong" userId="852f2fe8-ba51-4773-8c32-260fca1b2ee4" providerId="ADAL" clId="{E4B2D91E-CAF9-4E95-BD4D-8EE6F64069F3}" dt="2024-10-10T05:39:52.669" v="25" actId="13244"/>
          <ac:picMkLst>
            <pc:docMk/>
            <pc:sldMk cId="1222960515" sldId="403"/>
            <ac:picMk id="13" creationId="{87ABCFAA-7354-5D30-6C00-E6ABBC560D34}"/>
          </ac:picMkLst>
        </pc:picChg>
        <pc:cxnChg chg="del mod ord">
          <ac:chgData name="Daisy Hong" userId="852f2fe8-ba51-4773-8c32-260fca1b2ee4" providerId="ADAL" clId="{E4B2D91E-CAF9-4E95-BD4D-8EE6F64069F3}" dt="2024-10-10T05:50:12.302" v="67" actId="478"/>
          <ac:cxnSpMkLst>
            <pc:docMk/>
            <pc:sldMk cId="1222960515" sldId="403"/>
            <ac:cxnSpMk id="9" creationId="{C2BAFDC6-1838-432D-30F1-164B41BEFD9A}"/>
          </ac:cxnSpMkLst>
        </pc:cxnChg>
        <pc:cxnChg chg="del mod ord">
          <ac:chgData name="Daisy Hong" userId="852f2fe8-ba51-4773-8c32-260fca1b2ee4" providerId="ADAL" clId="{E4B2D91E-CAF9-4E95-BD4D-8EE6F64069F3}" dt="2024-10-10T05:50:15.241" v="68" actId="478"/>
          <ac:cxnSpMkLst>
            <pc:docMk/>
            <pc:sldMk cId="1222960515" sldId="403"/>
            <ac:cxnSpMk id="10" creationId="{45F9D1D8-BA2D-C00C-EC1A-B343B088FACF}"/>
          </ac:cxnSpMkLst>
        </pc:cxnChg>
        <pc:cxnChg chg="add mod">
          <ac:chgData name="Daisy Hong" userId="852f2fe8-ba51-4773-8c32-260fca1b2ee4" providerId="ADAL" clId="{E4B2D91E-CAF9-4E95-BD4D-8EE6F64069F3}" dt="2024-10-10T05:50:16.544" v="69"/>
          <ac:cxnSpMkLst>
            <pc:docMk/>
            <pc:sldMk cId="1222960515" sldId="403"/>
            <ac:cxnSpMk id="11" creationId="{2FCB9217-23C7-B1C4-2D6C-01D4E569A92A}"/>
          </ac:cxnSpMkLst>
        </pc:cxnChg>
        <pc:cxnChg chg="add mod">
          <ac:chgData name="Daisy Hong" userId="852f2fe8-ba51-4773-8c32-260fca1b2ee4" providerId="ADAL" clId="{E4B2D91E-CAF9-4E95-BD4D-8EE6F64069F3}" dt="2024-10-10T05:50:16.544" v="69"/>
          <ac:cxnSpMkLst>
            <pc:docMk/>
            <pc:sldMk cId="1222960515" sldId="403"/>
            <ac:cxnSpMk id="12" creationId="{271111AB-6607-E981-B269-72B40774CDA7}"/>
          </ac:cxnSpMkLst>
        </pc:cxnChg>
      </pc:sldChg>
      <pc:sldChg chg="modSp mod">
        <pc:chgData name="Daisy Hong" userId="852f2fe8-ba51-4773-8c32-260fca1b2ee4" providerId="ADAL" clId="{E4B2D91E-CAF9-4E95-BD4D-8EE6F64069F3}" dt="2024-10-10T05:40:24.096" v="35" actId="13244"/>
        <pc:sldMkLst>
          <pc:docMk/>
          <pc:sldMk cId="663004968" sldId="405"/>
        </pc:sldMkLst>
        <pc:spChg chg="mod ord">
          <ac:chgData name="Daisy Hong" userId="852f2fe8-ba51-4773-8c32-260fca1b2ee4" providerId="ADAL" clId="{E4B2D91E-CAF9-4E95-BD4D-8EE6F64069F3}" dt="2024-10-10T05:40:18.104" v="34" actId="962"/>
          <ac:spMkLst>
            <pc:docMk/>
            <pc:sldMk cId="663004968" sldId="405"/>
            <ac:spMk id="4" creationId="{406D7FE6-1BA7-EA41-5242-1F02C2D46C80}"/>
          </ac:spMkLst>
        </pc:spChg>
        <pc:graphicFrameChg chg="modGraphic">
          <ac:chgData name="Daisy Hong" userId="852f2fe8-ba51-4773-8c32-260fca1b2ee4" providerId="ADAL" clId="{E4B2D91E-CAF9-4E95-BD4D-8EE6F64069F3}" dt="2024-10-10T05:37:44.985" v="0" actId="13238"/>
          <ac:graphicFrameMkLst>
            <pc:docMk/>
            <pc:sldMk cId="663004968" sldId="405"/>
            <ac:graphicFrameMk id="12" creationId="{34F17D32-D924-B327-610C-81C3B6B7B247}"/>
          </ac:graphicFrameMkLst>
        </pc:graphicFrameChg>
        <pc:picChg chg="ord">
          <ac:chgData name="Daisy Hong" userId="852f2fe8-ba51-4773-8c32-260fca1b2ee4" providerId="ADAL" clId="{E4B2D91E-CAF9-4E95-BD4D-8EE6F64069F3}" dt="2024-10-10T05:40:24.096" v="35" actId="13244"/>
          <ac:picMkLst>
            <pc:docMk/>
            <pc:sldMk cId="663004968" sldId="405"/>
            <ac:picMk id="11" creationId="{4E061A3B-3D0A-C4C1-8089-842AB45EC54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10/10/2024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10/10/2024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410394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dirty="0"/>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0.png"/><Relationship Id="rId1" Type="http://schemas.openxmlformats.org/officeDocument/2006/relationships/slideLayout" Target="../slideLayouts/slideLayout14.xml"/><Relationship Id="rId5" Type="http://schemas.openxmlformats.org/officeDocument/2006/relationships/image" Target="../media/image180.png"/><Relationship Id="rId4" Type="http://schemas.openxmlformats.org/officeDocument/2006/relationships/image" Target="../media/image17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190.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0.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0.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Factorising non-monics</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E5B907BD-A7A2-88F3-32C9-0E5F73D81F96}"/>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AU" dirty="0"/>
          </a:p>
        </p:txBody>
      </p:sp>
      <p:sp>
        <p:nvSpPr>
          <p:cNvPr id="10" name="Text Placeholder 9">
            <a:extLst>
              <a:ext uri="{FF2B5EF4-FFF2-40B4-BE49-F238E27FC236}">
                <a16:creationId xmlns:a16="http://schemas.microsoft.com/office/drawing/2014/main" id="{009E86FB-EA8A-0987-3DAA-0DB014323D7B}"/>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0BD-2F7F-455E-6D38-2A25624AFDEF}"/>
              </a:ext>
            </a:extLst>
          </p:cNvPr>
          <p:cNvSpPr>
            <a:spLocks noGrp="1"/>
          </p:cNvSpPr>
          <p:nvPr>
            <p:ph type="title"/>
          </p:nvPr>
        </p:nvSpPr>
        <p:spPr/>
        <p:txBody>
          <a:bodyPr/>
          <a:lstStyle/>
          <a:p>
            <a:r>
              <a:rPr lang="en-AU" dirty="0"/>
              <a:t>Product, sum, factor (2)</a:t>
            </a:r>
          </a:p>
        </p:txBody>
      </p:sp>
      <p:sp>
        <p:nvSpPr>
          <p:cNvPr id="5" name="Text Placeholder 4">
            <a:extLst>
              <a:ext uri="{FF2B5EF4-FFF2-40B4-BE49-F238E27FC236}">
                <a16:creationId xmlns:a16="http://schemas.microsoft.com/office/drawing/2014/main" id="{929B319E-678F-5474-F4EA-F8B388BC94FD}"/>
              </a:ext>
            </a:extLst>
          </p:cNvPr>
          <p:cNvSpPr>
            <a:spLocks noGrp="1"/>
          </p:cNvSpPr>
          <p:nvPr>
            <p:ph type="body" sz="quarter" idx="18"/>
          </p:nvPr>
        </p:nvSpPr>
        <p:spPr/>
        <p:txBody>
          <a:bodyPr/>
          <a:lstStyle/>
          <a:p>
            <a:r>
              <a:rPr lang="en-AU" dirty="0"/>
              <a:t>Example 1 – self-explanation prompts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459209-A54F-78A8-A1B8-32628BF18A3C}"/>
                  </a:ext>
                </a:extLst>
              </p:cNvPr>
              <p:cNvSpPr>
                <a:spLocks noGrp="1"/>
              </p:cNvSpPr>
              <p:nvPr>
                <p:ph idx="1"/>
              </p:nvPr>
            </p:nvSpPr>
            <p:spPr>
              <a:xfrm>
                <a:off x="360000" y="1672239"/>
                <a:ext cx="5634496" cy="453753"/>
              </a:xfrm>
            </p:spPr>
            <p:txBody>
              <a:bodyPr/>
              <a:lstStyle/>
              <a:p>
                <a:r>
                  <a:rPr lang="en-AU" dirty="0"/>
                  <a:t>Find the product, sum and factors for </a:t>
                </a:r>
                <a14:m>
                  <m:oMath xmlns:m="http://schemas.openxmlformats.org/officeDocument/2006/math">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−4</m:t>
                    </m:r>
                  </m:oMath>
                </a14:m>
                <a:r>
                  <a:rPr lang="en-AU" dirty="0"/>
                  <a:t>.</a:t>
                </a:r>
              </a:p>
              <a:p>
                <a:endParaRPr lang="en-AU" dirty="0"/>
              </a:p>
              <a:p>
                <a:endParaRPr lang="en-AU" b="0" dirty="0"/>
              </a:p>
            </p:txBody>
          </p:sp>
        </mc:Choice>
        <mc:Fallback xmlns="">
          <p:sp>
            <p:nvSpPr>
              <p:cNvPr id="3" name="Content Placeholder 2">
                <a:extLst>
                  <a:ext uri="{FF2B5EF4-FFF2-40B4-BE49-F238E27FC236}">
                    <a16:creationId xmlns:a16="http://schemas.microsoft.com/office/drawing/2014/main" id="{ED459209-A54F-78A8-A1B8-32628BF18A3C}"/>
                  </a:ext>
                </a:extLst>
              </p:cNvPr>
              <p:cNvSpPr>
                <a:spLocks noGrp="1" noRot="1" noChangeAspect="1" noMove="1" noResize="1" noEditPoints="1" noAdjustHandles="1" noChangeArrowheads="1" noChangeShapeType="1" noTextEdit="1"/>
              </p:cNvSpPr>
              <p:nvPr>
                <p:ph idx="1"/>
              </p:nvPr>
            </p:nvSpPr>
            <p:spPr>
              <a:xfrm>
                <a:off x="360000" y="1672239"/>
                <a:ext cx="5634496" cy="453753"/>
              </a:xfrm>
              <a:blipFill>
                <a:blip r:embed="rId3"/>
                <a:stretch>
                  <a:fillRect l="-2489"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07BDFC8-7C63-5039-D266-7A6EA2ADEAB5}"/>
                  </a:ext>
                </a:extLst>
              </p:cNvPr>
              <p:cNvSpPr txBox="1"/>
              <p:nvPr/>
            </p:nvSpPr>
            <p:spPr>
              <a:xfrm>
                <a:off x="3490639" y="2227828"/>
                <a:ext cx="6093228" cy="1015663"/>
              </a:xfrm>
              <a:prstGeom prst="rect">
                <a:avLst/>
              </a:prstGeom>
              <a:noFill/>
            </p:spPr>
            <p:txBody>
              <a:bodyPr wrap="square">
                <a:spAutoFit/>
              </a:bodyPr>
              <a:lstStyle/>
              <a:p>
                <a:pPr algn="ctr"/>
                <a:r>
                  <a:rPr lang="en-AU" sz="2000" dirty="0"/>
                  <a:t>Product </a:t>
                </a:r>
                <a14:m>
                  <m:oMath xmlns:m="http://schemas.openxmlformats.org/officeDocument/2006/math">
                    <m:r>
                      <a:rPr lang="en-AU" sz="2000" b="0" i="1" smtClean="0">
                        <a:latin typeface="Cambria Math" panose="02040503050406030204" pitchFamily="18" charset="0"/>
                      </a:rPr>
                      <m:t>=6×−4</m:t>
                    </m:r>
                  </m:oMath>
                </a14:m>
                <a:br>
                  <a:rPr lang="en-AU" sz="2000" b="0" dirty="0"/>
                </a:br>
                <a14:m>
                  <m:oMathPara xmlns:m="http://schemas.openxmlformats.org/officeDocument/2006/math">
                    <m:oMathParaPr>
                      <m:jc m:val="centerGroup"/>
                    </m:oMathParaPr>
                    <m:oMath xmlns:m="http://schemas.openxmlformats.org/officeDocument/2006/math">
                      <m:r>
                        <a:rPr lang="en-AU" sz="2000" b="0" i="0" smtClean="0">
                          <a:latin typeface="Cambria Math" panose="02040503050406030204" pitchFamily="18" charset="0"/>
                        </a:rPr>
                        <m:t>             </m:t>
                      </m:r>
                      <m:r>
                        <m:rPr>
                          <m:aln/>
                        </m:rPr>
                        <a:rPr lang="en-AU" sz="2000" b="0" i="1" smtClean="0">
                          <a:latin typeface="Cambria Math" panose="02040503050406030204" pitchFamily="18" charset="0"/>
                        </a:rPr>
                        <m:t>=</m:t>
                      </m:r>
                      <m:r>
                        <a:rPr lang="en-AU" sz="2000" b="0" i="1" smtClean="0">
                          <a:latin typeface="Cambria Math" panose="02040503050406030204" pitchFamily="18" charset="0"/>
                        </a:rPr>
                        <m:t>−24</m:t>
                      </m:r>
                    </m:oMath>
                  </m:oMathPara>
                </a14:m>
                <a:endParaRPr lang="en-AU" sz="2000" b="0" dirty="0"/>
              </a:p>
              <a:p>
                <a:pPr algn="ctr"/>
                <a:r>
                  <a:rPr lang="en-AU" sz="2000" b="0" dirty="0"/>
                  <a:t>Sum </a:t>
                </a:r>
                <a14:m>
                  <m:oMath xmlns:m="http://schemas.openxmlformats.org/officeDocument/2006/math">
                    <m:r>
                      <a:rPr lang="en-AU" sz="2000" b="0" i="1" smtClean="0">
                        <a:latin typeface="Cambria Math" panose="02040503050406030204" pitchFamily="18" charset="0"/>
                      </a:rPr>
                      <m:t>=−5</m:t>
                    </m:r>
                  </m:oMath>
                </a14:m>
                <a:endParaRPr lang="en-AU" sz="2000" dirty="0"/>
              </a:p>
            </p:txBody>
          </p:sp>
        </mc:Choice>
        <mc:Fallback xmlns="">
          <p:sp>
            <p:nvSpPr>
              <p:cNvPr id="8" name="TextBox 7">
                <a:extLst>
                  <a:ext uri="{FF2B5EF4-FFF2-40B4-BE49-F238E27FC236}">
                    <a16:creationId xmlns:a16="http://schemas.microsoft.com/office/drawing/2014/main" id="{907BDFC8-7C63-5039-D266-7A6EA2ADEAB5}"/>
                  </a:ext>
                </a:extLst>
              </p:cNvPr>
              <p:cNvSpPr txBox="1">
                <a:spLocks noRot="1" noChangeAspect="1" noMove="1" noResize="1" noEditPoints="1" noAdjustHandles="1" noChangeArrowheads="1" noChangeShapeType="1" noTextEdit="1"/>
              </p:cNvSpPr>
              <p:nvPr/>
            </p:nvSpPr>
            <p:spPr>
              <a:xfrm>
                <a:off x="3490639" y="2227828"/>
                <a:ext cx="6093228" cy="1015663"/>
              </a:xfrm>
              <a:prstGeom prst="rect">
                <a:avLst/>
              </a:prstGeom>
              <a:blipFill>
                <a:blip r:embed="rId4"/>
                <a:stretch>
                  <a:fillRect t="-3593" b="-8982"/>
                </a:stretch>
              </a:blipFill>
            </p:spPr>
            <p:txBody>
              <a:bodyPr/>
              <a:lstStyle/>
              <a:p>
                <a:r>
                  <a:rPr lang="en-AU">
                    <a:noFill/>
                  </a:rPr>
                  <a:t> </a:t>
                </a:r>
              </a:p>
            </p:txBody>
          </p:sp>
        </mc:Fallback>
      </mc:AlternateContent>
      <p:sp>
        <p:nvSpPr>
          <p:cNvPr id="12" name="Speech Bubble: Rectangle with Corners Rounded 11">
            <a:extLst>
              <a:ext uri="{FF2B5EF4-FFF2-40B4-BE49-F238E27FC236}">
                <a16:creationId xmlns:a16="http://schemas.microsoft.com/office/drawing/2014/main" id="{D32A746B-4BDF-6677-CAEB-D7E8C67C6265}"/>
              </a:ext>
            </a:extLst>
          </p:cNvPr>
          <p:cNvSpPr/>
          <p:nvPr/>
        </p:nvSpPr>
        <p:spPr>
          <a:xfrm>
            <a:off x="2593292" y="2390218"/>
            <a:ext cx="2219765" cy="821989"/>
          </a:xfrm>
          <a:prstGeom prst="wedgeRoundRectCallout">
            <a:avLst>
              <a:gd name="adj1" fmla="val 96474"/>
              <a:gd name="adj2" fmla="val 298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How was the sum found?</a:t>
            </a:r>
          </a:p>
        </p:txBody>
      </p:sp>
      <p:sp>
        <p:nvSpPr>
          <p:cNvPr id="11" name="Speech Bubble: Rectangle with Corners Rounded 10">
            <a:extLst>
              <a:ext uri="{FF2B5EF4-FFF2-40B4-BE49-F238E27FC236}">
                <a16:creationId xmlns:a16="http://schemas.microsoft.com/office/drawing/2014/main" id="{2C3E4E30-F437-8E74-05EF-5F8C685B871D}"/>
              </a:ext>
            </a:extLst>
          </p:cNvPr>
          <p:cNvSpPr/>
          <p:nvPr/>
        </p:nvSpPr>
        <p:spPr>
          <a:xfrm>
            <a:off x="8965760" y="1602614"/>
            <a:ext cx="2566465" cy="977521"/>
          </a:xfrm>
          <a:prstGeom prst="wedgeRoundRectCallout">
            <a:avLst>
              <a:gd name="adj1" fmla="val -100728"/>
              <a:gd name="adj2" fmla="val 2950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How was the product found?</a:t>
            </a:r>
          </a:p>
        </p:txBody>
      </p:sp>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938B0111-7B66-4AB8-7367-211B73CB3462}"/>
                  </a:ext>
                </a:extLst>
              </p:cNvPr>
              <p:cNvGraphicFramePr>
                <a:graphicFrameLocks noGrp="1"/>
              </p:cNvGraphicFramePr>
              <p:nvPr>
                <p:extLst>
                  <p:ext uri="{D42A27DB-BD31-4B8C-83A1-F6EECF244321}">
                    <p14:modId xmlns:p14="http://schemas.microsoft.com/office/powerpoint/2010/main" val="713365051"/>
                  </p:ext>
                </p:extLst>
              </p:nvPr>
            </p:nvGraphicFramePr>
            <p:xfrm>
              <a:off x="2764034" y="3392569"/>
              <a:ext cx="6663932" cy="1849120"/>
            </p:xfrm>
            <a:graphic>
              <a:graphicData uri="http://schemas.openxmlformats.org/drawingml/2006/table">
                <a:tbl>
                  <a:tblPr firstRow="1" bandRow="1">
                    <a:tableStyleId>{5C22544A-7EE6-4342-B048-85BDC9FD1C3A}</a:tableStyleId>
                  </a:tblPr>
                  <a:tblGrid>
                    <a:gridCol w="1339457">
                      <a:extLst>
                        <a:ext uri="{9D8B030D-6E8A-4147-A177-3AD203B41FA5}">
                          <a16:colId xmlns:a16="http://schemas.microsoft.com/office/drawing/2014/main" val="2150430033"/>
                        </a:ext>
                      </a:extLst>
                    </a:gridCol>
                    <a:gridCol w="1438275">
                      <a:extLst>
                        <a:ext uri="{9D8B030D-6E8A-4147-A177-3AD203B41FA5}">
                          <a16:colId xmlns:a16="http://schemas.microsoft.com/office/drawing/2014/main" val="3242496177"/>
                        </a:ext>
                      </a:extLst>
                    </a:gridCol>
                    <a:gridCol w="1914525">
                      <a:extLst>
                        <a:ext uri="{9D8B030D-6E8A-4147-A177-3AD203B41FA5}">
                          <a16:colId xmlns:a16="http://schemas.microsoft.com/office/drawing/2014/main" val="3916122213"/>
                        </a:ext>
                      </a:extLst>
                    </a:gridCol>
                    <a:gridCol w="1971675">
                      <a:extLst>
                        <a:ext uri="{9D8B030D-6E8A-4147-A177-3AD203B41FA5}">
                          <a16:colId xmlns:a16="http://schemas.microsoft.com/office/drawing/2014/main" val="828215397"/>
                        </a:ext>
                      </a:extLst>
                    </a:gridCol>
                  </a:tblGrid>
                  <a:tr h="0">
                    <a:tc>
                      <a:txBody>
                        <a:bodyPr/>
                        <a:lstStyle/>
                        <a:p>
                          <a:pPr algn="l"/>
                          <a:r>
                            <a:rPr lang="en-AU" b="0" dirty="0"/>
                            <a:t>Factor 1</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Factor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Sum</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406093"/>
                      </a:ext>
                    </a:extLst>
                  </a:tr>
                  <a:tr h="370840">
                    <a:tc>
                      <a:txBody>
                        <a:bodyPr/>
                        <a:lstStyle/>
                        <a:p>
                          <a:pPr algn="l"/>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−4</m:t>
                                </m:r>
                              </m:oMath>
                            </m:oMathPara>
                          </a14:m>
                          <a:endParaRPr lang="en-AU" b="0" dirty="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m:t>
                                </m:r>
                                <m:r>
                                  <a:rPr lang="en-AU" b="0" smtClean="0">
                                    <a:latin typeface="Cambria Math" panose="02040503050406030204" pitchFamily="18" charset="0"/>
                                  </a:rPr>
                                  <m:t>6</m:t>
                                </m:r>
                              </m:oMath>
                            </m:oMathPara>
                          </a14:m>
                          <a:endParaRPr lang="en-AU"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−4×6=−24</m:t>
                                </m:r>
                              </m:oMath>
                            </m:oMathPara>
                          </a14:m>
                          <a:endParaRPr lang="en-AU"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−4+6≠−5</m:t>
                                </m:r>
                              </m:oMath>
                            </m:oMathPara>
                          </a14:m>
                          <a:endParaRPr lang="en-AU" b="0" dirty="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376097"/>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m:t>
                                </m:r>
                                <m:r>
                                  <a:rPr lang="en-AU" b="0" smtClean="0">
                                    <a:latin typeface="Cambria Math" panose="02040503050406030204" pitchFamily="18" charset="0"/>
                                  </a:rPr>
                                  <m:t>4</m:t>
                                </m:r>
                              </m:oMath>
                            </m:oMathPara>
                          </a14:m>
                          <a:endParaRPr lang="en-AU" dirty="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−6</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4×−6=−24</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4−6≠−5</m:t>
                                </m:r>
                              </m:oMath>
                            </m:oMathPara>
                          </a14:m>
                          <a:endParaRPr lang="en-AU" dirty="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2024133"/>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8</m:t>
                                </m:r>
                              </m:oMath>
                            </m:oMathPara>
                          </a14:m>
                          <a:endParaRPr lang="en-AU" dirty="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m:t>
                                </m:r>
                                <m:r>
                                  <a:rPr lang="en-AU" b="0" i="0" smtClean="0">
                                    <a:latin typeface="Cambria Math" panose="02040503050406030204" pitchFamily="18" charset="0"/>
                                  </a:rPr>
                                  <m:t>3</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8×−3=−24</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8−3≠−5</m:t>
                                </m:r>
                              </m:oMath>
                            </m:oMathPara>
                          </a14:m>
                          <a:endParaRPr lang="en-AU" dirty="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71841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m:t>
                                </m:r>
                                <m:r>
                                  <a:rPr lang="en-AU" b="0" i="0" smtClean="0">
                                    <a:latin typeface="Cambria Math" panose="02040503050406030204" pitchFamily="18" charset="0"/>
                                  </a:rPr>
                                  <m:t>8</m:t>
                                </m:r>
                              </m:oMath>
                            </m:oMathPara>
                          </a14:m>
                          <a:endParaRPr lang="en-AU" dirty="0">
                            <a:solidFill>
                              <a:srgbClr val="00B050"/>
                            </a:solidFill>
                          </a:endParaRP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3</m:t>
                                </m:r>
                              </m:oMath>
                            </m:oMathPara>
                          </a14:m>
                          <a:endParaRPr lang="en-AU" dirty="0">
                            <a:solidFill>
                              <a:srgbClr val="00B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solidFill>
                                      <a:srgbClr val="00823B"/>
                                    </a:solidFill>
                                    <a:latin typeface="Cambria Math" panose="02040503050406030204" pitchFamily="18" charset="0"/>
                                  </a:rPr>
                                  <m:t>−8×3=−24</m:t>
                                </m:r>
                              </m:oMath>
                            </m:oMathPara>
                          </a14:m>
                          <a:endParaRPr lang="en-AU" dirty="0">
                            <a:solidFill>
                              <a:srgbClr val="00823B"/>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solidFill>
                                      <a:srgbClr val="00823B"/>
                                    </a:solidFill>
                                    <a:latin typeface="Cambria Math" panose="02040503050406030204" pitchFamily="18" charset="0"/>
                                  </a:rPr>
                                  <m:t>−8+3=−5</m:t>
                                </m:r>
                              </m:oMath>
                            </m:oMathPara>
                          </a14:m>
                          <a:endParaRPr lang="en-AU" dirty="0">
                            <a:solidFill>
                              <a:srgbClr val="00823B"/>
                            </a:solidFill>
                          </a:endParaRPr>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629942"/>
                      </a:ext>
                    </a:extLst>
                  </a:tr>
                </a:tbl>
              </a:graphicData>
            </a:graphic>
          </p:graphicFrame>
        </mc:Choice>
        <mc:Fallback xmlns="">
          <p:graphicFrame>
            <p:nvGraphicFramePr>
              <p:cNvPr id="14" name="Table 13">
                <a:extLst>
                  <a:ext uri="{FF2B5EF4-FFF2-40B4-BE49-F238E27FC236}">
                    <a16:creationId xmlns:a16="http://schemas.microsoft.com/office/drawing/2014/main" id="{938B0111-7B66-4AB8-7367-211B73CB3462}"/>
                  </a:ext>
                </a:extLst>
              </p:cNvPr>
              <p:cNvGraphicFramePr>
                <a:graphicFrameLocks noGrp="1"/>
              </p:cNvGraphicFramePr>
              <p:nvPr>
                <p:extLst>
                  <p:ext uri="{D42A27DB-BD31-4B8C-83A1-F6EECF244321}">
                    <p14:modId xmlns:p14="http://schemas.microsoft.com/office/powerpoint/2010/main" val="713365051"/>
                  </p:ext>
                </p:extLst>
              </p:nvPr>
            </p:nvGraphicFramePr>
            <p:xfrm>
              <a:off x="2764034" y="3392569"/>
              <a:ext cx="6663932" cy="1849120"/>
            </p:xfrm>
            <a:graphic>
              <a:graphicData uri="http://schemas.openxmlformats.org/drawingml/2006/table">
                <a:tbl>
                  <a:tblPr firstRow="1" bandRow="1">
                    <a:tableStyleId>{5C22544A-7EE6-4342-B048-85BDC9FD1C3A}</a:tableStyleId>
                  </a:tblPr>
                  <a:tblGrid>
                    <a:gridCol w="1339457">
                      <a:extLst>
                        <a:ext uri="{9D8B030D-6E8A-4147-A177-3AD203B41FA5}">
                          <a16:colId xmlns:a16="http://schemas.microsoft.com/office/drawing/2014/main" val="2150430033"/>
                        </a:ext>
                      </a:extLst>
                    </a:gridCol>
                    <a:gridCol w="1438275">
                      <a:extLst>
                        <a:ext uri="{9D8B030D-6E8A-4147-A177-3AD203B41FA5}">
                          <a16:colId xmlns:a16="http://schemas.microsoft.com/office/drawing/2014/main" val="3242496177"/>
                        </a:ext>
                      </a:extLst>
                    </a:gridCol>
                    <a:gridCol w="1914525">
                      <a:extLst>
                        <a:ext uri="{9D8B030D-6E8A-4147-A177-3AD203B41FA5}">
                          <a16:colId xmlns:a16="http://schemas.microsoft.com/office/drawing/2014/main" val="3916122213"/>
                        </a:ext>
                      </a:extLst>
                    </a:gridCol>
                    <a:gridCol w="1971675">
                      <a:extLst>
                        <a:ext uri="{9D8B030D-6E8A-4147-A177-3AD203B41FA5}">
                          <a16:colId xmlns:a16="http://schemas.microsoft.com/office/drawing/2014/main" val="828215397"/>
                        </a:ext>
                      </a:extLst>
                    </a:gridCol>
                  </a:tblGrid>
                  <a:tr h="365760">
                    <a:tc>
                      <a:txBody>
                        <a:bodyPr/>
                        <a:lstStyle/>
                        <a:p>
                          <a:pPr algn="l"/>
                          <a:r>
                            <a:rPr lang="en-AU" b="0" dirty="0"/>
                            <a:t>Factor 1</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Factor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Sum</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406093"/>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55" t="-106557" r="-398182" b="-3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3644" t="-106557" r="-271186" b="-3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45541" t="-106557" r="-103822" b="-30327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37963" t="-106557" r="-617" b="-303279"/>
                          </a:stretch>
                        </a:blipFill>
                      </a:tcPr>
                    </a:tc>
                    <a:extLst>
                      <a:ext uri="{0D108BD9-81ED-4DB2-BD59-A6C34878D82A}">
                        <a16:rowId xmlns:a16="http://schemas.microsoft.com/office/drawing/2014/main" val="3853376097"/>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55" t="-206557" r="-398182" b="-2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3644" t="-206557" r="-271186" b="-2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45541" t="-206557" r="-103822" b="-20327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37963" t="-206557" r="-617" b="-203279"/>
                          </a:stretch>
                        </a:blipFill>
                      </a:tcPr>
                    </a:tc>
                    <a:extLst>
                      <a:ext uri="{0D108BD9-81ED-4DB2-BD59-A6C34878D82A}">
                        <a16:rowId xmlns:a16="http://schemas.microsoft.com/office/drawing/2014/main" val="3632024133"/>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55" t="-306557" r="-398182" b="-1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3644" t="-306557" r="-271186" b="-1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45541" t="-306557" r="-103822" b="-10327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37963" t="-306557" r="-617" b="-103279"/>
                          </a:stretch>
                        </a:blipFill>
                      </a:tcPr>
                    </a:tc>
                    <a:extLst>
                      <a:ext uri="{0D108BD9-81ED-4DB2-BD59-A6C34878D82A}">
                        <a16:rowId xmlns:a16="http://schemas.microsoft.com/office/drawing/2014/main" val="1702718412"/>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4"/>
                          <a:stretch>
                            <a:fillRect l="-455" t="-406557" r="-398182" b="-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4"/>
                          <a:stretch>
                            <a:fillRect l="-93644" t="-406557" r="-271186" b="-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4"/>
                          <a:stretch>
                            <a:fillRect l="-145541" t="-406557" r="-103822" b="-327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4"/>
                          <a:stretch>
                            <a:fillRect l="-237963" t="-406557" r="-617" b="-3279"/>
                          </a:stretch>
                        </a:blipFill>
                      </a:tcPr>
                    </a:tc>
                    <a:extLst>
                      <a:ext uri="{0D108BD9-81ED-4DB2-BD59-A6C34878D82A}">
                        <a16:rowId xmlns:a16="http://schemas.microsoft.com/office/drawing/2014/main" val="3454629942"/>
                      </a:ext>
                    </a:extLst>
                  </a:tr>
                </a:tbl>
              </a:graphicData>
            </a:graphic>
          </p:graphicFrame>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A0707DB-64F4-DC13-4081-0C166A2CFC8F}"/>
                  </a:ext>
                </a:extLst>
              </p:cNvPr>
              <p:cNvSpPr txBox="1"/>
              <p:nvPr/>
            </p:nvSpPr>
            <p:spPr>
              <a:xfrm>
                <a:off x="2947882" y="5509151"/>
                <a:ext cx="6093228" cy="461665"/>
              </a:xfrm>
              <a:prstGeom prst="rect">
                <a:avLst/>
              </a:prstGeom>
              <a:noFill/>
            </p:spPr>
            <p:txBody>
              <a:bodyPr wrap="square">
                <a:spAutoFit/>
              </a:bodyPr>
              <a:lstStyle/>
              <a:p>
                <a:pPr algn="ctr"/>
                <a:r>
                  <a:rPr lang="en-AU" b="0" dirty="0"/>
                  <a:t>Factors </a:t>
                </a:r>
                <a14:m>
                  <m:oMath xmlns:m="http://schemas.openxmlformats.org/officeDocument/2006/math">
                    <m:r>
                      <a:rPr lang="en-AU" b="0" i="1" smtClean="0">
                        <a:latin typeface="Cambria Math" panose="02040503050406030204" pitchFamily="18" charset="0"/>
                      </a:rPr>
                      <m:t>=−8, 3</m:t>
                    </m:r>
                  </m:oMath>
                </a14:m>
                <a:endParaRPr lang="en-AU" b="0" dirty="0"/>
              </a:p>
            </p:txBody>
          </p:sp>
        </mc:Choice>
        <mc:Fallback xmlns="">
          <p:sp>
            <p:nvSpPr>
              <p:cNvPr id="10" name="TextBox 9">
                <a:extLst>
                  <a:ext uri="{FF2B5EF4-FFF2-40B4-BE49-F238E27FC236}">
                    <a16:creationId xmlns:a16="http://schemas.microsoft.com/office/drawing/2014/main" id="{FA0707DB-64F4-DC13-4081-0C166A2CFC8F}"/>
                  </a:ext>
                </a:extLst>
              </p:cNvPr>
              <p:cNvSpPr txBox="1">
                <a:spLocks noRot="1" noChangeAspect="1" noMove="1" noResize="1" noEditPoints="1" noAdjustHandles="1" noChangeArrowheads="1" noChangeShapeType="1" noTextEdit="1"/>
              </p:cNvSpPr>
              <p:nvPr/>
            </p:nvSpPr>
            <p:spPr>
              <a:xfrm>
                <a:off x="2947882" y="5509151"/>
                <a:ext cx="6093228" cy="461665"/>
              </a:xfrm>
              <a:prstGeom prst="rect">
                <a:avLst/>
              </a:prstGeom>
              <a:blipFill>
                <a:blip r:embed="rId5"/>
                <a:stretch>
                  <a:fillRect t="-10667" b="-30667"/>
                </a:stretch>
              </a:blipFill>
            </p:spPr>
            <p:txBody>
              <a:bodyPr/>
              <a:lstStyle/>
              <a:p>
                <a:r>
                  <a:rPr lang="en-US">
                    <a:noFill/>
                  </a:rPr>
                  <a:t> </a:t>
                </a:r>
              </a:p>
            </p:txBody>
          </p:sp>
        </mc:Fallback>
      </mc:AlternateContent>
      <p:sp>
        <p:nvSpPr>
          <p:cNvPr id="9" name="Speech Bubble: Rectangle with Corners Rounded 8">
            <a:extLst>
              <a:ext uri="{FF2B5EF4-FFF2-40B4-BE49-F238E27FC236}">
                <a16:creationId xmlns:a16="http://schemas.microsoft.com/office/drawing/2014/main" id="{E442110B-2D89-0B8B-955A-9533DC5ADAB2}"/>
              </a:ext>
            </a:extLst>
          </p:cNvPr>
          <p:cNvSpPr/>
          <p:nvPr/>
        </p:nvSpPr>
        <p:spPr>
          <a:xfrm>
            <a:off x="360000" y="3077254"/>
            <a:ext cx="2233292" cy="1226390"/>
          </a:xfrm>
          <a:prstGeom prst="wedgeRoundRectCallout">
            <a:avLst>
              <a:gd name="adj1" fmla="val 53397"/>
              <a:gd name="adj2" fmla="val 725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is one of the factors negative?</a:t>
            </a:r>
          </a:p>
        </p:txBody>
      </p:sp>
      <p:sp>
        <p:nvSpPr>
          <p:cNvPr id="13" name="Speech Bubble: Rectangle with Corners Rounded 12">
            <a:extLst>
              <a:ext uri="{FF2B5EF4-FFF2-40B4-BE49-F238E27FC236}">
                <a16:creationId xmlns:a16="http://schemas.microsoft.com/office/drawing/2014/main" id="{E40303F9-85B6-D9FE-F3ED-3A6089364945}"/>
              </a:ext>
            </a:extLst>
          </p:cNvPr>
          <p:cNvSpPr/>
          <p:nvPr/>
        </p:nvSpPr>
        <p:spPr>
          <a:xfrm>
            <a:off x="613904" y="5389859"/>
            <a:ext cx="3210110" cy="821989"/>
          </a:xfrm>
          <a:prstGeom prst="wedgeRoundRectCallout">
            <a:avLst>
              <a:gd name="adj1" fmla="val 79126"/>
              <a:gd name="adj2" fmla="val 319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How were the factors determined?</a:t>
            </a:r>
          </a:p>
        </p:txBody>
      </p:sp>
      <p:sp>
        <p:nvSpPr>
          <p:cNvPr id="4" name="Slide Number Placeholder 3">
            <a:extLst>
              <a:ext uri="{FF2B5EF4-FFF2-40B4-BE49-F238E27FC236}">
                <a16:creationId xmlns:a16="http://schemas.microsoft.com/office/drawing/2014/main" id="{F67AF3F3-CFE1-0737-83EA-641268AE0A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236617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0BD-2F7F-455E-6D38-2A25624AFDEF}"/>
              </a:ext>
            </a:extLst>
          </p:cNvPr>
          <p:cNvSpPr>
            <a:spLocks noGrp="1"/>
          </p:cNvSpPr>
          <p:nvPr>
            <p:ph type="title"/>
          </p:nvPr>
        </p:nvSpPr>
        <p:spPr/>
        <p:txBody>
          <a:bodyPr/>
          <a:lstStyle/>
          <a:p>
            <a:r>
              <a:rPr lang="en-AU" dirty="0"/>
              <a:t>Product, sum, factor (3)</a:t>
            </a:r>
          </a:p>
        </p:txBody>
      </p:sp>
      <p:sp>
        <p:nvSpPr>
          <p:cNvPr id="5" name="Text Placeholder 4">
            <a:extLst>
              <a:ext uri="{FF2B5EF4-FFF2-40B4-BE49-F238E27FC236}">
                <a16:creationId xmlns:a16="http://schemas.microsoft.com/office/drawing/2014/main" id="{929B319E-678F-5474-F4EA-F8B388BC94FD}"/>
              </a:ext>
            </a:extLst>
          </p:cNvPr>
          <p:cNvSpPr>
            <a:spLocks noGrp="1"/>
          </p:cNvSpPr>
          <p:nvPr>
            <p:ph type="body" sz="quarter" idx="18"/>
          </p:nvPr>
        </p:nvSpPr>
        <p:spPr/>
        <p:txBody>
          <a:bodyPr/>
          <a:lstStyle/>
          <a:p>
            <a:r>
              <a:rPr lang="en-AU" dirty="0"/>
              <a:t>Your turn – question 1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459209-A54F-78A8-A1B8-32628BF18A3C}"/>
                  </a:ext>
                </a:extLst>
              </p:cNvPr>
              <p:cNvSpPr>
                <a:spLocks noGrp="1"/>
              </p:cNvSpPr>
              <p:nvPr>
                <p:ph idx="1"/>
              </p:nvPr>
            </p:nvSpPr>
            <p:spPr>
              <a:xfrm>
                <a:off x="280529" y="1672238"/>
                <a:ext cx="5915990" cy="2055447"/>
              </a:xfrm>
            </p:spPr>
            <p:txBody>
              <a:bodyPr/>
              <a:lstStyle/>
              <a:p>
                <a:r>
                  <a:rPr lang="en-AU" sz="1800" b="0" dirty="0"/>
                  <a:t>Find the product, sum and factors for </a:t>
                </a:r>
                <a14:m>
                  <m:oMath xmlns:m="http://schemas.openxmlformats.org/officeDocument/2006/math">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−8</m:t>
                    </m:r>
                    <m:r>
                      <a:rPr lang="en-AU" sz="1800" b="0" i="1" smtClean="0">
                        <a:latin typeface="Cambria Math" panose="02040503050406030204" pitchFamily="18" charset="0"/>
                      </a:rPr>
                      <m:t>𝑥</m:t>
                    </m:r>
                    <m:r>
                      <a:rPr lang="en-AU" sz="1800" b="0" i="1" smtClean="0">
                        <a:latin typeface="Cambria Math" panose="02040503050406030204" pitchFamily="18" charset="0"/>
                      </a:rPr>
                      <m:t>+5</m:t>
                    </m:r>
                  </m:oMath>
                </a14:m>
                <a:r>
                  <a:rPr lang="en-AU" dirty="0"/>
                  <a:t>.</a:t>
                </a:r>
              </a:p>
              <a:p>
                <a:pPr algn="ctr"/>
                <a:endParaRPr lang="en-AU" b="0" dirty="0"/>
              </a:p>
            </p:txBody>
          </p:sp>
        </mc:Choice>
        <mc:Fallback xmlns="">
          <p:sp>
            <p:nvSpPr>
              <p:cNvPr id="3" name="Content Placeholder 2">
                <a:extLst>
                  <a:ext uri="{FF2B5EF4-FFF2-40B4-BE49-F238E27FC236}">
                    <a16:creationId xmlns:a16="http://schemas.microsoft.com/office/drawing/2014/main" id="{ED459209-A54F-78A8-A1B8-32628BF18A3C}"/>
                  </a:ext>
                </a:extLst>
              </p:cNvPr>
              <p:cNvSpPr>
                <a:spLocks noGrp="1" noRot="1" noChangeAspect="1" noMove="1" noResize="1" noEditPoints="1" noAdjustHandles="1" noChangeArrowheads="1" noChangeShapeType="1" noTextEdit="1"/>
              </p:cNvSpPr>
              <p:nvPr>
                <p:ph idx="1"/>
              </p:nvPr>
            </p:nvSpPr>
            <p:spPr>
              <a:xfrm>
                <a:off x="280529" y="1672238"/>
                <a:ext cx="5915990" cy="2055447"/>
              </a:xfrm>
              <a:blipFill>
                <a:blip r:embed="rId3"/>
                <a:stretch>
                  <a:fillRect l="-2371"/>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F67AF3F3-CFE1-0737-83EA-641268AE0A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47294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0BD-2F7F-455E-6D38-2A25624AFDEF}"/>
              </a:ext>
            </a:extLst>
          </p:cNvPr>
          <p:cNvSpPr>
            <a:spLocks noGrp="1"/>
          </p:cNvSpPr>
          <p:nvPr>
            <p:ph type="title"/>
          </p:nvPr>
        </p:nvSpPr>
        <p:spPr/>
        <p:txBody>
          <a:bodyPr/>
          <a:lstStyle/>
          <a:p>
            <a:r>
              <a:rPr lang="en-AU" dirty="0"/>
              <a:t>Product, sum, factor (4)</a:t>
            </a:r>
          </a:p>
        </p:txBody>
      </p:sp>
      <p:sp>
        <p:nvSpPr>
          <p:cNvPr id="5" name="Text Placeholder 4">
            <a:extLst>
              <a:ext uri="{FF2B5EF4-FFF2-40B4-BE49-F238E27FC236}">
                <a16:creationId xmlns:a16="http://schemas.microsoft.com/office/drawing/2014/main" id="{929B319E-678F-5474-F4EA-F8B388BC94FD}"/>
              </a:ext>
            </a:extLst>
          </p:cNvPr>
          <p:cNvSpPr>
            <a:spLocks noGrp="1"/>
          </p:cNvSpPr>
          <p:nvPr>
            <p:ph type="body" sz="quarter" idx="18"/>
          </p:nvPr>
        </p:nvSpPr>
        <p:spPr/>
        <p:txBody>
          <a:bodyPr/>
          <a:lstStyle/>
          <a:p>
            <a:r>
              <a:rPr lang="en-AU" dirty="0"/>
              <a:t>Your turn – solution 1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459209-A54F-78A8-A1B8-32628BF18A3C}"/>
                  </a:ext>
                </a:extLst>
              </p:cNvPr>
              <p:cNvSpPr>
                <a:spLocks noGrp="1"/>
              </p:cNvSpPr>
              <p:nvPr>
                <p:ph idx="1"/>
              </p:nvPr>
            </p:nvSpPr>
            <p:spPr>
              <a:xfrm>
                <a:off x="280529" y="1672239"/>
                <a:ext cx="5915990" cy="1473012"/>
              </a:xfrm>
            </p:spPr>
            <p:txBody>
              <a:bodyPr/>
              <a:lstStyle/>
              <a:p>
                <a:r>
                  <a:rPr lang="en-AU" sz="1800" b="0" dirty="0"/>
                  <a:t>Find the product, sum and factors for </a:t>
                </a:r>
                <a14:m>
                  <m:oMath xmlns:m="http://schemas.openxmlformats.org/officeDocument/2006/math">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−8</m:t>
                    </m:r>
                    <m:r>
                      <a:rPr lang="en-AU" sz="1800" b="0" i="1" smtClean="0">
                        <a:latin typeface="Cambria Math" panose="02040503050406030204" pitchFamily="18" charset="0"/>
                      </a:rPr>
                      <m:t>𝑥</m:t>
                    </m:r>
                    <m:r>
                      <a:rPr lang="en-AU" sz="1800" b="0" i="1" smtClean="0">
                        <a:latin typeface="Cambria Math" panose="02040503050406030204" pitchFamily="18" charset="0"/>
                      </a:rPr>
                      <m:t>+5</m:t>
                    </m:r>
                  </m:oMath>
                </a14:m>
                <a:r>
                  <a:rPr lang="en-AU" dirty="0"/>
                  <a:t>.</a:t>
                </a:r>
              </a:p>
            </p:txBody>
          </p:sp>
        </mc:Choice>
        <mc:Fallback xmlns="">
          <p:sp>
            <p:nvSpPr>
              <p:cNvPr id="3" name="Content Placeholder 2">
                <a:extLst>
                  <a:ext uri="{FF2B5EF4-FFF2-40B4-BE49-F238E27FC236}">
                    <a16:creationId xmlns:a16="http://schemas.microsoft.com/office/drawing/2014/main" id="{ED459209-A54F-78A8-A1B8-32628BF18A3C}"/>
                  </a:ext>
                </a:extLst>
              </p:cNvPr>
              <p:cNvSpPr>
                <a:spLocks noGrp="1" noRot="1" noChangeAspect="1" noMove="1" noResize="1" noEditPoints="1" noAdjustHandles="1" noChangeArrowheads="1" noChangeShapeType="1" noTextEdit="1"/>
              </p:cNvSpPr>
              <p:nvPr>
                <p:ph idx="1"/>
              </p:nvPr>
            </p:nvSpPr>
            <p:spPr>
              <a:xfrm>
                <a:off x="280529" y="1672239"/>
                <a:ext cx="5915990" cy="1473012"/>
              </a:xfrm>
              <a:blipFill>
                <a:blip r:embed="rId3"/>
                <a:stretch>
                  <a:fillRect l="-237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23D3E2-AAB0-1558-0A33-98FFA75F7DD6}"/>
                  </a:ext>
                </a:extLst>
              </p:cNvPr>
              <p:cNvSpPr txBox="1"/>
              <p:nvPr/>
            </p:nvSpPr>
            <p:spPr>
              <a:xfrm>
                <a:off x="2608465" y="2757272"/>
                <a:ext cx="6093228" cy="1015663"/>
              </a:xfrm>
              <a:prstGeom prst="rect">
                <a:avLst/>
              </a:prstGeom>
              <a:noFill/>
            </p:spPr>
            <p:txBody>
              <a:bodyPr wrap="square">
                <a:spAutoFit/>
              </a:bodyPr>
              <a:lstStyle/>
              <a:p>
                <a:pPr algn="ctr"/>
                <a:r>
                  <a:rPr lang="en-AU" sz="2000" dirty="0"/>
                  <a:t>Product </a:t>
                </a:r>
                <a14:m>
                  <m:oMath xmlns:m="http://schemas.openxmlformats.org/officeDocument/2006/math">
                    <m:r>
                      <a:rPr lang="en-AU" sz="2000" b="0" i="1" smtClean="0">
                        <a:latin typeface="Cambria Math" panose="02040503050406030204" pitchFamily="18" charset="0"/>
                      </a:rPr>
                      <m:t>=3×5</m:t>
                    </m:r>
                  </m:oMath>
                </a14:m>
                <a:br>
                  <a:rPr lang="en-AU" sz="2000" b="0" dirty="0"/>
                </a:br>
                <a14:m>
                  <m:oMathPara xmlns:m="http://schemas.openxmlformats.org/officeDocument/2006/math">
                    <m:oMathParaPr>
                      <m:jc m:val="centerGroup"/>
                    </m:oMathParaPr>
                    <m:oMath xmlns:m="http://schemas.openxmlformats.org/officeDocument/2006/math">
                      <m:r>
                        <a:rPr lang="en-AU" sz="2000" b="0" i="0" smtClean="0">
                          <a:latin typeface="Cambria Math" panose="02040503050406030204" pitchFamily="18" charset="0"/>
                        </a:rPr>
                        <m:t>            </m:t>
                      </m:r>
                      <m:r>
                        <m:rPr>
                          <m:aln/>
                        </m:rPr>
                        <a:rPr lang="en-AU" sz="2000" b="0" i="1" smtClean="0">
                          <a:latin typeface="Cambria Math" panose="02040503050406030204" pitchFamily="18" charset="0"/>
                        </a:rPr>
                        <m:t>=</m:t>
                      </m:r>
                      <m:r>
                        <a:rPr lang="en-AU" sz="2000" b="0" i="1" dirty="0" smtClean="0">
                          <a:latin typeface="Cambria Math" panose="02040503050406030204" pitchFamily="18" charset="0"/>
                        </a:rPr>
                        <m:t>15</m:t>
                      </m:r>
                    </m:oMath>
                  </m:oMathPara>
                </a14:m>
                <a:endParaRPr lang="en-AU" sz="2000" b="0" dirty="0"/>
              </a:p>
              <a:p>
                <a:pPr algn="ctr"/>
                <a:r>
                  <a:rPr lang="en-AU" sz="2000" b="0" dirty="0"/>
                  <a:t>Sum  </a:t>
                </a:r>
                <a14:m>
                  <m:oMath xmlns:m="http://schemas.openxmlformats.org/officeDocument/2006/math">
                    <m:r>
                      <a:rPr lang="en-AU" sz="2000" b="0" i="1" smtClean="0">
                        <a:latin typeface="Cambria Math" panose="02040503050406030204" pitchFamily="18" charset="0"/>
                      </a:rPr>
                      <m:t>=−8</m:t>
                    </m:r>
                  </m:oMath>
                </a14:m>
                <a:endParaRPr lang="en-AU" b="0" dirty="0"/>
              </a:p>
            </p:txBody>
          </p:sp>
        </mc:Choice>
        <mc:Fallback xmlns="">
          <p:sp>
            <p:nvSpPr>
              <p:cNvPr id="10" name="TextBox 9">
                <a:extLst>
                  <a:ext uri="{FF2B5EF4-FFF2-40B4-BE49-F238E27FC236}">
                    <a16:creationId xmlns:a16="http://schemas.microsoft.com/office/drawing/2014/main" id="{7623D3E2-AAB0-1558-0A33-98FFA75F7DD6}"/>
                  </a:ext>
                </a:extLst>
              </p:cNvPr>
              <p:cNvSpPr txBox="1">
                <a:spLocks noRot="1" noChangeAspect="1" noMove="1" noResize="1" noEditPoints="1" noAdjustHandles="1" noChangeArrowheads="1" noChangeShapeType="1" noTextEdit="1"/>
              </p:cNvSpPr>
              <p:nvPr/>
            </p:nvSpPr>
            <p:spPr>
              <a:xfrm>
                <a:off x="2608465" y="2757272"/>
                <a:ext cx="6093228" cy="1015663"/>
              </a:xfrm>
              <a:prstGeom prst="rect">
                <a:avLst/>
              </a:prstGeom>
              <a:blipFill>
                <a:blip r:embed="rId5"/>
                <a:stretch>
                  <a:fillRect t="-3593" b="-8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D3A8F97B-7B28-246F-196F-F5B09F91762A}"/>
                  </a:ext>
                </a:extLst>
              </p:cNvPr>
              <p:cNvGraphicFramePr>
                <a:graphicFrameLocks noGrp="1"/>
              </p:cNvGraphicFramePr>
              <p:nvPr>
                <p:extLst>
                  <p:ext uri="{D42A27DB-BD31-4B8C-83A1-F6EECF244321}">
                    <p14:modId xmlns:p14="http://schemas.microsoft.com/office/powerpoint/2010/main" val="2366842368"/>
                  </p:ext>
                </p:extLst>
              </p:nvPr>
            </p:nvGraphicFramePr>
            <p:xfrm>
              <a:off x="3211224" y="4131988"/>
              <a:ext cx="5764010" cy="1107440"/>
            </p:xfrm>
            <a:graphic>
              <a:graphicData uri="http://schemas.openxmlformats.org/drawingml/2006/table">
                <a:tbl>
                  <a:tblPr firstRow="1" bandRow="1">
                    <a:tableStyleId>{5C22544A-7EE6-4342-B048-85BDC9FD1C3A}</a:tableStyleId>
                  </a:tblPr>
                  <a:tblGrid>
                    <a:gridCol w="1115810">
                      <a:extLst>
                        <a:ext uri="{9D8B030D-6E8A-4147-A177-3AD203B41FA5}">
                          <a16:colId xmlns:a16="http://schemas.microsoft.com/office/drawing/2014/main" val="2150430033"/>
                        </a:ext>
                      </a:extLst>
                    </a:gridCol>
                    <a:gridCol w="1209675">
                      <a:extLst>
                        <a:ext uri="{9D8B030D-6E8A-4147-A177-3AD203B41FA5}">
                          <a16:colId xmlns:a16="http://schemas.microsoft.com/office/drawing/2014/main" val="3242496177"/>
                        </a:ext>
                      </a:extLst>
                    </a:gridCol>
                    <a:gridCol w="1752600">
                      <a:extLst>
                        <a:ext uri="{9D8B030D-6E8A-4147-A177-3AD203B41FA5}">
                          <a16:colId xmlns:a16="http://schemas.microsoft.com/office/drawing/2014/main" val="3916122213"/>
                        </a:ext>
                      </a:extLst>
                    </a:gridCol>
                    <a:gridCol w="1685925">
                      <a:extLst>
                        <a:ext uri="{9D8B030D-6E8A-4147-A177-3AD203B41FA5}">
                          <a16:colId xmlns:a16="http://schemas.microsoft.com/office/drawing/2014/main" val="828215397"/>
                        </a:ext>
                      </a:extLst>
                    </a:gridCol>
                  </a:tblGrid>
                  <a:tr h="0">
                    <a:tc>
                      <a:txBody>
                        <a:bodyPr/>
                        <a:lstStyle/>
                        <a:p>
                          <a:pPr algn="l"/>
                          <a:r>
                            <a:rPr lang="en-AU" b="0" dirty="0"/>
                            <a:t>Factor 1</a:t>
                          </a:r>
                        </a:p>
                      </a:txBody>
                      <a:tcPr/>
                    </a:tc>
                    <a:tc>
                      <a:txBody>
                        <a:bodyPr/>
                        <a:lstStyle/>
                        <a:p>
                          <a:pPr algn="l"/>
                          <a:r>
                            <a:rPr lang="en-AU" b="0" dirty="0"/>
                            <a:t>Factor 2</a:t>
                          </a:r>
                        </a:p>
                      </a:txBody>
                      <a:tcPr/>
                    </a:tc>
                    <a:tc>
                      <a:txBody>
                        <a:bodyPr/>
                        <a:lstStyle/>
                        <a:p>
                          <a:pPr algn="l"/>
                          <a:r>
                            <a:rPr lang="en-AU" b="0" dirty="0"/>
                            <a:t>Product</a:t>
                          </a:r>
                        </a:p>
                      </a:txBody>
                      <a:tcPr/>
                    </a:tc>
                    <a:tc>
                      <a:txBody>
                        <a:bodyPr/>
                        <a:lstStyle/>
                        <a:p>
                          <a:pPr algn="l"/>
                          <a:r>
                            <a:rPr lang="en-AU" b="0" dirty="0"/>
                            <a:t>Sum</a:t>
                          </a:r>
                        </a:p>
                      </a:txBody>
                      <a:tcPr/>
                    </a:tc>
                    <a:extLst>
                      <a:ext uri="{0D108BD9-81ED-4DB2-BD59-A6C34878D82A}">
                        <a16:rowId xmlns:a16="http://schemas.microsoft.com/office/drawing/2014/main" val="3739406093"/>
                      </a:ext>
                    </a:extLst>
                  </a:tr>
                  <a:tr h="370840">
                    <a:tc>
                      <a:txBody>
                        <a:bodyPr/>
                        <a:lstStyle/>
                        <a:p>
                          <a:pPr algn="l"/>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3</m:t>
                                </m:r>
                              </m:oMath>
                            </m:oMathPara>
                          </a14:m>
                          <a:endParaRPr lang="en-AU" b="0" dirty="0"/>
                        </a:p>
                      </a:txBody>
                      <a:tcPr/>
                    </a:tc>
                    <a:tc>
                      <a:txBody>
                        <a:bodyPr/>
                        <a:lstStyle/>
                        <a:p>
                          <a:pPr algn="l"/>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5</m:t>
                                </m:r>
                              </m:oMath>
                            </m:oMathPara>
                          </a14:m>
                          <a:endParaRPr lang="en-AU" b="0" dirty="0"/>
                        </a:p>
                      </a:txBody>
                      <a:tcPr/>
                    </a:tc>
                    <a:tc>
                      <a:txBody>
                        <a:bodyPr/>
                        <a:lstStyle/>
                        <a:p>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3</m:t>
                                </m:r>
                                <m:r>
                                  <a:rPr lang="en-AU" b="0" smtClean="0">
                                    <a:latin typeface="Cambria Math" panose="02040503050406030204" pitchFamily="18" charset="0"/>
                                  </a:rPr>
                                  <m:t>×</m:t>
                                </m:r>
                                <m:r>
                                  <a:rPr lang="en-AU" b="0" i="0" smtClean="0">
                                    <a:latin typeface="Cambria Math" panose="02040503050406030204" pitchFamily="18" charset="0"/>
                                  </a:rPr>
                                  <m:t>5</m:t>
                                </m:r>
                                <m:r>
                                  <a:rPr lang="en-AU" b="0" smtClean="0">
                                    <a:latin typeface="Cambria Math" panose="02040503050406030204" pitchFamily="18" charset="0"/>
                                  </a:rPr>
                                  <m:t>=</m:t>
                                </m:r>
                                <m:r>
                                  <a:rPr lang="en-AU" b="0" i="0" smtClean="0">
                                    <a:latin typeface="Cambria Math" panose="02040503050406030204" pitchFamily="18" charset="0"/>
                                  </a:rPr>
                                  <m:t>15</m:t>
                                </m:r>
                              </m:oMath>
                            </m:oMathPara>
                          </a14:m>
                          <a:endParaRPr lang="en-AU" b="0" dirty="0"/>
                        </a:p>
                      </a:txBody>
                      <a:tcPr/>
                    </a:tc>
                    <a:tc>
                      <a:txBody>
                        <a:bodyPr/>
                        <a:lstStyle/>
                        <a:p>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3</m:t>
                                </m:r>
                                <m:r>
                                  <a:rPr lang="en-AU" b="0" smtClean="0">
                                    <a:latin typeface="Cambria Math" panose="02040503050406030204" pitchFamily="18" charset="0"/>
                                  </a:rPr>
                                  <m:t>+</m:t>
                                </m:r>
                                <m:r>
                                  <a:rPr lang="en-AU" b="0" i="0" smtClean="0">
                                    <a:latin typeface="Cambria Math" panose="02040503050406030204" pitchFamily="18" charset="0"/>
                                  </a:rPr>
                                  <m:t>5</m:t>
                                </m:r>
                                <m:r>
                                  <a:rPr lang="en-AU" b="0" smtClean="0">
                                    <a:latin typeface="Cambria Math" panose="02040503050406030204" pitchFamily="18" charset="0"/>
                                  </a:rPr>
                                  <m:t>≠−</m:t>
                                </m:r>
                                <m:r>
                                  <a:rPr lang="en-AU" b="0" i="0" smtClean="0">
                                    <a:latin typeface="Cambria Math" panose="02040503050406030204" pitchFamily="18" charset="0"/>
                                  </a:rPr>
                                  <m:t>8</m:t>
                                </m:r>
                              </m:oMath>
                            </m:oMathPara>
                          </a14:m>
                          <a:endParaRPr lang="en-AU" b="0" dirty="0"/>
                        </a:p>
                      </a:txBody>
                      <a:tcPr/>
                    </a:tc>
                    <a:extLst>
                      <a:ext uri="{0D108BD9-81ED-4DB2-BD59-A6C34878D82A}">
                        <a16:rowId xmlns:a16="http://schemas.microsoft.com/office/drawing/2014/main" val="3853376097"/>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−3</m:t>
                                </m:r>
                              </m:oMath>
                            </m:oMathPara>
                          </a14:m>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m:t>
                                </m:r>
                                <m:r>
                                  <a:rPr lang="en-AU" b="0" i="0" smtClean="0">
                                    <a:latin typeface="Cambria Math" panose="02040503050406030204" pitchFamily="18" charset="0"/>
                                  </a:rPr>
                                  <m:t>5</m:t>
                                </m:r>
                              </m:oMath>
                            </m:oMathPara>
                          </a14:m>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−3</m:t>
                                </m:r>
                                <m:r>
                                  <a:rPr lang="en-AU" b="0" smtClean="0">
                                    <a:latin typeface="Cambria Math" panose="02040503050406030204" pitchFamily="18" charset="0"/>
                                  </a:rPr>
                                  <m:t>×−</m:t>
                                </m:r>
                                <m:r>
                                  <a:rPr lang="en-AU" b="0" i="0" smtClean="0">
                                    <a:latin typeface="Cambria Math" panose="02040503050406030204" pitchFamily="18" charset="0"/>
                                  </a:rPr>
                                  <m:t>5</m:t>
                                </m:r>
                                <m:r>
                                  <a:rPr lang="en-AU" b="0" smtClean="0">
                                    <a:latin typeface="Cambria Math" panose="02040503050406030204" pitchFamily="18" charset="0"/>
                                  </a:rPr>
                                  <m:t>=</m:t>
                                </m:r>
                                <m:r>
                                  <a:rPr lang="en-AU" b="0" i="0" smtClean="0">
                                    <a:latin typeface="Cambria Math" panose="02040503050406030204" pitchFamily="18" charset="0"/>
                                  </a:rPr>
                                  <m:t>15</m:t>
                                </m:r>
                              </m:oMath>
                            </m:oMathPara>
                          </a14:m>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−3</m:t>
                                </m:r>
                                <m:r>
                                  <a:rPr lang="en-AU" b="0" i="1" smtClean="0">
                                    <a:latin typeface="Cambria Math" panose="02040503050406030204" pitchFamily="18" charset="0"/>
                                  </a:rPr>
                                  <m:t>−5</m:t>
                                </m:r>
                                <m:r>
                                  <a:rPr lang="en-AU" b="0" i="0" smtClean="0">
                                    <a:latin typeface="Cambria Math" panose="02040503050406030204" pitchFamily="18" charset="0"/>
                                  </a:rPr>
                                  <m:t>=</m:t>
                                </m:r>
                                <m:r>
                                  <a:rPr lang="en-AU" b="0" smtClean="0">
                                    <a:latin typeface="Cambria Math" panose="02040503050406030204" pitchFamily="18" charset="0"/>
                                  </a:rPr>
                                  <m:t>−</m:t>
                                </m:r>
                                <m:r>
                                  <a:rPr lang="en-AU" b="0" i="0" smtClean="0">
                                    <a:latin typeface="Cambria Math" panose="02040503050406030204" pitchFamily="18" charset="0"/>
                                  </a:rPr>
                                  <m:t>8</m:t>
                                </m:r>
                              </m:oMath>
                            </m:oMathPara>
                          </a14:m>
                          <a:endParaRPr lang="en-AU" dirty="0"/>
                        </a:p>
                      </a:txBody>
                      <a:tcPr/>
                    </a:tc>
                    <a:extLst>
                      <a:ext uri="{0D108BD9-81ED-4DB2-BD59-A6C34878D82A}">
                        <a16:rowId xmlns:a16="http://schemas.microsoft.com/office/drawing/2014/main" val="3632024133"/>
                      </a:ext>
                    </a:extLst>
                  </a:tr>
                </a:tbl>
              </a:graphicData>
            </a:graphic>
          </p:graphicFrame>
        </mc:Choice>
        <mc:Fallback xmlns="">
          <p:graphicFrame>
            <p:nvGraphicFramePr>
              <p:cNvPr id="7" name="Table 6">
                <a:extLst>
                  <a:ext uri="{FF2B5EF4-FFF2-40B4-BE49-F238E27FC236}">
                    <a16:creationId xmlns:a16="http://schemas.microsoft.com/office/drawing/2014/main" id="{D3A8F97B-7B28-246F-196F-F5B09F91762A}"/>
                  </a:ext>
                </a:extLst>
              </p:cNvPr>
              <p:cNvGraphicFramePr>
                <a:graphicFrameLocks noGrp="1"/>
              </p:cNvGraphicFramePr>
              <p:nvPr>
                <p:extLst>
                  <p:ext uri="{D42A27DB-BD31-4B8C-83A1-F6EECF244321}">
                    <p14:modId xmlns:p14="http://schemas.microsoft.com/office/powerpoint/2010/main" val="2366842368"/>
                  </p:ext>
                </p:extLst>
              </p:nvPr>
            </p:nvGraphicFramePr>
            <p:xfrm>
              <a:off x="3211224" y="4131988"/>
              <a:ext cx="5764010" cy="1107440"/>
            </p:xfrm>
            <a:graphic>
              <a:graphicData uri="http://schemas.openxmlformats.org/drawingml/2006/table">
                <a:tbl>
                  <a:tblPr firstRow="1" bandRow="1">
                    <a:tableStyleId>{5C22544A-7EE6-4342-B048-85BDC9FD1C3A}</a:tableStyleId>
                  </a:tblPr>
                  <a:tblGrid>
                    <a:gridCol w="1115810">
                      <a:extLst>
                        <a:ext uri="{9D8B030D-6E8A-4147-A177-3AD203B41FA5}">
                          <a16:colId xmlns:a16="http://schemas.microsoft.com/office/drawing/2014/main" val="2150430033"/>
                        </a:ext>
                      </a:extLst>
                    </a:gridCol>
                    <a:gridCol w="1209675">
                      <a:extLst>
                        <a:ext uri="{9D8B030D-6E8A-4147-A177-3AD203B41FA5}">
                          <a16:colId xmlns:a16="http://schemas.microsoft.com/office/drawing/2014/main" val="3242496177"/>
                        </a:ext>
                      </a:extLst>
                    </a:gridCol>
                    <a:gridCol w="1752600">
                      <a:extLst>
                        <a:ext uri="{9D8B030D-6E8A-4147-A177-3AD203B41FA5}">
                          <a16:colId xmlns:a16="http://schemas.microsoft.com/office/drawing/2014/main" val="3916122213"/>
                        </a:ext>
                      </a:extLst>
                    </a:gridCol>
                    <a:gridCol w="1685925">
                      <a:extLst>
                        <a:ext uri="{9D8B030D-6E8A-4147-A177-3AD203B41FA5}">
                          <a16:colId xmlns:a16="http://schemas.microsoft.com/office/drawing/2014/main" val="828215397"/>
                        </a:ext>
                      </a:extLst>
                    </a:gridCol>
                  </a:tblGrid>
                  <a:tr h="365760">
                    <a:tc>
                      <a:txBody>
                        <a:bodyPr/>
                        <a:lstStyle/>
                        <a:p>
                          <a:pPr algn="l"/>
                          <a:r>
                            <a:rPr lang="en-AU" b="0" dirty="0"/>
                            <a:t>Factor 1</a:t>
                          </a:r>
                        </a:p>
                      </a:txBody>
                      <a:tcPr/>
                    </a:tc>
                    <a:tc>
                      <a:txBody>
                        <a:bodyPr/>
                        <a:lstStyle/>
                        <a:p>
                          <a:pPr algn="l"/>
                          <a:r>
                            <a:rPr lang="en-AU" b="0" dirty="0"/>
                            <a:t>Factor 2</a:t>
                          </a:r>
                        </a:p>
                      </a:txBody>
                      <a:tcPr/>
                    </a:tc>
                    <a:tc>
                      <a:txBody>
                        <a:bodyPr/>
                        <a:lstStyle/>
                        <a:p>
                          <a:pPr algn="l"/>
                          <a:r>
                            <a:rPr lang="en-AU" b="0" dirty="0"/>
                            <a:t>Product</a:t>
                          </a:r>
                        </a:p>
                      </a:txBody>
                      <a:tcPr/>
                    </a:tc>
                    <a:tc>
                      <a:txBody>
                        <a:bodyPr/>
                        <a:lstStyle/>
                        <a:p>
                          <a:pPr algn="l"/>
                          <a:r>
                            <a:rPr lang="en-AU" b="0" dirty="0"/>
                            <a:t>Sum</a:t>
                          </a:r>
                        </a:p>
                      </a:txBody>
                      <a:tcPr/>
                    </a:tc>
                    <a:extLst>
                      <a:ext uri="{0D108BD9-81ED-4DB2-BD59-A6C34878D82A}">
                        <a16:rowId xmlns:a16="http://schemas.microsoft.com/office/drawing/2014/main" val="3739406093"/>
                      </a:ext>
                    </a:extLst>
                  </a:tr>
                  <a:tr h="370840">
                    <a:tc>
                      <a:txBody>
                        <a:bodyPr/>
                        <a:lstStyle/>
                        <a:p>
                          <a:endParaRPr lang="en-US"/>
                        </a:p>
                      </a:txBody>
                      <a:tcPr>
                        <a:blipFill>
                          <a:blip r:embed="rId6"/>
                          <a:stretch>
                            <a:fillRect l="-546" t="-104839" r="-419672" b="-101613"/>
                          </a:stretch>
                        </a:blipFill>
                      </a:tcPr>
                    </a:tc>
                    <a:tc>
                      <a:txBody>
                        <a:bodyPr/>
                        <a:lstStyle/>
                        <a:p>
                          <a:endParaRPr lang="en-US"/>
                        </a:p>
                      </a:txBody>
                      <a:tcPr>
                        <a:blipFill>
                          <a:blip r:embed="rId6"/>
                          <a:stretch>
                            <a:fillRect l="-92462" t="-104839" r="-285930" b="-101613"/>
                          </a:stretch>
                        </a:blipFill>
                      </a:tcPr>
                    </a:tc>
                    <a:tc>
                      <a:txBody>
                        <a:bodyPr/>
                        <a:lstStyle/>
                        <a:p>
                          <a:endParaRPr lang="en-US"/>
                        </a:p>
                      </a:txBody>
                      <a:tcPr>
                        <a:blipFill>
                          <a:blip r:embed="rId6"/>
                          <a:stretch>
                            <a:fillRect l="-132986" t="-104839" r="-97569" b="-101613"/>
                          </a:stretch>
                        </a:blipFill>
                      </a:tcPr>
                    </a:tc>
                    <a:tc>
                      <a:txBody>
                        <a:bodyPr/>
                        <a:lstStyle/>
                        <a:p>
                          <a:endParaRPr lang="en-US"/>
                        </a:p>
                      </a:txBody>
                      <a:tcPr>
                        <a:blipFill>
                          <a:blip r:embed="rId6"/>
                          <a:stretch>
                            <a:fillRect l="-242238" t="-104839" r="-1444" b="-101613"/>
                          </a:stretch>
                        </a:blipFill>
                      </a:tcPr>
                    </a:tc>
                    <a:extLst>
                      <a:ext uri="{0D108BD9-81ED-4DB2-BD59-A6C34878D82A}">
                        <a16:rowId xmlns:a16="http://schemas.microsoft.com/office/drawing/2014/main" val="3853376097"/>
                      </a:ext>
                    </a:extLst>
                  </a:tr>
                  <a:tr h="370840">
                    <a:tc>
                      <a:txBody>
                        <a:bodyPr/>
                        <a:lstStyle/>
                        <a:p>
                          <a:endParaRPr lang="en-US"/>
                        </a:p>
                      </a:txBody>
                      <a:tcPr>
                        <a:blipFill>
                          <a:blip r:embed="rId6"/>
                          <a:stretch>
                            <a:fillRect l="-546" t="-208197" r="-419672" b="-3279"/>
                          </a:stretch>
                        </a:blipFill>
                      </a:tcPr>
                    </a:tc>
                    <a:tc>
                      <a:txBody>
                        <a:bodyPr/>
                        <a:lstStyle/>
                        <a:p>
                          <a:endParaRPr lang="en-US"/>
                        </a:p>
                      </a:txBody>
                      <a:tcPr>
                        <a:blipFill>
                          <a:blip r:embed="rId6"/>
                          <a:stretch>
                            <a:fillRect l="-92462" t="-208197" r="-285930" b="-3279"/>
                          </a:stretch>
                        </a:blipFill>
                      </a:tcPr>
                    </a:tc>
                    <a:tc>
                      <a:txBody>
                        <a:bodyPr/>
                        <a:lstStyle/>
                        <a:p>
                          <a:endParaRPr lang="en-US"/>
                        </a:p>
                      </a:txBody>
                      <a:tcPr>
                        <a:blipFill>
                          <a:blip r:embed="rId6"/>
                          <a:stretch>
                            <a:fillRect l="-132986" t="-208197" r="-97569" b="-3279"/>
                          </a:stretch>
                        </a:blipFill>
                      </a:tcPr>
                    </a:tc>
                    <a:tc>
                      <a:txBody>
                        <a:bodyPr/>
                        <a:lstStyle/>
                        <a:p>
                          <a:endParaRPr lang="en-US"/>
                        </a:p>
                      </a:txBody>
                      <a:tcPr>
                        <a:blipFill>
                          <a:blip r:embed="rId6"/>
                          <a:stretch>
                            <a:fillRect l="-242238" t="-208197" r="-1444" b="-3279"/>
                          </a:stretch>
                        </a:blipFill>
                      </a:tcPr>
                    </a:tc>
                    <a:extLst>
                      <a:ext uri="{0D108BD9-81ED-4DB2-BD59-A6C34878D82A}">
                        <a16:rowId xmlns:a16="http://schemas.microsoft.com/office/drawing/2014/main" val="3632024133"/>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FA0963D-7EA5-43B2-C506-06F29ECFAF14}"/>
                  </a:ext>
                </a:extLst>
              </p:cNvPr>
              <p:cNvSpPr txBox="1"/>
              <p:nvPr/>
            </p:nvSpPr>
            <p:spPr>
              <a:xfrm>
                <a:off x="3046615" y="5413815"/>
                <a:ext cx="6093228" cy="461665"/>
              </a:xfrm>
              <a:prstGeom prst="rect">
                <a:avLst/>
              </a:prstGeom>
              <a:noFill/>
            </p:spPr>
            <p:txBody>
              <a:bodyPr wrap="square">
                <a:spAutoFit/>
              </a:bodyPr>
              <a:lstStyle/>
              <a:p>
                <a:pPr algn="ctr"/>
                <a:r>
                  <a:rPr lang="en-AU" b="0" dirty="0"/>
                  <a:t>Factors </a:t>
                </a:r>
                <a14:m>
                  <m:oMath xmlns:m="http://schemas.openxmlformats.org/officeDocument/2006/math">
                    <m:r>
                      <a:rPr lang="en-AU" b="0" i="1" smtClean="0">
                        <a:latin typeface="Cambria Math" panose="02040503050406030204" pitchFamily="18" charset="0"/>
                      </a:rPr>
                      <m:t>=−3, −5</m:t>
                    </m:r>
                  </m:oMath>
                </a14:m>
                <a:endParaRPr lang="en-AU" b="0" dirty="0"/>
              </a:p>
            </p:txBody>
          </p:sp>
        </mc:Choice>
        <mc:Fallback xmlns="">
          <p:sp>
            <p:nvSpPr>
              <p:cNvPr id="8" name="TextBox 7">
                <a:extLst>
                  <a:ext uri="{FF2B5EF4-FFF2-40B4-BE49-F238E27FC236}">
                    <a16:creationId xmlns:a16="http://schemas.microsoft.com/office/drawing/2014/main" id="{CFA0963D-7EA5-43B2-C506-06F29ECFAF14}"/>
                  </a:ext>
                </a:extLst>
              </p:cNvPr>
              <p:cNvSpPr txBox="1">
                <a:spLocks noRot="1" noChangeAspect="1" noMove="1" noResize="1" noEditPoints="1" noAdjustHandles="1" noChangeArrowheads="1" noChangeShapeType="1" noTextEdit="1"/>
              </p:cNvSpPr>
              <p:nvPr/>
            </p:nvSpPr>
            <p:spPr>
              <a:xfrm>
                <a:off x="3046615" y="5413815"/>
                <a:ext cx="6093228" cy="461665"/>
              </a:xfrm>
              <a:prstGeom prst="rect">
                <a:avLst/>
              </a:prstGeom>
              <a:blipFill>
                <a:blip r:embed="rId4"/>
                <a:stretch>
                  <a:fillRect t="-10526" b="-2894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67AF3F3-CFE1-0737-83EA-641268AE0A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91856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28029AC0-4C90-9D71-0690-1041C914BAC6}"/>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1DF3-079E-465B-AE90-531333843D33}"/>
              </a:ext>
            </a:extLst>
          </p:cNvPr>
          <p:cNvSpPr>
            <a:spLocks noGrp="1"/>
          </p:cNvSpPr>
          <p:nvPr>
            <p:ph type="title"/>
          </p:nvPr>
        </p:nvSpPr>
        <p:spPr/>
        <p:txBody>
          <a:bodyPr/>
          <a:lstStyle/>
          <a:p>
            <a:r>
              <a:rPr lang="en-AU" dirty="0"/>
              <a:t>Factorise (1)	</a:t>
            </a:r>
          </a:p>
        </p:txBody>
      </p:sp>
      <p:sp>
        <p:nvSpPr>
          <p:cNvPr id="5" name="Text Placeholder 4">
            <a:extLst>
              <a:ext uri="{FF2B5EF4-FFF2-40B4-BE49-F238E27FC236}">
                <a16:creationId xmlns:a16="http://schemas.microsoft.com/office/drawing/2014/main" id="{D34E56A4-9480-CEFE-D959-0E286F29DE43}"/>
              </a:ext>
            </a:extLst>
          </p:cNvPr>
          <p:cNvSpPr>
            <a:spLocks noGrp="1"/>
          </p:cNvSpPr>
          <p:nvPr>
            <p:ph type="body" sz="quarter" idx="18"/>
          </p:nvPr>
        </p:nvSpPr>
        <p:spPr/>
        <p:txBody>
          <a:bodyPr/>
          <a:lstStyle/>
          <a:p>
            <a:r>
              <a:rPr lang="en-AU"/>
              <a:t>Factorise</a:t>
            </a:r>
            <a:endParaRPr lang="en-AU"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3DB0DAB-F41C-58D6-0510-67A36E85436F}"/>
                  </a:ext>
                </a:extLst>
              </p:cNvPr>
              <p:cNvSpPr txBox="1"/>
              <p:nvPr/>
            </p:nvSpPr>
            <p:spPr>
              <a:xfrm>
                <a:off x="508384" y="2338492"/>
                <a:ext cx="3108959" cy="74814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𝑥</m:t>
                          </m:r>
                        </m:e>
                        <m:sup>
                          <m:r>
                            <a:rPr lang="en-AU" sz="3600" b="0" i="1" smtClean="0">
                              <a:latin typeface="Cambria Math" panose="02040503050406030204" pitchFamily="18" charset="0"/>
                            </a:rPr>
                            <m:t>2</m:t>
                          </m:r>
                        </m:sup>
                      </m:sSup>
                      <m:r>
                        <a:rPr lang="en-AU" sz="3600" b="0" i="1" smtClean="0">
                          <a:latin typeface="Cambria Math" panose="02040503050406030204" pitchFamily="18" charset="0"/>
                        </a:rPr>
                        <m:t>−6</m:t>
                      </m:r>
                      <m:r>
                        <a:rPr lang="en-AU" sz="3600" b="0" i="1" smtClean="0">
                          <a:latin typeface="Cambria Math" panose="02040503050406030204" pitchFamily="18" charset="0"/>
                        </a:rPr>
                        <m:t>𝑥</m:t>
                      </m:r>
                      <m:r>
                        <a:rPr lang="en-AU" sz="3600" b="0" i="1" smtClean="0">
                          <a:latin typeface="Cambria Math" panose="02040503050406030204" pitchFamily="18" charset="0"/>
                        </a:rPr>
                        <m:t>+8</m:t>
                      </m:r>
                    </m:oMath>
                  </m:oMathPara>
                </a14:m>
                <a:endParaRPr lang="en-AU" sz="3600" dirty="0"/>
              </a:p>
            </p:txBody>
          </p:sp>
        </mc:Choice>
        <mc:Fallback xmlns="">
          <p:sp>
            <p:nvSpPr>
              <p:cNvPr id="6" name="TextBox 5">
                <a:extLst>
                  <a:ext uri="{FF2B5EF4-FFF2-40B4-BE49-F238E27FC236}">
                    <a16:creationId xmlns:a16="http://schemas.microsoft.com/office/drawing/2014/main" id="{F3DB0DAB-F41C-58D6-0510-67A36E85436F}"/>
                  </a:ext>
                </a:extLst>
              </p:cNvPr>
              <p:cNvSpPr txBox="1">
                <a:spLocks noRot="1" noChangeAspect="1" noMove="1" noResize="1" noEditPoints="1" noAdjustHandles="1" noChangeArrowheads="1" noChangeShapeType="1" noTextEdit="1"/>
              </p:cNvSpPr>
              <p:nvPr/>
            </p:nvSpPr>
            <p:spPr>
              <a:xfrm>
                <a:off x="508384" y="2338492"/>
                <a:ext cx="3108959" cy="748145"/>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857995-38E3-7E38-5E28-C5E7D5F7EF1C}"/>
                  </a:ext>
                </a:extLst>
              </p:cNvPr>
              <p:cNvSpPr txBox="1"/>
              <p:nvPr/>
            </p:nvSpPr>
            <p:spPr>
              <a:xfrm>
                <a:off x="874144" y="3290299"/>
                <a:ext cx="2743199"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3600" i="1">
                          <a:latin typeface="Cambria Math" panose="02040503050406030204" pitchFamily="18" charset="0"/>
                        </a:rPr>
                        <m:t>=(</m:t>
                      </m:r>
                      <m:r>
                        <a:rPr lang="en-AU" sz="3600" i="1">
                          <a:latin typeface="Cambria Math" panose="02040503050406030204" pitchFamily="18" charset="0"/>
                        </a:rPr>
                        <m:t>𝑥</m:t>
                      </m:r>
                      <m:r>
                        <a:rPr lang="en-AU" sz="3600" i="1">
                          <a:latin typeface="Cambria Math" panose="02040503050406030204" pitchFamily="18" charset="0"/>
                        </a:rPr>
                        <m:t>−4)(</m:t>
                      </m:r>
                      <m:r>
                        <a:rPr lang="en-AU" sz="3600" i="1">
                          <a:latin typeface="Cambria Math" panose="02040503050406030204" pitchFamily="18" charset="0"/>
                        </a:rPr>
                        <m:t>𝑥</m:t>
                      </m:r>
                      <m:r>
                        <a:rPr lang="en-AU" sz="3600" i="1">
                          <a:latin typeface="Cambria Math" panose="02040503050406030204" pitchFamily="18" charset="0"/>
                        </a:rPr>
                        <m:t>−2)</m:t>
                      </m:r>
                    </m:oMath>
                  </m:oMathPara>
                </a14:m>
                <a:endParaRPr lang="en-AU" sz="3600" i="1" dirty="0">
                  <a:latin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92857995-38E3-7E38-5E28-C5E7D5F7EF1C}"/>
                  </a:ext>
                </a:extLst>
              </p:cNvPr>
              <p:cNvSpPr txBox="1">
                <a:spLocks noRot="1" noChangeAspect="1" noMove="1" noResize="1" noEditPoints="1" noAdjustHandles="1" noChangeArrowheads="1" noChangeShapeType="1" noTextEdit="1"/>
              </p:cNvSpPr>
              <p:nvPr/>
            </p:nvSpPr>
            <p:spPr>
              <a:xfrm>
                <a:off x="874144" y="3290299"/>
                <a:ext cx="2743199" cy="914400"/>
              </a:xfrm>
              <a:prstGeom prst="rect">
                <a:avLst/>
              </a:prstGeom>
              <a:blipFill>
                <a:blip r:embed="rId3"/>
                <a:stretch>
                  <a:fillRect r="-20444"/>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406D7FE6-1BA7-EA41-5242-1F02C2D46C8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417274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1DF3-079E-465B-AE90-531333843D33}"/>
              </a:ext>
            </a:extLst>
          </p:cNvPr>
          <p:cNvSpPr>
            <a:spLocks noGrp="1"/>
          </p:cNvSpPr>
          <p:nvPr>
            <p:ph type="title"/>
          </p:nvPr>
        </p:nvSpPr>
        <p:spPr/>
        <p:txBody>
          <a:bodyPr/>
          <a:lstStyle/>
          <a:p>
            <a:r>
              <a:rPr lang="en-AU" dirty="0"/>
              <a:t>Factorise (2)	</a:t>
            </a:r>
          </a:p>
        </p:txBody>
      </p:sp>
      <p:sp>
        <p:nvSpPr>
          <p:cNvPr id="5" name="Text Placeholder 4">
            <a:extLst>
              <a:ext uri="{FF2B5EF4-FFF2-40B4-BE49-F238E27FC236}">
                <a16:creationId xmlns:a16="http://schemas.microsoft.com/office/drawing/2014/main" id="{D34E56A4-9480-CEFE-D959-0E286F29DE43}"/>
              </a:ext>
            </a:extLst>
          </p:cNvPr>
          <p:cNvSpPr>
            <a:spLocks noGrp="1"/>
          </p:cNvSpPr>
          <p:nvPr>
            <p:ph type="body" sz="quarter" idx="18"/>
          </p:nvPr>
        </p:nvSpPr>
        <p:spPr/>
        <p:txBody>
          <a:bodyPr/>
          <a:lstStyle/>
          <a:p>
            <a:r>
              <a:rPr lang="en-AU" dirty="0"/>
              <a:t>Factorise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3DB0DAB-F41C-58D6-0510-67A36E85436F}"/>
                  </a:ext>
                </a:extLst>
              </p:cNvPr>
              <p:cNvSpPr txBox="1"/>
              <p:nvPr/>
            </p:nvSpPr>
            <p:spPr>
              <a:xfrm>
                <a:off x="508384" y="2338492"/>
                <a:ext cx="3108959" cy="74814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𝑥</m:t>
                          </m:r>
                        </m:e>
                        <m:sup>
                          <m:r>
                            <a:rPr lang="en-AU" sz="3600" b="0" i="1" smtClean="0">
                              <a:latin typeface="Cambria Math" panose="02040503050406030204" pitchFamily="18" charset="0"/>
                            </a:rPr>
                            <m:t>2</m:t>
                          </m:r>
                        </m:sup>
                      </m:sSup>
                      <m:r>
                        <a:rPr lang="en-AU" sz="3600" b="0" i="1" smtClean="0">
                          <a:latin typeface="Cambria Math" panose="02040503050406030204" pitchFamily="18" charset="0"/>
                        </a:rPr>
                        <m:t>−6</m:t>
                      </m:r>
                      <m:r>
                        <a:rPr lang="en-AU" sz="3600" b="0" i="1" smtClean="0">
                          <a:latin typeface="Cambria Math" panose="02040503050406030204" pitchFamily="18" charset="0"/>
                        </a:rPr>
                        <m:t>𝑥</m:t>
                      </m:r>
                      <m:r>
                        <a:rPr lang="en-AU" sz="3600" b="0" i="1" smtClean="0">
                          <a:latin typeface="Cambria Math" panose="02040503050406030204" pitchFamily="18" charset="0"/>
                        </a:rPr>
                        <m:t>+8</m:t>
                      </m:r>
                    </m:oMath>
                  </m:oMathPara>
                </a14:m>
                <a:endParaRPr lang="en-AU" sz="3600" dirty="0"/>
              </a:p>
            </p:txBody>
          </p:sp>
        </mc:Choice>
        <mc:Fallback xmlns="">
          <p:sp>
            <p:nvSpPr>
              <p:cNvPr id="6" name="TextBox 5">
                <a:extLst>
                  <a:ext uri="{FF2B5EF4-FFF2-40B4-BE49-F238E27FC236}">
                    <a16:creationId xmlns:a16="http://schemas.microsoft.com/office/drawing/2014/main" id="{F3DB0DAB-F41C-58D6-0510-67A36E85436F}"/>
                  </a:ext>
                </a:extLst>
              </p:cNvPr>
              <p:cNvSpPr txBox="1">
                <a:spLocks noRot="1" noChangeAspect="1" noMove="1" noResize="1" noEditPoints="1" noAdjustHandles="1" noChangeArrowheads="1" noChangeShapeType="1" noTextEdit="1"/>
              </p:cNvSpPr>
              <p:nvPr/>
            </p:nvSpPr>
            <p:spPr>
              <a:xfrm>
                <a:off x="508384" y="2338492"/>
                <a:ext cx="3108959" cy="748145"/>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857995-38E3-7E38-5E28-C5E7D5F7EF1C}"/>
                  </a:ext>
                </a:extLst>
              </p:cNvPr>
              <p:cNvSpPr txBox="1"/>
              <p:nvPr/>
            </p:nvSpPr>
            <p:spPr>
              <a:xfrm>
                <a:off x="874144" y="3290299"/>
                <a:ext cx="2743199"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3600" i="1">
                          <a:latin typeface="Cambria Math" panose="02040503050406030204" pitchFamily="18" charset="0"/>
                        </a:rPr>
                        <m:t>=(</m:t>
                      </m:r>
                      <m:r>
                        <a:rPr lang="en-AU" sz="3600" i="1">
                          <a:latin typeface="Cambria Math" panose="02040503050406030204" pitchFamily="18" charset="0"/>
                        </a:rPr>
                        <m:t>𝑥</m:t>
                      </m:r>
                      <m:r>
                        <a:rPr lang="en-AU" sz="3600" i="1">
                          <a:latin typeface="Cambria Math" panose="02040503050406030204" pitchFamily="18" charset="0"/>
                        </a:rPr>
                        <m:t>−4)(</m:t>
                      </m:r>
                      <m:r>
                        <a:rPr lang="en-AU" sz="3600" i="1">
                          <a:latin typeface="Cambria Math" panose="02040503050406030204" pitchFamily="18" charset="0"/>
                        </a:rPr>
                        <m:t>𝑥</m:t>
                      </m:r>
                      <m:r>
                        <a:rPr lang="en-AU" sz="3600" i="1">
                          <a:latin typeface="Cambria Math" panose="02040503050406030204" pitchFamily="18" charset="0"/>
                        </a:rPr>
                        <m:t>−2)</m:t>
                      </m:r>
                    </m:oMath>
                  </m:oMathPara>
                </a14:m>
                <a:endParaRPr lang="en-AU" sz="3600" i="1" dirty="0">
                  <a:latin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92857995-38E3-7E38-5E28-C5E7D5F7EF1C}"/>
                  </a:ext>
                </a:extLst>
              </p:cNvPr>
              <p:cNvSpPr txBox="1">
                <a:spLocks noRot="1" noChangeAspect="1" noMove="1" noResize="1" noEditPoints="1" noAdjustHandles="1" noChangeArrowheads="1" noChangeShapeType="1" noTextEdit="1"/>
              </p:cNvSpPr>
              <p:nvPr/>
            </p:nvSpPr>
            <p:spPr>
              <a:xfrm>
                <a:off x="874144" y="3290299"/>
                <a:ext cx="2743199" cy="914400"/>
              </a:xfrm>
              <a:prstGeom prst="rect">
                <a:avLst/>
              </a:prstGeom>
              <a:blipFill>
                <a:blip r:embed="rId5"/>
                <a:stretch>
                  <a:fillRect r="-20444"/>
                </a:stretch>
              </a:blipFill>
            </p:spPr>
            <p:txBody>
              <a:bodyPr/>
              <a:lstStyle/>
              <a:p>
                <a:r>
                  <a:rPr lang="en-AU">
                    <a:noFill/>
                  </a:rPr>
                  <a:t> </a:t>
                </a:r>
              </a:p>
            </p:txBody>
          </p:sp>
        </mc:Fallback>
      </mc:AlternateContent>
      <p:pic>
        <p:nvPicPr>
          <p:cNvPr id="13" name="Picture 12" descr="A completed area model of (x-4)(x-2)">
            <a:extLst>
              <a:ext uri="{FF2B5EF4-FFF2-40B4-BE49-F238E27FC236}">
                <a16:creationId xmlns:a16="http://schemas.microsoft.com/office/drawing/2014/main" id="{87ABCFAA-7354-5D30-6C00-E6ABBC560D34}"/>
              </a:ext>
            </a:extLst>
          </p:cNvPr>
          <p:cNvPicPr>
            <a:picLocks noChangeAspect="1"/>
          </p:cNvPicPr>
          <p:nvPr/>
        </p:nvPicPr>
        <p:blipFill>
          <a:blip r:embed="rId6"/>
          <a:stretch>
            <a:fillRect/>
          </a:stretch>
        </p:blipFill>
        <p:spPr>
          <a:xfrm>
            <a:off x="6335300" y="1607011"/>
            <a:ext cx="4216617" cy="2959252"/>
          </a:xfrm>
          <a:prstGeom prst="rect">
            <a:avLst/>
          </a:prstGeom>
        </p:spPr>
      </p:pic>
      <p:sp>
        <p:nvSpPr>
          <p:cNvPr id="4" name="Slide Number Placeholder 3">
            <a:extLst>
              <a:ext uri="{FF2B5EF4-FFF2-40B4-BE49-F238E27FC236}">
                <a16:creationId xmlns:a16="http://schemas.microsoft.com/office/drawing/2014/main" id="{406D7FE6-1BA7-EA41-5242-1F02C2D46C8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dirty="0"/>
          </a:p>
        </p:txBody>
      </p:sp>
      <p:cxnSp>
        <p:nvCxnSpPr>
          <p:cNvPr id="11" name="Straight Arrow Connector 10">
            <a:extLst>
              <a:ext uri="{FF2B5EF4-FFF2-40B4-BE49-F238E27FC236}">
                <a16:creationId xmlns:a16="http://schemas.microsoft.com/office/drawing/2014/main" id="{2FCB9217-23C7-B1C4-2D6C-01D4E569A92A}"/>
              </a:ext>
              <a:ext uri="{C183D7F6-B498-43B3-948B-1728B52AA6E4}">
                <adec:decorative xmlns:adec="http://schemas.microsoft.com/office/drawing/2017/decorative" val="1"/>
              </a:ext>
            </a:extLst>
          </p:cNvPr>
          <p:cNvCxnSpPr/>
          <p:nvPr/>
        </p:nvCxnSpPr>
        <p:spPr>
          <a:xfrm flipV="1">
            <a:off x="2532580" y="2743200"/>
            <a:ext cx="6503541" cy="5856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71111AB-6607-E981-B269-72B40774CDA7}"/>
              </a:ext>
              <a:ext uri="{C183D7F6-B498-43B3-948B-1728B52AA6E4}">
                <adec:decorative xmlns:adec="http://schemas.microsoft.com/office/drawing/2017/decorative" val="1"/>
              </a:ext>
            </a:extLst>
          </p:cNvPr>
          <p:cNvCxnSpPr>
            <a:cxnSpLocks/>
          </p:cNvCxnSpPr>
          <p:nvPr/>
        </p:nvCxnSpPr>
        <p:spPr>
          <a:xfrm>
            <a:off x="3784315" y="3874428"/>
            <a:ext cx="3715820" cy="3302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96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1DF3-079E-465B-AE90-531333843D33}"/>
              </a:ext>
            </a:extLst>
          </p:cNvPr>
          <p:cNvSpPr>
            <a:spLocks noGrp="1"/>
          </p:cNvSpPr>
          <p:nvPr>
            <p:ph type="title"/>
          </p:nvPr>
        </p:nvSpPr>
        <p:spPr/>
        <p:txBody>
          <a:bodyPr/>
          <a:lstStyle/>
          <a:p>
            <a:r>
              <a:rPr lang="en-AU" dirty="0"/>
              <a:t>Factorise (3)	</a:t>
            </a:r>
          </a:p>
        </p:txBody>
      </p:sp>
      <p:sp>
        <p:nvSpPr>
          <p:cNvPr id="5" name="Text Placeholder 4">
            <a:extLst>
              <a:ext uri="{FF2B5EF4-FFF2-40B4-BE49-F238E27FC236}">
                <a16:creationId xmlns:a16="http://schemas.microsoft.com/office/drawing/2014/main" id="{D34E56A4-9480-CEFE-D959-0E286F29DE43}"/>
              </a:ext>
            </a:extLst>
          </p:cNvPr>
          <p:cNvSpPr>
            <a:spLocks noGrp="1"/>
          </p:cNvSpPr>
          <p:nvPr>
            <p:ph type="body" sz="quarter" idx="18"/>
          </p:nvPr>
        </p:nvSpPr>
        <p:spPr/>
        <p:txBody>
          <a:bodyPr/>
          <a:lstStyle/>
          <a:p>
            <a:r>
              <a:rPr lang="en-AU" dirty="0"/>
              <a:t>Factorise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3DB0DAB-F41C-58D6-0510-67A36E85436F}"/>
                  </a:ext>
                </a:extLst>
              </p:cNvPr>
              <p:cNvSpPr txBox="1"/>
              <p:nvPr/>
            </p:nvSpPr>
            <p:spPr>
              <a:xfrm>
                <a:off x="4006735" y="2477193"/>
                <a:ext cx="3108959" cy="74814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2</m:t>
                          </m:r>
                          <m:r>
                            <a:rPr lang="en-AU" sz="3600" b="0" i="1" smtClean="0">
                              <a:latin typeface="Cambria Math" panose="02040503050406030204" pitchFamily="18" charset="0"/>
                            </a:rPr>
                            <m:t>𝑥</m:t>
                          </m:r>
                        </m:e>
                        <m:sup>
                          <m:r>
                            <a:rPr lang="en-AU" sz="3600" b="0" i="1" smtClean="0">
                              <a:latin typeface="Cambria Math" panose="02040503050406030204" pitchFamily="18" charset="0"/>
                            </a:rPr>
                            <m:t>2</m:t>
                          </m:r>
                        </m:sup>
                      </m:sSup>
                      <m:r>
                        <a:rPr lang="en-AU" sz="3600" b="0" i="1" smtClean="0">
                          <a:latin typeface="Cambria Math" panose="02040503050406030204" pitchFamily="18" charset="0"/>
                        </a:rPr>
                        <m:t>−12</m:t>
                      </m:r>
                      <m:r>
                        <a:rPr lang="en-AU" sz="3600" b="0" i="1" smtClean="0">
                          <a:latin typeface="Cambria Math" panose="02040503050406030204" pitchFamily="18" charset="0"/>
                        </a:rPr>
                        <m:t>𝑥</m:t>
                      </m:r>
                      <m:r>
                        <a:rPr lang="en-AU" sz="3600" b="0" i="1" smtClean="0">
                          <a:latin typeface="Cambria Math" panose="02040503050406030204" pitchFamily="18" charset="0"/>
                        </a:rPr>
                        <m:t>+16</m:t>
                      </m:r>
                    </m:oMath>
                  </m:oMathPara>
                </a14:m>
                <a:endParaRPr lang="en-AU" sz="3600" dirty="0"/>
              </a:p>
            </p:txBody>
          </p:sp>
        </mc:Choice>
        <mc:Fallback xmlns="">
          <p:sp>
            <p:nvSpPr>
              <p:cNvPr id="6" name="TextBox 5">
                <a:extLst>
                  <a:ext uri="{FF2B5EF4-FFF2-40B4-BE49-F238E27FC236}">
                    <a16:creationId xmlns:a16="http://schemas.microsoft.com/office/drawing/2014/main" id="{F3DB0DAB-F41C-58D6-0510-67A36E85436F}"/>
                  </a:ext>
                </a:extLst>
              </p:cNvPr>
              <p:cNvSpPr txBox="1">
                <a:spLocks noRot="1" noChangeAspect="1" noMove="1" noResize="1" noEditPoints="1" noAdjustHandles="1" noChangeArrowheads="1" noChangeShapeType="1" noTextEdit="1"/>
              </p:cNvSpPr>
              <p:nvPr/>
            </p:nvSpPr>
            <p:spPr>
              <a:xfrm>
                <a:off x="4006735" y="2477193"/>
                <a:ext cx="3108959" cy="74814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857995-38E3-7E38-5E28-C5E7D5F7EF1C}"/>
                  </a:ext>
                </a:extLst>
              </p:cNvPr>
              <p:cNvSpPr txBox="1"/>
              <p:nvPr/>
            </p:nvSpPr>
            <p:spPr>
              <a:xfrm>
                <a:off x="4372495" y="3429000"/>
                <a:ext cx="2743199"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3600" b="0" i="1" smtClean="0">
                          <a:latin typeface="Cambria Math" panose="02040503050406030204" pitchFamily="18" charset="0"/>
                        </a:rPr>
                        <m:t>=2(</m:t>
                      </m:r>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𝑥</m:t>
                          </m:r>
                        </m:e>
                        <m:sup>
                          <m:r>
                            <a:rPr lang="en-AU" sz="3600" b="0" i="1" smtClean="0">
                              <a:latin typeface="Cambria Math" panose="02040503050406030204" pitchFamily="18" charset="0"/>
                            </a:rPr>
                            <m:t>2</m:t>
                          </m:r>
                        </m:sup>
                      </m:sSup>
                      <m:r>
                        <a:rPr lang="en-AU" sz="3600" b="0" i="1" smtClean="0">
                          <a:latin typeface="Cambria Math" panose="02040503050406030204" pitchFamily="18" charset="0"/>
                        </a:rPr>
                        <m:t>−6</m:t>
                      </m:r>
                      <m:r>
                        <a:rPr lang="en-AU" sz="3600" b="0" i="1" smtClean="0">
                          <a:latin typeface="Cambria Math" panose="02040503050406030204" pitchFamily="18" charset="0"/>
                        </a:rPr>
                        <m:t>𝑥</m:t>
                      </m:r>
                      <m:r>
                        <a:rPr lang="en-AU" sz="3600" b="0" i="1" smtClean="0">
                          <a:latin typeface="Cambria Math" panose="02040503050406030204" pitchFamily="18" charset="0"/>
                        </a:rPr>
                        <m:t>+8)</m:t>
                      </m:r>
                    </m:oMath>
                    <m:oMath xmlns:m="http://schemas.openxmlformats.org/officeDocument/2006/math">
                      <m:r>
                        <a:rPr lang="en-AU" sz="3600" i="1" smtClean="0">
                          <a:latin typeface="Cambria Math" panose="02040503050406030204" pitchFamily="18" charset="0"/>
                        </a:rPr>
                        <m:t>=</m:t>
                      </m:r>
                      <m:r>
                        <a:rPr lang="en-AU" sz="3600" b="0" i="1" smtClean="0">
                          <a:latin typeface="Cambria Math" panose="02040503050406030204" pitchFamily="18" charset="0"/>
                        </a:rPr>
                        <m:t>2</m:t>
                      </m:r>
                      <m:r>
                        <a:rPr lang="en-AU" sz="3600" i="1">
                          <a:latin typeface="Cambria Math" panose="02040503050406030204" pitchFamily="18" charset="0"/>
                        </a:rPr>
                        <m:t>(</m:t>
                      </m:r>
                      <m:r>
                        <a:rPr lang="en-AU" sz="3600" i="1">
                          <a:latin typeface="Cambria Math" panose="02040503050406030204" pitchFamily="18" charset="0"/>
                        </a:rPr>
                        <m:t>𝑥</m:t>
                      </m:r>
                      <m:r>
                        <a:rPr lang="en-AU" sz="3600" i="1">
                          <a:latin typeface="Cambria Math" panose="02040503050406030204" pitchFamily="18" charset="0"/>
                        </a:rPr>
                        <m:t>−4)(</m:t>
                      </m:r>
                      <m:r>
                        <a:rPr lang="en-AU" sz="3600" i="1">
                          <a:latin typeface="Cambria Math" panose="02040503050406030204" pitchFamily="18" charset="0"/>
                        </a:rPr>
                        <m:t>𝑥</m:t>
                      </m:r>
                      <m:r>
                        <a:rPr lang="en-AU" sz="3600" i="1">
                          <a:latin typeface="Cambria Math" panose="02040503050406030204" pitchFamily="18" charset="0"/>
                        </a:rPr>
                        <m:t>−2)</m:t>
                      </m:r>
                    </m:oMath>
                  </m:oMathPara>
                </a14:m>
                <a:endParaRPr lang="en-AU" sz="3600" i="1" dirty="0">
                  <a:latin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92857995-38E3-7E38-5E28-C5E7D5F7EF1C}"/>
                  </a:ext>
                </a:extLst>
              </p:cNvPr>
              <p:cNvSpPr txBox="1">
                <a:spLocks noRot="1" noChangeAspect="1" noMove="1" noResize="1" noEditPoints="1" noAdjustHandles="1" noChangeArrowheads="1" noChangeShapeType="1" noTextEdit="1"/>
              </p:cNvSpPr>
              <p:nvPr/>
            </p:nvSpPr>
            <p:spPr>
              <a:xfrm>
                <a:off x="4372495" y="3429000"/>
                <a:ext cx="2743199" cy="914400"/>
              </a:xfrm>
              <a:prstGeom prst="rect">
                <a:avLst/>
              </a:prstGeom>
              <a:blipFill>
                <a:blip r:embed="rId3"/>
                <a:stretch>
                  <a:fillRect r="-29556" b="-20000"/>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406D7FE6-1BA7-EA41-5242-1F02C2D46C8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52860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1DF3-079E-465B-AE90-531333843D33}"/>
              </a:ext>
            </a:extLst>
          </p:cNvPr>
          <p:cNvSpPr>
            <a:spLocks noGrp="1"/>
          </p:cNvSpPr>
          <p:nvPr>
            <p:ph type="title"/>
          </p:nvPr>
        </p:nvSpPr>
        <p:spPr/>
        <p:txBody>
          <a:bodyPr/>
          <a:lstStyle/>
          <a:p>
            <a:r>
              <a:rPr lang="en-AU" dirty="0"/>
              <a:t>Factorise (4)	</a:t>
            </a:r>
          </a:p>
        </p:txBody>
      </p:sp>
      <p:sp>
        <p:nvSpPr>
          <p:cNvPr id="5" name="Text Placeholder 4">
            <a:extLst>
              <a:ext uri="{FF2B5EF4-FFF2-40B4-BE49-F238E27FC236}">
                <a16:creationId xmlns:a16="http://schemas.microsoft.com/office/drawing/2014/main" id="{D34E56A4-9480-CEFE-D959-0E286F29DE43}"/>
              </a:ext>
            </a:extLst>
          </p:cNvPr>
          <p:cNvSpPr>
            <a:spLocks noGrp="1"/>
          </p:cNvSpPr>
          <p:nvPr>
            <p:ph type="body" sz="quarter" idx="18"/>
          </p:nvPr>
        </p:nvSpPr>
        <p:spPr/>
        <p:txBody>
          <a:bodyPr/>
          <a:lstStyle/>
          <a:p>
            <a:r>
              <a:rPr lang="en-AU" dirty="0"/>
              <a:t>Factorise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3DB0DAB-F41C-58D6-0510-67A36E85436F}"/>
                  </a:ext>
                </a:extLst>
              </p:cNvPr>
              <p:cNvSpPr txBox="1"/>
              <p:nvPr/>
            </p:nvSpPr>
            <p:spPr>
              <a:xfrm>
                <a:off x="4006735" y="2477193"/>
                <a:ext cx="3108959" cy="74814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6</m:t>
                          </m:r>
                          <m:r>
                            <a:rPr lang="en-AU" sz="3600" b="0" i="1" smtClean="0">
                              <a:latin typeface="Cambria Math" panose="02040503050406030204" pitchFamily="18" charset="0"/>
                            </a:rPr>
                            <m:t>𝑥</m:t>
                          </m:r>
                        </m:e>
                        <m:sup>
                          <m:r>
                            <a:rPr lang="en-AU" sz="3600" b="0" i="1" smtClean="0">
                              <a:latin typeface="Cambria Math" panose="02040503050406030204" pitchFamily="18" charset="0"/>
                            </a:rPr>
                            <m:t>2</m:t>
                          </m:r>
                        </m:sup>
                      </m:sSup>
                      <m:r>
                        <a:rPr lang="en-AU" sz="3600" b="0" i="1" smtClean="0">
                          <a:latin typeface="Cambria Math" panose="02040503050406030204" pitchFamily="18" charset="0"/>
                        </a:rPr>
                        <m:t>−5</m:t>
                      </m:r>
                      <m:r>
                        <a:rPr lang="en-AU" sz="3600" b="0" i="1" smtClean="0">
                          <a:latin typeface="Cambria Math" panose="02040503050406030204" pitchFamily="18" charset="0"/>
                        </a:rPr>
                        <m:t>𝑥</m:t>
                      </m:r>
                      <m:r>
                        <a:rPr lang="en-AU" sz="3600" b="0" i="1" smtClean="0">
                          <a:latin typeface="Cambria Math" panose="02040503050406030204" pitchFamily="18" charset="0"/>
                        </a:rPr>
                        <m:t>−4</m:t>
                      </m:r>
                    </m:oMath>
                  </m:oMathPara>
                </a14:m>
                <a:endParaRPr lang="en-AU" sz="3600" dirty="0"/>
              </a:p>
            </p:txBody>
          </p:sp>
        </mc:Choice>
        <mc:Fallback xmlns="">
          <p:sp>
            <p:nvSpPr>
              <p:cNvPr id="6" name="TextBox 5">
                <a:extLst>
                  <a:ext uri="{FF2B5EF4-FFF2-40B4-BE49-F238E27FC236}">
                    <a16:creationId xmlns:a16="http://schemas.microsoft.com/office/drawing/2014/main" id="{F3DB0DAB-F41C-58D6-0510-67A36E85436F}"/>
                  </a:ext>
                </a:extLst>
              </p:cNvPr>
              <p:cNvSpPr txBox="1">
                <a:spLocks noRot="1" noChangeAspect="1" noMove="1" noResize="1" noEditPoints="1" noAdjustHandles="1" noChangeArrowheads="1" noChangeShapeType="1" noTextEdit="1"/>
              </p:cNvSpPr>
              <p:nvPr/>
            </p:nvSpPr>
            <p:spPr>
              <a:xfrm>
                <a:off x="4006735" y="2477193"/>
                <a:ext cx="3108959" cy="748145"/>
              </a:xfrm>
              <a:prstGeom prst="rect">
                <a:avLst/>
              </a:prstGeom>
              <a:blipFill>
                <a:blip r:embed="rId2"/>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406D7FE6-1BA7-EA41-5242-1F02C2D46C8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26704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28029AC0-4C90-9D71-0690-1041C914BAC6}"/>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61217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1DF3-079E-465B-AE90-531333843D33}"/>
              </a:ext>
            </a:extLst>
          </p:cNvPr>
          <p:cNvSpPr>
            <a:spLocks noGrp="1"/>
          </p:cNvSpPr>
          <p:nvPr>
            <p:ph type="title"/>
          </p:nvPr>
        </p:nvSpPr>
        <p:spPr/>
        <p:txBody>
          <a:bodyPr/>
          <a:lstStyle/>
          <a:p>
            <a:r>
              <a:rPr lang="en-AU" dirty="0"/>
              <a:t>Area model	</a:t>
            </a:r>
          </a:p>
        </p:txBody>
      </p:sp>
      <p:sp>
        <p:nvSpPr>
          <p:cNvPr id="5" name="Text Placeholder 4">
            <a:extLst>
              <a:ext uri="{FF2B5EF4-FFF2-40B4-BE49-F238E27FC236}">
                <a16:creationId xmlns:a16="http://schemas.microsoft.com/office/drawing/2014/main" id="{D34E56A4-9480-CEFE-D959-0E286F29DE43}"/>
              </a:ext>
            </a:extLst>
          </p:cNvPr>
          <p:cNvSpPr>
            <a:spLocks noGrp="1"/>
          </p:cNvSpPr>
          <p:nvPr>
            <p:ph type="body" sz="quarter" idx="18"/>
          </p:nvPr>
        </p:nvSpPr>
        <p:spPr/>
        <p:txBody>
          <a:bodyPr/>
          <a:lstStyle/>
          <a:p>
            <a:r>
              <a:rPr lang="en-AU" dirty="0"/>
              <a:t>Sample solution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3DB0DAB-F41C-58D6-0510-67A36E85436F}"/>
                  </a:ext>
                </a:extLst>
              </p:cNvPr>
              <p:cNvSpPr txBox="1"/>
              <p:nvPr/>
            </p:nvSpPr>
            <p:spPr>
              <a:xfrm>
                <a:off x="2139835" y="2458143"/>
                <a:ext cx="3108959" cy="74814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6</m:t>
                          </m:r>
                          <m:r>
                            <a:rPr lang="en-AU" sz="3600" b="0" i="1" smtClean="0">
                              <a:latin typeface="Cambria Math" panose="02040503050406030204" pitchFamily="18" charset="0"/>
                            </a:rPr>
                            <m:t>𝑥</m:t>
                          </m:r>
                        </m:e>
                        <m:sup>
                          <m:r>
                            <a:rPr lang="en-AU" sz="3600" b="0" i="1" smtClean="0">
                              <a:latin typeface="Cambria Math" panose="02040503050406030204" pitchFamily="18" charset="0"/>
                            </a:rPr>
                            <m:t>2</m:t>
                          </m:r>
                        </m:sup>
                      </m:sSup>
                      <m:r>
                        <a:rPr lang="en-AU" sz="3600" b="0" i="1" smtClean="0">
                          <a:latin typeface="Cambria Math" panose="02040503050406030204" pitchFamily="18" charset="0"/>
                        </a:rPr>
                        <m:t>−5</m:t>
                      </m:r>
                      <m:r>
                        <a:rPr lang="en-AU" sz="3600" b="0" i="1" smtClean="0">
                          <a:latin typeface="Cambria Math" panose="02040503050406030204" pitchFamily="18" charset="0"/>
                        </a:rPr>
                        <m:t>𝑥</m:t>
                      </m:r>
                      <m:r>
                        <a:rPr lang="en-AU" sz="3600" b="0" i="1" smtClean="0">
                          <a:latin typeface="Cambria Math" panose="02040503050406030204" pitchFamily="18" charset="0"/>
                        </a:rPr>
                        <m:t>−4</m:t>
                      </m:r>
                    </m:oMath>
                  </m:oMathPara>
                </a14:m>
                <a:endParaRPr lang="en-AU" sz="3600" dirty="0"/>
              </a:p>
            </p:txBody>
          </p:sp>
        </mc:Choice>
        <mc:Fallback xmlns="">
          <p:sp>
            <p:nvSpPr>
              <p:cNvPr id="6" name="TextBox 5">
                <a:extLst>
                  <a:ext uri="{FF2B5EF4-FFF2-40B4-BE49-F238E27FC236}">
                    <a16:creationId xmlns:a16="http://schemas.microsoft.com/office/drawing/2014/main" id="{F3DB0DAB-F41C-58D6-0510-67A36E85436F}"/>
                  </a:ext>
                </a:extLst>
              </p:cNvPr>
              <p:cNvSpPr txBox="1">
                <a:spLocks noRot="1" noChangeAspect="1" noMove="1" noResize="1" noEditPoints="1" noAdjustHandles="1" noChangeArrowheads="1" noChangeShapeType="1" noTextEdit="1"/>
              </p:cNvSpPr>
              <p:nvPr/>
            </p:nvSpPr>
            <p:spPr>
              <a:xfrm>
                <a:off x="2139835" y="2458143"/>
                <a:ext cx="3108959" cy="748145"/>
              </a:xfrm>
              <a:prstGeom prst="rect">
                <a:avLst/>
              </a:prstGeom>
              <a:blipFill>
                <a:blip r:embed="rId3"/>
                <a:stretch>
                  <a:fillRect/>
                </a:stretch>
              </a:blipFill>
            </p:spPr>
            <p:txBody>
              <a:bodyPr/>
              <a:lstStyle/>
              <a:p>
                <a:r>
                  <a:rPr lang="en-AU">
                    <a:noFill/>
                  </a:rPr>
                  <a:t> </a:t>
                </a:r>
              </a:p>
            </p:txBody>
          </p:sp>
        </mc:Fallback>
      </mc:AlternateContent>
      <p:graphicFrame>
        <p:nvGraphicFramePr>
          <p:cNvPr id="12" name="Table 11">
            <a:extLst>
              <a:ext uri="{FF2B5EF4-FFF2-40B4-BE49-F238E27FC236}">
                <a16:creationId xmlns:a16="http://schemas.microsoft.com/office/drawing/2014/main" id="{34F17D32-D924-B327-610C-81C3B6B7B247}"/>
              </a:ext>
            </a:extLst>
          </p:cNvPr>
          <p:cNvGraphicFramePr>
            <a:graphicFrameLocks noGrp="1"/>
          </p:cNvGraphicFramePr>
          <p:nvPr>
            <p:extLst>
              <p:ext uri="{D42A27DB-BD31-4B8C-83A1-F6EECF244321}">
                <p14:modId xmlns:p14="http://schemas.microsoft.com/office/powerpoint/2010/main" val="4133894071"/>
              </p:ext>
            </p:extLst>
          </p:nvPr>
        </p:nvGraphicFramePr>
        <p:xfrm>
          <a:off x="1891594" y="3602726"/>
          <a:ext cx="3605439" cy="1463040"/>
        </p:xfrm>
        <a:graphic>
          <a:graphicData uri="http://schemas.openxmlformats.org/drawingml/2006/table">
            <a:tbl>
              <a:tblPr firstRow="1"/>
              <a:tblGrid>
                <a:gridCol w="1208945">
                  <a:extLst>
                    <a:ext uri="{9D8B030D-6E8A-4147-A177-3AD203B41FA5}">
                      <a16:colId xmlns:a16="http://schemas.microsoft.com/office/drawing/2014/main" val="1548505656"/>
                    </a:ext>
                  </a:extLst>
                </a:gridCol>
                <a:gridCol w="1198247">
                  <a:extLst>
                    <a:ext uri="{9D8B030D-6E8A-4147-A177-3AD203B41FA5}">
                      <a16:colId xmlns:a16="http://schemas.microsoft.com/office/drawing/2014/main" val="2886812429"/>
                    </a:ext>
                  </a:extLst>
                </a:gridCol>
                <a:gridCol w="1198247">
                  <a:extLst>
                    <a:ext uri="{9D8B030D-6E8A-4147-A177-3AD203B41FA5}">
                      <a16:colId xmlns:a16="http://schemas.microsoft.com/office/drawing/2014/main" val="449925071"/>
                    </a:ext>
                  </a:extLst>
                </a:gridCol>
              </a:tblGrid>
              <a:tr h="241300">
                <a:tc>
                  <a:txBody>
                    <a:bodyPr/>
                    <a:lstStyle/>
                    <a:p>
                      <a:pPr algn="l" fontAlgn="base"/>
                      <a:r>
                        <a:rPr lang="en-AU" sz="1800" b="1" i="0" dirty="0">
                          <a:solidFill>
                            <a:srgbClr val="FFFFFF"/>
                          </a:solidFill>
                          <a:effectLst/>
                          <a:highlight>
                            <a:srgbClr val="002664"/>
                          </a:highlight>
                          <a:latin typeface="Public Sans Light" pitchFamily="2" charset="0"/>
                        </a:rPr>
                        <a:t>Factor 1​</a:t>
                      </a:r>
                      <a:endParaRPr lang="en-AU" b="1" i="0" dirty="0">
                        <a:solidFill>
                          <a:srgbClr val="FFFFFF"/>
                        </a:solidFill>
                        <a:effectLst/>
                        <a:highlight>
                          <a:srgbClr val="002664"/>
                        </a:highlight>
                      </a:endParaRPr>
                    </a:p>
                  </a:txBody>
                  <a:tcPr>
                    <a:lnL w="6350" cap="flat" cmpd="sng" algn="ctr">
                      <a:solidFill>
                        <a:srgbClr val="002664"/>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2664"/>
                      </a:solidFill>
                      <a:prstDash val="solid"/>
                      <a:round/>
                      <a:headEnd type="none" w="med" len="med"/>
                      <a:tailEnd type="none" w="med" len="med"/>
                    </a:lnT>
                    <a:lnB w="6350" cap="flat" cmpd="sng" algn="ctr">
                      <a:solidFill>
                        <a:srgbClr val="002664"/>
                      </a:solidFill>
                      <a:prstDash val="solid"/>
                      <a:round/>
                      <a:headEnd type="none" w="med" len="med"/>
                      <a:tailEnd type="none" w="med" len="med"/>
                    </a:lnB>
                    <a:solidFill>
                      <a:srgbClr val="002664"/>
                    </a:solidFill>
                  </a:tcPr>
                </a:tc>
                <a:tc>
                  <a:txBody>
                    <a:bodyPr/>
                    <a:lstStyle/>
                    <a:p>
                      <a:pPr algn="l" fontAlgn="base"/>
                      <a:r>
                        <a:rPr lang="en-AU" sz="1800" b="1" i="0" dirty="0">
                          <a:solidFill>
                            <a:srgbClr val="FFFFFF"/>
                          </a:solidFill>
                          <a:effectLst/>
                          <a:highlight>
                            <a:srgbClr val="002664"/>
                          </a:highlight>
                          <a:latin typeface="Public Sans Light" pitchFamily="2" charset="0"/>
                        </a:rPr>
                        <a:t>Factor 2​</a:t>
                      </a:r>
                      <a:endParaRPr lang="en-AU" b="1" i="0" dirty="0">
                        <a:solidFill>
                          <a:srgbClr val="FFFFFF"/>
                        </a:solidFill>
                        <a:effectLst/>
                        <a:highlight>
                          <a:srgbClr val="002664"/>
                        </a:high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2664"/>
                      </a:solidFill>
                      <a:prstDash val="solid"/>
                      <a:round/>
                      <a:headEnd type="none" w="med" len="med"/>
                      <a:tailEnd type="none" w="med" len="med"/>
                    </a:lnT>
                    <a:lnB w="6350" cap="flat" cmpd="sng" algn="ctr">
                      <a:solidFill>
                        <a:srgbClr val="002664"/>
                      </a:solidFill>
                      <a:prstDash val="solid"/>
                      <a:round/>
                      <a:headEnd type="none" w="med" len="med"/>
                      <a:tailEnd type="none" w="med" len="med"/>
                    </a:lnB>
                    <a:solidFill>
                      <a:srgbClr val="002664"/>
                    </a:solidFill>
                  </a:tcPr>
                </a:tc>
                <a:tc>
                  <a:txBody>
                    <a:bodyPr/>
                    <a:lstStyle/>
                    <a:p>
                      <a:pPr algn="l" fontAlgn="base"/>
                      <a:r>
                        <a:rPr lang="en-AU" sz="1800" b="1" i="0" dirty="0">
                          <a:solidFill>
                            <a:srgbClr val="FFFFFF"/>
                          </a:solidFill>
                          <a:effectLst/>
                          <a:highlight>
                            <a:srgbClr val="002664"/>
                          </a:highlight>
                          <a:latin typeface="Public Sans Light" pitchFamily="2" charset="0"/>
                        </a:rPr>
                        <a:t>Sum​</a:t>
                      </a:r>
                      <a:endParaRPr lang="en-AU" b="1" i="0" dirty="0">
                        <a:solidFill>
                          <a:srgbClr val="FFFFFF"/>
                        </a:solidFill>
                        <a:effectLst/>
                        <a:highlight>
                          <a:srgbClr val="002664"/>
                        </a:highlight>
                      </a:endParaRPr>
                    </a:p>
                  </a:txBody>
                  <a:tcPr>
                    <a:lnL w="12700" cap="flat" cmpd="sng" algn="ctr">
                      <a:solidFill>
                        <a:srgbClr val="FFFFFF"/>
                      </a:solidFill>
                      <a:prstDash val="solid"/>
                      <a:round/>
                      <a:headEnd type="none" w="med" len="med"/>
                      <a:tailEnd type="none" w="med" len="med"/>
                    </a:lnL>
                    <a:lnR w="6350" cap="flat" cmpd="sng" algn="ctr">
                      <a:solidFill>
                        <a:srgbClr val="002664"/>
                      </a:solidFill>
                      <a:prstDash val="solid"/>
                      <a:round/>
                      <a:headEnd type="none" w="med" len="med"/>
                      <a:tailEnd type="none" w="med" len="med"/>
                    </a:lnR>
                    <a:lnT w="6350" cap="flat" cmpd="sng" algn="ctr">
                      <a:solidFill>
                        <a:srgbClr val="002664"/>
                      </a:solidFill>
                      <a:prstDash val="solid"/>
                      <a:round/>
                      <a:headEnd type="none" w="med" len="med"/>
                      <a:tailEnd type="none" w="med" len="med"/>
                    </a:lnT>
                    <a:lnB w="6350" cap="flat" cmpd="sng" algn="ctr">
                      <a:solidFill>
                        <a:srgbClr val="002664"/>
                      </a:solidFill>
                      <a:prstDash val="solid"/>
                      <a:round/>
                      <a:headEnd type="none" w="med" len="med"/>
                      <a:tailEnd type="none" w="med" len="med"/>
                    </a:lnB>
                    <a:solidFill>
                      <a:srgbClr val="002664"/>
                    </a:solidFill>
                  </a:tcPr>
                </a:tc>
                <a:extLst>
                  <a:ext uri="{0D108BD9-81ED-4DB2-BD59-A6C34878D82A}">
                    <a16:rowId xmlns:a16="http://schemas.microsoft.com/office/drawing/2014/main" val="38210605"/>
                  </a:ext>
                </a:extLst>
              </a:tr>
              <a:tr h="241300">
                <a:tc>
                  <a:txBody>
                    <a:bodyPr/>
                    <a:lstStyle/>
                    <a:p>
                      <a:pPr algn="l" fontAlgn="base"/>
                      <a:r>
                        <a:rPr lang="en-AU" sz="1800" b="0" i="0" dirty="0">
                          <a:solidFill>
                            <a:srgbClr val="22272B"/>
                          </a:solidFill>
                          <a:effectLst/>
                          <a:latin typeface="Public Sans Light" pitchFamily="2" charset="0"/>
                        </a:rPr>
                        <a:t>1​</a:t>
                      </a:r>
                      <a:endParaRPr lang="en-AU" b="0" i="0" dirty="0">
                        <a:solidFill>
                          <a:srgbClr val="22272B"/>
                        </a:solidFill>
                        <a:effectLst/>
                      </a:endParaRPr>
                    </a:p>
                  </a:txBody>
                  <a:tcPr>
                    <a:lnL w="6350" cap="flat" cmpd="sng" algn="ctr">
                      <a:solidFill>
                        <a:srgbClr val="002664"/>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2664"/>
                      </a:solidFill>
                      <a:prstDash val="solid"/>
                      <a:round/>
                      <a:headEnd type="none" w="med" len="med"/>
                      <a:tailEnd type="none" w="med" len="med"/>
                    </a:lnT>
                    <a:lnB w="6350" cap="flat" cmpd="sng" algn="ctr">
                      <a:solidFill>
                        <a:srgbClr val="002664"/>
                      </a:solidFill>
                      <a:prstDash val="solid"/>
                      <a:round/>
                      <a:headEnd type="none" w="med" len="med"/>
                      <a:tailEnd type="none" w="med" len="med"/>
                    </a:lnB>
                    <a:noFill/>
                  </a:tcPr>
                </a:tc>
                <a:tc>
                  <a:txBody>
                    <a:bodyPr/>
                    <a:lstStyle/>
                    <a:p>
                      <a:pPr algn="l" fontAlgn="base"/>
                      <a:r>
                        <a:rPr lang="en-AU" sz="1800" b="0" i="0" dirty="0">
                          <a:solidFill>
                            <a:srgbClr val="22272B"/>
                          </a:solidFill>
                          <a:effectLst/>
                          <a:latin typeface="Public Sans Light" pitchFamily="2" charset="0"/>
                        </a:rPr>
                        <a:t>−4​</a:t>
                      </a:r>
                      <a:endParaRPr lang="en-AU" b="0" i="0" dirty="0">
                        <a:solidFill>
                          <a:srgbClr val="22272B"/>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2664"/>
                      </a:solidFill>
                      <a:prstDash val="solid"/>
                      <a:round/>
                      <a:headEnd type="none" w="med" len="med"/>
                      <a:tailEnd type="none" w="med" len="med"/>
                    </a:lnT>
                    <a:lnB w="6350" cap="flat" cmpd="sng" algn="ctr">
                      <a:solidFill>
                        <a:srgbClr val="002664"/>
                      </a:solidFill>
                      <a:prstDash val="solid"/>
                      <a:round/>
                      <a:headEnd type="none" w="med" len="med"/>
                      <a:tailEnd type="none" w="med" len="med"/>
                    </a:lnB>
                    <a:noFill/>
                  </a:tcPr>
                </a:tc>
                <a:tc>
                  <a:txBody>
                    <a:bodyPr/>
                    <a:lstStyle/>
                    <a:p>
                      <a:pPr algn="l" fontAlgn="base"/>
                      <a:r>
                        <a:rPr lang="en-AU" sz="1800" b="0" i="0" dirty="0">
                          <a:solidFill>
                            <a:srgbClr val="22272B"/>
                          </a:solidFill>
                          <a:effectLst/>
                          <a:latin typeface="Public Sans Light" pitchFamily="2" charset="0"/>
                        </a:rPr>
                        <a:t>-3</a:t>
                      </a:r>
                      <a:endParaRPr lang="en-AU" b="0" i="0" dirty="0">
                        <a:solidFill>
                          <a:srgbClr val="22272B"/>
                        </a:solidFill>
                        <a:effectLst/>
                      </a:endParaRPr>
                    </a:p>
                  </a:txBody>
                  <a:tcPr>
                    <a:lnL w="12700" cap="flat" cmpd="sng" algn="ctr">
                      <a:solidFill>
                        <a:srgbClr val="FFFFFF"/>
                      </a:solidFill>
                      <a:prstDash val="solid"/>
                      <a:round/>
                      <a:headEnd type="none" w="med" len="med"/>
                      <a:tailEnd type="none" w="med" len="med"/>
                    </a:lnL>
                    <a:lnR w="6350" cap="flat" cmpd="sng" algn="ctr">
                      <a:solidFill>
                        <a:srgbClr val="002664"/>
                      </a:solidFill>
                      <a:prstDash val="solid"/>
                      <a:round/>
                      <a:headEnd type="none" w="med" len="med"/>
                      <a:tailEnd type="none" w="med" len="med"/>
                    </a:lnR>
                    <a:lnT w="6350" cap="flat" cmpd="sng" algn="ctr">
                      <a:solidFill>
                        <a:srgbClr val="002664"/>
                      </a:solidFill>
                      <a:prstDash val="solid"/>
                      <a:round/>
                      <a:headEnd type="none" w="med" len="med"/>
                      <a:tailEnd type="none" w="med" len="med"/>
                    </a:lnT>
                    <a:lnB w="6350" cap="flat" cmpd="sng" algn="ctr">
                      <a:solidFill>
                        <a:srgbClr val="002664"/>
                      </a:solidFill>
                      <a:prstDash val="solid"/>
                      <a:round/>
                      <a:headEnd type="none" w="med" len="med"/>
                      <a:tailEnd type="none" w="med" len="med"/>
                    </a:lnB>
                    <a:noFill/>
                  </a:tcPr>
                </a:tc>
                <a:extLst>
                  <a:ext uri="{0D108BD9-81ED-4DB2-BD59-A6C34878D82A}">
                    <a16:rowId xmlns:a16="http://schemas.microsoft.com/office/drawing/2014/main" val="4115142548"/>
                  </a:ext>
                </a:extLst>
              </a:tr>
              <a:tr h="241300">
                <a:tc>
                  <a:txBody>
                    <a:bodyPr/>
                    <a:lstStyle/>
                    <a:p>
                      <a:pPr algn="l" fontAlgn="base"/>
                      <a:r>
                        <a:rPr lang="en-AU" sz="1800" b="0" i="0" dirty="0">
                          <a:solidFill>
                            <a:srgbClr val="22272B"/>
                          </a:solidFill>
                          <a:effectLst/>
                          <a:latin typeface="Public Sans Light" pitchFamily="2" charset="0"/>
                        </a:rPr>
                        <a:t>2​</a:t>
                      </a:r>
                      <a:endParaRPr lang="en-AU" b="0" i="0" dirty="0">
                        <a:solidFill>
                          <a:srgbClr val="22272B"/>
                        </a:solidFill>
                        <a:effectLst/>
                      </a:endParaRPr>
                    </a:p>
                  </a:txBody>
                  <a:tcPr>
                    <a:lnL w="6350" cap="flat" cmpd="sng" algn="ctr">
                      <a:solidFill>
                        <a:srgbClr val="002664"/>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2664"/>
                      </a:solidFill>
                      <a:prstDash val="solid"/>
                      <a:round/>
                      <a:headEnd type="none" w="med" len="med"/>
                      <a:tailEnd type="none" w="med" len="med"/>
                    </a:lnT>
                    <a:lnB w="6350" cap="flat" cmpd="sng" algn="ctr">
                      <a:solidFill>
                        <a:srgbClr val="002664"/>
                      </a:solidFill>
                      <a:prstDash val="solid"/>
                      <a:round/>
                      <a:headEnd type="none" w="med" len="med"/>
                      <a:tailEnd type="none" w="med" len="med"/>
                    </a:lnB>
                    <a:noFill/>
                  </a:tcPr>
                </a:tc>
                <a:tc>
                  <a:txBody>
                    <a:bodyPr/>
                    <a:lstStyle/>
                    <a:p>
                      <a:pPr algn="l" fontAlgn="base"/>
                      <a:r>
                        <a:rPr lang="en-AU" sz="1800" b="0" i="0" dirty="0">
                          <a:solidFill>
                            <a:srgbClr val="22272B"/>
                          </a:solidFill>
                          <a:effectLst/>
                          <a:latin typeface="Public Sans Light" pitchFamily="2" charset="0"/>
                        </a:rPr>
                        <a:t>−2</a:t>
                      </a:r>
                      <a:endParaRPr lang="en-AU" b="0" i="0" dirty="0">
                        <a:solidFill>
                          <a:srgbClr val="22272B"/>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2664"/>
                      </a:solidFill>
                      <a:prstDash val="solid"/>
                      <a:round/>
                      <a:headEnd type="none" w="med" len="med"/>
                      <a:tailEnd type="none" w="med" len="med"/>
                    </a:lnT>
                    <a:lnB w="6350" cap="flat" cmpd="sng" algn="ctr">
                      <a:solidFill>
                        <a:srgbClr val="002664"/>
                      </a:solidFill>
                      <a:prstDash val="solid"/>
                      <a:round/>
                      <a:headEnd type="none" w="med" len="med"/>
                      <a:tailEnd type="none" w="med" len="med"/>
                    </a:lnB>
                    <a:noFill/>
                  </a:tcPr>
                </a:tc>
                <a:tc>
                  <a:txBody>
                    <a:bodyPr/>
                    <a:lstStyle/>
                    <a:p>
                      <a:pPr algn="l" fontAlgn="base"/>
                      <a:r>
                        <a:rPr lang="en-AU" sz="1800" b="0" i="0" dirty="0">
                          <a:solidFill>
                            <a:srgbClr val="22272B"/>
                          </a:solidFill>
                          <a:effectLst/>
                          <a:latin typeface="Public Sans Light" pitchFamily="2" charset="0"/>
                        </a:rPr>
                        <a:t>0</a:t>
                      </a:r>
                      <a:endParaRPr lang="en-AU" b="0" i="0" dirty="0">
                        <a:solidFill>
                          <a:srgbClr val="22272B"/>
                        </a:solidFill>
                        <a:effectLst/>
                      </a:endParaRPr>
                    </a:p>
                  </a:txBody>
                  <a:tcPr>
                    <a:lnL w="12700" cap="flat" cmpd="sng" algn="ctr">
                      <a:solidFill>
                        <a:srgbClr val="FFFFFF"/>
                      </a:solidFill>
                      <a:prstDash val="solid"/>
                      <a:round/>
                      <a:headEnd type="none" w="med" len="med"/>
                      <a:tailEnd type="none" w="med" len="med"/>
                    </a:lnL>
                    <a:lnR w="6350" cap="flat" cmpd="sng" algn="ctr">
                      <a:solidFill>
                        <a:srgbClr val="002664"/>
                      </a:solidFill>
                      <a:prstDash val="solid"/>
                      <a:round/>
                      <a:headEnd type="none" w="med" len="med"/>
                      <a:tailEnd type="none" w="med" len="med"/>
                    </a:lnR>
                    <a:lnT w="6350" cap="flat" cmpd="sng" algn="ctr">
                      <a:solidFill>
                        <a:srgbClr val="002664"/>
                      </a:solidFill>
                      <a:prstDash val="solid"/>
                      <a:round/>
                      <a:headEnd type="none" w="med" len="med"/>
                      <a:tailEnd type="none" w="med" len="med"/>
                    </a:lnT>
                    <a:lnB w="6350" cap="flat" cmpd="sng" algn="ctr">
                      <a:solidFill>
                        <a:srgbClr val="002664"/>
                      </a:solidFill>
                      <a:prstDash val="solid"/>
                      <a:round/>
                      <a:headEnd type="none" w="med" len="med"/>
                      <a:tailEnd type="none" w="med" len="med"/>
                    </a:lnB>
                    <a:noFill/>
                  </a:tcPr>
                </a:tc>
                <a:extLst>
                  <a:ext uri="{0D108BD9-81ED-4DB2-BD59-A6C34878D82A}">
                    <a16:rowId xmlns:a16="http://schemas.microsoft.com/office/drawing/2014/main" val="3247869111"/>
                  </a:ext>
                </a:extLst>
              </a:tr>
              <a:tr h="241300">
                <a:tc>
                  <a:txBody>
                    <a:bodyPr/>
                    <a:lstStyle/>
                    <a:p>
                      <a:pPr algn="l" fontAlgn="base"/>
                      <a:r>
                        <a:rPr lang="en-AU" sz="1800" b="0" i="0" dirty="0">
                          <a:solidFill>
                            <a:srgbClr val="22272B"/>
                          </a:solidFill>
                          <a:effectLst/>
                          <a:latin typeface="Public Sans Light" pitchFamily="2" charset="0"/>
                        </a:rPr>
                        <a:t>4​</a:t>
                      </a:r>
                      <a:endParaRPr lang="en-AU" b="0" i="0" dirty="0">
                        <a:solidFill>
                          <a:srgbClr val="22272B"/>
                        </a:solidFill>
                        <a:effectLst/>
                      </a:endParaRPr>
                    </a:p>
                  </a:txBody>
                  <a:tcPr>
                    <a:lnL w="6350" cap="flat" cmpd="sng" algn="ctr">
                      <a:solidFill>
                        <a:srgbClr val="002664"/>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2664"/>
                      </a:solidFill>
                      <a:prstDash val="solid"/>
                      <a:round/>
                      <a:headEnd type="none" w="med" len="med"/>
                      <a:tailEnd type="none" w="med" len="med"/>
                    </a:lnT>
                    <a:lnB w="6350" cap="flat" cmpd="sng" algn="ctr">
                      <a:solidFill>
                        <a:srgbClr val="002664"/>
                      </a:solidFill>
                      <a:prstDash val="solid"/>
                      <a:round/>
                      <a:headEnd type="none" w="med" len="med"/>
                      <a:tailEnd type="none" w="med" len="med"/>
                    </a:lnB>
                    <a:noFill/>
                  </a:tcPr>
                </a:tc>
                <a:tc>
                  <a:txBody>
                    <a:bodyPr/>
                    <a:lstStyle/>
                    <a:p>
                      <a:pPr algn="l" fontAlgn="base"/>
                      <a:r>
                        <a:rPr lang="en-AU" sz="1800" b="0" i="0" dirty="0">
                          <a:solidFill>
                            <a:srgbClr val="22272B"/>
                          </a:solidFill>
                          <a:effectLst/>
                          <a:latin typeface="Public Sans Light" pitchFamily="2" charset="0"/>
                        </a:rPr>
                        <a:t>−1</a:t>
                      </a:r>
                      <a:endParaRPr lang="en-AU" b="0" i="0" dirty="0">
                        <a:solidFill>
                          <a:srgbClr val="22272B"/>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2664"/>
                      </a:solidFill>
                      <a:prstDash val="solid"/>
                      <a:round/>
                      <a:headEnd type="none" w="med" len="med"/>
                      <a:tailEnd type="none" w="med" len="med"/>
                    </a:lnT>
                    <a:lnB w="6350" cap="flat" cmpd="sng" algn="ctr">
                      <a:solidFill>
                        <a:srgbClr val="002664"/>
                      </a:solidFill>
                      <a:prstDash val="solid"/>
                      <a:round/>
                      <a:headEnd type="none" w="med" len="med"/>
                      <a:tailEnd type="none" w="med" len="med"/>
                    </a:lnB>
                    <a:noFill/>
                  </a:tcPr>
                </a:tc>
                <a:tc>
                  <a:txBody>
                    <a:bodyPr/>
                    <a:lstStyle/>
                    <a:p>
                      <a:pPr algn="l" fontAlgn="base"/>
                      <a:r>
                        <a:rPr lang="en-AU" sz="1800" b="0" i="0" dirty="0">
                          <a:solidFill>
                            <a:srgbClr val="22272B"/>
                          </a:solidFill>
                          <a:effectLst/>
                          <a:latin typeface="Public Sans Light" pitchFamily="2" charset="0"/>
                        </a:rPr>
                        <a:t>3</a:t>
                      </a:r>
                      <a:endParaRPr lang="en-AU" b="0" i="0" dirty="0">
                        <a:solidFill>
                          <a:srgbClr val="22272B"/>
                        </a:solidFill>
                        <a:effectLst/>
                      </a:endParaRPr>
                    </a:p>
                  </a:txBody>
                  <a:tcPr>
                    <a:lnL w="12700" cap="flat" cmpd="sng" algn="ctr">
                      <a:solidFill>
                        <a:srgbClr val="FFFFFF"/>
                      </a:solidFill>
                      <a:prstDash val="solid"/>
                      <a:round/>
                      <a:headEnd type="none" w="med" len="med"/>
                      <a:tailEnd type="none" w="med" len="med"/>
                    </a:lnL>
                    <a:lnR w="6350" cap="flat" cmpd="sng" algn="ctr">
                      <a:solidFill>
                        <a:srgbClr val="002664"/>
                      </a:solidFill>
                      <a:prstDash val="solid"/>
                      <a:round/>
                      <a:headEnd type="none" w="med" len="med"/>
                      <a:tailEnd type="none" w="med" len="med"/>
                    </a:lnR>
                    <a:lnT w="6350" cap="flat" cmpd="sng" algn="ctr">
                      <a:solidFill>
                        <a:srgbClr val="002664"/>
                      </a:solidFill>
                      <a:prstDash val="solid"/>
                      <a:round/>
                      <a:headEnd type="none" w="med" len="med"/>
                      <a:tailEnd type="none" w="med" len="med"/>
                    </a:lnT>
                    <a:lnB w="6350" cap="flat" cmpd="sng" algn="ctr">
                      <a:solidFill>
                        <a:srgbClr val="002664"/>
                      </a:solidFill>
                      <a:prstDash val="solid"/>
                      <a:round/>
                      <a:headEnd type="none" w="med" len="med"/>
                      <a:tailEnd type="none" w="med" len="med"/>
                    </a:lnB>
                    <a:noFill/>
                  </a:tcPr>
                </a:tc>
                <a:extLst>
                  <a:ext uri="{0D108BD9-81ED-4DB2-BD59-A6C34878D82A}">
                    <a16:rowId xmlns:a16="http://schemas.microsoft.com/office/drawing/2014/main" val="436584222"/>
                  </a:ext>
                </a:extLst>
              </a:tr>
            </a:tbl>
          </a:graphicData>
        </a:graphic>
      </p:graphicFrame>
      <p:pic>
        <p:nvPicPr>
          <p:cNvPr id="11" name="Picture 10" descr="An area model split into 2 by 2. The top left cell contains 6x^2 and the bottom left contains -4">
            <a:extLst>
              <a:ext uri="{FF2B5EF4-FFF2-40B4-BE49-F238E27FC236}">
                <a16:creationId xmlns:a16="http://schemas.microsoft.com/office/drawing/2014/main" id="{4E061A3B-3D0A-C4C1-8089-842AB45EC54C}"/>
              </a:ext>
            </a:extLst>
          </p:cNvPr>
          <p:cNvPicPr>
            <a:picLocks noChangeAspect="1"/>
          </p:cNvPicPr>
          <p:nvPr/>
        </p:nvPicPr>
        <p:blipFill>
          <a:blip r:embed="rId4"/>
          <a:stretch>
            <a:fillRect/>
          </a:stretch>
        </p:blipFill>
        <p:spPr>
          <a:xfrm>
            <a:off x="6943361" y="2381647"/>
            <a:ext cx="3778444" cy="2540131"/>
          </a:xfrm>
          <a:prstGeom prst="rect">
            <a:avLst/>
          </a:prstGeom>
        </p:spPr>
      </p:pic>
      <p:sp>
        <p:nvSpPr>
          <p:cNvPr id="4" name="Slide Number Placeholder 3">
            <a:extLst>
              <a:ext uri="{FF2B5EF4-FFF2-40B4-BE49-F238E27FC236}">
                <a16:creationId xmlns:a16="http://schemas.microsoft.com/office/drawing/2014/main" id="{406D7FE6-1BA7-EA41-5242-1F02C2D46C8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6630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0BD-2F7F-455E-6D38-2A25624AFDEF}"/>
              </a:ext>
            </a:extLst>
          </p:cNvPr>
          <p:cNvSpPr>
            <a:spLocks noGrp="1"/>
          </p:cNvSpPr>
          <p:nvPr>
            <p:ph type="title"/>
          </p:nvPr>
        </p:nvSpPr>
        <p:spPr/>
        <p:txBody>
          <a:bodyPr/>
          <a:lstStyle/>
          <a:p>
            <a:r>
              <a:rPr lang="en-AU" dirty="0"/>
              <a:t>Product, sum, factor (1)</a:t>
            </a:r>
          </a:p>
        </p:txBody>
      </p:sp>
      <p:sp>
        <p:nvSpPr>
          <p:cNvPr id="5" name="Text Placeholder 4">
            <a:extLst>
              <a:ext uri="{FF2B5EF4-FFF2-40B4-BE49-F238E27FC236}">
                <a16:creationId xmlns:a16="http://schemas.microsoft.com/office/drawing/2014/main" id="{929B319E-678F-5474-F4EA-F8B388BC94FD}"/>
              </a:ext>
            </a:extLst>
          </p:cNvPr>
          <p:cNvSpPr>
            <a:spLocks noGrp="1"/>
          </p:cNvSpPr>
          <p:nvPr>
            <p:ph type="body" sz="quarter" idx="18"/>
          </p:nvPr>
        </p:nvSpPr>
        <p:spPr/>
        <p:txBody>
          <a:bodyPr/>
          <a:lstStyle/>
          <a:p>
            <a:r>
              <a:rPr lang="en-AU" dirty="0"/>
              <a:t>Example 1</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F6029764-60F6-F7CF-E187-290CC4802F9E}"/>
                  </a:ext>
                </a:extLst>
              </p:cNvPr>
              <p:cNvSpPr>
                <a:spLocks noGrp="1"/>
              </p:cNvSpPr>
              <p:nvPr>
                <p:ph idx="1"/>
              </p:nvPr>
            </p:nvSpPr>
            <p:spPr>
              <a:xfrm>
                <a:off x="360000" y="1672239"/>
                <a:ext cx="5634496" cy="453753"/>
              </a:xfrm>
            </p:spPr>
            <p:txBody>
              <a:bodyPr/>
              <a:lstStyle/>
              <a:p>
                <a:r>
                  <a:rPr lang="en-AU" dirty="0"/>
                  <a:t>Find the product, sum and factors for </a:t>
                </a:r>
                <a14:m>
                  <m:oMath xmlns:m="http://schemas.openxmlformats.org/officeDocument/2006/math">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−4</m:t>
                    </m:r>
                  </m:oMath>
                </a14:m>
                <a:r>
                  <a:rPr lang="en-AU" dirty="0"/>
                  <a:t>.</a:t>
                </a:r>
              </a:p>
              <a:p>
                <a:endParaRPr lang="en-AU" dirty="0"/>
              </a:p>
              <a:p>
                <a:endParaRPr lang="en-AU" b="0" dirty="0"/>
              </a:p>
            </p:txBody>
          </p:sp>
        </mc:Choice>
        <mc:Fallback xmlns="">
          <p:sp>
            <p:nvSpPr>
              <p:cNvPr id="12" name="Content Placeholder 2">
                <a:extLst>
                  <a:ext uri="{FF2B5EF4-FFF2-40B4-BE49-F238E27FC236}">
                    <a16:creationId xmlns:a16="http://schemas.microsoft.com/office/drawing/2014/main" id="{F6029764-60F6-F7CF-E187-290CC4802F9E}"/>
                  </a:ext>
                </a:extLst>
              </p:cNvPr>
              <p:cNvSpPr>
                <a:spLocks noGrp="1" noRot="1" noChangeAspect="1" noMove="1" noResize="1" noEditPoints="1" noAdjustHandles="1" noChangeArrowheads="1" noChangeShapeType="1" noTextEdit="1"/>
              </p:cNvSpPr>
              <p:nvPr>
                <p:ph idx="1"/>
              </p:nvPr>
            </p:nvSpPr>
            <p:spPr>
              <a:xfrm>
                <a:off x="360000" y="1672239"/>
                <a:ext cx="5634496" cy="453753"/>
              </a:xfrm>
              <a:blipFill>
                <a:blip r:embed="rId3"/>
                <a:stretch>
                  <a:fillRect l="-2489"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A568BBD-EEDC-FCFE-6771-E59E7DC7F97A}"/>
                  </a:ext>
                </a:extLst>
              </p:cNvPr>
              <p:cNvSpPr txBox="1"/>
              <p:nvPr/>
            </p:nvSpPr>
            <p:spPr>
              <a:xfrm>
                <a:off x="3490639" y="2227828"/>
                <a:ext cx="6093228" cy="1015663"/>
              </a:xfrm>
              <a:prstGeom prst="rect">
                <a:avLst/>
              </a:prstGeom>
              <a:noFill/>
            </p:spPr>
            <p:txBody>
              <a:bodyPr wrap="square">
                <a:spAutoFit/>
              </a:bodyPr>
              <a:lstStyle/>
              <a:p>
                <a:pPr algn="ctr"/>
                <a:r>
                  <a:rPr lang="en-AU" sz="2000" dirty="0"/>
                  <a:t>Product </a:t>
                </a:r>
                <a14:m>
                  <m:oMath xmlns:m="http://schemas.openxmlformats.org/officeDocument/2006/math">
                    <m:r>
                      <a:rPr lang="en-AU" sz="2000" b="0" i="1" smtClean="0">
                        <a:latin typeface="Cambria Math" panose="02040503050406030204" pitchFamily="18" charset="0"/>
                      </a:rPr>
                      <m:t>=6×−4</m:t>
                    </m:r>
                  </m:oMath>
                </a14:m>
                <a:br>
                  <a:rPr lang="en-AU" sz="2000" b="0" dirty="0"/>
                </a:br>
                <a14:m>
                  <m:oMathPara xmlns:m="http://schemas.openxmlformats.org/officeDocument/2006/math">
                    <m:oMathParaPr>
                      <m:jc m:val="centerGroup"/>
                    </m:oMathParaPr>
                    <m:oMath xmlns:m="http://schemas.openxmlformats.org/officeDocument/2006/math">
                      <m:r>
                        <a:rPr lang="en-AU" sz="2000" b="0" i="0" smtClean="0">
                          <a:latin typeface="Cambria Math" panose="02040503050406030204" pitchFamily="18" charset="0"/>
                        </a:rPr>
                        <m:t>             </m:t>
                      </m:r>
                      <m:r>
                        <m:rPr>
                          <m:aln/>
                        </m:rPr>
                        <a:rPr lang="en-AU" sz="2000" b="0" i="1" smtClean="0">
                          <a:latin typeface="Cambria Math" panose="02040503050406030204" pitchFamily="18" charset="0"/>
                        </a:rPr>
                        <m:t>=</m:t>
                      </m:r>
                      <m:r>
                        <a:rPr lang="en-AU" sz="2000" b="0" i="1" smtClean="0">
                          <a:latin typeface="Cambria Math" panose="02040503050406030204" pitchFamily="18" charset="0"/>
                        </a:rPr>
                        <m:t>−24</m:t>
                      </m:r>
                    </m:oMath>
                  </m:oMathPara>
                </a14:m>
                <a:endParaRPr lang="en-AU" sz="2000" b="0" dirty="0"/>
              </a:p>
              <a:p>
                <a:pPr algn="ctr"/>
                <a:r>
                  <a:rPr lang="en-AU" sz="2000" b="0" dirty="0"/>
                  <a:t>Sum </a:t>
                </a:r>
                <a14:m>
                  <m:oMath xmlns:m="http://schemas.openxmlformats.org/officeDocument/2006/math">
                    <m:r>
                      <a:rPr lang="en-AU" sz="2000" b="0" i="1" smtClean="0">
                        <a:latin typeface="Cambria Math" panose="02040503050406030204" pitchFamily="18" charset="0"/>
                      </a:rPr>
                      <m:t>=−5</m:t>
                    </m:r>
                  </m:oMath>
                </a14:m>
                <a:endParaRPr lang="en-AU" sz="2000" dirty="0"/>
              </a:p>
            </p:txBody>
          </p:sp>
        </mc:Choice>
        <mc:Fallback xmlns="">
          <p:sp>
            <p:nvSpPr>
              <p:cNvPr id="14" name="TextBox 13">
                <a:extLst>
                  <a:ext uri="{FF2B5EF4-FFF2-40B4-BE49-F238E27FC236}">
                    <a16:creationId xmlns:a16="http://schemas.microsoft.com/office/drawing/2014/main" id="{5A568BBD-EEDC-FCFE-6771-E59E7DC7F97A}"/>
                  </a:ext>
                </a:extLst>
              </p:cNvPr>
              <p:cNvSpPr txBox="1">
                <a:spLocks noRot="1" noChangeAspect="1" noMove="1" noResize="1" noEditPoints="1" noAdjustHandles="1" noChangeArrowheads="1" noChangeShapeType="1" noTextEdit="1"/>
              </p:cNvSpPr>
              <p:nvPr/>
            </p:nvSpPr>
            <p:spPr>
              <a:xfrm>
                <a:off x="3490639" y="2227828"/>
                <a:ext cx="6093228" cy="1015663"/>
              </a:xfrm>
              <a:prstGeom prst="rect">
                <a:avLst/>
              </a:prstGeom>
              <a:blipFill>
                <a:blip r:embed="rId5"/>
                <a:stretch>
                  <a:fillRect t="-3593" b="-898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B10D7614-E327-4D24-DAFE-FE30BCEEBF25}"/>
                  </a:ext>
                </a:extLst>
              </p:cNvPr>
              <p:cNvGraphicFramePr>
                <a:graphicFrameLocks noGrp="1"/>
              </p:cNvGraphicFramePr>
              <p:nvPr>
                <p:extLst>
                  <p:ext uri="{D42A27DB-BD31-4B8C-83A1-F6EECF244321}">
                    <p14:modId xmlns:p14="http://schemas.microsoft.com/office/powerpoint/2010/main" val="1104276260"/>
                  </p:ext>
                </p:extLst>
              </p:nvPr>
            </p:nvGraphicFramePr>
            <p:xfrm>
              <a:off x="2764034" y="3392569"/>
              <a:ext cx="6663932" cy="1849120"/>
            </p:xfrm>
            <a:graphic>
              <a:graphicData uri="http://schemas.openxmlformats.org/drawingml/2006/table">
                <a:tbl>
                  <a:tblPr firstRow="1" bandRow="1">
                    <a:tableStyleId>{5C22544A-7EE6-4342-B048-85BDC9FD1C3A}</a:tableStyleId>
                  </a:tblPr>
                  <a:tblGrid>
                    <a:gridCol w="1339457">
                      <a:extLst>
                        <a:ext uri="{9D8B030D-6E8A-4147-A177-3AD203B41FA5}">
                          <a16:colId xmlns:a16="http://schemas.microsoft.com/office/drawing/2014/main" val="2150430033"/>
                        </a:ext>
                      </a:extLst>
                    </a:gridCol>
                    <a:gridCol w="1438275">
                      <a:extLst>
                        <a:ext uri="{9D8B030D-6E8A-4147-A177-3AD203B41FA5}">
                          <a16:colId xmlns:a16="http://schemas.microsoft.com/office/drawing/2014/main" val="3242496177"/>
                        </a:ext>
                      </a:extLst>
                    </a:gridCol>
                    <a:gridCol w="1914525">
                      <a:extLst>
                        <a:ext uri="{9D8B030D-6E8A-4147-A177-3AD203B41FA5}">
                          <a16:colId xmlns:a16="http://schemas.microsoft.com/office/drawing/2014/main" val="3916122213"/>
                        </a:ext>
                      </a:extLst>
                    </a:gridCol>
                    <a:gridCol w="1971675">
                      <a:extLst>
                        <a:ext uri="{9D8B030D-6E8A-4147-A177-3AD203B41FA5}">
                          <a16:colId xmlns:a16="http://schemas.microsoft.com/office/drawing/2014/main" val="828215397"/>
                        </a:ext>
                      </a:extLst>
                    </a:gridCol>
                  </a:tblGrid>
                  <a:tr h="0">
                    <a:tc>
                      <a:txBody>
                        <a:bodyPr/>
                        <a:lstStyle/>
                        <a:p>
                          <a:pPr algn="l"/>
                          <a:r>
                            <a:rPr lang="en-AU" b="0" dirty="0"/>
                            <a:t>Factor 1</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Factor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Sum</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406093"/>
                      </a:ext>
                    </a:extLst>
                  </a:tr>
                  <a:tr h="370840">
                    <a:tc>
                      <a:txBody>
                        <a:bodyPr/>
                        <a:lstStyle/>
                        <a:p>
                          <a:pPr algn="ct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−4</m:t>
                                </m:r>
                              </m:oMath>
                            </m:oMathPara>
                          </a14:m>
                          <a:endParaRPr lang="en-AU" b="0" dirty="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m:t>
                                </m:r>
                                <m:r>
                                  <a:rPr lang="en-AU" b="0" smtClean="0">
                                    <a:latin typeface="Cambria Math" panose="02040503050406030204" pitchFamily="18" charset="0"/>
                                  </a:rPr>
                                  <m:t>6</m:t>
                                </m:r>
                              </m:oMath>
                            </m:oMathPara>
                          </a14:m>
                          <a:endParaRPr lang="en-AU"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−4×6=−24</m:t>
                                </m:r>
                              </m:oMath>
                            </m:oMathPara>
                          </a14:m>
                          <a:endParaRPr lang="en-AU"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−4+6≠−5</m:t>
                                </m:r>
                              </m:oMath>
                            </m:oMathPara>
                          </a14:m>
                          <a:endParaRPr lang="en-AU" b="0" dirty="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376097"/>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m:t>
                                </m:r>
                                <m:r>
                                  <a:rPr lang="en-AU" b="0" smtClean="0">
                                    <a:latin typeface="Cambria Math" panose="02040503050406030204" pitchFamily="18" charset="0"/>
                                  </a:rPr>
                                  <m:t>4</m:t>
                                </m:r>
                              </m:oMath>
                            </m:oMathPara>
                          </a14:m>
                          <a:endParaRPr lang="en-AU" dirty="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−6</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4×−6=−24</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4−6≠−5</m:t>
                                </m:r>
                              </m:oMath>
                            </m:oMathPara>
                          </a14:m>
                          <a:endParaRPr lang="en-AU" dirty="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2024133"/>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8</m:t>
                                </m:r>
                              </m:oMath>
                            </m:oMathPara>
                          </a14:m>
                          <a:endParaRPr lang="en-AU" dirty="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m:t>
                                </m:r>
                                <m:r>
                                  <a:rPr lang="en-AU" b="0" i="0" smtClean="0">
                                    <a:latin typeface="Cambria Math" panose="02040503050406030204" pitchFamily="18" charset="0"/>
                                  </a:rPr>
                                  <m:t>3</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8×−3=−24</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8−3≠−5</m:t>
                                </m:r>
                              </m:oMath>
                            </m:oMathPara>
                          </a14:m>
                          <a:endParaRPr lang="en-AU" dirty="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718412"/>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m:t>
                                </m:r>
                                <m:r>
                                  <a:rPr lang="en-AU" b="0" i="0" smtClean="0">
                                    <a:latin typeface="Cambria Math" panose="02040503050406030204" pitchFamily="18" charset="0"/>
                                  </a:rPr>
                                  <m:t>8</m:t>
                                </m:r>
                              </m:oMath>
                            </m:oMathPara>
                          </a14:m>
                          <a:endParaRPr lang="en-AU" dirty="0">
                            <a:solidFill>
                              <a:srgbClr val="00B050"/>
                            </a:solidFill>
                          </a:endParaRP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   3</m:t>
                                </m:r>
                              </m:oMath>
                            </m:oMathPara>
                          </a14:m>
                          <a:endParaRPr lang="en-AU" dirty="0">
                            <a:solidFill>
                              <a:srgbClr val="00B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solidFill>
                                      <a:srgbClr val="00823B"/>
                                    </a:solidFill>
                                    <a:latin typeface="Cambria Math" panose="02040503050406030204" pitchFamily="18" charset="0"/>
                                  </a:rPr>
                                  <m:t>−8×3=−24</m:t>
                                </m:r>
                              </m:oMath>
                            </m:oMathPara>
                          </a14:m>
                          <a:endParaRPr lang="en-AU" dirty="0">
                            <a:solidFill>
                              <a:srgbClr val="00823B"/>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smtClean="0">
                                    <a:solidFill>
                                      <a:srgbClr val="00823B"/>
                                    </a:solidFill>
                                    <a:latin typeface="Cambria Math" panose="02040503050406030204" pitchFamily="18" charset="0"/>
                                  </a:rPr>
                                  <m:t>−8+3=−5</m:t>
                                </m:r>
                              </m:oMath>
                            </m:oMathPara>
                          </a14:m>
                          <a:endParaRPr lang="en-AU" dirty="0">
                            <a:solidFill>
                              <a:srgbClr val="00823B"/>
                            </a:solidFill>
                          </a:endParaRPr>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629942"/>
                      </a:ext>
                    </a:extLst>
                  </a:tr>
                </a:tbl>
              </a:graphicData>
            </a:graphic>
          </p:graphicFrame>
        </mc:Choice>
        <mc:Fallback xmlns="">
          <p:graphicFrame>
            <p:nvGraphicFramePr>
              <p:cNvPr id="13" name="Table 12">
                <a:extLst>
                  <a:ext uri="{FF2B5EF4-FFF2-40B4-BE49-F238E27FC236}">
                    <a16:creationId xmlns:a16="http://schemas.microsoft.com/office/drawing/2014/main" id="{B10D7614-E327-4D24-DAFE-FE30BCEEBF25}"/>
                  </a:ext>
                </a:extLst>
              </p:cNvPr>
              <p:cNvGraphicFramePr>
                <a:graphicFrameLocks noGrp="1"/>
              </p:cNvGraphicFramePr>
              <p:nvPr>
                <p:extLst>
                  <p:ext uri="{D42A27DB-BD31-4B8C-83A1-F6EECF244321}">
                    <p14:modId xmlns:p14="http://schemas.microsoft.com/office/powerpoint/2010/main" val="1104276260"/>
                  </p:ext>
                </p:extLst>
              </p:nvPr>
            </p:nvGraphicFramePr>
            <p:xfrm>
              <a:off x="2764034" y="3392569"/>
              <a:ext cx="6663932" cy="1849120"/>
            </p:xfrm>
            <a:graphic>
              <a:graphicData uri="http://schemas.openxmlformats.org/drawingml/2006/table">
                <a:tbl>
                  <a:tblPr firstRow="1" bandRow="1">
                    <a:tableStyleId>{5C22544A-7EE6-4342-B048-85BDC9FD1C3A}</a:tableStyleId>
                  </a:tblPr>
                  <a:tblGrid>
                    <a:gridCol w="1339457">
                      <a:extLst>
                        <a:ext uri="{9D8B030D-6E8A-4147-A177-3AD203B41FA5}">
                          <a16:colId xmlns:a16="http://schemas.microsoft.com/office/drawing/2014/main" val="2150430033"/>
                        </a:ext>
                      </a:extLst>
                    </a:gridCol>
                    <a:gridCol w="1438275">
                      <a:extLst>
                        <a:ext uri="{9D8B030D-6E8A-4147-A177-3AD203B41FA5}">
                          <a16:colId xmlns:a16="http://schemas.microsoft.com/office/drawing/2014/main" val="3242496177"/>
                        </a:ext>
                      </a:extLst>
                    </a:gridCol>
                    <a:gridCol w="1914525">
                      <a:extLst>
                        <a:ext uri="{9D8B030D-6E8A-4147-A177-3AD203B41FA5}">
                          <a16:colId xmlns:a16="http://schemas.microsoft.com/office/drawing/2014/main" val="3916122213"/>
                        </a:ext>
                      </a:extLst>
                    </a:gridCol>
                    <a:gridCol w="1971675">
                      <a:extLst>
                        <a:ext uri="{9D8B030D-6E8A-4147-A177-3AD203B41FA5}">
                          <a16:colId xmlns:a16="http://schemas.microsoft.com/office/drawing/2014/main" val="828215397"/>
                        </a:ext>
                      </a:extLst>
                    </a:gridCol>
                  </a:tblGrid>
                  <a:tr h="365760">
                    <a:tc>
                      <a:txBody>
                        <a:bodyPr/>
                        <a:lstStyle/>
                        <a:p>
                          <a:pPr algn="l"/>
                          <a:r>
                            <a:rPr lang="en-AU" b="0" dirty="0"/>
                            <a:t>Factor 1</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Factor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AU" b="0" dirty="0"/>
                            <a:t>Sum</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406093"/>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55" t="-106557" r="-398182" b="-3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3644" t="-106557" r="-271186" b="-3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45541" t="-106557" r="-103822" b="-30327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37963" t="-106557" r="-617" b="-303279"/>
                          </a:stretch>
                        </a:blipFill>
                      </a:tcPr>
                    </a:tc>
                    <a:extLst>
                      <a:ext uri="{0D108BD9-81ED-4DB2-BD59-A6C34878D82A}">
                        <a16:rowId xmlns:a16="http://schemas.microsoft.com/office/drawing/2014/main" val="3853376097"/>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55" t="-206557" r="-398182" b="-2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3644" t="-206557" r="-271186" b="-2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45541" t="-206557" r="-103822" b="-20327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37963" t="-206557" r="-617" b="-203279"/>
                          </a:stretch>
                        </a:blipFill>
                      </a:tcPr>
                    </a:tc>
                    <a:extLst>
                      <a:ext uri="{0D108BD9-81ED-4DB2-BD59-A6C34878D82A}">
                        <a16:rowId xmlns:a16="http://schemas.microsoft.com/office/drawing/2014/main" val="3632024133"/>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55" t="-306557" r="-398182" b="-1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3644" t="-306557" r="-271186" b="-10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45541" t="-306557" r="-103822" b="-10327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37963" t="-306557" r="-617" b="-103279"/>
                          </a:stretch>
                        </a:blipFill>
                      </a:tcPr>
                    </a:tc>
                    <a:extLst>
                      <a:ext uri="{0D108BD9-81ED-4DB2-BD59-A6C34878D82A}">
                        <a16:rowId xmlns:a16="http://schemas.microsoft.com/office/drawing/2014/main" val="1702718412"/>
                      </a:ext>
                    </a:extLst>
                  </a:tr>
                  <a:tr h="370840">
                    <a:tc>
                      <a:txBody>
                        <a:bodyPr/>
                        <a:lstStyle/>
                        <a:p>
                          <a:endParaRPr lang="en-US"/>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4"/>
                          <a:stretch>
                            <a:fillRect l="-455" t="-406557" r="-398182" b="-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4"/>
                          <a:stretch>
                            <a:fillRect l="-93644" t="-406557" r="-271186" b="-327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4"/>
                          <a:stretch>
                            <a:fillRect l="-145541" t="-406557" r="-103822" b="-3279"/>
                          </a:stretch>
                        </a:blipFill>
                      </a:tcPr>
                    </a:tc>
                    <a:tc>
                      <a:txBody>
                        <a:bodyPr/>
                        <a:lstStyle/>
                        <a:p>
                          <a:endParaRPr lang="en-US"/>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4"/>
                          <a:stretch>
                            <a:fillRect l="-237963" t="-406557" r="-617" b="-3279"/>
                          </a:stretch>
                        </a:blipFill>
                      </a:tcPr>
                    </a:tc>
                    <a:extLst>
                      <a:ext uri="{0D108BD9-81ED-4DB2-BD59-A6C34878D82A}">
                        <a16:rowId xmlns:a16="http://schemas.microsoft.com/office/drawing/2014/main" val="3454629942"/>
                      </a:ext>
                    </a:extLst>
                  </a:tr>
                </a:tbl>
              </a:graphicData>
            </a:graphic>
          </p:graphicFrame>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CE4F2E-4576-4410-A9BB-2017C36CB140}"/>
                  </a:ext>
                </a:extLst>
              </p:cNvPr>
              <p:cNvSpPr txBox="1"/>
              <p:nvPr/>
            </p:nvSpPr>
            <p:spPr>
              <a:xfrm>
                <a:off x="2947882" y="5464797"/>
                <a:ext cx="6093228" cy="461665"/>
              </a:xfrm>
              <a:prstGeom prst="rect">
                <a:avLst/>
              </a:prstGeom>
              <a:noFill/>
            </p:spPr>
            <p:txBody>
              <a:bodyPr wrap="square">
                <a:spAutoFit/>
              </a:bodyPr>
              <a:lstStyle/>
              <a:p>
                <a:pPr algn="ctr"/>
                <a:r>
                  <a:rPr lang="en-AU" b="0" dirty="0"/>
                  <a:t>Factors </a:t>
                </a:r>
                <a14:m>
                  <m:oMath xmlns:m="http://schemas.openxmlformats.org/officeDocument/2006/math">
                    <m:r>
                      <a:rPr lang="en-AU" b="0" i="1" smtClean="0">
                        <a:latin typeface="Cambria Math" panose="02040503050406030204" pitchFamily="18" charset="0"/>
                      </a:rPr>
                      <m:t>=−8, 3</m:t>
                    </m:r>
                  </m:oMath>
                </a14:m>
                <a:endParaRPr lang="en-AU" b="0" dirty="0"/>
              </a:p>
            </p:txBody>
          </p:sp>
        </mc:Choice>
        <mc:Fallback xmlns="">
          <p:sp>
            <p:nvSpPr>
              <p:cNvPr id="15" name="TextBox 14">
                <a:extLst>
                  <a:ext uri="{FF2B5EF4-FFF2-40B4-BE49-F238E27FC236}">
                    <a16:creationId xmlns:a16="http://schemas.microsoft.com/office/drawing/2014/main" id="{B2CE4F2E-4576-4410-A9BB-2017C36CB140}"/>
                  </a:ext>
                </a:extLst>
              </p:cNvPr>
              <p:cNvSpPr txBox="1">
                <a:spLocks noRot="1" noChangeAspect="1" noMove="1" noResize="1" noEditPoints="1" noAdjustHandles="1" noChangeArrowheads="1" noChangeShapeType="1" noTextEdit="1"/>
              </p:cNvSpPr>
              <p:nvPr/>
            </p:nvSpPr>
            <p:spPr>
              <a:xfrm>
                <a:off x="2947882" y="5464797"/>
                <a:ext cx="6093228" cy="461665"/>
              </a:xfrm>
              <a:prstGeom prst="rect">
                <a:avLst/>
              </a:prstGeom>
              <a:blipFill>
                <a:blip r:embed="rId6"/>
                <a:stretch>
                  <a:fillRect t="-10526" b="-28947"/>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F67AF3F3-CFE1-0737-83EA-641268AE0A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400281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343b990b326ad72c95405b107e60a8ef">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2d9a5adeeb6908f137cba26bf70c096d"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1C59F0-E8B6-4514-82A3-5500D40DE03B}"/>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3680DAA2-907E-4CB5-B016-D0DA35A045BF}">
  <ds:schemaRefs>
    <ds:schemaRef ds:uri="7e763d47-3c66-4c58-9425-1477fd3ccd1e"/>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60129b06-f64b-40a8-96e2-c5b2f86112b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curriculum-reform-template-2023</Template>
  <TotalTime>1802</TotalTime>
  <Words>833</Words>
  <Application>Microsoft Office PowerPoint</Application>
  <PresentationFormat>Widescreen</PresentationFormat>
  <Paragraphs>136</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Public Sans</vt:lpstr>
      <vt:lpstr>Times New Roman</vt:lpstr>
      <vt:lpstr>Cambria Math</vt:lpstr>
      <vt:lpstr>Public Sans Light</vt:lpstr>
      <vt:lpstr>Arial</vt:lpstr>
      <vt:lpstr>Public Sans SemiBold</vt:lpstr>
      <vt:lpstr>NSWG Corporate</vt:lpstr>
      <vt:lpstr>Factorising non-monics</vt:lpstr>
      <vt:lpstr>Launch</vt:lpstr>
      <vt:lpstr>Factorise (1) </vt:lpstr>
      <vt:lpstr>Factorise (2) </vt:lpstr>
      <vt:lpstr>Factorise (3) </vt:lpstr>
      <vt:lpstr>Factorise (4) </vt:lpstr>
      <vt:lpstr>Explore</vt:lpstr>
      <vt:lpstr>Area model </vt:lpstr>
      <vt:lpstr>Product, sum, factor (1)</vt:lpstr>
      <vt:lpstr>Product, sum, factor (2)</vt:lpstr>
      <vt:lpstr>Product, sum, factor (3)</vt:lpstr>
      <vt:lpstr>Product, sum, factor (4)</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Factorising non-monics – Unit 12 – Lesson 8</dc:title>
  <dc:subject>Maths</dc:subject>
  <dc:creator>NSW Department of Education</dc:creator>
  <cp:keywords>Maths</cp:keywords>
  <dcterms:created xsi:type="dcterms:W3CDTF">2023-12-04T22:58:23Z</dcterms:created>
  <dcterms:modified xsi:type="dcterms:W3CDTF">2024-10-10T05:50:19Z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