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7"/>
  </p:notesMasterIdLst>
  <p:handoutMasterIdLst>
    <p:handoutMasterId r:id="rId18"/>
  </p:handoutMasterIdLst>
  <p:sldIdLst>
    <p:sldId id="266" r:id="rId2"/>
    <p:sldId id="271" r:id="rId3"/>
    <p:sldId id="374" r:id="rId4"/>
    <p:sldId id="363" r:id="rId5"/>
    <p:sldId id="364" r:id="rId6"/>
    <p:sldId id="365" r:id="rId7"/>
    <p:sldId id="366" r:id="rId8"/>
    <p:sldId id="367" r:id="rId9"/>
    <p:sldId id="368" r:id="rId10"/>
    <p:sldId id="369" r:id="rId11"/>
    <p:sldId id="370" r:id="rId12"/>
    <p:sldId id="371" r:id="rId13"/>
    <p:sldId id="372" r:id="rId14"/>
    <p:sldId id="373" r:id="rId15"/>
    <p:sldId id="361" r:id="rId16"/>
  </p:sldIdLst>
  <p:sldSz cx="12192000" cy="6858000"/>
  <p:notesSz cx="6858000" cy="9144000"/>
  <p:embeddedFontLs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B59E44D-F81D-52A2-BDE4-17A6A93E965B}" name="Craig Holden" initials="CH" userId="S::CRAIG.HOLDEN@det.nsw.edu.au::1a899981-9d0a-4185-ad6d-0cc00e687b65" providerId="AD"/>
  <p188:author id="{C25A559F-B1DB-14E4-86C7-DB877BD15D7B}" name="Corinne Towns" initials="CT" userId="S::Corinne.Vingerhoed1@det.nsw.edu.au::552e047b-3ad6-49ed-9d6e-f028379f5a0b" providerId="AD"/>
  <p188:author id="{054782B8-03F4-AEAB-52AD-4C155DD71A4B}" name="Craig Holden" initials="CH" userId="S::craig.holden@det.nsw.edu.au::1a899981-9d0a-4185-ad6d-0cc00e687b65"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B9C88-6D5E-2F43-B85A-0700E8E48DE1}" v="10" dt="2024-11-07T23:47:00.76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arlow" userId="1d6e7c80-f391-4c69-991c-b443ceeb1639" providerId="ADAL" clId="{8DBB9C88-6D5E-2F43-B85A-0700E8E48DE1}"/>
    <pc:docChg chg="modSld">
      <pc:chgData name="Christopher Farlow" userId="1d6e7c80-f391-4c69-991c-b443ceeb1639" providerId="ADAL" clId="{8DBB9C88-6D5E-2F43-B85A-0700E8E48DE1}" dt="2024-11-07T23:47:00.761" v="13" actId="962"/>
      <pc:docMkLst>
        <pc:docMk/>
      </pc:docMkLst>
      <pc:sldChg chg="modSp mod">
        <pc:chgData name="Christopher Farlow" userId="1d6e7c80-f391-4c69-991c-b443ceeb1639" providerId="ADAL" clId="{8DBB9C88-6D5E-2F43-B85A-0700E8E48DE1}" dt="2024-11-07T23:47:00.761" v="13" actId="962"/>
        <pc:sldMkLst>
          <pc:docMk/>
          <pc:sldMk cId="2664389520" sldId="370"/>
        </pc:sldMkLst>
        <pc:picChg chg="mod">
          <ac:chgData name="Christopher Farlow" userId="1d6e7c80-f391-4c69-991c-b443ceeb1639" providerId="ADAL" clId="{8DBB9C88-6D5E-2F43-B85A-0700E8E48DE1}" dt="2024-11-07T23:47:00.761" v="13" actId="962"/>
          <ac:picMkLst>
            <pc:docMk/>
            <pc:sldMk cId="2664389520" sldId="370"/>
            <ac:picMk id="8" creationId="{589DEE5A-B14E-F4A9-4708-F741F3E306FA}"/>
          </ac:picMkLst>
        </pc:picChg>
      </pc:sldChg>
    </pc:docChg>
  </pc:docChgLst>
  <pc:docChgLst>
    <pc:chgData name="Christopher Farlow" userId="1d6e7c80-f391-4c69-991c-b443ceeb1639" providerId="ADAL" clId="{18CE4A34-1C0A-4F64-96C4-C8B18B08CB49}"/>
    <pc:docChg chg="undo custSel addSld delSld modSld">
      <pc:chgData name="Christopher Farlow" userId="1d6e7c80-f391-4c69-991c-b443ceeb1639" providerId="ADAL" clId="{18CE4A34-1C0A-4F64-96C4-C8B18B08CB49}" dt="2024-11-08T00:18:44.838" v="172" actId="962"/>
      <pc:docMkLst>
        <pc:docMk/>
      </pc:docMkLst>
      <pc:sldChg chg="addSp delSp modSp mod">
        <pc:chgData name="Christopher Farlow" userId="1d6e7c80-f391-4c69-991c-b443ceeb1639" providerId="ADAL" clId="{18CE4A34-1C0A-4F64-96C4-C8B18B08CB49}" dt="2024-11-07T04:13:47.018" v="156" actId="962"/>
        <pc:sldMkLst>
          <pc:docMk/>
          <pc:sldMk cId="3218114721" sldId="266"/>
        </pc:sldMkLst>
        <pc:spChg chg="del">
          <ac:chgData name="Christopher Farlow" userId="1d6e7c80-f391-4c69-991c-b443ceeb1639" providerId="ADAL" clId="{18CE4A34-1C0A-4F64-96C4-C8B18B08CB49}" dt="2024-11-07T00:07:26.725" v="0" actId="931"/>
          <ac:spMkLst>
            <pc:docMk/>
            <pc:sldMk cId="3218114721" sldId="266"/>
            <ac:spMk id="4" creationId="{2B6B70E6-66AB-4C13-D608-82CAE09CC07B}"/>
          </ac:spMkLst>
        </pc:spChg>
        <pc:picChg chg="add mod modCrop">
          <ac:chgData name="Christopher Farlow" userId="1d6e7c80-f391-4c69-991c-b443ceeb1639" providerId="ADAL" clId="{18CE4A34-1C0A-4F64-96C4-C8B18B08CB49}" dt="2024-11-07T04:13:47.018" v="156" actId="962"/>
          <ac:picMkLst>
            <pc:docMk/>
            <pc:sldMk cId="3218114721" sldId="266"/>
            <ac:picMk id="5" creationId="{5C49AD9E-E857-89E9-6C9E-725A25CED002}"/>
          </ac:picMkLst>
        </pc:picChg>
      </pc:sldChg>
      <pc:sldChg chg="delSp modSp del mod">
        <pc:chgData name="Christopher Farlow" userId="1d6e7c80-f391-4c69-991c-b443ceeb1639" providerId="ADAL" clId="{18CE4A34-1C0A-4F64-96C4-C8B18B08CB49}" dt="2024-11-08T00:16:55.491" v="165" actId="47"/>
        <pc:sldMkLst>
          <pc:docMk/>
          <pc:sldMk cId="2031742732" sldId="289"/>
        </pc:sldMkLst>
        <pc:spChg chg="del mod topLvl">
          <ac:chgData name="Christopher Farlow" userId="1d6e7c80-f391-4c69-991c-b443ceeb1639" providerId="ADAL" clId="{18CE4A34-1C0A-4F64-96C4-C8B18B08CB49}" dt="2024-11-07T04:01:46.710" v="7" actId="478"/>
          <ac:spMkLst>
            <pc:docMk/>
            <pc:sldMk cId="2031742732" sldId="289"/>
            <ac:spMk id="7" creationId="{D760238D-0B87-8E3E-2703-3251DAAE9AA7}"/>
          </ac:spMkLst>
        </pc:spChg>
        <pc:grpChg chg="del mod">
          <ac:chgData name="Christopher Farlow" userId="1d6e7c80-f391-4c69-991c-b443ceeb1639" providerId="ADAL" clId="{18CE4A34-1C0A-4F64-96C4-C8B18B08CB49}" dt="2024-11-07T04:01:44.515" v="6" actId="165"/>
          <ac:grpSpMkLst>
            <pc:docMk/>
            <pc:sldMk cId="2031742732" sldId="289"/>
            <ac:grpSpMk id="5" creationId="{25DCC1E6-9E96-2358-EEFD-52E444C0203D}"/>
          </ac:grpSpMkLst>
        </pc:grpChg>
        <pc:picChg chg="del mod topLvl modCrop">
          <ac:chgData name="Christopher Farlow" userId="1d6e7c80-f391-4c69-991c-b443ceeb1639" providerId="ADAL" clId="{18CE4A34-1C0A-4F64-96C4-C8B18B08CB49}" dt="2024-11-08T00:16:50.316" v="163" actId="21"/>
          <ac:picMkLst>
            <pc:docMk/>
            <pc:sldMk cId="2031742732" sldId="289"/>
            <ac:picMk id="6" creationId="{FB206E50-92E7-A789-75D0-98F6A923E39D}"/>
          </ac:picMkLst>
        </pc:picChg>
      </pc:sldChg>
      <pc:sldChg chg="addSp delSp modSp mod">
        <pc:chgData name="Christopher Farlow" userId="1d6e7c80-f391-4c69-991c-b443ceeb1639" providerId="ADAL" clId="{18CE4A34-1C0A-4F64-96C4-C8B18B08CB49}" dt="2024-11-08T00:16:59.407" v="166" actId="2711"/>
        <pc:sldMkLst>
          <pc:docMk/>
          <pc:sldMk cId="1028381203" sldId="363"/>
        </pc:sldMkLst>
        <pc:spChg chg="mod">
          <ac:chgData name="Christopher Farlow" userId="1d6e7c80-f391-4c69-991c-b443ceeb1639" providerId="ADAL" clId="{18CE4A34-1C0A-4F64-96C4-C8B18B08CB49}" dt="2024-11-08T00:16:59.407" v="166" actId="2711"/>
          <ac:spMkLst>
            <pc:docMk/>
            <pc:sldMk cId="1028381203" sldId="363"/>
            <ac:spMk id="11" creationId="{348BF457-4C25-4E7B-A9E9-66A25363E959}"/>
          </ac:spMkLst>
        </pc:spChg>
        <pc:spChg chg="mod">
          <ac:chgData name="Christopher Farlow" userId="1d6e7c80-f391-4c69-991c-b443ceeb1639" providerId="ADAL" clId="{18CE4A34-1C0A-4F64-96C4-C8B18B08CB49}" dt="2024-11-08T00:16:59.407" v="166" actId="2711"/>
          <ac:spMkLst>
            <pc:docMk/>
            <pc:sldMk cId="1028381203" sldId="363"/>
            <ac:spMk id="13" creationId="{8AAB25FA-A5B5-093F-A0C9-EAE7963EEB09}"/>
          </ac:spMkLst>
        </pc:spChg>
        <pc:grpChg chg="del mod">
          <ac:chgData name="Christopher Farlow" userId="1d6e7c80-f391-4c69-991c-b443ceeb1639" providerId="ADAL" clId="{18CE4A34-1C0A-4F64-96C4-C8B18B08CB49}" dt="2024-11-07T04:02:33.695" v="16" actId="478"/>
          <ac:grpSpMkLst>
            <pc:docMk/>
            <pc:sldMk cId="1028381203" sldId="363"/>
            <ac:grpSpMk id="2" creationId="{ED18C3DE-BD06-ADC8-D03B-E45355018A9D}"/>
          </ac:grpSpMkLst>
        </pc:grpChg>
        <pc:picChg chg="add mod modCrop">
          <ac:chgData name="Christopher Farlow" userId="1d6e7c80-f391-4c69-991c-b443ceeb1639" providerId="ADAL" clId="{18CE4A34-1C0A-4F64-96C4-C8B18B08CB49}" dt="2024-11-07T04:03:01.728" v="26" actId="962"/>
          <ac:picMkLst>
            <pc:docMk/>
            <pc:sldMk cId="1028381203" sldId="363"/>
            <ac:picMk id="6" creationId="{D1BEF9FB-4B32-5EA1-FA0F-893ADB87BA8F}"/>
          </ac:picMkLst>
        </pc:picChg>
      </pc:sldChg>
      <pc:sldChg chg="addSp delSp modSp mod">
        <pc:chgData name="Christopher Farlow" userId="1d6e7c80-f391-4c69-991c-b443ceeb1639" providerId="ADAL" clId="{18CE4A34-1C0A-4F64-96C4-C8B18B08CB49}" dt="2024-11-07T04:03:56.144" v="41" actId="962"/>
        <pc:sldMkLst>
          <pc:docMk/>
          <pc:sldMk cId="939459144" sldId="364"/>
        </pc:sldMkLst>
        <pc:grpChg chg="del mod">
          <ac:chgData name="Christopher Farlow" userId="1d6e7c80-f391-4c69-991c-b443ceeb1639" providerId="ADAL" clId="{18CE4A34-1C0A-4F64-96C4-C8B18B08CB49}" dt="2024-11-07T04:03:15.497" v="29" actId="478"/>
          <ac:grpSpMkLst>
            <pc:docMk/>
            <pc:sldMk cId="939459144" sldId="364"/>
            <ac:grpSpMk id="5" creationId="{86131D24-9366-11C8-D166-142B7626A48B}"/>
          </ac:grpSpMkLst>
        </pc:grpChg>
        <pc:picChg chg="add mod modCrop">
          <ac:chgData name="Christopher Farlow" userId="1d6e7c80-f391-4c69-991c-b443ceeb1639" providerId="ADAL" clId="{18CE4A34-1C0A-4F64-96C4-C8B18B08CB49}" dt="2024-11-07T04:03:56.144" v="41" actId="962"/>
          <ac:picMkLst>
            <pc:docMk/>
            <pc:sldMk cId="939459144" sldId="364"/>
            <ac:picMk id="4" creationId="{E7E81664-1A07-7E7E-FCA4-EA637C7C2D79}"/>
          </ac:picMkLst>
        </pc:picChg>
      </pc:sldChg>
      <pc:sldChg chg="addSp delSp modSp mod">
        <pc:chgData name="Christopher Farlow" userId="1d6e7c80-f391-4c69-991c-b443ceeb1639" providerId="ADAL" clId="{18CE4A34-1C0A-4F64-96C4-C8B18B08CB49}" dt="2024-11-07T04:04:47.062" v="55" actId="732"/>
        <pc:sldMkLst>
          <pc:docMk/>
          <pc:sldMk cId="1988484208" sldId="365"/>
        </pc:sldMkLst>
        <pc:spChg chg="del topLvl">
          <ac:chgData name="Christopher Farlow" userId="1d6e7c80-f391-4c69-991c-b443ceeb1639" providerId="ADAL" clId="{18CE4A34-1C0A-4F64-96C4-C8B18B08CB49}" dt="2024-11-07T04:04:09.256" v="44" actId="478"/>
          <ac:spMkLst>
            <pc:docMk/>
            <pc:sldMk cId="1988484208" sldId="365"/>
            <ac:spMk id="8" creationId="{0448F15B-1F55-6CD3-12AA-BFAE16993BA7}"/>
          </ac:spMkLst>
        </pc:spChg>
        <pc:grpChg chg="del mod">
          <ac:chgData name="Christopher Farlow" userId="1d6e7c80-f391-4c69-991c-b443ceeb1639" providerId="ADAL" clId="{18CE4A34-1C0A-4F64-96C4-C8B18B08CB49}" dt="2024-11-07T04:04:09.256" v="44" actId="478"/>
          <ac:grpSpMkLst>
            <pc:docMk/>
            <pc:sldMk cId="1988484208" sldId="365"/>
            <ac:grpSpMk id="2" creationId="{CE066EA3-901B-02A8-2743-F29C14928467}"/>
          </ac:grpSpMkLst>
        </pc:grpChg>
        <pc:picChg chg="del topLvl">
          <ac:chgData name="Christopher Farlow" userId="1d6e7c80-f391-4c69-991c-b443ceeb1639" providerId="ADAL" clId="{18CE4A34-1C0A-4F64-96C4-C8B18B08CB49}" dt="2024-11-07T04:04:21.881" v="48" actId="478"/>
          <ac:picMkLst>
            <pc:docMk/>
            <pc:sldMk cId="1988484208" sldId="365"/>
            <ac:picMk id="4" creationId="{D645A121-529D-14AA-16AC-09E73131DD89}"/>
          </ac:picMkLst>
        </pc:picChg>
        <pc:picChg chg="add mod modCrop">
          <ac:chgData name="Christopher Farlow" userId="1d6e7c80-f391-4c69-991c-b443ceeb1639" providerId="ADAL" clId="{18CE4A34-1C0A-4F64-96C4-C8B18B08CB49}" dt="2024-11-07T04:04:47.062" v="55" actId="732"/>
          <ac:picMkLst>
            <pc:docMk/>
            <pc:sldMk cId="1988484208" sldId="365"/>
            <ac:picMk id="6" creationId="{D31B7F95-4FC0-03F0-273B-A47A41D08530}"/>
          </ac:picMkLst>
        </pc:picChg>
      </pc:sldChg>
      <pc:sldChg chg="addSp delSp modSp mod">
        <pc:chgData name="Christopher Farlow" userId="1d6e7c80-f391-4c69-991c-b443ceeb1639" providerId="ADAL" clId="{18CE4A34-1C0A-4F64-96C4-C8B18B08CB49}" dt="2024-11-07T04:05:46.052" v="69" actId="962"/>
        <pc:sldMkLst>
          <pc:docMk/>
          <pc:sldMk cId="519618257" sldId="366"/>
        </pc:sldMkLst>
        <pc:spChg chg="del topLvl">
          <ac:chgData name="Christopher Farlow" userId="1d6e7c80-f391-4c69-991c-b443ceeb1639" providerId="ADAL" clId="{18CE4A34-1C0A-4F64-96C4-C8B18B08CB49}" dt="2024-11-07T04:05:07.803" v="59" actId="478"/>
          <ac:spMkLst>
            <pc:docMk/>
            <pc:sldMk cId="519618257" sldId="366"/>
            <ac:spMk id="7" creationId="{872FEDDF-87A4-AA85-A932-E502B22E25F3}"/>
          </ac:spMkLst>
        </pc:spChg>
        <pc:grpChg chg="del mod">
          <ac:chgData name="Christopher Farlow" userId="1d6e7c80-f391-4c69-991c-b443ceeb1639" providerId="ADAL" clId="{18CE4A34-1C0A-4F64-96C4-C8B18B08CB49}" dt="2024-11-07T04:05:05.991" v="58" actId="478"/>
          <ac:grpSpMkLst>
            <pc:docMk/>
            <pc:sldMk cId="519618257" sldId="366"/>
            <ac:grpSpMk id="5" creationId="{407960A3-FB3A-EC03-2D15-1B707102563F}"/>
          </ac:grpSpMkLst>
        </pc:grpChg>
        <pc:picChg chg="add mod modCrop">
          <ac:chgData name="Christopher Farlow" userId="1d6e7c80-f391-4c69-991c-b443ceeb1639" providerId="ADAL" clId="{18CE4A34-1C0A-4F64-96C4-C8B18B08CB49}" dt="2024-11-07T04:05:46.052" v="69" actId="962"/>
          <ac:picMkLst>
            <pc:docMk/>
            <pc:sldMk cId="519618257" sldId="366"/>
            <ac:picMk id="4" creationId="{0873AE61-8222-1776-465C-07E97DB939D4}"/>
          </ac:picMkLst>
        </pc:picChg>
        <pc:picChg chg="del topLvl">
          <ac:chgData name="Christopher Farlow" userId="1d6e7c80-f391-4c69-991c-b443ceeb1639" providerId="ADAL" clId="{18CE4A34-1C0A-4F64-96C4-C8B18B08CB49}" dt="2024-11-07T04:05:05.991" v="58" actId="478"/>
          <ac:picMkLst>
            <pc:docMk/>
            <pc:sldMk cId="519618257" sldId="366"/>
            <ac:picMk id="6" creationId="{2B8A8D84-8C9D-5B35-AD67-CD61B75CDFAE}"/>
          </ac:picMkLst>
        </pc:picChg>
      </pc:sldChg>
      <pc:sldChg chg="addSp delSp modSp mod">
        <pc:chgData name="Christopher Farlow" userId="1d6e7c80-f391-4c69-991c-b443ceeb1639" providerId="ADAL" clId="{18CE4A34-1C0A-4F64-96C4-C8B18B08CB49}" dt="2024-11-07T04:14:21.578" v="158" actId="1076"/>
        <pc:sldMkLst>
          <pc:docMk/>
          <pc:sldMk cId="454756810" sldId="367"/>
        </pc:sldMkLst>
        <pc:spChg chg="del topLvl">
          <ac:chgData name="Christopher Farlow" userId="1d6e7c80-f391-4c69-991c-b443ceeb1639" providerId="ADAL" clId="{18CE4A34-1C0A-4F64-96C4-C8B18B08CB49}" dt="2024-11-07T04:05:56.552" v="73" actId="478"/>
          <ac:spMkLst>
            <pc:docMk/>
            <pc:sldMk cId="454756810" sldId="367"/>
            <ac:spMk id="8" creationId="{E7CFEC3E-9E76-AAED-D225-111350F6F791}"/>
          </ac:spMkLst>
        </pc:spChg>
        <pc:grpChg chg="del mod">
          <ac:chgData name="Christopher Farlow" userId="1d6e7c80-f391-4c69-991c-b443ceeb1639" providerId="ADAL" clId="{18CE4A34-1C0A-4F64-96C4-C8B18B08CB49}" dt="2024-11-07T04:05:55.834" v="72" actId="478"/>
          <ac:grpSpMkLst>
            <pc:docMk/>
            <pc:sldMk cId="454756810" sldId="367"/>
            <ac:grpSpMk id="2" creationId="{509DED54-A152-1C09-A061-05DC2CFAF52E}"/>
          </ac:grpSpMkLst>
        </pc:grpChg>
        <pc:picChg chg="del topLvl">
          <ac:chgData name="Christopher Farlow" userId="1d6e7c80-f391-4c69-991c-b443ceeb1639" providerId="ADAL" clId="{18CE4A34-1C0A-4F64-96C4-C8B18B08CB49}" dt="2024-11-07T04:05:55.834" v="72" actId="478"/>
          <ac:picMkLst>
            <pc:docMk/>
            <pc:sldMk cId="454756810" sldId="367"/>
            <ac:picMk id="4" creationId="{485D1859-649A-F568-BE35-18DD862A4189}"/>
          </ac:picMkLst>
        </pc:picChg>
        <pc:picChg chg="add mod modCrop">
          <ac:chgData name="Christopher Farlow" userId="1d6e7c80-f391-4c69-991c-b443ceeb1639" providerId="ADAL" clId="{18CE4A34-1C0A-4F64-96C4-C8B18B08CB49}" dt="2024-11-07T04:14:21.578" v="158" actId="1076"/>
          <ac:picMkLst>
            <pc:docMk/>
            <pc:sldMk cId="454756810" sldId="367"/>
            <ac:picMk id="6" creationId="{18BE8A5C-3B5F-3EDC-E3F2-B391A38255F7}"/>
          </ac:picMkLst>
        </pc:picChg>
      </pc:sldChg>
      <pc:sldChg chg="addSp delSp modSp mod">
        <pc:chgData name="Christopher Farlow" userId="1d6e7c80-f391-4c69-991c-b443ceeb1639" providerId="ADAL" clId="{18CE4A34-1C0A-4F64-96C4-C8B18B08CB49}" dt="2024-11-07T04:09:15.179" v="109" actId="962"/>
        <pc:sldMkLst>
          <pc:docMk/>
          <pc:sldMk cId="1474487223" sldId="368"/>
        </pc:sldMkLst>
        <pc:spChg chg="del topLvl">
          <ac:chgData name="Christopher Farlow" userId="1d6e7c80-f391-4c69-991c-b443ceeb1639" providerId="ADAL" clId="{18CE4A34-1C0A-4F64-96C4-C8B18B08CB49}" dt="2024-11-07T04:08:35.255" v="96" actId="478"/>
          <ac:spMkLst>
            <pc:docMk/>
            <pc:sldMk cId="1474487223" sldId="368"/>
            <ac:spMk id="6" creationId="{F32A9BF4-B75E-1ED8-5EB8-4B205C2D31AB}"/>
          </ac:spMkLst>
        </pc:spChg>
        <pc:grpChg chg="del mod">
          <ac:chgData name="Christopher Farlow" userId="1d6e7c80-f391-4c69-991c-b443ceeb1639" providerId="ADAL" clId="{18CE4A34-1C0A-4F64-96C4-C8B18B08CB49}" dt="2024-11-07T04:08:33.536" v="95" actId="478"/>
          <ac:grpSpMkLst>
            <pc:docMk/>
            <pc:sldMk cId="1474487223" sldId="368"/>
            <ac:grpSpMk id="2" creationId="{0D101652-7AFF-5791-C614-E084A276789B}"/>
          </ac:grpSpMkLst>
        </pc:grpChg>
        <pc:picChg chg="del topLvl">
          <ac:chgData name="Christopher Farlow" userId="1d6e7c80-f391-4c69-991c-b443ceeb1639" providerId="ADAL" clId="{18CE4A34-1C0A-4F64-96C4-C8B18B08CB49}" dt="2024-11-07T04:08:33.536" v="95" actId="478"/>
          <ac:picMkLst>
            <pc:docMk/>
            <pc:sldMk cId="1474487223" sldId="368"/>
            <ac:picMk id="5" creationId="{BEBBA950-B1C3-A746-20E0-C4604038E8E8}"/>
          </ac:picMkLst>
        </pc:picChg>
        <pc:picChg chg="add mod modCrop">
          <ac:chgData name="Christopher Farlow" userId="1d6e7c80-f391-4c69-991c-b443ceeb1639" providerId="ADAL" clId="{18CE4A34-1C0A-4F64-96C4-C8B18B08CB49}" dt="2024-11-07T04:09:15.179" v="109" actId="962"/>
          <ac:picMkLst>
            <pc:docMk/>
            <pc:sldMk cId="1474487223" sldId="368"/>
            <ac:picMk id="7" creationId="{BF1EAA55-99F9-8ECD-8E42-BCE5686F05F9}"/>
          </ac:picMkLst>
        </pc:picChg>
      </pc:sldChg>
      <pc:sldChg chg="delSp modSp mod">
        <pc:chgData name="Christopher Farlow" userId="1d6e7c80-f391-4c69-991c-b443ceeb1639" providerId="ADAL" clId="{18CE4A34-1C0A-4F64-96C4-C8B18B08CB49}" dt="2024-11-07T04:14:56.831" v="160" actId="1076"/>
        <pc:sldMkLst>
          <pc:docMk/>
          <pc:sldMk cId="2450797579" sldId="369"/>
        </pc:sldMkLst>
        <pc:spChg chg="del topLvl">
          <ac:chgData name="Christopher Farlow" userId="1d6e7c80-f391-4c69-991c-b443ceeb1639" providerId="ADAL" clId="{18CE4A34-1C0A-4F64-96C4-C8B18B08CB49}" dt="2024-11-07T04:10:39.254" v="112" actId="478"/>
          <ac:spMkLst>
            <pc:docMk/>
            <pc:sldMk cId="2450797579" sldId="369"/>
            <ac:spMk id="7" creationId="{42CB1984-1BA3-17FF-3535-40473AF397CA}"/>
          </ac:spMkLst>
        </pc:spChg>
        <pc:grpChg chg="del mod">
          <ac:chgData name="Christopher Farlow" userId="1d6e7c80-f391-4c69-991c-b443ceeb1639" providerId="ADAL" clId="{18CE4A34-1C0A-4F64-96C4-C8B18B08CB49}" dt="2024-11-07T04:10:39.254" v="112" actId="478"/>
          <ac:grpSpMkLst>
            <pc:docMk/>
            <pc:sldMk cId="2450797579" sldId="369"/>
            <ac:grpSpMk id="2" creationId="{4A5F5DCD-9458-AED7-041A-4C976BDE3D26}"/>
          </ac:grpSpMkLst>
        </pc:grpChg>
        <pc:picChg chg="mod topLvl modCrop">
          <ac:chgData name="Christopher Farlow" userId="1d6e7c80-f391-4c69-991c-b443ceeb1639" providerId="ADAL" clId="{18CE4A34-1C0A-4F64-96C4-C8B18B08CB49}" dt="2024-11-07T04:14:56.831" v="160" actId="1076"/>
          <ac:picMkLst>
            <pc:docMk/>
            <pc:sldMk cId="2450797579" sldId="369"/>
            <ac:picMk id="4" creationId="{6EE5DC0D-8253-F9E7-6E3D-38EAF11DB9A4}"/>
          </ac:picMkLst>
        </pc:picChg>
      </pc:sldChg>
      <pc:sldChg chg="modSp mod">
        <pc:chgData name="Christopher Farlow" userId="1d6e7c80-f391-4c69-991c-b443ceeb1639" providerId="ADAL" clId="{18CE4A34-1C0A-4F64-96C4-C8B18B08CB49}" dt="2024-11-07T04:11:33.035" v="128" actId="962"/>
        <pc:sldMkLst>
          <pc:docMk/>
          <pc:sldMk cId="2664389520" sldId="370"/>
        </pc:sldMkLst>
        <pc:picChg chg="mod">
          <ac:chgData name="Christopher Farlow" userId="1d6e7c80-f391-4c69-991c-b443ceeb1639" providerId="ADAL" clId="{18CE4A34-1C0A-4F64-96C4-C8B18B08CB49}" dt="2024-11-07T04:11:33.035" v="128" actId="962"/>
          <ac:picMkLst>
            <pc:docMk/>
            <pc:sldMk cId="2664389520" sldId="370"/>
            <ac:picMk id="8" creationId="{589DEE5A-B14E-F4A9-4708-F741F3E306FA}"/>
          </ac:picMkLst>
        </pc:picChg>
      </pc:sldChg>
      <pc:sldChg chg="modSp mod">
        <pc:chgData name="Christopher Farlow" userId="1d6e7c80-f391-4c69-991c-b443ceeb1639" providerId="ADAL" clId="{18CE4A34-1C0A-4F64-96C4-C8B18B08CB49}" dt="2024-11-07T04:12:33.312" v="137" actId="962"/>
        <pc:sldMkLst>
          <pc:docMk/>
          <pc:sldMk cId="2811881577" sldId="371"/>
        </pc:sldMkLst>
        <pc:picChg chg="mod modCrop">
          <ac:chgData name="Christopher Farlow" userId="1d6e7c80-f391-4c69-991c-b443ceeb1639" providerId="ADAL" clId="{18CE4A34-1C0A-4F64-96C4-C8B18B08CB49}" dt="2024-11-07T04:12:33.312" v="137" actId="962"/>
          <ac:picMkLst>
            <pc:docMk/>
            <pc:sldMk cId="2811881577" sldId="371"/>
            <ac:picMk id="2" creationId="{C8EF4C20-9DE8-0C4B-895B-3F5A1A30394C}"/>
          </ac:picMkLst>
        </pc:picChg>
      </pc:sldChg>
      <pc:sldChg chg="modSp mod">
        <pc:chgData name="Christopher Farlow" userId="1d6e7c80-f391-4c69-991c-b443ceeb1639" providerId="ADAL" clId="{18CE4A34-1C0A-4F64-96C4-C8B18B08CB49}" dt="2024-11-07T04:13:07.253" v="146" actId="962"/>
        <pc:sldMkLst>
          <pc:docMk/>
          <pc:sldMk cId="1161194776" sldId="372"/>
        </pc:sldMkLst>
        <pc:picChg chg="mod modCrop">
          <ac:chgData name="Christopher Farlow" userId="1d6e7c80-f391-4c69-991c-b443ceeb1639" providerId="ADAL" clId="{18CE4A34-1C0A-4F64-96C4-C8B18B08CB49}" dt="2024-11-07T04:13:07.253" v="146" actId="962"/>
          <ac:picMkLst>
            <pc:docMk/>
            <pc:sldMk cId="1161194776" sldId="372"/>
            <ac:picMk id="4" creationId="{29287984-9287-F259-907B-8B1193E9A294}"/>
          </ac:picMkLst>
        </pc:picChg>
      </pc:sldChg>
      <pc:sldChg chg="modSp mod">
        <pc:chgData name="Christopher Farlow" userId="1d6e7c80-f391-4c69-991c-b443ceeb1639" providerId="ADAL" clId="{18CE4A34-1C0A-4F64-96C4-C8B18B08CB49}" dt="2024-11-07T04:13:35.382" v="155" actId="962"/>
        <pc:sldMkLst>
          <pc:docMk/>
          <pc:sldMk cId="2957064250" sldId="373"/>
        </pc:sldMkLst>
        <pc:picChg chg="mod modCrop">
          <ac:chgData name="Christopher Farlow" userId="1d6e7c80-f391-4c69-991c-b443ceeb1639" providerId="ADAL" clId="{18CE4A34-1C0A-4F64-96C4-C8B18B08CB49}" dt="2024-11-07T04:13:35.382" v="155" actId="962"/>
          <ac:picMkLst>
            <pc:docMk/>
            <pc:sldMk cId="2957064250" sldId="373"/>
            <ac:picMk id="5" creationId="{4E4EEB13-A497-0B30-E886-34602C2175D6}"/>
          </ac:picMkLst>
        </pc:picChg>
      </pc:sldChg>
      <pc:sldChg chg="addSp delSp modSp add mod delAnim modAnim">
        <pc:chgData name="Christopher Farlow" userId="1d6e7c80-f391-4c69-991c-b443ceeb1639" providerId="ADAL" clId="{18CE4A34-1C0A-4F64-96C4-C8B18B08CB49}" dt="2024-11-08T00:18:44.838" v="172" actId="962"/>
        <pc:sldMkLst>
          <pc:docMk/>
          <pc:sldMk cId="3992976408" sldId="374"/>
        </pc:sldMkLst>
        <pc:spChg chg="mod ord">
          <ac:chgData name="Christopher Farlow" userId="1d6e7c80-f391-4c69-991c-b443ceeb1639" providerId="ADAL" clId="{18CE4A34-1C0A-4F64-96C4-C8B18B08CB49}" dt="2024-11-08T00:18:44.838" v="172" actId="962"/>
          <ac:spMkLst>
            <pc:docMk/>
            <pc:sldMk cId="3992976408" sldId="374"/>
            <ac:spMk id="3" creationId="{29857EE9-3066-32FD-277A-0349DC739562}"/>
          </ac:spMkLst>
        </pc:spChg>
        <pc:spChg chg="add mod">
          <ac:chgData name="Christopher Farlow" userId="1d6e7c80-f391-4c69-991c-b443ceeb1639" providerId="ADAL" clId="{18CE4A34-1C0A-4F64-96C4-C8B18B08CB49}" dt="2024-11-08T00:17:17.985" v="170"/>
          <ac:spMkLst>
            <pc:docMk/>
            <pc:sldMk cId="3992976408" sldId="374"/>
            <ac:spMk id="4" creationId="{1C365C92-A48C-A052-2B4E-5E0F95B6FB18}"/>
          </ac:spMkLst>
        </pc:spChg>
        <pc:spChg chg="del mod">
          <ac:chgData name="Christopher Farlow" userId="1d6e7c80-f391-4c69-991c-b443ceeb1639" providerId="ADAL" clId="{18CE4A34-1C0A-4F64-96C4-C8B18B08CB49}" dt="2024-11-08T00:17:17.401" v="169" actId="478"/>
          <ac:spMkLst>
            <pc:docMk/>
            <pc:sldMk cId="3992976408" sldId="374"/>
            <ac:spMk id="8" creationId="{73DED7B4-6DEA-CA33-48B2-D40CE5B7F799}"/>
          </ac:spMkLst>
        </pc:spChg>
        <pc:spChg chg="mod">
          <ac:chgData name="Christopher Farlow" userId="1d6e7c80-f391-4c69-991c-b443ceeb1639" providerId="ADAL" clId="{18CE4A34-1C0A-4F64-96C4-C8B18B08CB49}" dt="2024-11-08T00:17:05.875" v="167" actId="2711"/>
          <ac:spMkLst>
            <pc:docMk/>
            <pc:sldMk cId="3992976408" sldId="374"/>
            <ac:spMk id="11" creationId="{348BF457-4C25-4E7B-A9E9-66A25363E959}"/>
          </ac:spMkLst>
        </pc:spChg>
        <pc:spChg chg="mod">
          <ac:chgData name="Christopher Farlow" userId="1d6e7c80-f391-4c69-991c-b443ceeb1639" providerId="ADAL" clId="{18CE4A34-1C0A-4F64-96C4-C8B18B08CB49}" dt="2024-11-08T00:17:05.875" v="167" actId="2711"/>
          <ac:spMkLst>
            <pc:docMk/>
            <pc:sldMk cId="3992976408" sldId="374"/>
            <ac:spMk id="13" creationId="{8AAB25FA-A5B5-093F-A0C9-EAE7963EEB09}"/>
          </ac:spMkLst>
        </pc:spChg>
        <pc:grpChg chg="del">
          <ac:chgData name="Christopher Farlow" userId="1d6e7c80-f391-4c69-991c-b443ceeb1639" providerId="ADAL" clId="{18CE4A34-1C0A-4F64-96C4-C8B18B08CB49}" dt="2024-11-08T00:16:46.547" v="162" actId="478"/>
          <ac:grpSpMkLst>
            <pc:docMk/>
            <pc:sldMk cId="3992976408" sldId="374"/>
            <ac:grpSpMk id="5" creationId="{25DCC1E6-9E96-2358-EEFD-52E444C0203D}"/>
          </ac:grpSpMkLst>
        </pc:grpChg>
        <pc:picChg chg="add mod">
          <ac:chgData name="Christopher Farlow" userId="1d6e7c80-f391-4c69-991c-b443ceeb1639" providerId="ADAL" clId="{18CE4A34-1C0A-4F64-96C4-C8B18B08CB49}" dt="2024-11-08T00:16:52.149" v="164"/>
          <ac:picMkLst>
            <pc:docMk/>
            <pc:sldMk cId="3992976408" sldId="374"/>
            <ac:picMk id="2" creationId="{FB206E50-92E7-A789-75D0-98F6A923E3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8641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605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49708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42720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8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5318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20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37138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7446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45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9492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4251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849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69325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7873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4924145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Lines of best fit</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5</a:t>
            </a:r>
          </a:p>
        </p:txBody>
      </p:sp>
      <p:sp>
        <p:nvSpPr>
          <p:cNvPr id="7" name="Text Placeholder 6">
            <a:extLst>
              <a:ext uri="{FF2B5EF4-FFF2-40B4-BE49-F238E27FC236}">
                <a16:creationId xmlns:a16="http://schemas.microsoft.com/office/drawing/2014/main" id="{7204A745-7108-D396-9F61-8B93516269B1}"/>
              </a:ext>
            </a:extLst>
          </p:cNvPr>
          <p:cNvSpPr>
            <a:spLocks noGrp="1"/>
          </p:cNvSpPr>
          <p:nvPr>
            <p:ph type="body" sz="quarter" idx="16"/>
          </p:nvPr>
        </p:nvSpPr>
        <p:spPr/>
        <p:txBody>
          <a:bodyPr/>
          <a:lstStyle/>
          <a:p>
            <a:r>
              <a:rPr lang="en-US" dirty="0">
                <a:latin typeface="+mj-lt"/>
              </a:rPr>
              <a:t>Unit 13 – </a:t>
            </a:r>
            <a:r>
              <a:rPr lang="en-US">
                <a:latin typeface="+mj-lt"/>
              </a:rPr>
              <a:t>Bivariate relationships</a:t>
            </a:r>
            <a:endParaRPr lang="en-AU" dirty="0">
              <a:latin typeface="+mj-lt"/>
            </a:endParaRPr>
          </a:p>
        </p:txBody>
      </p:sp>
      <p:pic>
        <p:nvPicPr>
          <p:cNvPr id="5" name="Picture Placeholder 4">
            <a:extLst>
              <a:ext uri="{FF2B5EF4-FFF2-40B4-BE49-F238E27FC236}">
                <a16:creationId xmlns:a16="http://schemas.microsoft.com/office/drawing/2014/main" id="{5C49AD9E-E857-89E9-6C9E-725A25CED002}"/>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79" r="21667"/>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a:latin typeface="+mj-lt"/>
                <a:cs typeface="Arial"/>
              </a:rPr>
              <a:t>Identifying a line of best fit (8)</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pic>
        <p:nvPicPr>
          <p:cNvPr id="4" name="Picture 3" descr="A scatterplot with dots trending in a negative direction with a line of best fit drawn with a negative gradient.">
            <a:extLst>
              <a:ext uri="{FF2B5EF4-FFF2-40B4-BE49-F238E27FC236}">
                <a16:creationId xmlns:a16="http://schemas.microsoft.com/office/drawing/2014/main" id="{6EE5DC0D-8253-F9E7-6E3D-38EAF11DB9A4}"/>
              </a:ext>
            </a:extLst>
          </p:cNvPr>
          <p:cNvPicPr/>
          <p:nvPr/>
        </p:nvPicPr>
        <p:blipFill>
          <a:blip r:embed="rId3">
            <a:extLst>
              <a:ext uri="{28A0092B-C50C-407E-A947-70E740481C1C}">
                <a14:useLocalDpi xmlns:a14="http://schemas.microsoft.com/office/drawing/2010/main" val="0"/>
              </a:ext>
            </a:extLst>
          </a:blip>
          <a:srcRect l="6199" t="6366" b="6366"/>
          <a:stretch/>
        </p:blipFill>
        <p:spPr>
          <a:xfrm>
            <a:off x="359999" y="1918282"/>
            <a:ext cx="5880100" cy="4777718"/>
          </a:xfrm>
          <a:prstGeom prst="rect">
            <a:avLst/>
          </a:prstGeom>
          <a:ln>
            <a:noFill/>
          </a:ln>
        </p:spPr>
      </p:pic>
      <p:sp>
        <p:nvSpPr>
          <p:cNvPr id="8" name="TextBox 7">
            <a:extLst>
              <a:ext uri="{FF2B5EF4-FFF2-40B4-BE49-F238E27FC236}">
                <a16:creationId xmlns:a16="http://schemas.microsoft.com/office/drawing/2014/main" id="{80436F6E-CC78-1731-5E53-581C97A67D3A}"/>
              </a:ext>
            </a:extLst>
          </p:cNvPr>
          <p:cNvSpPr txBox="1"/>
          <p:nvPr/>
        </p:nvSpPr>
        <p:spPr>
          <a:xfrm>
            <a:off x="7474226" y="2246244"/>
            <a:ext cx="3411448" cy="2884556"/>
          </a:xfrm>
          <a:prstGeom prst="rect">
            <a:avLst/>
          </a:prstGeom>
          <a:noFill/>
        </p:spPr>
        <p:txBody>
          <a:bodyPr wrap="none" lIns="0" tIns="0" rIns="0" bIns="0" rtlCol="0">
            <a:noAutofit/>
          </a:bodyPr>
          <a:lstStyle/>
          <a:p>
            <a:pPr algn="l"/>
            <a:r>
              <a:rPr lang="en-AU" sz="19900" b="1">
                <a:solidFill>
                  <a:schemeClr val="tx2"/>
                </a:solidFill>
              </a:rPr>
              <a:t>No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45079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F456FF-7B51-885E-C776-6FC15260FBB4}"/>
              </a:ext>
            </a:extLst>
          </p:cNvPr>
          <p:cNvSpPr>
            <a:spLocks noGrp="1"/>
          </p:cNvSpPr>
          <p:nvPr>
            <p:ph type="title"/>
          </p:nvPr>
        </p:nvSpPr>
        <p:spPr>
          <a:xfrm>
            <a:off x="360000" y="360000"/>
            <a:ext cx="11484000" cy="545601"/>
          </a:xfrm>
        </p:spPr>
        <p:txBody>
          <a:bodyPr/>
          <a:lstStyle/>
          <a:p>
            <a:r>
              <a:rPr lang="en-AU">
                <a:latin typeface="+mj-lt"/>
                <a:cs typeface="Arial"/>
              </a:rPr>
              <a:t>Identifying a line of best fit (9)</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Is this an appropriate line of best fit?</a:t>
            </a:r>
          </a:p>
        </p:txBody>
      </p:sp>
      <p:pic>
        <p:nvPicPr>
          <p:cNvPr id="8" name="Picture 7" descr="A scatterplot with dots trending in a loosely positive direction with a line of best fit drawn with a negative gradient.">
            <a:extLst>
              <a:ext uri="{FF2B5EF4-FFF2-40B4-BE49-F238E27FC236}">
                <a16:creationId xmlns:a16="http://schemas.microsoft.com/office/drawing/2014/main" id="{589DEE5A-B14E-F4A9-4708-F741F3E306FA}"/>
              </a:ext>
            </a:extLst>
          </p:cNvPr>
          <p:cNvPicPr/>
          <p:nvPr/>
        </p:nvPicPr>
        <p:blipFill>
          <a:blip r:embed="rId2">
            <a:extLst>
              <a:ext uri="{28A0092B-C50C-407E-A947-70E740481C1C}">
                <a14:useLocalDpi xmlns:a14="http://schemas.microsoft.com/office/drawing/2010/main" val="0"/>
              </a:ext>
            </a:extLst>
          </a:blip>
          <a:srcRect/>
          <a:stretch/>
        </p:blipFill>
        <p:spPr>
          <a:xfrm>
            <a:off x="359998" y="1441685"/>
            <a:ext cx="5913801" cy="5163862"/>
          </a:xfrm>
          <a:prstGeom prst="rect">
            <a:avLst/>
          </a:prstGeom>
          <a:ln>
            <a:noFill/>
          </a:ln>
        </p:spPr>
      </p:pic>
      <p:sp>
        <p:nvSpPr>
          <p:cNvPr id="5" name="TextBox 4">
            <a:extLst>
              <a:ext uri="{FF2B5EF4-FFF2-40B4-BE49-F238E27FC236}">
                <a16:creationId xmlns:a16="http://schemas.microsoft.com/office/drawing/2014/main" id="{8103A7B5-AD6A-52AF-7A3E-D2B60DDDFECE}"/>
              </a:ext>
            </a:extLst>
          </p:cNvPr>
          <p:cNvSpPr txBox="1"/>
          <p:nvPr/>
        </p:nvSpPr>
        <p:spPr>
          <a:xfrm>
            <a:off x="7474226" y="2246244"/>
            <a:ext cx="3411448" cy="2884556"/>
          </a:xfrm>
          <a:prstGeom prst="rect">
            <a:avLst/>
          </a:prstGeom>
          <a:noFill/>
        </p:spPr>
        <p:txBody>
          <a:bodyPr wrap="none" lIns="0" tIns="0" rIns="0" bIns="0" rtlCol="0">
            <a:noAutofit/>
          </a:bodyPr>
          <a:lstStyle/>
          <a:p>
            <a:pPr algn="l"/>
            <a:r>
              <a:rPr lang="en-AU" sz="19900" b="1">
                <a:solidFill>
                  <a:schemeClr val="tx2"/>
                </a:solidFill>
              </a:rPr>
              <a:t>No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66438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F456FF-7B51-885E-C776-6FC15260FBB4}"/>
              </a:ext>
            </a:extLst>
          </p:cNvPr>
          <p:cNvSpPr>
            <a:spLocks noGrp="1"/>
          </p:cNvSpPr>
          <p:nvPr>
            <p:ph type="title"/>
          </p:nvPr>
        </p:nvSpPr>
        <p:spPr>
          <a:xfrm>
            <a:off x="359999" y="360000"/>
            <a:ext cx="11484000" cy="545601"/>
          </a:xfrm>
        </p:spPr>
        <p:txBody>
          <a:bodyPr/>
          <a:lstStyle/>
          <a:p>
            <a:r>
              <a:rPr lang="en-AU">
                <a:latin typeface="+mj-lt"/>
                <a:cs typeface="Arial"/>
              </a:rPr>
              <a:t>Identifying a line of best fit (10)</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pic>
        <p:nvPicPr>
          <p:cNvPr id="2" name="Picture 1" descr="A scatterplot with dots trending in a positive direction with a line of best fit drawn with a positive gradient.">
            <a:extLst>
              <a:ext uri="{FF2B5EF4-FFF2-40B4-BE49-F238E27FC236}">
                <a16:creationId xmlns:a16="http://schemas.microsoft.com/office/drawing/2014/main" id="{C8EF4C20-9DE8-0C4B-895B-3F5A1A30394C}"/>
              </a:ext>
            </a:extLst>
          </p:cNvPr>
          <p:cNvPicPr/>
          <p:nvPr/>
        </p:nvPicPr>
        <p:blipFill>
          <a:blip r:embed="rId2">
            <a:extLst>
              <a:ext uri="{28A0092B-C50C-407E-A947-70E740481C1C}">
                <a14:useLocalDpi xmlns:a14="http://schemas.microsoft.com/office/drawing/2010/main" val="0"/>
              </a:ext>
            </a:extLst>
          </a:blip>
          <a:srcRect l="3023" t="6688" r="3023" b="6688"/>
          <a:stretch/>
        </p:blipFill>
        <p:spPr>
          <a:xfrm>
            <a:off x="359999" y="1897336"/>
            <a:ext cx="5736001" cy="4618664"/>
          </a:xfrm>
          <a:prstGeom prst="rect">
            <a:avLst/>
          </a:prstGeom>
          <a:ln>
            <a:noFill/>
          </a:ln>
        </p:spPr>
      </p:pic>
      <p:sp>
        <p:nvSpPr>
          <p:cNvPr id="7" name="TextBox 6">
            <a:extLst>
              <a:ext uri="{FF2B5EF4-FFF2-40B4-BE49-F238E27FC236}">
                <a16:creationId xmlns:a16="http://schemas.microsoft.com/office/drawing/2014/main" id="{EFAADB69-19AC-DC47-86EE-BE1667B2BBA7}"/>
              </a:ext>
            </a:extLst>
          </p:cNvPr>
          <p:cNvSpPr txBox="1"/>
          <p:nvPr/>
        </p:nvSpPr>
        <p:spPr>
          <a:xfrm>
            <a:off x="6788199" y="2551405"/>
            <a:ext cx="4802618" cy="3154710"/>
          </a:xfrm>
          <a:prstGeom prst="rect">
            <a:avLst/>
          </a:prstGeom>
          <a:noFill/>
        </p:spPr>
        <p:txBody>
          <a:bodyPr wrap="square">
            <a:spAutoFit/>
          </a:bodyPr>
          <a:lstStyle/>
          <a:p>
            <a:pPr algn="l"/>
            <a:r>
              <a:rPr lang="en-AU" sz="19900" b="1">
                <a:solidFill>
                  <a:srgbClr val="00B050"/>
                </a:solidFill>
              </a:rPr>
              <a:t>Yes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81188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F456FF-7B51-885E-C776-6FC15260FBB4}"/>
              </a:ext>
            </a:extLst>
          </p:cNvPr>
          <p:cNvSpPr>
            <a:spLocks noGrp="1"/>
          </p:cNvSpPr>
          <p:nvPr>
            <p:ph type="title"/>
          </p:nvPr>
        </p:nvSpPr>
        <p:spPr>
          <a:xfrm>
            <a:off x="359999" y="360000"/>
            <a:ext cx="11484000" cy="545601"/>
          </a:xfrm>
        </p:spPr>
        <p:txBody>
          <a:bodyPr/>
          <a:lstStyle/>
          <a:p>
            <a:r>
              <a:rPr lang="en-AU">
                <a:latin typeface="+mj-lt"/>
                <a:cs typeface="Arial"/>
              </a:rPr>
              <a:t>Identifying a line of best fit (11)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pic>
        <p:nvPicPr>
          <p:cNvPr id="4" name="Picture 3" descr="A scatterplot with dots trending in a positive direction with a line of best fit drawn with a positive gradient.">
            <a:extLst>
              <a:ext uri="{FF2B5EF4-FFF2-40B4-BE49-F238E27FC236}">
                <a16:creationId xmlns:a16="http://schemas.microsoft.com/office/drawing/2014/main" id="{29287984-9287-F259-907B-8B1193E9A294}"/>
              </a:ext>
            </a:extLst>
          </p:cNvPr>
          <p:cNvPicPr/>
          <p:nvPr/>
        </p:nvPicPr>
        <p:blipFill>
          <a:blip r:embed="rId2">
            <a:extLst>
              <a:ext uri="{28A0092B-C50C-407E-A947-70E740481C1C}">
                <a14:useLocalDpi xmlns:a14="http://schemas.microsoft.com/office/drawing/2010/main" val="0"/>
              </a:ext>
            </a:extLst>
          </a:blip>
          <a:srcRect l="13725" t="6081" r="13725" b="6081"/>
          <a:stretch/>
        </p:blipFill>
        <p:spPr>
          <a:xfrm>
            <a:off x="359998" y="1365369"/>
            <a:ext cx="5043803" cy="5333121"/>
          </a:xfrm>
          <a:prstGeom prst="rect">
            <a:avLst/>
          </a:prstGeom>
          <a:ln>
            <a:noFill/>
          </a:ln>
        </p:spPr>
      </p:pic>
      <p:sp>
        <p:nvSpPr>
          <p:cNvPr id="8" name="TextBox 7">
            <a:extLst>
              <a:ext uri="{FF2B5EF4-FFF2-40B4-BE49-F238E27FC236}">
                <a16:creationId xmlns:a16="http://schemas.microsoft.com/office/drawing/2014/main" id="{A1147BC3-4BA4-F109-10AA-A67477293A43}"/>
              </a:ext>
            </a:extLst>
          </p:cNvPr>
          <p:cNvSpPr txBox="1"/>
          <p:nvPr/>
        </p:nvSpPr>
        <p:spPr>
          <a:xfrm>
            <a:off x="6788199" y="2551405"/>
            <a:ext cx="4802618" cy="3154710"/>
          </a:xfrm>
          <a:prstGeom prst="rect">
            <a:avLst/>
          </a:prstGeom>
          <a:noFill/>
        </p:spPr>
        <p:txBody>
          <a:bodyPr wrap="square">
            <a:spAutoFit/>
          </a:bodyPr>
          <a:lstStyle/>
          <a:p>
            <a:pPr algn="l"/>
            <a:r>
              <a:rPr lang="en-AU" sz="19900" b="1">
                <a:solidFill>
                  <a:srgbClr val="00B050"/>
                </a:solidFill>
              </a:rPr>
              <a:t>Yes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6119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F456FF-7B51-885E-C776-6FC15260FBB4}"/>
              </a:ext>
            </a:extLst>
          </p:cNvPr>
          <p:cNvSpPr>
            <a:spLocks noGrp="1"/>
          </p:cNvSpPr>
          <p:nvPr>
            <p:ph type="title"/>
          </p:nvPr>
        </p:nvSpPr>
        <p:spPr>
          <a:xfrm>
            <a:off x="359999" y="360000"/>
            <a:ext cx="11484000" cy="545601"/>
          </a:xfrm>
        </p:spPr>
        <p:txBody>
          <a:bodyPr/>
          <a:lstStyle/>
          <a:p>
            <a:r>
              <a:rPr lang="en-AU">
                <a:latin typeface="+mj-lt"/>
                <a:cs typeface="Arial"/>
              </a:rPr>
              <a:t>Identifying a line of best fit (12)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pic>
        <p:nvPicPr>
          <p:cNvPr id="5" name="Picture 4" descr="A scatterplot with dots in no real pattern with a line of best fit drawn with a negative gradient.">
            <a:extLst>
              <a:ext uri="{FF2B5EF4-FFF2-40B4-BE49-F238E27FC236}">
                <a16:creationId xmlns:a16="http://schemas.microsoft.com/office/drawing/2014/main" id="{4E4EEB13-A497-0B30-E886-34602C2175D6}"/>
              </a:ext>
            </a:extLst>
          </p:cNvPr>
          <p:cNvPicPr/>
          <p:nvPr/>
        </p:nvPicPr>
        <p:blipFill>
          <a:blip r:embed="rId2">
            <a:extLst>
              <a:ext uri="{28A0092B-C50C-407E-A947-70E740481C1C}">
                <a14:useLocalDpi xmlns:a14="http://schemas.microsoft.com/office/drawing/2010/main" val="0"/>
              </a:ext>
            </a:extLst>
          </a:blip>
          <a:srcRect l="6083" t="4159" r="6083" b="4159"/>
          <a:stretch/>
        </p:blipFill>
        <p:spPr>
          <a:xfrm>
            <a:off x="359999" y="1429516"/>
            <a:ext cx="5777207" cy="5266484"/>
          </a:xfrm>
          <a:prstGeom prst="rect">
            <a:avLst/>
          </a:prstGeom>
          <a:ln>
            <a:noFill/>
          </a:ln>
        </p:spPr>
      </p:pic>
      <p:sp>
        <p:nvSpPr>
          <p:cNvPr id="7" name="TextBox 6">
            <a:extLst>
              <a:ext uri="{FF2B5EF4-FFF2-40B4-BE49-F238E27FC236}">
                <a16:creationId xmlns:a16="http://schemas.microsoft.com/office/drawing/2014/main" id="{8967F1D5-03A6-DD02-F204-D85F34A2536A}"/>
              </a:ext>
            </a:extLst>
          </p:cNvPr>
          <p:cNvSpPr txBox="1"/>
          <p:nvPr/>
        </p:nvSpPr>
        <p:spPr>
          <a:xfrm>
            <a:off x="7474226" y="2246244"/>
            <a:ext cx="3411448" cy="2884556"/>
          </a:xfrm>
          <a:prstGeom prst="rect">
            <a:avLst/>
          </a:prstGeom>
          <a:noFill/>
        </p:spPr>
        <p:txBody>
          <a:bodyPr wrap="none" lIns="0" tIns="0" rIns="0" bIns="0" rtlCol="0">
            <a:noAutofit/>
          </a:bodyPr>
          <a:lstStyle/>
          <a:p>
            <a:pPr algn="l"/>
            <a:r>
              <a:rPr lang="en-AU" sz="19900" b="1">
                <a:solidFill>
                  <a:schemeClr val="tx2"/>
                </a:solidFill>
              </a:rPr>
              <a:t>No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95706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a:solidFill>
                  <a:schemeClr val="bg1"/>
                </a:solidFill>
              </a:rPr>
              <a:t>.</a:t>
            </a:r>
          </a:p>
          <a:p>
            <a:pPr algn="l">
              <a:lnSpc>
                <a:spcPct val="150000"/>
              </a:lnSpc>
              <a:spcAft>
                <a:spcPts val="600"/>
              </a:spcAft>
            </a:pPr>
            <a:r>
              <a:rPr lang="en-AU" sz="1200">
                <a:solidFill>
                  <a:schemeClr val="bg1"/>
                </a:solidFill>
              </a:rPr>
              <a:t>This licence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cs typeface="Arial"/>
              </a:rPr>
              <a:t>Identifying a line of best fit (1)</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Is this an appropriate line of best </a:t>
            </a:r>
            <a:r>
              <a:rPr lang="en-AU">
                <a:latin typeface="+mj-lt"/>
              </a:rPr>
              <a:t>fit? </a:t>
            </a:r>
            <a:endParaRPr lang="en-AU" dirty="0">
              <a:latin typeface="+mj-lt"/>
            </a:endParaRPr>
          </a:p>
        </p:txBody>
      </p:sp>
      <p:pic>
        <p:nvPicPr>
          <p:cNvPr id="2" name="Picture 1" descr="A scatterplot with dots trending in a positive direction with a line of best fit drawn with a negative gradient.">
            <a:extLst>
              <a:ext uri="{FF2B5EF4-FFF2-40B4-BE49-F238E27FC236}">
                <a16:creationId xmlns:a16="http://schemas.microsoft.com/office/drawing/2014/main" id="{FB206E50-92E7-A789-75D0-98F6A923E39D}"/>
              </a:ext>
            </a:extLst>
          </p:cNvPr>
          <p:cNvPicPr/>
          <p:nvPr/>
        </p:nvPicPr>
        <p:blipFill>
          <a:blip r:embed="rId2">
            <a:extLst>
              <a:ext uri="{28A0092B-C50C-407E-A947-70E740481C1C}">
                <a14:useLocalDpi xmlns:a14="http://schemas.microsoft.com/office/drawing/2010/main" val="0"/>
              </a:ext>
            </a:extLst>
          </a:blip>
          <a:srcRect l="7035" t="6483" r="7035" b="6483"/>
          <a:stretch/>
        </p:blipFill>
        <p:spPr>
          <a:xfrm>
            <a:off x="359999" y="1660936"/>
            <a:ext cx="5590354" cy="4945064"/>
          </a:xfrm>
          <a:prstGeom prst="rect">
            <a:avLst/>
          </a:prstGeom>
          <a:ln>
            <a:noFill/>
          </a:ln>
        </p:spPr>
      </p:pic>
      <p:sp>
        <p:nvSpPr>
          <p:cNvPr id="4" name="TextBox 3">
            <a:extLst>
              <a:ext uri="{FF2B5EF4-FFF2-40B4-BE49-F238E27FC236}">
                <a16:creationId xmlns:a16="http://schemas.microsoft.com/office/drawing/2014/main" id="{1C365C92-A48C-A052-2B4E-5E0F95B6FB18}"/>
              </a:ext>
            </a:extLst>
          </p:cNvPr>
          <p:cNvSpPr txBox="1"/>
          <p:nvPr/>
        </p:nvSpPr>
        <p:spPr>
          <a:xfrm>
            <a:off x="7474226" y="2246244"/>
            <a:ext cx="3411448" cy="2884556"/>
          </a:xfrm>
          <a:prstGeom prst="rect">
            <a:avLst/>
          </a:prstGeom>
          <a:noFill/>
        </p:spPr>
        <p:txBody>
          <a:bodyPr wrap="none" lIns="0" tIns="0" rIns="0" bIns="0" rtlCol="0">
            <a:noAutofit/>
          </a:bodyPr>
          <a:lstStyle/>
          <a:p>
            <a:pPr algn="l"/>
            <a:r>
              <a:rPr lang="en-AU" sz="19900" b="1">
                <a:solidFill>
                  <a:schemeClr val="tx2"/>
                </a:solidFill>
              </a:rPr>
              <a:t>No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99297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a:latin typeface="+mj-lt"/>
                <a:cs typeface="Arial"/>
              </a:rPr>
              <a:t>Identifying a line of best fit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sp>
        <p:nvSpPr>
          <p:cNvPr id="7" name="TextBox 6">
            <a:extLst>
              <a:ext uri="{FF2B5EF4-FFF2-40B4-BE49-F238E27FC236}">
                <a16:creationId xmlns:a16="http://schemas.microsoft.com/office/drawing/2014/main" id="{97A0080B-EAA9-D8B6-7A06-A375AC870644}"/>
              </a:ext>
            </a:extLst>
          </p:cNvPr>
          <p:cNvSpPr txBox="1"/>
          <p:nvPr/>
        </p:nvSpPr>
        <p:spPr>
          <a:xfrm>
            <a:off x="7474226" y="2246244"/>
            <a:ext cx="3411448" cy="2884556"/>
          </a:xfrm>
          <a:prstGeom prst="rect">
            <a:avLst/>
          </a:prstGeom>
          <a:noFill/>
        </p:spPr>
        <p:txBody>
          <a:bodyPr wrap="none" lIns="0" tIns="0" rIns="0" bIns="0" rtlCol="0">
            <a:noAutofit/>
          </a:bodyPr>
          <a:lstStyle/>
          <a:p>
            <a:pPr algn="l"/>
            <a:r>
              <a:rPr lang="en-AU" sz="19900" b="1">
                <a:solidFill>
                  <a:schemeClr val="tx2"/>
                </a:solidFill>
              </a:rPr>
              <a:t>No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4</a:t>
            </a:fld>
            <a:endParaRPr lang="en-AU"/>
          </a:p>
        </p:txBody>
      </p:sp>
      <p:pic>
        <p:nvPicPr>
          <p:cNvPr id="6" name="Picture 5" descr="A scatterplot with dots trending in a positive direction with a line of best fit drawn with a positive gradient.">
            <a:extLst>
              <a:ext uri="{FF2B5EF4-FFF2-40B4-BE49-F238E27FC236}">
                <a16:creationId xmlns:a16="http://schemas.microsoft.com/office/drawing/2014/main" id="{D1BEF9FB-4B32-5EA1-FA0F-893ADB87BA8F}"/>
              </a:ext>
            </a:extLst>
          </p:cNvPr>
          <p:cNvPicPr>
            <a:picLocks noChangeAspect="1"/>
          </p:cNvPicPr>
          <p:nvPr/>
        </p:nvPicPr>
        <p:blipFill>
          <a:blip r:embed="rId2">
            <a:extLst>
              <a:ext uri="{28A0092B-C50C-407E-A947-70E740481C1C}">
                <a14:useLocalDpi xmlns:a14="http://schemas.microsoft.com/office/drawing/2010/main" val="0"/>
              </a:ext>
            </a:extLst>
          </a:blip>
          <a:srcRect l="7244" t="7050" r="7244" b="7050"/>
          <a:stretch/>
        </p:blipFill>
        <p:spPr>
          <a:xfrm>
            <a:off x="359998" y="1563518"/>
            <a:ext cx="5850301" cy="5132482"/>
          </a:xfrm>
          <a:prstGeom prst="rect">
            <a:avLst/>
          </a:prstGeom>
        </p:spPr>
      </p:pic>
    </p:spTree>
    <p:extLst>
      <p:ext uri="{BB962C8B-B14F-4D97-AF65-F5344CB8AC3E}">
        <p14:creationId xmlns:p14="http://schemas.microsoft.com/office/powerpoint/2010/main" val="102838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a:latin typeface="+mj-lt"/>
                <a:cs typeface="Arial"/>
              </a:rPr>
              <a:t>Identifying a line of best fit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sp>
        <p:nvSpPr>
          <p:cNvPr id="10" name="TextBox 9">
            <a:extLst>
              <a:ext uri="{FF2B5EF4-FFF2-40B4-BE49-F238E27FC236}">
                <a16:creationId xmlns:a16="http://schemas.microsoft.com/office/drawing/2014/main" id="{4A98DB5D-9D8D-1E21-D8D9-1EE5DFEC95DE}"/>
              </a:ext>
            </a:extLst>
          </p:cNvPr>
          <p:cNvSpPr txBox="1"/>
          <p:nvPr/>
        </p:nvSpPr>
        <p:spPr>
          <a:xfrm>
            <a:off x="6788199" y="2551405"/>
            <a:ext cx="4802618" cy="3154710"/>
          </a:xfrm>
          <a:prstGeom prst="rect">
            <a:avLst/>
          </a:prstGeom>
          <a:noFill/>
        </p:spPr>
        <p:txBody>
          <a:bodyPr wrap="square">
            <a:spAutoFit/>
          </a:bodyPr>
          <a:lstStyle/>
          <a:p>
            <a:pPr algn="l"/>
            <a:r>
              <a:rPr lang="en-AU" sz="19900" b="1">
                <a:solidFill>
                  <a:srgbClr val="00B050"/>
                </a:solidFill>
              </a:rPr>
              <a:t>Yes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a:p>
        </p:txBody>
      </p:sp>
      <p:pic>
        <p:nvPicPr>
          <p:cNvPr id="4" name="Picture 3" descr="A scatterplot with dots trending in a positive direction with a line of best fit drawn with a positive gradient.">
            <a:extLst>
              <a:ext uri="{FF2B5EF4-FFF2-40B4-BE49-F238E27FC236}">
                <a16:creationId xmlns:a16="http://schemas.microsoft.com/office/drawing/2014/main" id="{E7E81664-1A07-7E7E-FCA4-EA637C7C2D79}"/>
              </a:ext>
            </a:extLst>
          </p:cNvPr>
          <p:cNvPicPr>
            <a:picLocks noChangeAspect="1"/>
          </p:cNvPicPr>
          <p:nvPr/>
        </p:nvPicPr>
        <p:blipFill>
          <a:blip r:embed="rId2">
            <a:extLst>
              <a:ext uri="{28A0092B-C50C-407E-A947-70E740481C1C}">
                <a14:useLocalDpi xmlns:a14="http://schemas.microsoft.com/office/drawing/2010/main" val="0"/>
              </a:ext>
            </a:extLst>
          </a:blip>
          <a:srcRect l="7303" t="6232" r="7303" b="10236"/>
          <a:stretch/>
        </p:blipFill>
        <p:spPr>
          <a:xfrm>
            <a:off x="359999" y="1676382"/>
            <a:ext cx="5875701" cy="5019617"/>
          </a:xfrm>
          <a:prstGeom prst="rect">
            <a:avLst/>
          </a:prstGeom>
        </p:spPr>
      </p:pic>
    </p:spTree>
    <p:extLst>
      <p:ext uri="{BB962C8B-B14F-4D97-AF65-F5344CB8AC3E}">
        <p14:creationId xmlns:p14="http://schemas.microsoft.com/office/powerpoint/2010/main" val="9394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latin typeface="+mj-lt"/>
                <a:cs typeface="Arial"/>
              </a:rPr>
              <a:t>Identifying a line of best fit (4)</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Is this an appropriate line of best fit?</a:t>
            </a:r>
          </a:p>
        </p:txBody>
      </p:sp>
      <p:sp>
        <p:nvSpPr>
          <p:cNvPr id="7" name="TextBox 6">
            <a:extLst>
              <a:ext uri="{FF2B5EF4-FFF2-40B4-BE49-F238E27FC236}">
                <a16:creationId xmlns:a16="http://schemas.microsoft.com/office/drawing/2014/main" id="{A771F95F-83F2-6A69-2040-D055D0B4A962}"/>
              </a:ext>
            </a:extLst>
          </p:cNvPr>
          <p:cNvSpPr txBox="1"/>
          <p:nvPr/>
        </p:nvSpPr>
        <p:spPr>
          <a:xfrm>
            <a:off x="6788199" y="2551405"/>
            <a:ext cx="4802618" cy="3154710"/>
          </a:xfrm>
          <a:prstGeom prst="rect">
            <a:avLst/>
          </a:prstGeom>
          <a:noFill/>
        </p:spPr>
        <p:txBody>
          <a:bodyPr wrap="square">
            <a:spAutoFit/>
          </a:bodyPr>
          <a:lstStyle/>
          <a:p>
            <a:pPr algn="l"/>
            <a:r>
              <a:rPr lang="en-AU" sz="19900" b="1">
                <a:solidFill>
                  <a:srgbClr val="00B050"/>
                </a:solidFill>
              </a:rPr>
              <a:t>Yes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pic>
        <p:nvPicPr>
          <p:cNvPr id="6" name="Picture 5" descr="A scatterplot with dots trending in a positive direction with a line of best fit drawn with a positive gradient.">
            <a:extLst>
              <a:ext uri="{FF2B5EF4-FFF2-40B4-BE49-F238E27FC236}">
                <a16:creationId xmlns:a16="http://schemas.microsoft.com/office/drawing/2014/main" id="{D31B7F95-4FC0-03F0-273B-A47A41D08530}"/>
              </a:ext>
            </a:extLst>
          </p:cNvPr>
          <p:cNvPicPr>
            <a:picLocks noChangeAspect="1"/>
          </p:cNvPicPr>
          <p:nvPr/>
        </p:nvPicPr>
        <p:blipFill>
          <a:blip r:embed="rId2">
            <a:extLst>
              <a:ext uri="{28A0092B-C50C-407E-A947-70E740481C1C}">
                <a14:useLocalDpi xmlns:a14="http://schemas.microsoft.com/office/drawing/2010/main" val="0"/>
              </a:ext>
            </a:extLst>
          </a:blip>
          <a:srcRect l="9082" t="7037" r="11993" b="9959"/>
          <a:stretch/>
        </p:blipFill>
        <p:spPr>
          <a:xfrm>
            <a:off x="359999" y="1602549"/>
            <a:ext cx="5545501" cy="5093452"/>
          </a:xfrm>
          <a:prstGeom prst="rect">
            <a:avLst/>
          </a:prstGeom>
        </p:spPr>
      </p:pic>
    </p:spTree>
    <p:extLst>
      <p:ext uri="{BB962C8B-B14F-4D97-AF65-F5344CB8AC3E}">
        <p14:creationId xmlns:p14="http://schemas.microsoft.com/office/powerpoint/2010/main" val="198848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a:latin typeface="+mj-lt"/>
                <a:cs typeface="Arial"/>
              </a:rPr>
              <a:t>Identifying a line of best fit (5)</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a:latin typeface="+mj-lt"/>
              </a:rPr>
              <a:t>Is this an appropriate line of best fit?</a:t>
            </a:r>
          </a:p>
        </p:txBody>
      </p:sp>
      <p:sp>
        <p:nvSpPr>
          <p:cNvPr id="8" name="TextBox 7">
            <a:extLst>
              <a:ext uri="{FF2B5EF4-FFF2-40B4-BE49-F238E27FC236}">
                <a16:creationId xmlns:a16="http://schemas.microsoft.com/office/drawing/2014/main" id="{141F330A-0B09-3EFA-4852-618488B5AFDA}"/>
              </a:ext>
            </a:extLst>
          </p:cNvPr>
          <p:cNvSpPr txBox="1"/>
          <p:nvPr/>
        </p:nvSpPr>
        <p:spPr>
          <a:xfrm>
            <a:off x="7474226" y="2246244"/>
            <a:ext cx="3411448" cy="2884556"/>
          </a:xfrm>
          <a:prstGeom prst="rect">
            <a:avLst/>
          </a:prstGeom>
          <a:noFill/>
        </p:spPr>
        <p:txBody>
          <a:bodyPr wrap="none" lIns="0" tIns="0" rIns="0" bIns="0" rtlCol="0">
            <a:noAutofit/>
          </a:bodyPr>
          <a:lstStyle/>
          <a:p>
            <a:pPr algn="l"/>
            <a:r>
              <a:rPr lang="en-AU" sz="19900" b="1">
                <a:solidFill>
                  <a:schemeClr val="tx2"/>
                </a:solidFill>
              </a:rPr>
              <a:t>No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pic>
        <p:nvPicPr>
          <p:cNvPr id="4" name="Picture 3" descr="A scatterplot with dots trending in a negative direction with a line of best fit drawn with a positive gradient.">
            <a:extLst>
              <a:ext uri="{FF2B5EF4-FFF2-40B4-BE49-F238E27FC236}">
                <a16:creationId xmlns:a16="http://schemas.microsoft.com/office/drawing/2014/main" id="{0873AE61-8222-1776-465C-07E97DB939D4}"/>
              </a:ext>
            </a:extLst>
          </p:cNvPr>
          <p:cNvPicPr>
            <a:picLocks noChangeAspect="1"/>
          </p:cNvPicPr>
          <p:nvPr/>
        </p:nvPicPr>
        <p:blipFill>
          <a:blip r:embed="rId2">
            <a:extLst>
              <a:ext uri="{28A0092B-C50C-407E-A947-70E740481C1C}">
                <a14:useLocalDpi xmlns:a14="http://schemas.microsoft.com/office/drawing/2010/main" val="0"/>
              </a:ext>
            </a:extLst>
          </a:blip>
          <a:srcRect l="4790" t="3459" r="4790" b="3459"/>
          <a:stretch/>
        </p:blipFill>
        <p:spPr>
          <a:xfrm>
            <a:off x="359999" y="1679158"/>
            <a:ext cx="5374002" cy="4831542"/>
          </a:xfrm>
          <a:prstGeom prst="rect">
            <a:avLst/>
          </a:prstGeom>
        </p:spPr>
      </p:pic>
    </p:spTree>
    <p:extLst>
      <p:ext uri="{BB962C8B-B14F-4D97-AF65-F5344CB8AC3E}">
        <p14:creationId xmlns:p14="http://schemas.microsoft.com/office/powerpoint/2010/main" val="51961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a:latin typeface="+mj-lt"/>
                <a:cs typeface="Arial"/>
              </a:rPr>
              <a:t>Identifying a line of best fit (6)</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sp>
        <p:nvSpPr>
          <p:cNvPr id="7" name="TextBox 6">
            <a:extLst>
              <a:ext uri="{FF2B5EF4-FFF2-40B4-BE49-F238E27FC236}">
                <a16:creationId xmlns:a16="http://schemas.microsoft.com/office/drawing/2014/main" id="{E1A93159-7DAE-CD2F-17C6-610E1046428E}"/>
              </a:ext>
            </a:extLst>
          </p:cNvPr>
          <p:cNvSpPr txBox="1"/>
          <p:nvPr/>
        </p:nvSpPr>
        <p:spPr>
          <a:xfrm>
            <a:off x="6788199" y="2551405"/>
            <a:ext cx="4802618" cy="3154710"/>
          </a:xfrm>
          <a:prstGeom prst="rect">
            <a:avLst/>
          </a:prstGeom>
          <a:noFill/>
        </p:spPr>
        <p:txBody>
          <a:bodyPr wrap="square">
            <a:spAutoFit/>
          </a:bodyPr>
          <a:lstStyle/>
          <a:p>
            <a:pPr algn="l"/>
            <a:r>
              <a:rPr lang="en-AU" sz="19900" b="1">
                <a:solidFill>
                  <a:srgbClr val="00B050"/>
                </a:solidFill>
              </a:rPr>
              <a:t>Yes</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pic>
        <p:nvPicPr>
          <p:cNvPr id="6" name="Picture 5" descr="A scatterplot with dots trending in a negative direction with a line of best fit drawn with a negative gradient.">
            <a:extLst>
              <a:ext uri="{FF2B5EF4-FFF2-40B4-BE49-F238E27FC236}">
                <a16:creationId xmlns:a16="http://schemas.microsoft.com/office/drawing/2014/main" id="{18BE8A5C-3B5F-3EDC-E3F2-B391A38255F7}"/>
              </a:ext>
            </a:extLst>
          </p:cNvPr>
          <p:cNvPicPr>
            <a:picLocks noChangeAspect="1"/>
          </p:cNvPicPr>
          <p:nvPr/>
        </p:nvPicPr>
        <p:blipFill>
          <a:blip r:embed="rId3">
            <a:extLst>
              <a:ext uri="{28A0092B-C50C-407E-A947-70E740481C1C}">
                <a14:useLocalDpi xmlns:a14="http://schemas.microsoft.com/office/drawing/2010/main" val="0"/>
              </a:ext>
            </a:extLst>
          </a:blip>
          <a:srcRect l="10215" r="268"/>
          <a:stretch/>
        </p:blipFill>
        <p:spPr>
          <a:xfrm>
            <a:off x="359999" y="1369454"/>
            <a:ext cx="5459673" cy="5326546"/>
          </a:xfrm>
          <a:prstGeom prst="rect">
            <a:avLst/>
          </a:prstGeom>
        </p:spPr>
      </p:pic>
    </p:spTree>
    <p:extLst>
      <p:ext uri="{BB962C8B-B14F-4D97-AF65-F5344CB8AC3E}">
        <p14:creationId xmlns:p14="http://schemas.microsoft.com/office/powerpoint/2010/main" val="45475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4000" cy="545601"/>
          </a:xfrm>
        </p:spPr>
        <p:txBody>
          <a:bodyPr/>
          <a:lstStyle/>
          <a:p>
            <a:r>
              <a:rPr lang="en-AU">
                <a:latin typeface="+mj-lt"/>
                <a:cs typeface="Arial"/>
              </a:rPr>
              <a:t>Identifying a line of best fit (7)</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9" cy="310015"/>
          </a:xfrm>
        </p:spPr>
        <p:txBody>
          <a:bodyPr/>
          <a:lstStyle/>
          <a:p>
            <a:r>
              <a:rPr lang="en-AU">
                <a:latin typeface="+mj-lt"/>
              </a:rPr>
              <a:t>Is this an appropriate line of best fit?</a:t>
            </a:r>
          </a:p>
        </p:txBody>
      </p:sp>
      <p:sp>
        <p:nvSpPr>
          <p:cNvPr id="8" name="TextBox 7">
            <a:extLst>
              <a:ext uri="{FF2B5EF4-FFF2-40B4-BE49-F238E27FC236}">
                <a16:creationId xmlns:a16="http://schemas.microsoft.com/office/drawing/2014/main" id="{92038592-9C31-0A0F-CE43-89251E958244}"/>
              </a:ext>
            </a:extLst>
          </p:cNvPr>
          <p:cNvSpPr txBox="1"/>
          <p:nvPr/>
        </p:nvSpPr>
        <p:spPr>
          <a:xfrm>
            <a:off x="7474226" y="2246244"/>
            <a:ext cx="3411448" cy="2884556"/>
          </a:xfrm>
          <a:prstGeom prst="rect">
            <a:avLst/>
          </a:prstGeom>
          <a:noFill/>
        </p:spPr>
        <p:txBody>
          <a:bodyPr wrap="none" lIns="0" tIns="0" rIns="0" bIns="0" rtlCol="0">
            <a:noAutofit/>
          </a:bodyPr>
          <a:lstStyle/>
          <a:p>
            <a:pPr algn="l"/>
            <a:r>
              <a:rPr lang="en-AU" sz="19900" b="1">
                <a:solidFill>
                  <a:schemeClr val="tx2"/>
                </a:solidFill>
              </a:rPr>
              <a:t>No</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pic>
        <p:nvPicPr>
          <p:cNvPr id="7" name="Picture 6" descr="A scatterplot with dots trending in a negative direction with a line of best fit drawn with a negative gradient.">
            <a:extLst>
              <a:ext uri="{FF2B5EF4-FFF2-40B4-BE49-F238E27FC236}">
                <a16:creationId xmlns:a16="http://schemas.microsoft.com/office/drawing/2014/main" id="{BF1EAA55-99F9-8ECD-8E42-BCE5686F05F9}"/>
              </a:ext>
            </a:extLst>
          </p:cNvPr>
          <p:cNvPicPr>
            <a:picLocks noChangeAspect="1"/>
          </p:cNvPicPr>
          <p:nvPr/>
        </p:nvPicPr>
        <p:blipFill>
          <a:blip r:embed="rId3">
            <a:extLst>
              <a:ext uri="{28A0092B-C50C-407E-A947-70E740481C1C}">
                <a14:useLocalDpi xmlns:a14="http://schemas.microsoft.com/office/drawing/2010/main" val="0"/>
              </a:ext>
            </a:extLst>
          </a:blip>
          <a:srcRect l="4853" t="5362" r="8853" b="5362"/>
          <a:stretch/>
        </p:blipFill>
        <p:spPr>
          <a:xfrm>
            <a:off x="359999" y="1704380"/>
            <a:ext cx="5325352" cy="4811620"/>
          </a:xfrm>
          <a:prstGeom prst="rect">
            <a:avLst/>
          </a:prstGeom>
        </p:spPr>
      </p:pic>
    </p:spTree>
    <p:extLst>
      <p:ext uri="{BB962C8B-B14F-4D97-AF65-F5344CB8AC3E}">
        <p14:creationId xmlns:p14="http://schemas.microsoft.com/office/powerpoint/2010/main" val="147448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F4486E2B-970B-44C2-95B1-D2145C98A365}" vid="{0E84D85C-CB23-43AD-A877-EC34B6CFF8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 (1)</Template>
  <TotalTime>1</TotalTime>
  <Words>579</Words>
  <Application>Microsoft Office PowerPoint</Application>
  <PresentationFormat>Widescreen</PresentationFormat>
  <Paragraphs>67</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Times New Roman</vt:lpstr>
      <vt:lpstr>Public Sans</vt:lpstr>
      <vt:lpstr>Arial</vt:lpstr>
      <vt:lpstr>1_NSWG Corporate</vt:lpstr>
      <vt:lpstr>Lines of best fit</vt:lpstr>
      <vt:lpstr>Summarise</vt:lpstr>
      <vt:lpstr>Identifying a line of best fit (1)</vt:lpstr>
      <vt:lpstr>Identifying a line of best fit (2)</vt:lpstr>
      <vt:lpstr>Identifying a line of best fit (3)</vt:lpstr>
      <vt:lpstr>Identifying a line of best fit (4)</vt:lpstr>
      <vt:lpstr>Identifying a line of best fit (5)</vt:lpstr>
      <vt:lpstr>Identifying a line of best fit (6)</vt:lpstr>
      <vt:lpstr>Identifying a line of best fit (7)</vt:lpstr>
      <vt:lpstr>Identifying a line of best fit (8)</vt:lpstr>
      <vt:lpstr>Identifying a line of best fit (9)</vt:lpstr>
      <vt:lpstr>Identifying a line of best fit (10)</vt:lpstr>
      <vt:lpstr>Identifying a line of best fit (11)</vt:lpstr>
      <vt:lpstr>Identifying a line of best fit (12)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Lines of best fit – Unit 13, Lesson 3 – Stage 5</dc:title>
  <dc:subject>The lessons and sequences in this program of learning are designed to allow students to explore bivariate data and correlation.</dc:subject>
  <dc:creator>NSW Department of Education</dc:creator>
  <dcterms:created xsi:type="dcterms:W3CDTF">2024-11-06T22:29:16Z</dcterms:created>
  <dcterms:modified xsi:type="dcterms:W3CDTF">2024-11-17T23:22:37Z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Method">
    <vt:lpwstr>Standard</vt:lpwstr>
  </property>
  <property fmtid="{D5CDD505-2E9C-101B-9397-08002B2CF9AE}" pid="4" name="MSIP_Label_b603dfd7-d93a-4381-a340-2995d8282205_Name">
    <vt:lpwstr>OFFICIAL</vt:lpwstr>
  </property>
  <property fmtid="{D5CDD505-2E9C-101B-9397-08002B2CF9AE}" pid="5" name="MSIP_Label_b603dfd7-d93a-4381-a340-2995d8282205_SiteId">
    <vt:lpwstr>05a0e69a-418a-47c1-9c25-9387261bf991</vt:lpwstr>
  </property>
  <property fmtid="{D5CDD505-2E9C-101B-9397-08002B2CF9AE}" pid="6" name="MSIP_Label_b603dfd7-d93a-4381-a340-2995d8282205_ContentBits">
    <vt:lpwstr>0</vt:lpwstr>
  </property>
  <property fmtid="{D5CDD505-2E9C-101B-9397-08002B2CF9AE}" pid="7" name="MSIP_Label_b603dfd7-d93a-4381-a340-2995d8282205_ActionId">
    <vt:lpwstr>0e357bc2-d98b-470f-981d-8f8e36207277</vt:lpwstr>
  </property>
  <property fmtid="{D5CDD505-2E9C-101B-9397-08002B2CF9AE}" pid="8" name="MSIP_Label_b603dfd7-d93a-4381-a340-2995d8282205_SetDate">
    <vt:lpwstr>2024-11-06T22:29:42Z</vt:lpwstr>
  </property>
</Properties>
</file>