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5"/>
  </p:notesMasterIdLst>
  <p:handoutMasterIdLst>
    <p:handoutMasterId r:id="rId6"/>
  </p:handoutMasterIdLst>
  <p:sldIdLst>
    <p:sldId id="350" r:id="rId2"/>
    <p:sldId id="400" r:id="rId3"/>
    <p:sldId id="278" r:id="rId4"/>
  </p:sldIdLst>
  <p:sldSz cx="12192000" cy="6858000"/>
  <p:notesSz cx="6858000" cy="9144000"/>
  <p:embeddedFontLst>
    <p:embeddedFont>
      <p:font typeface="Public Sans" pitchFamily="2" charset="0"/>
      <p:regular r:id="rId7"/>
      <p:bold r:id="rId8"/>
      <p:italic r:id="rId9"/>
      <p:boldItalic r:id="rId10"/>
    </p:embeddedFont>
    <p:embeddedFont>
      <p:font typeface="Public Sans Light" pitchFamily="2" charset="0"/>
      <p:regular r:id="rId11"/>
      <p:italic r:id="rId12"/>
    </p:embeddedFont>
    <p:embeddedFont>
      <p:font typeface="Public Sans SemiBold" pitchFamily="2" charset="0"/>
      <p:bold r:id="rId13"/>
    </p:embeddedFont>
  </p:embeddedFontLst>
  <p:defaultTextStyle>
    <a:defPPr>
      <a:defRPr lang="en-US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6CFD"/>
    <a:srgbClr val="0070C0"/>
    <a:srgbClr val="CDD3D6"/>
    <a:srgbClr val="00296C"/>
    <a:srgbClr val="EBEBEB"/>
    <a:srgbClr val="CBEDFD"/>
    <a:srgbClr val="002664"/>
    <a:srgbClr val="0046B8"/>
    <a:srgbClr val="FFFFFF"/>
    <a:srgbClr val="F6AC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A111915-BE36-4E01-A7E5-04B1672EAD3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61743" autoAdjust="0"/>
  </p:normalViewPr>
  <p:slideViewPr>
    <p:cSldViewPr snapToGrid="0">
      <p:cViewPr varScale="1">
        <p:scale>
          <a:sx n="80" d="100"/>
          <a:sy n="80" d="100"/>
        </p:scale>
        <p:origin x="1794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834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4548" y="10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font" Target="fonts/font5.fntdata"/><Relationship Id="rId5" Type="http://schemas.openxmlformats.org/officeDocument/2006/relationships/notesMaster" Target="notesMasters/notesMaster1.xml"/><Relationship Id="rId15" Type="http://schemas.openxmlformats.org/officeDocument/2006/relationships/viewProps" Target="viewProp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43F5A19-4E20-4EDB-9EC8-DF02AC748E7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>
              <a:latin typeface="Public Sans" pitchFamily="2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2B4FC2-E151-470D-9291-01D2A5A6D34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BF4B7B-ADA4-42BE-A113-1D67CA67812F}" type="datetimeFigureOut">
              <a:rPr lang="en-AU" smtClean="0">
                <a:latin typeface="Public Sans" pitchFamily="2" charset="0"/>
              </a:rPr>
              <a:t>28/06/2023</a:t>
            </a:fld>
            <a:endParaRPr lang="en-AU">
              <a:latin typeface="Public Sans" pitchFamily="2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07DE46-ED0B-49F3-8199-C129451A46B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>
              <a:latin typeface="Public Sans" pitchFamily="2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DA6684-5527-4DB9-88B5-C4F66FB5F78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AF8501-5769-46EC-B8B9-363B75FA9999}" type="slidenum">
              <a:rPr lang="en-AU" smtClean="0">
                <a:latin typeface="Public Sans" pitchFamily="2" charset="0"/>
              </a:rPr>
              <a:t>‹#›</a:t>
            </a:fld>
            <a:endParaRPr lang="en-AU">
              <a:latin typeface="Public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7938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Public Sans" pitchFamily="2" charset="0"/>
              </a:defRPr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Public Sans" pitchFamily="2" charset="0"/>
              </a:defRPr>
            </a:lvl1pPr>
          </a:lstStyle>
          <a:p>
            <a:fld id="{EC6F825C-382E-4C1A-82AB-BCE4AFD21ABE}" type="datetimeFigureOut">
              <a:rPr lang="en-AU" smtClean="0"/>
              <a:pPr/>
              <a:t>28/06/2023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Public Sans" pitchFamily="2" charset="0"/>
              </a:defRPr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Public Sans" pitchFamily="2" charset="0"/>
              </a:defRPr>
            </a:lvl1pPr>
          </a:lstStyle>
          <a:p>
            <a:fld id="{B07158C4-A119-4B78-9DE8-A50001BC31DC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01092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Public Sans" pitchFamily="2" charset="0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Public Sans" pitchFamily="2" charset="0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Public Sans" pitchFamily="2" charset="0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Public Sans" pitchFamily="2" charset="0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Public Sans" pitchFamily="2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158C4-A119-4B78-9DE8-A50001BC31DC}" type="slidenum">
              <a:rPr lang="en-AU" smtClean="0"/>
              <a:pPr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97799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158C4-A119-4B78-9DE8-A50001BC31DC}" type="slidenum">
              <a:rPr lang="en-AU" smtClean="0"/>
              <a:pPr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39302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7A2D9F-61E4-43DD-AEE4-7DB03212C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12192001" cy="392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9998" y="360000"/>
            <a:ext cx="11484001" cy="2520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C1630E-75DD-4988-B412-5BC99B5B5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924000"/>
            <a:ext cx="12192001" cy="156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accent3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9B807B7-CC07-4C79-849F-41D584D6B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4104000"/>
            <a:ext cx="8532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4284000"/>
            <a:ext cx="2700000" cy="108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r>
              <a:rPr lang="en-AU"/>
              <a:t>Subtitle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9280053-307C-4D8A-BF45-7B6743FA55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54400" y="4284000"/>
            <a:ext cx="3600000" cy="28800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>
                <a:solidFill>
                  <a:schemeClr val="accent1"/>
                </a:solidFill>
                <a:latin typeface="+mn-lt"/>
              </a:defRPr>
            </a:lvl1pPr>
            <a:lvl2pPr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D3A2FD3-519F-2044-B746-41CDD99A2A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4399" y="4572000"/>
            <a:ext cx="3599999" cy="79200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B400A8E-928A-43DB-8723-796D9A555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072000" y="4104000"/>
            <a:ext cx="2772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0B9A9D47-05D2-409D-A941-8374F9F8E2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72000" y="4284000"/>
            <a:ext cx="2772000" cy="1080000"/>
          </a:xfrm>
        </p:spPr>
        <p:txBody>
          <a:bodyPr>
            <a:noAutofit/>
          </a:bodyPr>
          <a:lstStyle>
            <a:lvl1pPr>
              <a:defRPr sz="1800" b="0">
                <a:solidFill>
                  <a:schemeClr val="accent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r>
              <a:rPr lang="en-AU"/>
              <a:t>00 Month 20YY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D96E34DF-3C26-CCBC-435C-CF0218F67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0" y="5867118"/>
            <a:ext cx="4500000" cy="68488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r>
              <a:rPr lang="en-US"/>
              <a:t>NSW Department of Education</a:t>
            </a:r>
            <a:endParaRPr lang="en-AU"/>
          </a:p>
        </p:txBody>
      </p:sp>
      <p:pic>
        <p:nvPicPr>
          <p:cNvPr id="5" name="Picture 4" descr="NSW Government logo">
            <a:extLst>
              <a:ext uri="{FF2B5EF4-FFF2-40B4-BE49-F238E27FC236}">
                <a16:creationId xmlns:a16="http://schemas.microsoft.com/office/drawing/2014/main" id="{1275AC60-D9B4-4746-B3F7-C112360E69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4000" y="5867118"/>
            <a:ext cx="630000" cy="684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565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1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C261660-AF47-818D-7C30-D254D989CA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360000"/>
            <a:ext cx="0" cy="619200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C49F10D-4964-4C13-BDFD-A701813832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0" y="360000"/>
            <a:ext cx="4500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r>
              <a:rPr lang="en-US"/>
              <a:t>NSW Department of Education</a:t>
            </a:r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4320000"/>
            <a:ext cx="10080000" cy="1224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Divider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EDD08B-0E5C-4DF0-9C56-CC522D170EA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1368311"/>
            <a:ext cx="2880000" cy="2880000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spcAft>
                <a:spcPts val="0"/>
              </a:spcAft>
              <a:defRPr sz="19000">
                <a:solidFill>
                  <a:schemeClr val="accent2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5760000"/>
            <a:ext cx="10079997" cy="72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1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4438495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vider 2_Ima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C261660-AF47-818D-7C30-D254D989CA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360000"/>
            <a:ext cx="0" cy="619200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C49F10D-4964-4C13-BDFD-A701813832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0" y="360000"/>
            <a:ext cx="4500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r>
              <a:rPr lang="en-US"/>
              <a:t>NSW Department of Education</a:t>
            </a:r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4320000"/>
            <a:ext cx="6343602" cy="1224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Divider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EDD08B-0E5C-4DF0-9C56-CC522D170EA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1368311"/>
            <a:ext cx="2880000" cy="2880000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spcAft>
                <a:spcPts val="0"/>
              </a:spcAft>
              <a:defRPr sz="19000">
                <a:solidFill>
                  <a:schemeClr val="accent2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1" y="5760000"/>
            <a:ext cx="6343602" cy="72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1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CD048189-D626-F31B-A3F0-9BF80BDFD4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28000" y="0"/>
            <a:ext cx="3708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232408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vider 2_Image">
    <p:bg>
      <p:bgPr>
        <a:solidFill>
          <a:srgbClr val="0026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C261660-AF47-818D-7C30-D254D989CA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360000"/>
            <a:ext cx="0" cy="619200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C49F10D-4964-4C13-BDFD-A701813832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0" y="360000"/>
            <a:ext cx="4500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bg1"/>
                </a:solidFill>
                <a:latin typeface="Public Sans" pitchFamily="2" charset="0"/>
              </a:defRPr>
            </a:lvl1pPr>
          </a:lstStyle>
          <a:p>
            <a:r>
              <a:rPr lang="en-US"/>
              <a:t>NSW Department of Education</a:t>
            </a:r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4320000"/>
            <a:ext cx="6343602" cy="1224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Divider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EDD08B-0E5C-4DF0-9C56-CC522D170EA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1368311"/>
            <a:ext cx="2880000" cy="2880000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spcAft>
                <a:spcPts val="0"/>
              </a:spcAft>
              <a:defRPr sz="19000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1" y="5760000"/>
            <a:ext cx="6343602" cy="72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CD048189-D626-F31B-A3F0-9BF80BDFD4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28000" y="0"/>
            <a:ext cx="3708000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97EB2D-0002-4493-AE06-E07C299221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2350" y="360000"/>
            <a:ext cx="678225" cy="71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20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60001"/>
            <a:ext cx="10080000" cy="548704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03A8E2-73B2-4BCE-A537-BD98BFA4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620000"/>
            <a:ext cx="12192000" cy="523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577C0E-B1B9-7F5F-3A8D-575B8D4B55B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1879F4BE-E182-4B87-821C-1C8EF66674C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016704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A3EA2A1-9A76-4DF1-8B35-8460D1ED51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47663" y="1908001"/>
            <a:ext cx="5616575" cy="2160762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396D79FC-4511-46DC-8B32-AE6BB47494D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27764" y="1908001"/>
            <a:ext cx="5616575" cy="2160762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94DABD93-F5E5-4624-A12D-1CB78E87878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27764" y="4248000"/>
            <a:ext cx="5616575" cy="2160762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DF5F6401-A683-4E5C-B19F-60C8A58C2D3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47663" y="4257900"/>
            <a:ext cx="5616575" cy="2160762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5651723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60001"/>
            <a:ext cx="10080000" cy="548703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03A8E2-73B2-4BCE-A537-BD98BFA4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620000"/>
            <a:ext cx="12192000" cy="523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577C0E-B1B9-7F5F-3A8D-575B8D4B55B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C2D0BD54-7D0B-4891-A21E-B22F9DA5CCA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016704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0FE7487-16E1-4608-9554-0EFBC927D0F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47663" y="1908001"/>
            <a:ext cx="5616575" cy="2160762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2C16B6B-1D72-4FE8-B3CC-6616A1E2AF1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27764" y="1908001"/>
            <a:ext cx="5616575" cy="2160762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95EB5E74-9FC4-4E25-B983-367B78B1663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27764" y="4256584"/>
            <a:ext cx="5616575" cy="2160762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E54B5F10-5A3E-4704-87D5-2CB8D15F46B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47663" y="4256584"/>
            <a:ext cx="5616575" cy="2160762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1794468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able Placeholder 9">
            <a:extLst>
              <a:ext uri="{FF2B5EF4-FFF2-40B4-BE49-F238E27FC236}">
                <a16:creationId xmlns:a16="http://schemas.microsoft.com/office/drawing/2014/main" id="{F8D9268B-FAD5-4A3C-B190-A50230A1D12D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360362" y="1620000"/>
            <a:ext cx="5616000" cy="4680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table</a:t>
            </a:r>
            <a:endParaRPr lang="en-AU"/>
          </a:p>
        </p:txBody>
      </p:sp>
      <p:sp>
        <p:nvSpPr>
          <p:cNvPr id="2" name="Table Placeholder 9">
            <a:extLst>
              <a:ext uri="{FF2B5EF4-FFF2-40B4-BE49-F238E27FC236}">
                <a16:creationId xmlns:a16="http://schemas.microsoft.com/office/drawing/2014/main" id="{92BD0FCE-0804-4AAE-615C-566A4F2FAFEF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6228000" y="1620000"/>
            <a:ext cx="5616000" cy="4680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table</a:t>
            </a:r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9A8057-F61F-CB11-BD7F-686904EB0E6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28C0AB9A-5EB0-4C01-AB6A-268E21FF2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57511D4D-B7CF-4565-A769-9BC0C0A0A22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016704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50572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24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5257F9B-C715-D998-280B-B0490FAB9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136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620000"/>
            <a:ext cx="11484000" cy="4536000"/>
          </a:xfrm>
        </p:spPr>
        <p:txBody>
          <a:bodyPr/>
          <a:lstStyle>
            <a:lvl1pPr>
              <a:lnSpc>
                <a:spcPct val="150000"/>
              </a:lnSpc>
              <a:defRPr>
                <a:latin typeface="+mn-lt"/>
              </a:defRPr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1C68106-4483-643D-2F20-EDD5AEDB96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300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B0793B-9A9E-76CD-2FEC-E2CDF54AF0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CAACF727-AE7E-47EA-8835-DCF4CB035EC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82520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7040763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24" userDrawn="1">
          <p15:clr>
            <a:srgbClr val="FBAE40"/>
          </p15:clr>
        </p15:guide>
        <p15:guide id="2" pos="2683" userDrawn="1">
          <p15:clr>
            <a:srgbClr val="FBAE40"/>
          </p15:clr>
        </p15:guide>
        <p15:guide id="3" pos="2729" userDrawn="1">
          <p15:clr>
            <a:srgbClr val="FBAE40"/>
          </p15:clr>
        </p15:guide>
        <p15:guide id="4" pos="5178" userDrawn="1">
          <p15:clr>
            <a:srgbClr val="FBAE40"/>
          </p15:clr>
        </p15:guide>
        <p15:guide id="5" pos="5223" userDrawn="1">
          <p15:clr>
            <a:srgbClr val="FBAE40"/>
          </p15:clr>
        </p15:guide>
        <p15:guide id="7" pos="3840" userDrawn="1">
          <p15:clr>
            <a:srgbClr val="C35EA4"/>
          </p15:clr>
        </p15:guide>
        <p15:guide id="12" orient="horz" pos="1026" userDrawn="1">
          <p15:clr>
            <a:srgbClr val="FBAE40"/>
          </p15:clr>
        </p15:guide>
        <p15:guide id="13" orient="horz" pos="3974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_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B0793B-9A9E-76CD-2FEC-E2CDF54AF0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77CB3A0F-511B-451A-8458-A90B8C25F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B0454035-2B61-4AA5-B92D-AE7B4F8DA6A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82520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7971192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24" userDrawn="1">
          <p15:clr>
            <a:srgbClr val="FBAE40"/>
          </p15:clr>
        </p15:guide>
        <p15:guide id="2" pos="5223" userDrawn="1">
          <p15:clr>
            <a:srgbClr val="FBAE40"/>
          </p15:clr>
        </p15:guide>
        <p15:guide id="4" pos="2683" userDrawn="1">
          <p15:clr>
            <a:srgbClr val="FBAE40"/>
          </p15:clr>
        </p15:guide>
        <p15:guide id="5" pos="2729" userDrawn="1">
          <p15:clr>
            <a:srgbClr val="FBAE40"/>
          </p15:clr>
        </p15:guide>
        <p15:guide id="7" pos="5178" userDrawn="1">
          <p15:clr>
            <a:srgbClr val="FBAE40"/>
          </p15:clr>
        </p15:guide>
        <p15:guide id="14" orient="horz" pos="2160" userDrawn="1">
          <p15:clr>
            <a:srgbClr val="C35EA4"/>
          </p15:clr>
        </p15:guide>
        <p15:guide id="15" pos="3840" userDrawn="1">
          <p15:clr>
            <a:srgbClr val="C35EA4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154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800000"/>
            <a:ext cx="11473200" cy="4351339"/>
          </a:xfrm>
        </p:spPr>
        <p:txBody>
          <a:bodyPr numCol="2" spcCol="180000"/>
          <a:lstStyle>
            <a:lvl1pPr>
              <a:defRPr sz="2200"/>
            </a:lvl1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3DA8821-872D-DA98-FD86-2667B05FA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300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B646BC-5BB3-E31B-1A9E-AD82558D7F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2245FC77-E959-4B3D-936D-71858DF4D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61807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E4530E4-39F1-41F1-B2DC-30ACB1CA595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102164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5837238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24" userDrawn="1">
          <p15:clr>
            <a:srgbClr val="FBAE40"/>
          </p15:clr>
        </p15:guide>
        <p15:guide id="2" pos="2729" userDrawn="1">
          <p15:clr>
            <a:srgbClr val="FBAE40"/>
          </p15:clr>
        </p15:guide>
        <p15:guide id="3" pos="2683" userDrawn="1">
          <p15:clr>
            <a:srgbClr val="FBAE40"/>
          </p15:clr>
        </p15:guide>
        <p15:guide id="4" pos="5223" userDrawn="1">
          <p15:clr>
            <a:srgbClr val="FBAE40"/>
          </p15:clr>
        </p15:guide>
        <p15:guide id="5" pos="5178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2 Column Content_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800000"/>
            <a:ext cx="11473200" cy="4351339"/>
          </a:xfrm>
        </p:spPr>
        <p:txBody>
          <a:bodyPr numCol="2" spcCol="180000"/>
          <a:lstStyle>
            <a:lvl1pPr>
              <a:defRPr sz="2200"/>
            </a:lvl1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B646BC-5BB3-E31B-1A9E-AD82558D7F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03CD5AEC-C258-42AE-85FE-5BEE6B15C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6A8778F-1369-47FD-AB66-0F42629BE00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82520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2239725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24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7A2D9F-61E4-43DD-AEE4-7DB03212C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12192001" cy="392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9998" y="360000"/>
            <a:ext cx="11484001" cy="2520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C1630E-75DD-4988-B412-5BC99B5B5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924000"/>
            <a:ext cx="12192001" cy="156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9B807B7-CC07-4C79-849F-41D584D6B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4104000"/>
            <a:ext cx="85320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4284000"/>
            <a:ext cx="2700000" cy="108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r>
              <a:rPr lang="en-AU"/>
              <a:t>Subtitle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9280053-307C-4D8A-BF45-7B6743FA55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54400" y="4284000"/>
            <a:ext cx="3600000" cy="28800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>
                <a:solidFill>
                  <a:schemeClr val="bg1"/>
                </a:solidFill>
                <a:latin typeface="+mn-lt"/>
              </a:defRPr>
            </a:lvl1pPr>
            <a:lvl2pPr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D3A2FD3-519F-2044-B746-41CDD99A2A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4399" y="4572000"/>
            <a:ext cx="3599999" cy="792000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B400A8E-928A-43DB-8723-796D9A555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072000" y="4104000"/>
            <a:ext cx="27720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0B9A9D47-05D2-409D-A941-8374F9F8E2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72000" y="4284000"/>
            <a:ext cx="2772000" cy="1080000"/>
          </a:xfrm>
        </p:spPr>
        <p:txBody>
          <a:bodyPr>
            <a:noAutofit/>
          </a:bodyPr>
          <a:lstStyle>
            <a:lvl1pPr>
              <a:defRPr sz="1800" b="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r>
              <a:rPr lang="en-AU"/>
              <a:t>00 Month 20YY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D96E34DF-3C26-CCBC-435C-CF0218F67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0" y="5867118"/>
            <a:ext cx="4500000" cy="68488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r>
              <a:rPr lang="en-US"/>
              <a:t>NSW Department of Education</a:t>
            </a:r>
            <a:endParaRPr lang="en-AU"/>
          </a:p>
        </p:txBody>
      </p:sp>
      <p:pic>
        <p:nvPicPr>
          <p:cNvPr id="5" name="Picture 4" descr="NSW Government logo">
            <a:extLst>
              <a:ext uri="{FF2B5EF4-FFF2-40B4-BE49-F238E27FC236}">
                <a16:creationId xmlns:a16="http://schemas.microsoft.com/office/drawing/2014/main" id="{1275AC60-D9B4-4746-B3F7-C112360E69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4000" y="5867118"/>
            <a:ext cx="630000" cy="684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3971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1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box and 2 Column Conten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2160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728366C-8E0F-43D3-99CB-DE12D7F372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2339999"/>
            <a:ext cx="4680000" cy="396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0000" y="2339999"/>
            <a:ext cx="6624000" cy="3960000"/>
          </a:xfrm>
        </p:spPr>
        <p:txBody>
          <a:bodyPr numCol="2" spcCol="180000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044F22-50EB-721D-DCB8-73255FFA7E2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677D244-6A00-4BD3-ACE8-5EC2A13CC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100273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B01DC35-DB3A-4874-A68A-86360932332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580728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699944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Text box and 2 Column Content box_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728366C-8E0F-43D3-99CB-DE12D7F372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1800225"/>
            <a:ext cx="4680000" cy="44997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0000" y="1800225"/>
            <a:ext cx="6624000" cy="4499774"/>
          </a:xfrm>
        </p:spPr>
        <p:txBody>
          <a:bodyPr numCol="2" spcCol="180000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044F22-50EB-721D-DCB8-73255FFA7E2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5A0FCAAA-70E2-4960-89F7-E534C412D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2916A36C-ED56-48CD-A0DE-B0EE6F84BBF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82520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7108675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, pullout text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16D7771-B92C-4B57-B3D3-8B15F5B96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040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B6F15D0-AE99-5E95-E10F-E84166809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0" y="360000"/>
            <a:ext cx="5400000" cy="1008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220000" y="1800000"/>
            <a:ext cx="0" cy="453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FAB4FCE-5DFB-4423-ADC8-E6C79ABBED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00000" y="1800225"/>
            <a:ext cx="6407997" cy="4140000"/>
          </a:xfrm>
        </p:spPr>
        <p:txBody>
          <a:bodyPr>
            <a:noAutofit/>
          </a:bodyPr>
          <a:lstStyle>
            <a:lvl1pPr>
              <a:defRPr sz="3600">
                <a:solidFill>
                  <a:srgbClr val="146CFD"/>
                </a:solidFill>
                <a:latin typeface="+mn-lt"/>
              </a:defRPr>
            </a:lvl1pPr>
            <a:lvl2pPr>
              <a:defRPr sz="1800">
                <a:solidFill>
                  <a:schemeClr val="tx1"/>
                </a:solidFill>
                <a:latin typeface="+mn-lt"/>
              </a:defRPr>
            </a:lvl2pPr>
            <a:lvl3pPr>
              <a:defRPr sz="3600">
                <a:solidFill>
                  <a:schemeClr val="bg2"/>
                </a:solidFill>
                <a:latin typeface="+mn-lt"/>
              </a:defRPr>
            </a:lvl3pPr>
            <a:lvl4pPr>
              <a:defRPr sz="3600">
                <a:solidFill>
                  <a:schemeClr val="bg2"/>
                </a:solidFill>
                <a:latin typeface="+mn-lt"/>
              </a:defRPr>
            </a:lvl4pPr>
            <a:lvl5pPr>
              <a:defRPr sz="36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18B06DF-F3D5-44F7-AB62-30A2ED1F4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0" y="5976000"/>
            <a:ext cx="6407996" cy="360000"/>
          </a:xfrm>
        </p:spPr>
        <p:txBody>
          <a:bodyPr anchor="b">
            <a:noAutofit/>
          </a:bodyPr>
          <a:lstStyle>
            <a:lvl1pPr>
              <a:defRPr sz="1400">
                <a:latin typeface="+mn-lt"/>
              </a:defRPr>
            </a:lvl1pPr>
          </a:lstStyle>
          <a:p>
            <a:pPr lvl="0"/>
            <a:r>
              <a:rPr lang="en-US"/>
              <a:t>Caption</a:t>
            </a:r>
            <a:endParaRPr lang="en-AU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28877F-C33A-D522-FD46-F348296ACE0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893420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1572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, pullout text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1E143F9-7EC0-4AAA-8FBE-0E958CF620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503999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Public Sans" pitchFamily="2" charset="0"/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16D7771-B92C-4B57-B3D3-8B15F5B96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040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B6F15D0-AE99-5E95-E10F-E841668094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0" y="360000"/>
            <a:ext cx="5400000" cy="57586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28877F-C33A-D522-FD46-F348296ACE0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6DFE73-8EDC-49F9-98CE-69EE49E5367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400675" y="1800000"/>
            <a:ext cx="6407150" cy="453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19A3BC8B-9059-7172-8136-61C41690D79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00001" y="982800"/>
            <a:ext cx="540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856743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1572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eature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8B89783-DDB0-BFFC-2FB9-979DE48DC2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152001" y="0"/>
            <a:ext cx="503999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Public Sans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28877F-C33A-D522-FD46-F348296ACE0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pic>
        <p:nvPicPr>
          <p:cNvPr id="12" name="Picture 11" descr="NSW Government logo">
            <a:extLst>
              <a:ext uri="{FF2B5EF4-FFF2-40B4-BE49-F238E27FC236}">
                <a16:creationId xmlns:a16="http://schemas.microsoft.com/office/drawing/2014/main" id="{5FC5D3ED-061A-37F0-98B5-C39727FE19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4000" y="360321"/>
            <a:ext cx="630000" cy="684882"/>
          </a:xfrm>
          <a:prstGeom prst="rect">
            <a:avLst/>
          </a:prstGeom>
        </p:spPr>
      </p:pic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80EA86DC-5E49-961E-593B-0DE205CE08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17612" y="1800000"/>
            <a:ext cx="4426387" cy="4536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5E2CE7-BAAF-4A0F-BCDC-D1B8B984B08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60363" y="1800001"/>
            <a:ext cx="6588125" cy="453571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6E72A7D1-A5EB-4D09-AD47-B0A275B76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6588488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7B9D695-CA75-41BE-8E93-58026D8541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82800"/>
            <a:ext cx="6588125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8646634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8" pos="6108" userDrawn="1">
          <p15:clr>
            <a:srgbClr val="FBAE40"/>
          </p15:clr>
        </p15:guide>
        <p15:guide id="9" orient="horz" pos="2160" userDrawn="1">
          <p15:clr>
            <a:srgbClr val="C35EA4"/>
          </p15:clr>
        </p15:guide>
        <p15:guide id="10" pos="3840" userDrawn="1">
          <p15:clr>
            <a:srgbClr val="C35EA4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eature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8B89783-DDB0-BFFC-2FB9-979DE48DC2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152001" y="0"/>
            <a:ext cx="503999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Public Sans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28877F-C33A-D522-FD46-F348296ACE0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pic>
        <p:nvPicPr>
          <p:cNvPr id="12" name="Picture 11" descr="NSW Government logo">
            <a:extLst>
              <a:ext uri="{FF2B5EF4-FFF2-40B4-BE49-F238E27FC236}">
                <a16:creationId xmlns:a16="http://schemas.microsoft.com/office/drawing/2014/main" id="{5FC5D3ED-061A-37F0-98B5-C39727FE19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4000" y="360321"/>
            <a:ext cx="630000" cy="684882"/>
          </a:xfrm>
          <a:prstGeom prst="rect">
            <a:avLst/>
          </a:prstGeom>
        </p:spPr>
      </p:pic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80EA86DC-5E49-961E-593B-0DE205CE08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17612" y="1800000"/>
            <a:ext cx="4426387" cy="453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1CB43674-C40D-7D08-3098-549DEE754B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800000"/>
            <a:ext cx="6587996" cy="4536000"/>
          </a:xfrm>
        </p:spPr>
        <p:txBody>
          <a:bodyPr numCol="2" spcCol="180000"/>
          <a:lstStyle>
            <a:lvl1pPr>
              <a:defRPr sz="2000"/>
            </a:lvl1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288B2F92-9E9A-44B6-B1AC-D5D3E091E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6587995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EC2837A2-1CBF-4261-8400-72B50306E67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48336"/>
            <a:ext cx="6588125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7391957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6108" userDrawn="1">
          <p15:clr>
            <a:srgbClr val="FBAE40"/>
          </p15:clr>
        </p15:guide>
        <p15:guide id="3" pos="3840" userDrawn="1">
          <p15:clr>
            <a:srgbClr val="C35EA4"/>
          </p15:clr>
        </p15:guide>
        <p15:guide id="4" orient="horz" pos="2160" userDrawn="1">
          <p15:clr>
            <a:srgbClr val="C35EA4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ment of Count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A0CE222A-58C3-0A08-99DB-534710A0C2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" y="6350"/>
            <a:ext cx="5029200" cy="68453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B6F15D0-AE99-5E95-E10F-E84166809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0" y="360000"/>
            <a:ext cx="5400000" cy="1008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5220000" y="1800000"/>
            <a:ext cx="0" cy="453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FAB4FCE-5DFB-4423-ADC8-E6C79ABBED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00000" y="1800225"/>
            <a:ext cx="6408000" cy="4140000"/>
          </a:xfrm>
        </p:spPr>
        <p:txBody>
          <a:bodyPr>
            <a:noAutofit/>
          </a:bodyPr>
          <a:lstStyle>
            <a:lvl1pPr>
              <a:defRPr sz="1800">
                <a:solidFill>
                  <a:schemeClr val="tx1"/>
                </a:solidFill>
                <a:latin typeface="+mn-lt"/>
              </a:defRPr>
            </a:lvl1pPr>
            <a:lvl2pPr>
              <a:defRPr sz="1800">
                <a:solidFill>
                  <a:schemeClr val="tx1"/>
                </a:solidFill>
                <a:latin typeface="+mn-lt"/>
              </a:defRPr>
            </a:lvl2pPr>
            <a:lvl3pPr>
              <a:defRPr sz="3600">
                <a:solidFill>
                  <a:schemeClr val="bg2"/>
                </a:solidFill>
                <a:latin typeface="+mn-lt"/>
              </a:defRPr>
            </a:lvl3pPr>
            <a:lvl4pPr>
              <a:defRPr sz="3600">
                <a:solidFill>
                  <a:schemeClr val="bg2"/>
                </a:solidFill>
                <a:latin typeface="+mn-lt"/>
              </a:defRPr>
            </a:lvl4pPr>
            <a:lvl5pPr>
              <a:defRPr sz="36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16D7771-B92C-4B57-B3D3-8B15F5B96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5400" y="0"/>
            <a:ext cx="5040000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18B06DF-F3D5-44F7-AB62-30A2ED1F4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0" y="5976000"/>
            <a:ext cx="6407999" cy="360000"/>
          </a:xfrm>
        </p:spPr>
        <p:txBody>
          <a:bodyPr anchor="b">
            <a:noAutofit/>
          </a:bodyPr>
          <a:lstStyle>
            <a:lvl1pPr>
              <a:defRPr sz="1400">
                <a:latin typeface="+mn-lt"/>
              </a:defRPr>
            </a:lvl1pPr>
          </a:lstStyle>
          <a:p>
            <a:pPr lvl="0"/>
            <a:r>
              <a:rPr lang="en-US"/>
              <a:t>Caption</a:t>
            </a:r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1D6039-007D-7CE1-2455-85685924710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413180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cknowledgement of Country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A0CE222A-58C3-0A08-99DB-534710A0C2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" y="6350"/>
            <a:ext cx="5029200" cy="68453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B6F15D0-AE99-5E95-E10F-E84166809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0" y="360000"/>
            <a:ext cx="5400000" cy="1008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5220000" y="1800000"/>
            <a:ext cx="0" cy="453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FAB4FCE-5DFB-4423-ADC8-E6C79ABBED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00000" y="1800225"/>
            <a:ext cx="6408000" cy="4140000"/>
          </a:xfrm>
        </p:spPr>
        <p:txBody>
          <a:bodyPr>
            <a:noAutofit/>
          </a:bodyPr>
          <a:lstStyle>
            <a:lvl1pPr>
              <a:defRPr sz="1800">
                <a:solidFill>
                  <a:schemeClr val="tx1"/>
                </a:solidFill>
                <a:latin typeface="+mn-lt"/>
              </a:defRPr>
            </a:lvl1pPr>
            <a:lvl2pPr>
              <a:defRPr sz="1800">
                <a:solidFill>
                  <a:schemeClr val="tx1"/>
                </a:solidFill>
                <a:latin typeface="+mn-lt"/>
              </a:defRPr>
            </a:lvl2pPr>
            <a:lvl3pPr>
              <a:defRPr sz="3600">
                <a:solidFill>
                  <a:schemeClr val="bg2"/>
                </a:solidFill>
                <a:latin typeface="+mn-lt"/>
              </a:defRPr>
            </a:lvl3pPr>
            <a:lvl4pPr>
              <a:defRPr sz="3600">
                <a:solidFill>
                  <a:schemeClr val="bg2"/>
                </a:solidFill>
                <a:latin typeface="+mn-lt"/>
              </a:defRPr>
            </a:lvl4pPr>
            <a:lvl5pPr>
              <a:defRPr sz="36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16D7771-B92C-4B57-B3D3-8B15F5B96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5400" y="0"/>
            <a:ext cx="5040000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18B06DF-F3D5-44F7-AB62-30A2ED1F4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0" y="5976000"/>
            <a:ext cx="6407999" cy="360000"/>
          </a:xfrm>
        </p:spPr>
        <p:txBody>
          <a:bodyPr anchor="b">
            <a:noAutofit/>
          </a:bodyPr>
          <a:lstStyle>
            <a:lvl1pPr>
              <a:defRPr sz="1400">
                <a:latin typeface="+mn-lt"/>
              </a:defRPr>
            </a:lvl1pPr>
          </a:lstStyle>
          <a:p>
            <a:pPr lvl="0"/>
            <a:r>
              <a:rPr lang="en-US"/>
              <a:t>Caption</a:t>
            </a:r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1D6039-007D-7CE1-2455-85685924710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122922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cknowledgement of Country">
    <p:bg>
      <p:bgPr>
        <a:solidFill>
          <a:srgbClr val="0026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A0CE222A-58C3-0A08-99DB-534710A0C2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" y="6350"/>
            <a:ext cx="5029200" cy="68453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B6F15D0-AE99-5E95-E10F-E84166809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0" y="360000"/>
            <a:ext cx="5400000" cy="100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5220000" y="1800000"/>
            <a:ext cx="0" cy="4536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FAB4FCE-5DFB-4423-ADC8-E6C79ABBED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00000" y="1800225"/>
            <a:ext cx="6408000" cy="4140000"/>
          </a:xfrm>
        </p:spPr>
        <p:txBody>
          <a:bodyPr>
            <a:noAutofit/>
          </a:bodyPr>
          <a:lstStyle>
            <a:lvl1pPr>
              <a:defRPr sz="1800">
                <a:solidFill>
                  <a:schemeClr val="bg1"/>
                </a:solidFill>
                <a:latin typeface="+mn-lt"/>
              </a:defRPr>
            </a:lvl1pPr>
            <a:lvl2pPr>
              <a:defRPr sz="1800">
                <a:solidFill>
                  <a:schemeClr val="tx1"/>
                </a:solidFill>
                <a:latin typeface="+mn-lt"/>
              </a:defRPr>
            </a:lvl2pPr>
            <a:lvl3pPr>
              <a:defRPr sz="3600">
                <a:solidFill>
                  <a:schemeClr val="bg2"/>
                </a:solidFill>
                <a:latin typeface="+mn-lt"/>
              </a:defRPr>
            </a:lvl3pPr>
            <a:lvl4pPr>
              <a:defRPr sz="3600">
                <a:solidFill>
                  <a:schemeClr val="bg2"/>
                </a:solidFill>
                <a:latin typeface="+mn-lt"/>
              </a:defRPr>
            </a:lvl4pPr>
            <a:lvl5pPr>
              <a:defRPr sz="36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16D7771-B92C-4B57-B3D3-8B15F5B96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5400" y="0"/>
            <a:ext cx="5040000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18B06DF-F3D5-44F7-AB62-30A2ED1F4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0" y="5976000"/>
            <a:ext cx="6407999" cy="360000"/>
          </a:xfrm>
        </p:spPr>
        <p:txBody>
          <a:bodyPr anchor="b">
            <a:noAutofit/>
          </a:bodyPr>
          <a:lstStyle>
            <a:lvl1pPr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Caption</a:t>
            </a:r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1D6039-007D-7CE1-2455-85685924710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CAB367-DE01-40E9-A368-655F816DA3C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0327" y="348916"/>
            <a:ext cx="653673" cy="689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1928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7CC562-144A-4EC8-A68D-03DE6177D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154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0" y="1800000"/>
            <a:ext cx="5616000" cy="432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8000" y="1800000"/>
            <a:ext cx="5616000" cy="432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489BCDB-A0CC-B54C-ECE2-9EFE4F58BD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300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8A74C7-627F-C434-F744-29348409A7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CB7A21B1-08A4-421B-AA52-B0854A5F5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88840D4-8AFA-479E-9A68-568C2F14997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050888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0163793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7A2D9F-61E4-43DD-AEE4-7DB03212C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12192001" cy="392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441F1C-5173-8DB5-B1C6-8E93B9C835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" y="-5532"/>
            <a:ext cx="12192001" cy="22201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9998" y="360000"/>
            <a:ext cx="11484001" cy="1648741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C1630E-75DD-4988-B412-5BC99B5B5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924000"/>
            <a:ext cx="12192001" cy="2934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accent3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9B807B7-CC07-4C79-849F-41D584D6B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2205288"/>
            <a:ext cx="8532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2385288"/>
            <a:ext cx="2700000" cy="108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r>
              <a:rPr lang="en-AU" dirty="0"/>
              <a:t>Subtitle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9280053-307C-4D8A-BF45-7B6743FA55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54400" y="2385288"/>
            <a:ext cx="3600000" cy="28800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>
                <a:solidFill>
                  <a:schemeClr val="accent1"/>
                </a:solidFill>
                <a:latin typeface="+mn-lt"/>
              </a:defRPr>
            </a:lvl1pPr>
            <a:lvl2pPr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D3A2FD3-519F-2044-B746-41CDD99A2A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4399" y="2673288"/>
            <a:ext cx="3599999" cy="79200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B400A8E-928A-43DB-8723-796D9A555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072000" y="2205288"/>
            <a:ext cx="2772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0B9A9D47-05D2-409D-A941-8374F9F8E2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72000" y="2385288"/>
            <a:ext cx="2772000" cy="287999"/>
          </a:xfrm>
        </p:spPr>
        <p:txBody>
          <a:bodyPr>
            <a:noAutofit/>
          </a:bodyPr>
          <a:lstStyle>
            <a:lvl1pPr>
              <a:defRPr sz="1800" b="0">
                <a:solidFill>
                  <a:schemeClr val="accent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r>
              <a:rPr lang="en-AU"/>
              <a:t>00 Month 20YY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D96E34DF-3C26-CCBC-435C-CF0218F67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0" y="3042575"/>
            <a:ext cx="4500000" cy="68488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r>
              <a:rPr lang="en-US"/>
              <a:t>NSW Department of Education</a:t>
            </a:r>
            <a:endParaRPr lang="en-AU"/>
          </a:p>
        </p:txBody>
      </p:sp>
      <p:pic>
        <p:nvPicPr>
          <p:cNvPr id="5" name="Picture 4" descr="NSW Government logo">
            <a:extLst>
              <a:ext uri="{FF2B5EF4-FFF2-40B4-BE49-F238E27FC236}">
                <a16:creationId xmlns:a16="http://schemas.microsoft.com/office/drawing/2014/main" id="{1275AC60-D9B4-4746-B3F7-C112360E69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4000" y="3059119"/>
            <a:ext cx="630000" cy="684882"/>
          </a:xfrm>
          <a:prstGeom prst="rect">
            <a:avLst/>
          </a:prstGeom>
        </p:spPr>
      </p:pic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CE3745DC-AC8E-A131-2A57-EFBCFFD5C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3924000"/>
            <a:ext cx="12192000" cy="293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870554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1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_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0" y="1800000"/>
            <a:ext cx="5616000" cy="432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8000" y="1800000"/>
            <a:ext cx="5616000" cy="432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8A74C7-627F-C434-F744-29348409A7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E70140A7-B494-4ADF-8485-E52C7306B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C94CF964-0D7A-4F66-8FE1-E2E50D870BE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82520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9695810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ow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7CC562-144A-4EC8-A68D-03DE6177D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2160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0" y="2340000"/>
            <a:ext cx="5616000" cy="37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8000" y="2340000"/>
            <a:ext cx="5616000" cy="37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C0B6C8A-6222-B0CE-D530-EA6C14EF2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300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5E7C93-68FA-7ED1-D25E-41125776BC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E86C865E-A068-4FBE-B21E-C9D861952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100273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BE794027-C1B1-4CB9-8AFE-582EC29DB3F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623457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0162768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 lower_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0" y="1809750"/>
            <a:ext cx="5616000" cy="4310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8000" y="1809750"/>
            <a:ext cx="5616000" cy="4310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5E7C93-68FA-7ED1-D25E-41125776BC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7753531B-D8A9-4B37-924D-FCDE48E22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4EE53A05-3D7E-4414-B822-57F7C3CD674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82520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1862383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ing box with three column text box and image box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7CC562-144A-4EC8-A68D-03DE6177D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2160000"/>
            <a:ext cx="1148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652EAB0-9BF3-42B8-9260-854C74B776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363" y="2340000"/>
            <a:ext cx="8532000" cy="1116002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Subheading</a:t>
            </a:r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CA03EB-CF3D-4096-8D64-2420CB9A07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363" y="3600000"/>
            <a:ext cx="8532000" cy="2699999"/>
          </a:xfrm>
        </p:spPr>
        <p:txBody>
          <a:bodyPr numCol="3" spcCol="180000"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815A714-98D5-4052-AB2F-14DD929CCC2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72000" y="2340000"/>
            <a:ext cx="2736000" cy="396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8289E0-5097-5F11-B9C6-5305FA6340F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14599791-EF19-4673-AA81-5D6FF85F2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100273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DE07C0E9-CC6F-48B9-A5AB-2914FBDFD3B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589275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8878998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ubheading box with three column text box and image box_no Lin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652EAB0-9BF3-42B8-9260-854C74B776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363" y="2340000"/>
            <a:ext cx="8532000" cy="1116002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Subheading</a:t>
            </a:r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CA03EB-CF3D-4096-8D64-2420CB9A07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363" y="3600000"/>
            <a:ext cx="8532000" cy="2699999"/>
          </a:xfrm>
        </p:spPr>
        <p:txBody>
          <a:bodyPr numCol="3" spcCol="180000"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815A714-98D5-4052-AB2F-14DD929CCC2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72000" y="2340000"/>
            <a:ext cx="2736000" cy="396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8289E0-5097-5F11-B9C6-5305FA6340F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9FF4BC1C-28FA-438D-B02E-F022AA594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100273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60FD63DB-4575-4B45-9A01-C99009246C7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546545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6735954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caption at right over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AA01239-4425-4D06-9E14-E14F3426F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548000"/>
            <a:ext cx="5976000" cy="468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7CC562-144A-4EC8-A68D-03DE6177D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192000" y="1548000"/>
            <a:ext cx="56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652EAB0-9BF3-42B8-9260-854C74B776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92000" y="1728000"/>
            <a:ext cx="5688000" cy="900000"/>
          </a:xfrm>
        </p:spPr>
        <p:txBody>
          <a:bodyPr>
            <a:noAutofit/>
          </a:bodyPr>
          <a:lstStyle>
            <a:lvl1pPr>
              <a:defRPr sz="1400">
                <a:latin typeface="+mn-lt"/>
              </a:defRPr>
            </a:lvl1pPr>
          </a:lstStyle>
          <a:p>
            <a:pPr lvl="0"/>
            <a:r>
              <a:rPr lang="en-US"/>
              <a:t>Caption</a:t>
            </a:r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CA03EB-CF3D-4096-8D64-2420CB9A07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92000" y="2771999"/>
            <a:ext cx="5688000" cy="3240000"/>
          </a:xfrm>
        </p:spPr>
        <p:txBody>
          <a:bodyPr numCol="2" spcCol="180000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55E9072-3A33-4C6D-A549-4A012107B6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192000" y="6228000"/>
            <a:ext cx="568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C6E195-08D8-B578-8FC3-04019FAB286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EFC25D5C-75DB-4279-AC00-2D3207451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D9046FC8-7C55-4C92-84EC-77EF486F475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82520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42250978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59998"/>
            <a:ext cx="2520000" cy="5976002"/>
          </a:xfrm>
        </p:spPr>
        <p:txBody>
          <a:bodyPr>
            <a:noAutofit/>
          </a:bodyPr>
          <a:lstStyle>
            <a:lvl1pPr>
              <a:defRPr sz="18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0B8F80F-22E3-47D7-8D99-80BFFDFB35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096000" y="360000"/>
            <a:ext cx="0" cy="597600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CA03EB-CF3D-4096-8D64-2420CB9A07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12002" y="360000"/>
            <a:ext cx="7560000" cy="5976000"/>
          </a:xfrm>
        </p:spPr>
        <p:txBody>
          <a:bodyPr numCol="1" spcCol="180000"/>
          <a:lstStyle>
            <a:lvl1pPr>
              <a:defRPr sz="3600">
                <a:solidFill>
                  <a:schemeClr val="accent1"/>
                </a:solidFill>
              </a:defRPr>
            </a:lvl1pPr>
            <a:lvl2pPr>
              <a:defRPr sz="1800">
                <a:latin typeface="+mn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187384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umn text abov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165CECD-C00D-4560-9C97-AE28A85358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620000"/>
            <a:ext cx="12192000" cy="523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AB6FE45-2247-43AE-AFB0-3C1EC574D8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9998" y="1909282"/>
            <a:ext cx="11483999" cy="421071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17468B5-9304-8780-B3F7-E48A7589BD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22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/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4B69FB63-5913-44B0-9BCA-4B6E66CE4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8" y="360000"/>
            <a:ext cx="10260002" cy="522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A905C52-CF4B-447B-B93D-A86FD20940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016704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4512198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 column text abov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AB6FE45-2247-43AE-AFB0-3C1EC574D8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9998" y="1909282"/>
            <a:ext cx="11483999" cy="421071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17468B5-9304-8780-B3F7-E48A7589BD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22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/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05BC5410-7E55-4593-BA28-5E8E6B37D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CAC8508-E60B-446A-8E8E-4CDD0947B71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016704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8321364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two multi-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E937FAD-09C4-B9AC-E0F8-D88B1E980A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360000"/>
            <a:ext cx="0" cy="597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A1EC6F40-A8A0-4128-90D0-E467B3027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9750" y="1728788"/>
            <a:ext cx="6229350" cy="460721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2CE467A-6B5B-43F6-973F-5169158567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948000" y="1728000"/>
            <a:ext cx="0" cy="460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27999" y="1727999"/>
            <a:ext cx="4715997" cy="205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8000" y="3924000"/>
            <a:ext cx="4715996" cy="205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0EAFF04E-EED2-4901-9136-39CEC8DFA2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27998" y="6048000"/>
            <a:ext cx="4716000" cy="288000"/>
          </a:xfrm>
        </p:spPr>
        <p:txBody>
          <a:bodyPr anchor="b" anchorCtr="0">
            <a:normAutofit/>
          </a:bodyPr>
          <a:lstStyle>
            <a:lvl1pPr>
              <a:defRPr sz="1000">
                <a:latin typeface="+mn-lt"/>
              </a:defRPr>
            </a:lvl1pPr>
          </a:lstStyle>
          <a:p>
            <a:pPr lvl="0"/>
            <a:r>
              <a:rPr lang="en-US"/>
              <a:t>Caption</a:t>
            </a: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7D6739-5371-B762-58B3-DA849DE6A79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79691CFB-7E44-4ABC-B663-13EAB9E12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48" y="360000"/>
            <a:ext cx="9900251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91B4D21B-6662-499E-B4B3-F33ABC0C0C3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9748" y="1016704"/>
            <a:ext cx="9900252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56369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FED08CF-2518-2327-406C-6026029FD0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60000" y="0"/>
            <a:ext cx="777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67B4648-D1B6-2648-37DC-35CC3262B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420000" y="360000"/>
            <a:ext cx="0" cy="6192773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A6070B46-EC77-177A-DA25-5155F929B19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99997" y="1259999"/>
            <a:ext cx="6948000" cy="2700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1481CC-14AE-44A2-E62B-3050FD802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599997" y="360000"/>
            <a:ext cx="3599996" cy="684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400">
                <a:solidFill>
                  <a:schemeClr val="bg1"/>
                </a:solidFill>
                <a:latin typeface="Public Sans" pitchFamily="2" charset="0"/>
              </a:defRPr>
            </a:lvl1pPr>
          </a:lstStyle>
          <a:p>
            <a:r>
              <a:rPr lang="en-US"/>
              <a:t>NSW Department of Education</a:t>
            </a:r>
            <a:endParaRPr lang="en-AU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55A48081-2B8F-CBA5-A4D1-4D0CEEEDB3C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99997" y="4248000"/>
            <a:ext cx="6947996" cy="1152000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AEED1A4F-C99E-03ED-E8E3-C614DDDC05B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99997" y="5832773"/>
            <a:ext cx="3600000" cy="396000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00" b="1">
                <a:solidFill>
                  <a:schemeClr val="bg1"/>
                </a:solidFill>
                <a:latin typeface="+mn-lt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60E763D3-A13C-06E4-9014-2E3B1340780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00000" y="6264773"/>
            <a:ext cx="3599999" cy="288000"/>
          </a:xfrm>
        </p:spPr>
        <p:txBody>
          <a:bodyPr anchor="b" anchorCtr="0"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37F13F42-B330-47E5-3F90-36734EC0897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47995" y="5832773"/>
            <a:ext cx="2700000" cy="720000"/>
          </a:xfrm>
        </p:spPr>
        <p:txBody>
          <a:bodyPr anchor="b">
            <a:noAutofit/>
          </a:bodyPr>
          <a:lstStyle>
            <a:lvl1pPr algn="r">
              <a:defRPr sz="1800" b="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00 Month YY20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AEA5A75-B013-2CCC-2269-682E37F0B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060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9862684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harts with supportin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6E96714-DAB5-89E1-9A49-F9D9F3DE01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360000"/>
            <a:ext cx="0" cy="597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hart Placeholder 11">
            <a:extLst>
              <a:ext uri="{FF2B5EF4-FFF2-40B4-BE49-F238E27FC236}">
                <a16:creationId xmlns:a16="http://schemas.microsoft.com/office/drawing/2014/main" id="{D7E1CAC4-88FF-4E85-8A37-9D1F4A8514EE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539750" y="1547999"/>
            <a:ext cx="7560000" cy="3888000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AU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CD3768AF-49AB-464E-9DF6-68376B8AC32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39750" y="5544000"/>
            <a:ext cx="7560000" cy="7920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00" b="1">
                <a:latin typeface="+mn-lt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800" b="0">
                <a:latin typeface="+mn-lt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2CE467A-6B5B-43F6-973F-5169158567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28000" y="3276000"/>
            <a:ext cx="0" cy="306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hart Placeholder 17">
            <a:extLst>
              <a:ext uri="{FF2B5EF4-FFF2-40B4-BE49-F238E27FC236}">
                <a16:creationId xmlns:a16="http://schemas.microsoft.com/office/drawing/2014/main" id="{0F4F51DE-C82F-4C69-9901-7D4EF2CBE8D4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9108000" y="3276000"/>
            <a:ext cx="2736000" cy="2159999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AU"/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2A94C0C8-30F5-4B00-BC99-C6DFC381A6C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08000" y="5544000"/>
            <a:ext cx="2735999" cy="7920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00" b="1">
                <a:latin typeface="+mn-lt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800" b="0">
                <a:latin typeface="+mn-lt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B538D5-1269-AD49-5ECE-E3F740C2007D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10741BC9-5810-4402-AD5B-2DD451F81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360000"/>
            <a:ext cx="990025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26173B19-BDA0-4232-B1D7-D85D6B594E6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39750" y="1016704"/>
            <a:ext cx="990025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9125962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70612CD-1BF1-42B5-8546-A674A0B866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154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800000"/>
            <a:ext cx="5400000" cy="540000"/>
          </a:xfrm>
        </p:spPr>
        <p:txBody>
          <a:bodyPr anchor="t">
            <a:noAutofit/>
          </a:bodyPr>
          <a:lstStyle>
            <a:lvl1pPr marL="0" indent="0">
              <a:buNone/>
              <a:defRPr sz="20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9999" y="2340000"/>
            <a:ext cx="5400000" cy="378000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8000" y="1800000"/>
            <a:ext cx="5400000" cy="540000"/>
          </a:xfrm>
        </p:spPr>
        <p:txBody>
          <a:bodyPr anchor="t">
            <a:noAutofit/>
          </a:bodyPr>
          <a:lstStyle>
            <a:lvl1pPr marL="0" indent="0">
              <a:buNone/>
              <a:defRPr sz="20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08000" y="2340000"/>
            <a:ext cx="5400000" cy="378000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BAADAD-B302-2C54-28BE-DE627A1513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22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C0920B-AC4B-0EAF-B89F-B7D5904691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F2CB1FCA-D1E5-416B-B1F2-710F1C82D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04324E8E-03E6-4838-9622-D9823630F78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050888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9659563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CF8C2E4-E0FA-4F11-9270-098EDFE8B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C65DF8EF-3190-4490-9931-2111E922931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82520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9668512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2683" userDrawn="1">
          <p15:clr>
            <a:srgbClr val="FBAE40"/>
          </p15:clr>
        </p15:guide>
        <p15:guide id="4" pos="2729" userDrawn="1">
          <p15:clr>
            <a:srgbClr val="FBAE40"/>
          </p15:clr>
        </p15:guide>
        <p15:guide id="5" pos="5178" userDrawn="1">
          <p15:clr>
            <a:srgbClr val="FBAE40"/>
          </p15:clr>
        </p15:guide>
        <p15:guide id="6" pos="5223" userDrawn="1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397023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63" userDrawn="1">
          <p15:clr>
            <a:srgbClr val="FBAE40"/>
          </p15:clr>
        </p15:guide>
        <p15:guide id="2" pos="2729" userDrawn="1">
          <p15:clr>
            <a:srgbClr val="FBAE40"/>
          </p15:clr>
        </p15:guide>
        <p15:guide id="3" pos="2683" userDrawn="1">
          <p15:clr>
            <a:srgbClr val="FBAE40"/>
          </p15:clr>
        </p15:guide>
        <p15:guide id="4" pos="5178" userDrawn="1">
          <p15:clr>
            <a:srgbClr val="FBAE40"/>
          </p15:clr>
        </p15:guide>
        <p15:guide id="5" pos="5223" userDrawn="1">
          <p15:clr>
            <a:srgbClr val="FBAE40"/>
          </p15:clr>
        </p15:guide>
        <p15:guide id="6" orient="horz" pos="411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FED08CF-2518-2327-406C-6026029FD0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60000" y="0"/>
            <a:ext cx="7776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67B4648-D1B6-2648-37DC-35CC3262B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420000" y="360000"/>
            <a:ext cx="0" cy="6192773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A6070B46-EC77-177A-DA25-5155F929B19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99997" y="1259999"/>
            <a:ext cx="6948000" cy="2700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1481CC-14AE-44A2-E62B-3050FD802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599997" y="360000"/>
            <a:ext cx="3599996" cy="684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r>
              <a:rPr lang="en-US"/>
              <a:t>NSW Department of Education</a:t>
            </a:r>
            <a:endParaRPr lang="en-AU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55A48081-2B8F-CBA5-A4D1-4D0CEEEDB3C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99997" y="4248000"/>
            <a:ext cx="6947996" cy="1152000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AEED1A4F-C99E-03ED-E8E3-C614DDDC05B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99997" y="5832773"/>
            <a:ext cx="3600000" cy="396000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00" b="1">
                <a:solidFill>
                  <a:schemeClr val="accent1"/>
                </a:solidFill>
                <a:latin typeface="+mn-lt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60E763D3-A13C-06E4-9014-2E3B1340780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00000" y="6264773"/>
            <a:ext cx="3599999" cy="288000"/>
          </a:xfrm>
        </p:spPr>
        <p:txBody>
          <a:bodyPr anchor="b" anchorCtr="0"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37F13F42-B330-47E5-3F90-36734EC0897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47995" y="5832773"/>
            <a:ext cx="2700000" cy="720000"/>
          </a:xfrm>
        </p:spPr>
        <p:txBody>
          <a:bodyPr anchor="b">
            <a:noAutofit/>
          </a:bodyPr>
          <a:lstStyle>
            <a:lvl1pPr algn="r">
              <a:defRPr sz="1800" b="0">
                <a:solidFill>
                  <a:schemeClr val="accent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00 Month YY20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AEA5A75-B013-2CCC-2269-682E37F0B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060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7953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7A2D9F-61E4-43DD-AEE4-7DB03212C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5040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Public Sans" pitchFamily="2" charset="0"/>
            </a:endParaRPr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E3775B0C-7FFD-4E7F-AC26-D5F1E787B1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0" y="359998"/>
            <a:ext cx="4500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r>
              <a:rPr lang="en-US"/>
              <a:t>NSW Department of Education</a:t>
            </a:r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1" y="1044000"/>
            <a:ext cx="4500000" cy="2520000"/>
          </a:xfrm>
          <a:ln>
            <a:noFill/>
          </a:ln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1" y="3707999"/>
            <a:ext cx="4500000" cy="1188000"/>
          </a:xfrm>
        </p:spPr>
        <p:txBody>
          <a:bodyPr anchor="t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CBD988A2-69DC-6498-35F1-5A52AD30CEA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9997" y="5039998"/>
            <a:ext cx="4499999" cy="28800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>
                <a:solidFill>
                  <a:schemeClr val="accent1"/>
                </a:solidFill>
                <a:latin typeface="+mn-lt"/>
              </a:defRPr>
            </a:lvl1pPr>
            <a:lvl2pPr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1B4A246-8750-3B76-6335-2AB14257378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9997" y="5327998"/>
            <a:ext cx="4499999" cy="79200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0B9A9D47-05D2-409D-A941-8374F9F8E2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9999" y="6192000"/>
            <a:ext cx="4499999" cy="360000"/>
          </a:xfrm>
        </p:spPr>
        <p:txBody>
          <a:bodyPr anchor="b" anchorCtr="0">
            <a:noAutofit/>
          </a:bodyPr>
          <a:lstStyle>
            <a:lvl1pPr algn="l">
              <a:defRPr sz="1800" b="0">
                <a:solidFill>
                  <a:schemeClr val="accent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00 Month YY20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7081598-8EF9-4067-828C-DA3306F3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40000" y="0"/>
            <a:ext cx="2880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646A5C8-9FAD-4A32-B2BD-9D5DD5101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919999" y="0"/>
            <a:ext cx="265187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Public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132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646A5C8-9FAD-4A32-B2BD-9D5DD5101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7128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Public Sans" pitchFamily="2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283C022-C11C-47A8-B2C6-38BBC7F57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360000"/>
            <a:ext cx="0" cy="619200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E3775B0C-7FFD-4E7F-AC26-D5F1E787B1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9999" y="359998"/>
            <a:ext cx="6192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r>
              <a:rPr lang="en-US"/>
              <a:t>NSW Department of Education</a:t>
            </a:r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999" y="1044000"/>
            <a:ext cx="6191997" cy="2520000"/>
          </a:xfrm>
          <a:ln>
            <a:noFill/>
          </a:ln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Presentation </a:t>
            </a:r>
            <a:br>
              <a:rPr lang="en-US"/>
            </a:br>
            <a:r>
              <a:rPr lang="en-US"/>
              <a:t>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3708000"/>
            <a:ext cx="6191996" cy="1188000"/>
          </a:xfrm>
        </p:spPr>
        <p:txBody>
          <a:bodyPr anchor="t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5FC58E93-7580-E9FF-6148-0F5E545477C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5039998"/>
            <a:ext cx="6191993" cy="28800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>
                <a:solidFill>
                  <a:schemeClr val="accent1"/>
                </a:solidFill>
                <a:latin typeface="+mn-lt"/>
              </a:defRPr>
            </a:lvl1pPr>
            <a:lvl2pPr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1F0629B0-A42C-4FB6-B454-03D8AB00E8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0000" y="5327998"/>
            <a:ext cx="6191989" cy="79200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FC583E1C-2B14-0034-2E56-1DF5C19C56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" y="6192000"/>
            <a:ext cx="6191993" cy="360000"/>
          </a:xfrm>
        </p:spPr>
        <p:txBody>
          <a:bodyPr anchor="b" anchorCtr="0">
            <a:noAutofit/>
          </a:bodyPr>
          <a:lstStyle>
            <a:lvl1pPr algn="l">
              <a:defRPr sz="1800" b="0">
                <a:solidFill>
                  <a:schemeClr val="accent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00 Month YY20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7081598-8EF9-4067-828C-DA3306F3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28000" y="0"/>
            <a:ext cx="3708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99414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646A5C8-9FAD-4A32-B2BD-9D5DD5101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7128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Public Sans" pitchFamily="2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283C022-C11C-47A8-B2C6-38BBC7F57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360000"/>
            <a:ext cx="0" cy="619200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E3775B0C-7FFD-4E7F-AC26-D5F1E787B1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9999" y="359998"/>
            <a:ext cx="6192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bg1"/>
                </a:solidFill>
                <a:latin typeface="Public Sans" pitchFamily="2" charset="0"/>
              </a:defRPr>
            </a:lvl1pPr>
          </a:lstStyle>
          <a:p>
            <a:r>
              <a:rPr lang="en-US"/>
              <a:t>NSW Department of Education</a:t>
            </a:r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999" y="1044000"/>
            <a:ext cx="6191997" cy="2520000"/>
          </a:xfrm>
          <a:ln>
            <a:noFill/>
          </a:ln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Presentation </a:t>
            </a:r>
            <a:br>
              <a:rPr lang="en-US"/>
            </a:br>
            <a:r>
              <a:rPr lang="en-US"/>
              <a:t>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3708000"/>
            <a:ext cx="6191996" cy="1188000"/>
          </a:xfrm>
        </p:spPr>
        <p:txBody>
          <a:bodyPr anchor="t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5FC58E93-7580-E9FF-6148-0F5E545477C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5039998"/>
            <a:ext cx="6191993" cy="28800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>
                <a:solidFill>
                  <a:schemeClr val="bg1"/>
                </a:solidFill>
                <a:latin typeface="+mn-lt"/>
              </a:defRPr>
            </a:lvl1pPr>
            <a:lvl2pPr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1F0629B0-A42C-4FB6-B454-03D8AB00E8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0000" y="5327998"/>
            <a:ext cx="6191989" cy="792000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FC583E1C-2B14-0034-2E56-1DF5C19C56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" y="6192000"/>
            <a:ext cx="6191993" cy="360000"/>
          </a:xfrm>
        </p:spPr>
        <p:txBody>
          <a:bodyPr anchor="b" anchorCtr="0">
            <a:noAutofit/>
          </a:bodyPr>
          <a:lstStyle>
            <a:lvl1pPr algn="l">
              <a:defRPr sz="1800" b="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00 Month YY20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7081598-8EF9-4067-828C-DA3306F3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28000" y="0"/>
            <a:ext cx="3708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29444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C49F10D-4964-4C13-BDFD-A701813832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0" y="360000"/>
            <a:ext cx="4500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tx1"/>
                </a:solidFill>
                <a:latin typeface="Public Sans" pitchFamily="2" charset="0"/>
              </a:defRPr>
            </a:lvl1pPr>
          </a:lstStyle>
          <a:p>
            <a:r>
              <a:rPr lang="en-US"/>
              <a:t>NSW Department of Education</a:t>
            </a:r>
            <a:endParaRPr lang="en-AU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7A2D9F-61E4-43DD-AEE4-7DB03212C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548000"/>
            <a:ext cx="12192001" cy="180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C1630E-75DD-4988-B412-5BC99B5B5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348000"/>
            <a:ext cx="12192001" cy="351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3600000"/>
            <a:ext cx="7200000" cy="2520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Divider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9999" y="1908000"/>
            <a:ext cx="7200000" cy="108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EDD08B-0E5C-4DF0-9C56-CC522D170EA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52000" y="3978000"/>
            <a:ext cx="2880000" cy="2880000"/>
          </a:xfrm>
        </p:spPr>
        <p:txBody>
          <a:bodyPr anchor="b">
            <a:noAutofit/>
          </a:bodyPr>
          <a:lstStyle>
            <a:lvl1pPr algn="r">
              <a:lnSpc>
                <a:spcPct val="80000"/>
              </a:lnSpc>
              <a:spcAft>
                <a:spcPts val="0"/>
              </a:spcAft>
              <a:defRPr sz="19000">
                <a:solidFill>
                  <a:schemeClr val="accent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4282873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image" Target="../media/image2.png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1008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8" name="Picture 7" descr="NSW Government logo">
            <a:extLst>
              <a:ext uri="{FF2B5EF4-FFF2-40B4-BE49-F238E27FC236}">
                <a16:creationId xmlns:a16="http://schemas.microsoft.com/office/drawing/2014/main" id="{CCBF5FED-71CD-4122-8BE4-CA4C03A99224}"/>
              </a:ext>
            </a:extLst>
          </p:cNvPr>
          <p:cNvPicPr>
            <a:picLocks noChangeAspect="1"/>
          </p:cNvPicPr>
          <p:nvPr userDrawn="1"/>
        </p:nvPicPr>
        <p:blipFill>
          <a:blip r:embed="rId4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4000" y="360321"/>
            <a:ext cx="630000" cy="684882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620000"/>
            <a:ext cx="11484000" cy="453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24000" y="6516000"/>
            <a:ext cx="720000" cy="180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8AFF8C-6EAC-4301-9800-49DD3EDD3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-2622931" y="14626"/>
            <a:ext cx="2544960" cy="55399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63681" marR="0" lvl="0" indent="-163681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AU" sz="800" b="1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OPEN IN DESKTOP APP</a:t>
            </a:r>
          </a:p>
          <a:p>
            <a:pPr marL="163681" marR="0" lvl="0" indent="-163681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will enable full functionality of the template.</a:t>
            </a:r>
          </a:p>
          <a:p>
            <a:pPr marL="163681" indent="-163681" algn="l">
              <a:buFont typeface="+mj-lt"/>
              <a:buNone/>
            </a:pPr>
            <a:endParaRPr lang="en-AU" sz="800" b="1" kern="1200" baseline="0" noProof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r>
              <a:rPr lang="en-AU" sz="800" b="1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CHOOSE A SLIDE STYLE FROM 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Home tab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New Slide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Choose layout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If layout goes awry, select Reset</a:t>
            </a:r>
            <a:endParaRPr lang="en-AU" sz="800" b="1" kern="1200" baseline="0" noProof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endParaRPr lang="en-AU" sz="800" b="1" kern="1200" baseline="0" noProof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r>
              <a:rPr lang="en-AU" sz="800" b="1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TEXT</a:t>
            </a:r>
          </a:p>
          <a:p>
            <a:pPr marL="0" indent="0" algn="l">
              <a:buFont typeface="+mj-lt"/>
              <a:buNone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There are 5 levels of formatted text available.</a:t>
            </a:r>
          </a:p>
          <a:p>
            <a:pPr marL="0" indent="0" algn="l">
              <a:buFont typeface="+mj-lt"/>
              <a:buNone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Please move between text  levels using the increase/decrease button on the menu above.</a:t>
            </a:r>
          </a:p>
          <a:p>
            <a:pPr marL="163681" indent="-163681" algn="l">
              <a:buFont typeface="+mj-lt"/>
              <a:buNone/>
            </a:pPr>
            <a:endParaRPr lang="en-AU" sz="800" b="1" kern="1200" baseline="0" noProof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endParaRPr lang="en-AU" sz="800" b="1" kern="1200" baseline="0" noProof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endParaRPr lang="en-AU" sz="800" b="1" kern="1200" baseline="0" noProof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r>
              <a:rPr lang="en-AU" sz="800" b="1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CHANGE SLIDE BACKGROUND/COLOUR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Design Menu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Format Background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 colour from palette OR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Picture or Texture Fill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Find image </a:t>
            </a:r>
          </a:p>
          <a:p>
            <a:pPr marL="163681" indent="-163681" algn="l">
              <a:buFont typeface="+mj-lt"/>
              <a:buNone/>
            </a:pPr>
            <a:endParaRPr lang="en-AU" sz="800" b="1" kern="1200" baseline="0" noProof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r>
              <a:rPr lang="en-AU" sz="800" b="1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REPLACE IMAGE IN SHAPE OR ON PAGE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Right click on image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Change Picture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 your image</a:t>
            </a:r>
          </a:p>
          <a:p>
            <a:pPr marL="0" indent="0" algn="l">
              <a:buFont typeface="+mj-lt"/>
              <a:buNone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on icon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Find the new image</a:t>
            </a:r>
          </a:p>
          <a:p>
            <a:pPr marL="163681" indent="-163681" algn="l">
              <a:buFont typeface="+mj-lt"/>
              <a:buNone/>
            </a:pPr>
            <a:endParaRPr lang="en-AU" sz="800" b="1" kern="1200" baseline="0" noProof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r>
              <a:rPr lang="en-AU" sz="800" b="1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REPOSITION IMAGE WITHIN SHAPE 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on image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US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Picture Format menu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US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on Crop button dropdown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fit the whole image inside select FIT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use only a portion select FILL then crop, move or resize image to show properly within shape.</a:t>
            </a:r>
          </a:p>
          <a:p>
            <a:pPr marL="163681" indent="-163681" algn="l">
              <a:buFont typeface="+mj-lt"/>
              <a:buNone/>
            </a:pPr>
            <a:endParaRPr lang="en-AU" sz="800" b="1" kern="1200" baseline="0" noProof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r>
              <a:rPr lang="en-AU" sz="800" b="1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ADD/CHANGE FOOTER</a:t>
            </a:r>
          </a:p>
          <a:p>
            <a:pPr marL="239178" lvl="0" indent="-239178" algn="l" defTabSz="1219170" rtl="0" eaLnBrk="1" latinLnBrk="0" hangingPunct="1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Insert Menu</a:t>
            </a:r>
          </a:p>
          <a:p>
            <a:pPr marL="239178" lvl="0" indent="-239178" algn="l" defTabSz="1219170" rtl="0" eaLnBrk="1" latinLnBrk="0" hangingPunct="1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Header &amp; Footer</a:t>
            </a:r>
          </a:p>
          <a:p>
            <a:pPr marL="239178" lvl="0" indent="-239178" algn="l" defTabSz="1219170" rtl="0" eaLnBrk="1" latinLnBrk="0" hangingPunct="1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Tick to activate/Untick to remove</a:t>
            </a:r>
          </a:p>
          <a:p>
            <a:pPr marL="239178" lvl="0" indent="-239178" algn="l" defTabSz="1219170" rtl="0" eaLnBrk="1" latinLnBrk="0" hangingPunct="1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Change text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5497C0B-0C24-4334-9150-A2D01FE29E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622931" y="1682950"/>
            <a:ext cx="632972" cy="215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316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03" r:id="rId2"/>
    <p:sldLayoutId id="2147483702" r:id="rId3"/>
    <p:sldLayoutId id="2147483688" r:id="rId4"/>
    <p:sldLayoutId id="2147483705" r:id="rId5"/>
    <p:sldLayoutId id="2147483668" r:id="rId6"/>
    <p:sldLayoutId id="2147483671" r:id="rId7"/>
    <p:sldLayoutId id="2147483706" r:id="rId8"/>
    <p:sldLayoutId id="2147483673" r:id="rId9"/>
    <p:sldLayoutId id="2147483674" r:id="rId10"/>
    <p:sldLayoutId id="2147483707" r:id="rId11"/>
    <p:sldLayoutId id="2147483711" r:id="rId12"/>
    <p:sldLayoutId id="2147483675" r:id="rId13"/>
    <p:sldLayoutId id="2147483712" r:id="rId14"/>
    <p:sldLayoutId id="2147483676" r:id="rId15"/>
    <p:sldLayoutId id="2147483662" r:id="rId16"/>
    <p:sldLayoutId id="2147483690" r:id="rId17"/>
    <p:sldLayoutId id="2147483672" r:id="rId18"/>
    <p:sldLayoutId id="2147483691" r:id="rId19"/>
    <p:sldLayoutId id="2147483677" r:id="rId20"/>
    <p:sldLayoutId id="2147483692" r:id="rId21"/>
    <p:sldLayoutId id="2147483678" r:id="rId22"/>
    <p:sldLayoutId id="2147483710" r:id="rId23"/>
    <p:sldLayoutId id="2147483698" r:id="rId24"/>
    <p:sldLayoutId id="2147483699" r:id="rId25"/>
    <p:sldLayoutId id="2147483689" r:id="rId26"/>
    <p:sldLayoutId id="2147483713" r:id="rId27"/>
    <p:sldLayoutId id="2147483714" r:id="rId28"/>
    <p:sldLayoutId id="2147483664" r:id="rId29"/>
    <p:sldLayoutId id="2147483693" r:id="rId30"/>
    <p:sldLayoutId id="2147483684" r:id="rId31"/>
    <p:sldLayoutId id="2147483694" r:id="rId32"/>
    <p:sldLayoutId id="2147483687" r:id="rId33"/>
    <p:sldLayoutId id="2147483696" r:id="rId34"/>
    <p:sldLayoutId id="2147483680" r:id="rId35"/>
    <p:sldLayoutId id="2147483681" r:id="rId36"/>
    <p:sldLayoutId id="2147483697" r:id="rId37"/>
    <p:sldLayoutId id="2147483709" r:id="rId38"/>
    <p:sldLayoutId id="2147483685" r:id="rId39"/>
    <p:sldLayoutId id="2147483686" r:id="rId40"/>
    <p:sldLayoutId id="2147483665" r:id="rId41"/>
    <p:sldLayoutId id="2147483666" r:id="rId42"/>
    <p:sldLayoutId id="2147483667" r:id="rId43"/>
  </p:sldLayoutIdLst>
  <p:hf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15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377" rtl="0" eaLnBrk="1" latinLnBrk="0" hangingPunct="1">
        <a:lnSpc>
          <a:spcPct val="15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377" rtl="0" eaLnBrk="1" latinLnBrk="0" hangingPunct="1">
        <a:lnSpc>
          <a:spcPct val="15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-180000" algn="l" defTabSz="914377" rtl="0" eaLnBrk="1" latinLnBrk="0" hangingPunct="1">
        <a:lnSpc>
          <a:spcPct val="15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914377" rtl="0" eaLnBrk="1" latinLnBrk="0" hangingPunct="1">
        <a:lnSpc>
          <a:spcPct val="150000"/>
        </a:lnSpc>
        <a:spcBef>
          <a:spcPts val="0"/>
        </a:spcBef>
        <a:spcAft>
          <a:spcPts val="600"/>
        </a:spcAft>
        <a:buFont typeface="Times New Roman" panose="02020603050405020304" pitchFamily="18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itle 64">
            <a:extLst>
              <a:ext uri="{FF2B5EF4-FFF2-40B4-BE49-F238E27FC236}">
                <a16:creationId xmlns:a16="http://schemas.microsoft.com/office/drawing/2014/main" id="{F032084D-E476-3927-7F15-8BBD868AB1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3999" y="2744676"/>
            <a:ext cx="11484001" cy="684882"/>
          </a:xfrm>
        </p:spPr>
        <p:txBody>
          <a:bodyPr/>
          <a:lstStyle/>
          <a:p>
            <a:r>
              <a:rPr lang="en-AU" dirty="0"/>
              <a:t>Learning map – Teacher for the day</a:t>
            </a:r>
          </a:p>
        </p:txBody>
      </p:sp>
      <p:sp>
        <p:nvSpPr>
          <p:cNvPr id="66" name="Text Placeholder 65">
            <a:extLst>
              <a:ext uri="{FF2B5EF4-FFF2-40B4-BE49-F238E27FC236}">
                <a16:creationId xmlns:a16="http://schemas.microsoft.com/office/drawing/2014/main" id="{E9888BAE-4EAD-89B5-CF5B-EFBA113F3C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dirty="0"/>
              <a:t>Early Stage 1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2D3CFC1-43FE-127B-3739-AE1E918DB5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NSW Department of Education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03715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E2D469D-215A-5DD1-296C-D3BE25DF8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200" dirty="0"/>
              <a:t>Learning map – Teacher for the day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8F227A6-448B-22A7-70B4-D30A4330F8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61" y="2201517"/>
            <a:ext cx="9475337" cy="3875710"/>
          </a:xfrm>
          <a:prstGeom prst="rect">
            <a:avLst/>
          </a:prstGeom>
        </p:spPr>
      </p:pic>
      <p:sp>
        <p:nvSpPr>
          <p:cNvPr id="4" name="Text Placeholder 65">
            <a:extLst>
              <a:ext uri="{FF2B5EF4-FFF2-40B4-BE49-F238E27FC236}">
                <a16:creationId xmlns:a16="http://schemas.microsoft.com/office/drawing/2014/main" id="{03EC2456-9222-7DD9-338C-1706F2693EA8}"/>
              </a:ext>
            </a:extLst>
          </p:cNvPr>
          <p:cNvSpPr txBox="1">
            <a:spLocks/>
          </p:cNvSpPr>
          <p:nvPr/>
        </p:nvSpPr>
        <p:spPr>
          <a:xfrm>
            <a:off x="328363" y="905601"/>
            <a:ext cx="2700000" cy="1080000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377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377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-180000" algn="l" defTabSz="914377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377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Times New Roman" panose="02020603050405020304" pitchFamily="18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>
                <a:solidFill>
                  <a:srgbClr val="146CFD"/>
                </a:solidFill>
                <a:latin typeface="Public Sans SemiBold" pitchFamily="2" charset="0"/>
              </a:rPr>
              <a:t>Early Stage 1</a:t>
            </a:r>
          </a:p>
        </p:txBody>
      </p:sp>
      <p:grpSp>
        <p:nvGrpSpPr>
          <p:cNvPr id="34" name="Group 33" descr="1 Classroom objects.">
            <a:extLst>
              <a:ext uri="{FF2B5EF4-FFF2-40B4-BE49-F238E27FC236}">
                <a16:creationId xmlns:a16="http://schemas.microsoft.com/office/drawing/2014/main" id="{ED7BE177-86A5-BE40-0708-CE8DBEEEC1C1}"/>
              </a:ext>
            </a:extLst>
          </p:cNvPr>
          <p:cNvGrpSpPr/>
          <p:nvPr/>
        </p:nvGrpSpPr>
        <p:grpSpPr>
          <a:xfrm>
            <a:off x="1089261" y="1634870"/>
            <a:ext cx="2364109" cy="2237851"/>
            <a:chOff x="1089261" y="1202752"/>
            <a:chExt cx="2364109" cy="2237851"/>
          </a:xfrm>
        </p:grpSpPr>
        <p:sp>
          <p:nvSpPr>
            <p:cNvPr id="25" name="Text Placeholder 3">
              <a:extLst>
                <a:ext uri="{FF2B5EF4-FFF2-40B4-BE49-F238E27FC236}">
                  <a16:creationId xmlns:a16="http://schemas.microsoft.com/office/drawing/2014/main" id="{E242515E-26DD-853E-E768-0094823F21A0}"/>
                </a:ext>
              </a:extLst>
            </p:cNvPr>
            <p:cNvSpPr txBox="1">
              <a:spLocks/>
            </p:cNvSpPr>
            <p:nvPr/>
          </p:nvSpPr>
          <p:spPr>
            <a:xfrm>
              <a:off x="1089261" y="1202752"/>
              <a:ext cx="2364109" cy="47190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FontTx/>
                <a:buNone/>
                <a:defRPr sz="1200" b="0" i="0" kern="1200">
                  <a:solidFill>
                    <a:schemeClr val="tx1"/>
                  </a:solidFill>
                  <a:latin typeface="Montserrat" pitchFamily="2" charset="77"/>
                  <a:ea typeface="+mn-ea"/>
                  <a:cs typeface="+mn-cs"/>
                </a:defRPr>
              </a:lvl1pPr>
              <a:lvl2pPr marL="266700" indent="-13335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ClrTx/>
                <a:buFont typeface="Montserrat Medium" panose="00000600000000000000" pitchFamily="2" charset="0"/>
                <a:buChar char="−"/>
                <a:defRPr sz="1800" kern="1200">
                  <a:solidFill>
                    <a:schemeClr val="tx2"/>
                  </a:solidFill>
                  <a:latin typeface="Montserrat Medium" pitchFamily="2" charset="77"/>
                  <a:ea typeface="+mn-ea"/>
                  <a:cs typeface="+mn-cs"/>
                </a:defRPr>
              </a:lvl2pPr>
              <a:lvl3pPr marL="406004" indent="-13335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ClrTx/>
                <a:buFont typeface="Montserrat Medium" panose="00000600000000000000" pitchFamily="2" charset="0"/>
                <a:buChar char="»"/>
                <a:tabLst/>
                <a:defRPr sz="1800" kern="1200">
                  <a:solidFill>
                    <a:schemeClr val="tx2"/>
                  </a:solidFill>
                  <a:latin typeface="Montserrat Medium" pitchFamily="2" charset="77"/>
                  <a:ea typeface="+mn-ea"/>
                  <a:cs typeface="+mn-cs"/>
                </a:defRPr>
              </a:lvl3pPr>
              <a:lvl4pPr marL="400050" indent="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ClrTx/>
                <a:buFont typeface="Courier New" panose="02070309020205020404" pitchFamily="49" charset="0"/>
                <a:buNone/>
                <a:defRPr sz="1400" b="0" i="0" kern="1200">
                  <a:solidFill>
                    <a:schemeClr val="tx2"/>
                  </a:solidFill>
                  <a:latin typeface="Montserrat Medium" panose="00000600000000000000" pitchFamily="2" charset="0"/>
                  <a:ea typeface="+mn-ea"/>
                  <a:cs typeface="+mn-cs"/>
                </a:defRPr>
              </a:lvl4pPr>
              <a:lvl5pPr marL="672704" indent="-13335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Font typeface="Arial" panose="020B0604020202020204" pitchFamily="34" charset="0"/>
                <a:buChar char="•"/>
                <a:defRPr sz="1100" b="0" i="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1414457" indent="-128587" algn="l" defTabSz="514349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671632" indent="-128587" algn="l" defTabSz="514349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928806" indent="-128587" algn="l" defTabSz="514349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185980" indent="-128587" algn="l" defTabSz="514349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AU" sz="1600" dirty="0">
                  <a:latin typeface="+mn-lt"/>
                </a:rPr>
                <a:t>1. Classroom objects 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1A77110-4FEC-ED62-0B06-BDDEDBF29A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95770" y="1986320"/>
              <a:ext cx="660809" cy="653925"/>
            </a:xfrm>
            <a:prstGeom prst="rect">
              <a:avLst/>
            </a:prstGeom>
          </p:spPr>
        </p:pic>
        <p:pic>
          <p:nvPicPr>
            <p:cNvPr id="13" name="Picture 12" descr="Various classroom objects.">
              <a:extLst>
                <a:ext uri="{FF2B5EF4-FFF2-40B4-BE49-F238E27FC236}">
                  <a16:creationId xmlns:a16="http://schemas.microsoft.com/office/drawing/2014/main" id="{1EA1D8B3-7AC1-2D3E-73C7-D1D53805F4F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95769" y="2779794"/>
              <a:ext cx="660809" cy="660809"/>
            </a:xfrm>
            <a:prstGeom prst="rect">
              <a:avLst/>
            </a:prstGeom>
          </p:spPr>
        </p:pic>
      </p:grpSp>
      <p:grpSp>
        <p:nvGrpSpPr>
          <p:cNvPr id="35" name="Group 34" descr="2 Action verbs.">
            <a:extLst>
              <a:ext uri="{FF2B5EF4-FFF2-40B4-BE49-F238E27FC236}">
                <a16:creationId xmlns:a16="http://schemas.microsoft.com/office/drawing/2014/main" id="{CB07DAFD-AED6-F6C9-B450-57C791A6E16D}"/>
              </a:ext>
            </a:extLst>
          </p:cNvPr>
          <p:cNvGrpSpPr/>
          <p:nvPr/>
        </p:nvGrpSpPr>
        <p:grpSpPr>
          <a:xfrm>
            <a:off x="3617183" y="1631749"/>
            <a:ext cx="1852094" cy="2216014"/>
            <a:chOff x="3673799" y="1202753"/>
            <a:chExt cx="1852094" cy="2216014"/>
          </a:xfrm>
        </p:grpSpPr>
        <p:sp>
          <p:nvSpPr>
            <p:cNvPr id="26" name="Text Placeholder 3">
              <a:extLst>
                <a:ext uri="{FF2B5EF4-FFF2-40B4-BE49-F238E27FC236}">
                  <a16:creationId xmlns:a16="http://schemas.microsoft.com/office/drawing/2014/main" id="{F084290C-5992-A272-9586-6A896660CE1C}"/>
                </a:ext>
              </a:extLst>
            </p:cNvPr>
            <p:cNvSpPr txBox="1">
              <a:spLocks/>
            </p:cNvSpPr>
            <p:nvPr/>
          </p:nvSpPr>
          <p:spPr>
            <a:xfrm>
              <a:off x="3673799" y="1202753"/>
              <a:ext cx="1852094" cy="47190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FontTx/>
                <a:buNone/>
                <a:defRPr sz="1200" b="0" i="0" kern="1200">
                  <a:solidFill>
                    <a:schemeClr val="tx1"/>
                  </a:solidFill>
                  <a:latin typeface="Montserrat" pitchFamily="2" charset="77"/>
                  <a:ea typeface="+mn-ea"/>
                  <a:cs typeface="+mn-cs"/>
                </a:defRPr>
              </a:lvl1pPr>
              <a:lvl2pPr marL="266700" indent="-13335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ClrTx/>
                <a:buFont typeface="Montserrat Medium" panose="00000600000000000000" pitchFamily="2" charset="0"/>
                <a:buChar char="−"/>
                <a:defRPr sz="1800" kern="1200">
                  <a:solidFill>
                    <a:schemeClr val="tx2"/>
                  </a:solidFill>
                  <a:latin typeface="Montserrat Medium" pitchFamily="2" charset="77"/>
                  <a:ea typeface="+mn-ea"/>
                  <a:cs typeface="+mn-cs"/>
                </a:defRPr>
              </a:lvl2pPr>
              <a:lvl3pPr marL="406004" indent="-13335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ClrTx/>
                <a:buFont typeface="Montserrat Medium" panose="00000600000000000000" pitchFamily="2" charset="0"/>
                <a:buChar char="»"/>
                <a:tabLst/>
                <a:defRPr sz="1800" kern="1200">
                  <a:solidFill>
                    <a:schemeClr val="tx2"/>
                  </a:solidFill>
                  <a:latin typeface="Montserrat Medium" pitchFamily="2" charset="77"/>
                  <a:ea typeface="+mn-ea"/>
                  <a:cs typeface="+mn-cs"/>
                </a:defRPr>
              </a:lvl3pPr>
              <a:lvl4pPr marL="400050" indent="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ClrTx/>
                <a:buFont typeface="Courier New" panose="02070309020205020404" pitchFamily="49" charset="0"/>
                <a:buNone/>
                <a:defRPr sz="1400" b="0" i="0" kern="1200">
                  <a:solidFill>
                    <a:schemeClr val="tx2"/>
                  </a:solidFill>
                  <a:latin typeface="Montserrat Medium" panose="00000600000000000000" pitchFamily="2" charset="0"/>
                  <a:ea typeface="+mn-ea"/>
                  <a:cs typeface="+mn-cs"/>
                </a:defRPr>
              </a:lvl4pPr>
              <a:lvl5pPr marL="672704" indent="-13335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Font typeface="Arial" panose="020B0604020202020204" pitchFamily="34" charset="0"/>
                <a:buChar char="•"/>
                <a:defRPr sz="1100" b="0" i="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1414457" indent="-128587" algn="l" defTabSz="514349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671632" indent="-128587" algn="l" defTabSz="514349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928806" indent="-128587" algn="l" defTabSz="514349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185980" indent="-128587" algn="l" defTabSz="514349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AU" sz="1600" dirty="0">
                  <a:latin typeface="+mn-lt"/>
                </a:rPr>
                <a:t>2. Action verbs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F07B6EA-DBFE-98BE-8FA3-85650F9E0F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67785" y="1986320"/>
              <a:ext cx="660809" cy="653925"/>
            </a:xfrm>
            <a:prstGeom prst="rect">
              <a:avLst/>
            </a:prstGeom>
          </p:spPr>
        </p:pic>
        <p:pic>
          <p:nvPicPr>
            <p:cNvPr id="14" name="Picture 13" descr="Two people pointing at a board.">
              <a:extLst>
                <a:ext uri="{FF2B5EF4-FFF2-40B4-BE49-F238E27FC236}">
                  <a16:creationId xmlns:a16="http://schemas.microsoft.com/office/drawing/2014/main" id="{D094A996-75A5-FE86-00E9-EE74F27F2E5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189620" y="2801629"/>
              <a:ext cx="617138" cy="617138"/>
            </a:xfrm>
            <a:prstGeom prst="rect">
              <a:avLst/>
            </a:prstGeom>
          </p:spPr>
        </p:pic>
      </p:grpSp>
      <p:grpSp>
        <p:nvGrpSpPr>
          <p:cNvPr id="36" name="Group 35" descr="3 Action verbs and classroom objects.">
            <a:extLst>
              <a:ext uri="{FF2B5EF4-FFF2-40B4-BE49-F238E27FC236}">
                <a16:creationId xmlns:a16="http://schemas.microsoft.com/office/drawing/2014/main" id="{4D5032FA-B7B2-486B-2977-66B5DD209C96}"/>
              </a:ext>
            </a:extLst>
          </p:cNvPr>
          <p:cNvGrpSpPr/>
          <p:nvPr/>
        </p:nvGrpSpPr>
        <p:grpSpPr>
          <a:xfrm>
            <a:off x="5577330" y="1621344"/>
            <a:ext cx="2216556" cy="2230995"/>
            <a:chOff x="5746322" y="1198365"/>
            <a:chExt cx="2216556" cy="2230995"/>
          </a:xfrm>
        </p:grpSpPr>
        <p:sp>
          <p:nvSpPr>
            <p:cNvPr id="27" name="Text Placeholder 3">
              <a:extLst>
                <a:ext uri="{FF2B5EF4-FFF2-40B4-BE49-F238E27FC236}">
                  <a16:creationId xmlns:a16="http://schemas.microsoft.com/office/drawing/2014/main" id="{FB648BE5-0E8A-462B-D2F6-DED61A4514B8}"/>
                </a:ext>
              </a:extLst>
            </p:cNvPr>
            <p:cNvSpPr txBox="1">
              <a:spLocks/>
            </p:cNvSpPr>
            <p:nvPr/>
          </p:nvSpPr>
          <p:spPr>
            <a:xfrm>
              <a:off x="5746322" y="1198365"/>
              <a:ext cx="2216556" cy="64432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FontTx/>
                <a:buNone/>
                <a:defRPr sz="1200" b="0" i="0" kern="1200">
                  <a:solidFill>
                    <a:schemeClr val="tx1"/>
                  </a:solidFill>
                  <a:latin typeface="Montserrat" pitchFamily="2" charset="77"/>
                  <a:ea typeface="+mn-ea"/>
                  <a:cs typeface="+mn-cs"/>
                </a:defRPr>
              </a:lvl1pPr>
              <a:lvl2pPr marL="266700" indent="-13335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ClrTx/>
                <a:buFont typeface="Montserrat Medium" panose="00000600000000000000" pitchFamily="2" charset="0"/>
                <a:buChar char="−"/>
                <a:defRPr sz="1800" kern="1200">
                  <a:solidFill>
                    <a:schemeClr val="tx2"/>
                  </a:solidFill>
                  <a:latin typeface="Montserrat Medium" pitchFamily="2" charset="77"/>
                  <a:ea typeface="+mn-ea"/>
                  <a:cs typeface="+mn-cs"/>
                </a:defRPr>
              </a:lvl2pPr>
              <a:lvl3pPr marL="406004" indent="-13335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ClrTx/>
                <a:buFont typeface="Montserrat Medium" panose="00000600000000000000" pitchFamily="2" charset="0"/>
                <a:buChar char="»"/>
                <a:tabLst/>
                <a:defRPr sz="1800" kern="1200">
                  <a:solidFill>
                    <a:schemeClr val="tx2"/>
                  </a:solidFill>
                  <a:latin typeface="Montserrat Medium" pitchFamily="2" charset="77"/>
                  <a:ea typeface="+mn-ea"/>
                  <a:cs typeface="+mn-cs"/>
                </a:defRPr>
              </a:lvl3pPr>
              <a:lvl4pPr marL="400050" indent="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ClrTx/>
                <a:buFont typeface="Courier New" panose="02070309020205020404" pitchFamily="49" charset="0"/>
                <a:buNone/>
                <a:defRPr sz="1400" b="0" i="0" kern="1200">
                  <a:solidFill>
                    <a:schemeClr val="tx2"/>
                  </a:solidFill>
                  <a:latin typeface="Montserrat Medium" panose="00000600000000000000" pitchFamily="2" charset="0"/>
                  <a:ea typeface="+mn-ea"/>
                  <a:cs typeface="+mn-cs"/>
                </a:defRPr>
              </a:lvl4pPr>
              <a:lvl5pPr marL="672704" indent="-13335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Font typeface="Arial" panose="020B0604020202020204" pitchFamily="34" charset="0"/>
                <a:buChar char="•"/>
                <a:defRPr sz="1100" b="0" i="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1414457" indent="-128587" algn="l" defTabSz="514349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671632" indent="-128587" algn="l" defTabSz="514349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928806" indent="-128587" algn="l" defTabSz="514349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185980" indent="-128587" algn="l" defTabSz="514349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AU" sz="1600" dirty="0">
                  <a:latin typeface="+mn-lt"/>
                </a:rPr>
                <a:t>3. Action verbs and classroom objects 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27EADF5-B875-E55B-5796-9E32287C9D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37628" y="1990757"/>
              <a:ext cx="660809" cy="653925"/>
            </a:xfrm>
            <a:prstGeom prst="rect">
              <a:avLst/>
            </a:prstGeom>
          </p:spPr>
        </p:pic>
        <p:pic>
          <p:nvPicPr>
            <p:cNvPr id="15" name="Picture 14" descr="A student reading.">
              <a:extLst>
                <a:ext uri="{FF2B5EF4-FFF2-40B4-BE49-F238E27FC236}">
                  <a16:creationId xmlns:a16="http://schemas.microsoft.com/office/drawing/2014/main" id="{9DA5CD16-2EE5-2490-7D0B-8B303917BBE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488437" y="2785040"/>
              <a:ext cx="617138" cy="644320"/>
            </a:xfrm>
            <a:prstGeom prst="rect">
              <a:avLst/>
            </a:prstGeom>
          </p:spPr>
        </p:pic>
      </p:grpSp>
      <p:grpSp>
        <p:nvGrpSpPr>
          <p:cNvPr id="37" name="Group 36" descr="4 Classroom instructions.">
            <a:extLst>
              <a:ext uri="{FF2B5EF4-FFF2-40B4-BE49-F238E27FC236}">
                <a16:creationId xmlns:a16="http://schemas.microsoft.com/office/drawing/2014/main" id="{32C8A709-D333-7830-E1E2-9019B57F7CA2}"/>
              </a:ext>
            </a:extLst>
          </p:cNvPr>
          <p:cNvGrpSpPr/>
          <p:nvPr/>
        </p:nvGrpSpPr>
        <p:grpSpPr>
          <a:xfrm>
            <a:off x="7977293" y="1624788"/>
            <a:ext cx="1414134" cy="2162408"/>
            <a:chOff x="8410590" y="1202751"/>
            <a:chExt cx="1414134" cy="2162408"/>
          </a:xfrm>
        </p:grpSpPr>
        <p:sp>
          <p:nvSpPr>
            <p:cNvPr id="28" name="Text Placeholder 3">
              <a:extLst>
                <a:ext uri="{FF2B5EF4-FFF2-40B4-BE49-F238E27FC236}">
                  <a16:creationId xmlns:a16="http://schemas.microsoft.com/office/drawing/2014/main" id="{ED57C317-6402-43E6-0996-D56D739D4661}"/>
                </a:ext>
              </a:extLst>
            </p:cNvPr>
            <p:cNvSpPr txBox="1">
              <a:spLocks/>
            </p:cNvSpPr>
            <p:nvPr/>
          </p:nvSpPr>
          <p:spPr>
            <a:xfrm>
              <a:off x="8410590" y="1202751"/>
              <a:ext cx="1414134" cy="47190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FontTx/>
                <a:buNone/>
                <a:defRPr sz="1200" b="0" i="0" kern="1200">
                  <a:solidFill>
                    <a:schemeClr val="tx1"/>
                  </a:solidFill>
                  <a:latin typeface="Montserrat" pitchFamily="2" charset="77"/>
                  <a:ea typeface="+mn-ea"/>
                  <a:cs typeface="+mn-cs"/>
                </a:defRPr>
              </a:lvl1pPr>
              <a:lvl2pPr marL="266700" indent="-13335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ClrTx/>
                <a:buFont typeface="Montserrat Medium" panose="00000600000000000000" pitchFamily="2" charset="0"/>
                <a:buChar char="−"/>
                <a:defRPr sz="1800" kern="1200">
                  <a:solidFill>
                    <a:schemeClr val="tx2"/>
                  </a:solidFill>
                  <a:latin typeface="Montserrat Medium" pitchFamily="2" charset="77"/>
                  <a:ea typeface="+mn-ea"/>
                  <a:cs typeface="+mn-cs"/>
                </a:defRPr>
              </a:lvl2pPr>
              <a:lvl3pPr marL="406004" indent="-13335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ClrTx/>
                <a:buFont typeface="Montserrat Medium" panose="00000600000000000000" pitchFamily="2" charset="0"/>
                <a:buChar char="»"/>
                <a:tabLst/>
                <a:defRPr sz="1800" kern="1200">
                  <a:solidFill>
                    <a:schemeClr val="tx2"/>
                  </a:solidFill>
                  <a:latin typeface="Montserrat Medium" pitchFamily="2" charset="77"/>
                  <a:ea typeface="+mn-ea"/>
                  <a:cs typeface="+mn-cs"/>
                </a:defRPr>
              </a:lvl3pPr>
              <a:lvl4pPr marL="400050" indent="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ClrTx/>
                <a:buFont typeface="Courier New" panose="02070309020205020404" pitchFamily="49" charset="0"/>
                <a:buNone/>
                <a:defRPr sz="1400" b="0" i="0" kern="1200">
                  <a:solidFill>
                    <a:schemeClr val="tx2"/>
                  </a:solidFill>
                  <a:latin typeface="Montserrat Medium" panose="00000600000000000000" pitchFamily="2" charset="0"/>
                  <a:ea typeface="+mn-ea"/>
                  <a:cs typeface="+mn-cs"/>
                </a:defRPr>
              </a:lvl4pPr>
              <a:lvl5pPr marL="672704" indent="-13335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Font typeface="Arial" panose="020B0604020202020204" pitchFamily="34" charset="0"/>
                <a:buChar char="•"/>
                <a:defRPr sz="1100" b="0" i="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1414457" indent="-128587" algn="l" defTabSz="514349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671632" indent="-128587" algn="l" defTabSz="514349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928806" indent="-128587" algn="l" defTabSz="514349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185980" indent="-128587" algn="l" defTabSz="514349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AU" sz="1600" dirty="0">
                  <a:latin typeface="+mn-lt"/>
                </a:rPr>
                <a:t>4. Classroom instructions 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0198DAE-7587-FACE-F4CF-F096E82C62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787254" y="1990757"/>
              <a:ext cx="660809" cy="653925"/>
            </a:xfrm>
            <a:prstGeom prst="rect">
              <a:avLst/>
            </a:prstGeom>
          </p:spPr>
        </p:pic>
        <p:pic>
          <p:nvPicPr>
            <p:cNvPr id="16" name="Picture 15" descr="Students sitting around a table.">
              <a:extLst>
                <a:ext uri="{FF2B5EF4-FFF2-40B4-BE49-F238E27FC236}">
                  <a16:creationId xmlns:a16="http://schemas.microsoft.com/office/drawing/2014/main" id="{6EAC44A9-B7EF-179C-42D1-32138A396D9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767214" y="2754586"/>
              <a:ext cx="700887" cy="610573"/>
            </a:xfrm>
            <a:prstGeom prst="rect">
              <a:avLst/>
            </a:prstGeom>
          </p:spPr>
        </p:pic>
      </p:grpSp>
      <p:grpSp>
        <p:nvGrpSpPr>
          <p:cNvPr id="38" name="Group 37" descr="5 Assessment criterial and practice task.">
            <a:extLst>
              <a:ext uri="{FF2B5EF4-FFF2-40B4-BE49-F238E27FC236}">
                <a16:creationId xmlns:a16="http://schemas.microsoft.com/office/drawing/2014/main" id="{32FE1BF2-9124-2C09-3FC6-F01B7E15FFF8}"/>
              </a:ext>
            </a:extLst>
          </p:cNvPr>
          <p:cNvGrpSpPr/>
          <p:nvPr/>
        </p:nvGrpSpPr>
        <p:grpSpPr>
          <a:xfrm>
            <a:off x="7550779" y="3601633"/>
            <a:ext cx="3794567" cy="715620"/>
            <a:chOff x="7908956" y="3432138"/>
            <a:chExt cx="3794567" cy="715620"/>
          </a:xfrm>
        </p:grpSpPr>
        <p:sp>
          <p:nvSpPr>
            <p:cNvPr id="29" name="Text Placeholder 3">
              <a:extLst>
                <a:ext uri="{FF2B5EF4-FFF2-40B4-BE49-F238E27FC236}">
                  <a16:creationId xmlns:a16="http://schemas.microsoft.com/office/drawing/2014/main" id="{8AE9567C-881F-E663-B12D-E279769D1CDA}"/>
                </a:ext>
              </a:extLst>
            </p:cNvPr>
            <p:cNvSpPr txBox="1">
              <a:spLocks/>
            </p:cNvSpPr>
            <p:nvPr/>
          </p:nvSpPr>
          <p:spPr>
            <a:xfrm>
              <a:off x="7908956" y="3432138"/>
              <a:ext cx="2290405" cy="60144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FontTx/>
                <a:buNone/>
                <a:defRPr sz="1200" b="0" i="0" kern="1200">
                  <a:solidFill>
                    <a:schemeClr val="tx1"/>
                  </a:solidFill>
                  <a:latin typeface="Montserrat" pitchFamily="2" charset="77"/>
                  <a:ea typeface="+mn-ea"/>
                  <a:cs typeface="+mn-cs"/>
                </a:defRPr>
              </a:lvl1pPr>
              <a:lvl2pPr marL="266700" indent="-13335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ClrTx/>
                <a:buFont typeface="Montserrat Medium" panose="00000600000000000000" pitchFamily="2" charset="0"/>
                <a:buChar char="−"/>
                <a:defRPr sz="1800" kern="1200">
                  <a:solidFill>
                    <a:schemeClr val="tx2"/>
                  </a:solidFill>
                  <a:latin typeface="Montserrat Medium" pitchFamily="2" charset="77"/>
                  <a:ea typeface="+mn-ea"/>
                  <a:cs typeface="+mn-cs"/>
                </a:defRPr>
              </a:lvl2pPr>
              <a:lvl3pPr marL="406004" indent="-13335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ClrTx/>
                <a:buFont typeface="Montserrat Medium" panose="00000600000000000000" pitchFamily="2" charset="0"/>
                <a:buChar char="»"/>
                <a:tabLst/>
                <a:defRPr sz="1800" kern="1200">
                  <a:solidFill>
                    <a:schemeClr val="tx2"/>
                  </a:solidFill>
                  <a:latin typeface="Montserrat Medium" pitchFamily="2" charset="77"/>
                  <a:ea typeface="+mn-ea"/>
                  <a:cs typeface="+mn-cs"/>
                </a:defRPr>
              </a:lvl3pPr>
              <a:lvl4pPr marL="400050" indent="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ClrTx/>
                <a:buFont typeface="Courier New" panose="02070309020205020404" pitchFamily="49" charset="0"/>
                <a:buNone/>
                <a:defRPr sz="1400" b="0" i="0" kern="1200">
                  <a:solidFill>
                    <a:schemeClr val="tx2"/>
                  </a:solidFill>
                  <a:latin typeface="Montserrat Medium" panose="00000600000000000000" pitchFamily="2" charset="0"/>
                  <a:ea typeface="+mn-ea"/>
                  <a:cs typeface="+mn-cs"/>
                </a:defRPr>
              </a:lvl4pPr>
              <a:lvl5pPr marL="672704" indent="-13335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Font typeface="Arial" panose="020B0604020202020204" pitchFamily="34" charset="0"/>
                <a:buChar char="•"/>
                <a:defRPr sz="1100" b="0" i="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1414457" indent="-128587" algn="l" defTabSz="514349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671632" indent="-128587" algn="l" defTabSz="514349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928806" indent="-128587" algn="l" defTabSz="514349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185980" indent="-128587" algn="l" defTabSz="514349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AU" sz="1600" dirty="0">
                  <a:latin typeface="+mn-lt"/>
                </a:rPr>
                <a:t>5. Assessment criteria and practice task  </a:t>
              </a: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1DD5E64-0B59-6611-0FA0-BE08A50CC6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161311" y="3493834"/>
              <a:ext cx="660199" cy="653924"/>
            </a:xfrm>
            <a:prstGeom prst="rect">
              <a:avLst/>
            </a:prstGeom>
          </p:spPr>
        </p:pic>
        <p:pic>
          <p:nvPicPr>
            <p:cNvPr id="18" name="Picture 10" descr="Two speech bubbles">
              <a:extLst>
                <a:ext uri="{FF2B5EF4-FFF2-40B4-BE49-F238E27FC236}">
                  <a16:creationId xmlns:a16="http://schemas.microsoft.com/office/drawing/2014/main" id="{9FFD0A09-90AD-5953-8D0D-F8AF1BD22E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26828" y="3602985"/>
              <a:ext cx="676695" cy="4356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9" name="Group 38" descr="6 Task.">
            <a:extLst>
              <a:ext uri="{FF2B5EF4-FFF2-40B4-BE49-F238E27FC236}">
                <a16:creationId xmlns:a16="http://schemas.microsoft.com/office/drawing/2014/main" id="{C0DE28A3-3CCC-FF3A-299C-7AC6E0322556}"/>
              </a:ext>
            </a:extLst>
          </p:cNvPr>
          <p:cNvGrpSpPr/>
          <p:nvPr/>
        </p:nvGrpSpPr>
        <p:grpSpPr>
          <a:xfrm>
            <a:off x="7420787" y="4731536"/>
            <a:ext cx="1034031" cy="1750826"/>
            <a:chOff x="7406372" y="4513558"/>
            <a:chExt cx="1034031" cy="1750826"/>
          </a:xfrm>
        </p:grpSpPr>
        <p:sp>
          <p:nvSpPr>
            <p:cNvPr id="31" name="Text Placeholder 3">
              <a:extLst>
                <a:ext uri="{FF2B5EF4-FFF2-40B4-BE49-F238E27FC236}">
                  <a16:creationId xmlns:a16="http://schemas.microsoft.com/office/drawing/2014/main" id="{B8B1F741-3E5B-C777-96C3-24D7FE98526D}"/>
                </a:ext>
              </a:extLst>
            </p:cNvPr>
            <p:cNvSpPr txBox="1">
              <a:spLocks/>
            </p:cNvSpPr>
            <p:nvPr/>
          </p:nvSpPr>
          <p:spPr>
            <a:xfrm>
              <a:off x="7435235" y="5792481"/>
              <a:ext cx="1005168" cy="47190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FontTx/>
                <a:buNone/>
                <a:defRPr sz="1200" b="0" i="0" kern="1200">
                  <a:solidFill>
                    <a:schemeClr val="tx1"/>
                  </a:solidFill>
                  <a:latin typeface="Montserrat" pitchFamily="2" charset="77"/>
                  <a:ea typeface="+mn-ea"/>
                  <a:cs typeface="+mn-cs"/>
                </a:defRPr>
              </a:lvl1pPr>
              <a:lvl2pPr marL="266700" indent="-13335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ClrTx/>
                <a:buFont typeface="Montserrat Medium" panose="00000600000000000000" pitchFamily="2" charset="0"/>
                <a:buChar char="−"/>
                <a:defRPr sz="1800" kern="1200">
                  <a:solidFill>
                    <a:schemeClr val="tx2"/>
                  </a:solidFill>
                  <a:latin typeface="Montserrat Medium" pitchFamily="2" charset="77"/>
                  <a:ea typeface="+mn-ea"/>
                  <a:cs typeface="+mn-cs"/>
                </a:defRPr>
              </a:lvl2pPr>
              <a:lvl3pPr marL="406004" indent="-13335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ClrTx/>
                <a:buFont typeface="Montserrat Medium" panose="00000600000000000000" pitchFamily="2" charset="0"/>
                <a:buChar char="»"/>
                <a:tabLst/>
                <a:defRPr sz="1800" kern="1200">
                  <a:solidFill>
                    <a:schemeClr val="tx2"/>
                  </a:solidFill>
                  <a:latin typeface="Montserrat Medium" pitchFamily="2" charset="77"/>
                  <a:ea typeface="+mn-ea"/>
                  <a:cs typeface="+mn-cs"/>
                </a:defRPr>
              </a:lvl3pPr>
              <a:lvl4pPr marL="400050" indent="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ClrTx/>
                <a:buFont typeface="Courier New" panose="02070309020205020404" pitchFamily="49" charset="0"/>
                <a:buNone/>
                <a:defRPr sz="1400" b="0" i="0" kern="1200">
                  <a:solidFill>
                    <a:schemeClr val="tx2"/>
                  </a:solidFill>
                  <a:latin typeface="Montserrat Medium" panose="00000600000000000000" pitchFamily="2" charset="0"/>
                  <a:ea typeface="+mn-ea"/>
                  <a:cs typeface="+mn-cs"/>
                </a:defRPr>
              </a:lvl4pPr>
              <a:lvl5pPr marL="672704" indent="-13335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Font typeface="Arial" panose="020B0604020202020204" pitchFamily="34" charset="0"/>
                <a:buChar char="•"/>
                <a:defRPr sz="1100" b="0" i="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1414457" indent="-128587" algn="l" defTabSz="514349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671632" indent="-128587" algn="l" defTabSz="514349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928806" indent="-128587" algn="l" defTabSz="514349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185980" indent="-128587" algn="l" defTabSz="514349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AU" sz="1600" dirty="0">
                  <a:latin typeface="+mn-lt"/>
                </a:rPr>
                <a:t>6. Task  </a:t>
              </a:r>
            </a:p>
          </p:txBody>
        </p:sp>
        <p:pic>
          <p:nvPicPr>
            <p:cNvPr id="24" name="Picture 23" descr="Two people engaged in a communication task, with another person filming the interaction.">
              <a:extLst>
                <a:ext uri="{FF2B5EF4-FFF2-40B4-BE49-F238E27FC236}">
                  <a16:creationId xmlns:a16="http://schemas.microsoft.com/office/drawing/2014/main" id="{9A32BD60-2837-9102-3B3A-88EEB9C401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406372" y="5141859"/>
              <a:ext cx="1005168" cy="657225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047AF4E-4E53-36E9-999C-07D27F4902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04506" y="4513558"/>
              <a:ext cx="608900" cy="653925"/>
            </a:xfrm>
            <a:prstGeom prst="rect">
              <a:avLst/>
            </a:prstGeom>
          </p:spPr>
        </p:pic>
      </p:grpSp>
      <p:grpSp>
        <p:nvGrpSpPr>
          <p:cNvPr id="40" name="Group 39" descr="7 Feedback and goal setting.">
            <a:extLst>
              <a:ext uri="{FF2B5EF4-FFF2-40B4-BE49-F238E27FC236}">
                <a16:creationId xmlns:a16="http://schemas.microsoft.com/office/drawing/2014/main" id="{0F710A69-6666-A664-3016-81BA3586EDDE}"/>
              </a:ext>
            </a:extLst>
          </p:cNvPr>
          <p:cNvGrpSpPr/>
          <p:nvPr/>
        </p:nvGrpSpPr>
        <p:grpSpPr>
          <a:xfrm>
            <a:off x="4771214" y="4721777"/>
            <a:ext cx="2074177" cy="2078889"/>
            <a:chOff x="4881841" y="4513083"/>
            <a:chExt cx="2074177" cy="2078889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B719A468-64E9-58FA-83FC-E78515020F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69698" y="4513083"/>
              <a:ext cx="608900" cy="653925"/>
            </a:xfrm>
            <a:prstGeom prst="rect">
              <a:avLst/>
            </a:prstGeom>
          </p:spPr>
        </p:pic>
        <p:pic>
          <p:nvPicPr>
            <p:cNvPr id="23" name="Picture 22" descr="A targeted checklist.">
              <a:extLst>
                <a:ext uri="{FF2B5EF4-FFF2-40B4-BE49-F238E27FC236}">
                  <a16:creationId xmlns:a16="http://schemas.microsoft.com/office/drawing/2014/main" id="{88F55621-1203-4C85-812D-D70D3A970F6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269698" y="5275248"/>
              <a:ext cx="600075" cy="514350"/>
            </a:xfrm>
            <a:prstGeom prst="rect">
              <a:avLst/>
            </a:prstGeom>
          </p:spPr>
        </p:pic>
        <p:sp>
          <p:nvSpPr>
            <p:cNvPr id="30" name="Text Placeholder 3">
              <a:extLst>
                <a:ext uri="{FF2B5EF4-FFF2-40B4-BE49-F238E27FC236}">
                  <a16:creationId xmlns:a16="http://schemas.microsoft.com/office/drawing/2014/main" id="{FCC0A647-6222-380B-F4B7-1D6F9AEABF4C}"/>
                </a:ext>
              </a:extLst>
            </p:cNvPr>
            <p:cNvSpPr txBox="1">
              <a:spLocks/>
            </p:cNvSpPr>
            <p:nvPr/>
          </p:nvSpPr>
          <p:spPr>
            <a:xfrm>
              <a:off x="4881841" y="5778998"/>
              <a:ext cx="2074177" cy="81297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FontTx/>
                <a:buNone/>
                <a:defRPr sz="1200" b="0" i="0" kern="1200">
                  <a:solidFill>
                    <a:schemeClr val="tx1"/>
                  </a:solidFill>
                  <a:latin typeface="Montserrat" pitchFamily="2" charset="77"/>
                  <a:ea typeface="+mn-ea"/>
                  <a:cs typeface="+mn-cs"/>
                </a:defRPr>
              </a:lvl1pPr>
              <a:lvl2pPr marL="266700" indent="-13335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ClrTx/>
                <a:buFont typeface="Montserrat Medium" panose="00000600000000000000" pitchFamily="2" charset="0"/>
                <a:buChar char="−"/>
                <a:defRPr sz="1800" kern="1200">
                  <a:solidFill>
                    <a:schemeClr val="tx2"/>
                  </a:solidFill>
                  <a:latin typeface="Montserrat Medium" pitchFamily="2" charset="77"/>
                  <a:ea typeface="+mn-ea"/>
                  <a:cs typeface="+mn-cs"/>
                </a:defRPr>
              </a:lvl2pPr>
              <a:lvl3pPr marL="406004" indent="-13335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ClrTx/>
                <a:buFont typeface="Montserrat Medium" panose="00000600000000000000" pitchFamily="2" charset="0"/>
                <a:buChar char="»"/>
                <a:tabLst/>
                <a:defRPr sz="1800" kern="1200">
                  <a:solidFill>
                    <a:schemeClr val="tx2"/>
                  </a:solidFill>
                  <a:latin typeface="Montserrat Medium" pitchFamily="2" charset="77"/>
                  <a:ea typeface="+mn-ea"/>
                  <a:cs typeface="+mn-cs"/>
                </a:defRPr>
              </a:lvl3pPr>
              <a:lvl4pPr marL="400050" indent="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ClrTx/>
                <a:buFont typeface="Courier New" panose="02070309020205020404" pitchFamily="49" charset="0"/>
                <a:buNone/>
                <a:defRPr sz="1400" b="0" i="0" kern="1200">
                  <a:solidFill>
                    <a:schemeClr val="tx2"/>
                  </a:solidFill>
                  <a:latin typeface="Montserrat Medium" panose="00000600000000000000" pitchFamily="2" charset="0"/>
                  <a:ea typeface="+mn-ea"/>
                  <a:cs typeface="+mn-cs"/>
                </a:defRPr>
              </a:lvl4pPr>
              <a:lvl5pPr marL="672704" indent="-13335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Font typeface="Arial" panose="020B0604020202020204" pitchFamily="34" charset="0"/>
                <a:buChar char="•"/>
                <a:defRPr sz="1100" b="0" i="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1414457" indent="-128587" algn="l" defTabSz="514349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671632" indent="-128587" algn="l" defTabSz="514349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928806" indent="-128587" algn="l" defTabSz="514349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185980" indent="-128587" algn="l" defTabSz="514349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AU" sz="1600" dirty="0">
                  <a:latin typeface="+mn-lt"/>
                </a:rPr>
                <a:t>7. Feedback and goal setting</a:t>
              </a:r>
            </a:p>
          </p:txBody>
        </p:sp>
      </p:grpSp>
      <p:grpSp>
        <p:nvGrpSpPr>
          <p:cNvPr id="41" name="Group 40" descr="8 Language review.">
            <a:extLst>
              <a:ext uri="{FF2B5EF4-FFF2-40B4-BE49-F238E27FC236}">
                <a16:creationId xmlns:a16="http://schemas.microsoft.com/office/drawing/2014/main" id="{6FDB18D0-CF45-DCA6-0FAB-860CB939C206}"/>
              </a:ext>
            </a:extLst>
          </p:cNvPr>
          <p:cNvGrpSpPr/>
          <p:nvPr/>
        </p:nvGrpSpPr>
        <p:grpSpPr>
          <a:xfrm>
            <a:off x="2367396" y="4713598"/>
            <a:ext cx="2074177" cy="1739129"/>
            <a:chOff x="2385697" y="4513558"/>
            <a:chExt cx="2074177" cy="1739129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2243F53-AF2C-91D3-B102-688F42BCB8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08915" y="4513558"/>
              <a:ext cx="608900" cy="653925"/>
            </a:xfrm>
            <a:prstGeom prst="rect">
              <a:avLst/>
            </a:prstGeom>
          </p:spPr>
        </p:pic>
        <p:pic>
          <p:nvPicPr>
            <p:cNvPr id="22" name="Picture 21" descr="An icon that is half a speech bubble, and half a globe image. Arrows curve around the image in a circular direction.">
              <a:extLst>
                <a:ext uri="{FF2B5EF4-FFF2-40B4-BE49-F238E27FC236}">
                  <a16:creationId xmlns:a16="http://schemas.microsoft.com/office/drawing/2014/main" id="{AE23B481-B662-F816-81D9-1FFB5F2F50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046664" y="5244694"/>
              <a:ext cx="533400" cy="523875"/>
            </a:xfrm>
            <a:prstGeom prst="rect">
              <a:avLst/>
            </a:prstGeom>
          </p:spPr>
        </p:pic>
        <p:sp>
          <p:nvSpPr>
            <p:cNvPr id="33" name="Text Placeholder 3">
              <a:extLst>
                <a:ext uri="{FF2B5EF4-FFF2-40B4-BE49-F238E27FC236}">
                  <a16:creationId xmlns:a16="http://schemas.microsoft.com/office/drawing/2014/main" id="{DDD3AF0F-3C66-8E7C-D270-DCB8DD1388FD}"/>
                </a:ext>
              </a:extLst>
            </p:cNvPr>
            <p:cNvSpPr txBox="1">
              <a:spLocks/>
            </p:cNvSpPr>
            <p:nvPr/>
          </p:nvSpPr>
          <p:spPr>
            <a:xfrm>
              <a:off x="2385697" y="5780784"/>
              <a:ext cx="2074177" cy="47190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FontTx/>
                <a:buNone/>
                <a:defRPr sz="1200" b="0" i="0" kern="1200">
                  <a:solidFill>
                    <a:schemeClr val="tx1"/>
                  </a:solidFill>
                  <a:latin typeface="Montserrat" pitchFamily="2" charset="77"/>
                  <a:ea typeface="+mn-ea"/>
                  <a:cs typeface="+mn-cs"/>
                </a:defRPr>
              </a:lvl1pPr>
              <a:lvl2pPr marL="266700" indent="-13335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ClrTx/>
                <a:buFont typeface="Montserrat Medium" panose="00000600000000000000" pitchFamily="2" charset="0"/>
                <a:buChar char="−"/>
                <a:defRPr sz="1800" kern="1200">
                  <a:solidFill>
                    <a:schemeClr val="tx2"/>
                  </a:solidFill>
                  <a:latin typeface="Montserrat Medium" pitchFamily="2" charset="77"/>
                  <a:ea typeface="+mn-ea"/>
                  <a:cs typeface="+mn-cs"/>
                </a:defRPr>
              </a:lvl2pPr>
              <a:lvl3pPr marL="406004" indent="-13335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ClrTx/>
                <a:buFont typeface="Montserrat Medium" panose="00000600000000000000" pitchFamily="2" charset="0"/>
                <a:buChar char="»"/>
                <a:tabLst/>
                <a:defRPr sz="1800" kern="1200">
                  <a:solidFill>
                    <a:schemeClr val="tx2"/>
                  </a:solidFill>
                  <a:latin typeface="Montserrat Medium" pitchFamily="2" charset="77"/>
                  <a:ea typeface="+mn-ea"/>
                  <a:cs typeface="+mn-cs"/>
                </a:defRPr>
              </a:lvl3pPr>
              <a:lvl4pPr marL="400050" indent="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ClrTx/>
                <a:buFont typeface="Courier New" panose="02070309020205020404" pitchFamily="49" charset="0"/>
                <a:buNone/>
                <a:defRPr sz="1400" b="0" i="0" kern="1200">
                  <a:solidFill>
                    <a:schemeClr val="tx2"/>
                  </a:solidFill>
                  <a:latin typeface="Montserrat Medium" panose="00000600000000000000" pitchFamily="2" charset="0"/>
                  <a:ea typeface="+mn-ea"/>
                  <a:cs typeface="+mn-cs"/>
                </a:defRPr>
              </a:lvl4pPr>
              <a:lvl5pPr marL="672704" indent="-133350" algn="l" defTabSz="514349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450"/>
                </a:spcAft>
                <a:buFont typeface="Arial" panose="020B0604020202020204" pitchFamily="34" charset="0"/>
                <a:buChar char="•"/>
                <a:defRPr sz="1100" b="0" i="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1414457" indent="-128587" algn="l" defTabSz="514349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671632" indent="-128587" algn="l" defTabSz="514349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928806" indent="-128587" algn="l" defTabSz="514349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185980" indent="-128587" algn="l" defTabSz="514349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AU" sz="1600" dirty="0">
                  <a:latin typeface="+mn-lt"/>
                </a:rPr>
                <a:t>8. Language review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64806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AB68C06-A0BE-EB59-E8AA-43416D087FF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937285" y="5167128"/>
            <a:ext cx="6317428" cy="82987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65694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State of New South Wales (Department of Education) 2023</a:t>
            </a:r>
          </a:p>
        </p:txBody>
      </p:sp>
      <p:pic>
        <p:nvPicPr>
          <p:cNvPr id="3" name="Graphic 2" descr="NSW Government logo.&#10;">
            <a:extLst>
              <a:ext uri="{FF2B5EF4-FFF2-40B4-BE49-F238E27FC236}">
                <a16:creationId xmlns:a16="http://schemas.microsoft.com/office/drawing/2014/main" id="{03048816-98EF-9BA1-DC9D-082D0E51D2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33668" y="1089212"/>
            <a:ext cx="3124664" cy="3393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458634"/>
      </p:ext>
    </p:extLst>
  </p:cSld>
  <p:clrMapOvr>
    <a:masterClrMapping/>
  </p:clrMapOvr>
</p:sld>
</file>

<file path=ppt/theme/theme1.xml><?xml version="1.0" encoding="utf-8"?>
<a:theme xmlns:a="http://schemas.openxmlformats.org/drawingml/2006/main" name="NSWG Corporate">
  <a:themeElements>
    <a:clrScheme name="Custom 3">
      <a:dk1>
        <a:srgbClr val="000000"/>
      </a:dk1>
      <a:lt1>
        <a:srgbClr val="FFFFFF"/>
      </a:lt1>
      <a:dk2>
        <a:srgbClr val="D7153A"/>
      </a:dk2>
      <a:lt2>
        <a:srgbClr val="EBEBEB"/>
      </a:lt2>
      <a:accent1>
        <a:srgbClr val="002664"/>
      </a:accent1>
      <a:accent2>
        <a:srgbClr val="146CFD"/>
      </a:accent2>
      <a:accent3>
        <a:srgbClr val="8CE0FF"/>
      </a:accent3>
      <a:accent4>
        <a:srgbClr val="CBEDFD"/>
      </a:accent4>
      <a:accent5>
        <a:srgbClr val="495054"/>
      </a:accent5>
      <a:accent6>
        <a:srgbClr val="FFE6EA"/>
      </a:accent6>
      <a:hlink>
        <a:srgbClr val="146CFD"/>
      </a:hlink>
      <a:folHlink>
        <a:srgbClr val="146CFD"/>
      </a:folHlink>
    </a:clrScheme>
    <a:fontScheme name="NSW Gov PPT">
      <a:majorFont>
        <a:latin typeface="Public Sans"/>
        <a:ea typeface=""/>
        <a:cs typeface=""/>
      </a:majorFont>
      <a:minorFont>
        <a:latin typeface="Public Sans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noAutofit/>
      </a:bodyPr>
      <a:lstStyle>
        <a:defPPr algn="l">
          <a:defRPr sz="18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3" id="{9C3D8011-7492-480F-8960-3275B2682C0A}" vid="{60C16B45-DD04-4EB5-BBF5-4C58019E82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Template-mathematics-V2</Template>
  <TotalTime>40</TotalTime>
  <Words>77</Words>
  <Application>Microsoft Office PowerPoint</Application>
  <PresentationFormat>Widescreen</PresentationFormat>
  <Paragraphs>16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Times New Roman</vt:lpstr>
      <vt:lpstr>Public Sans</vt:lpstr>
      <vt:lpstr>Public Sans SemiBold</vt:lpstr>
      <vt:lpstr>Public Sans Light</vt:lpstr>
      <vt:lpstr>Arial</vt:lpstr>
      <vt:lpstr>NSWG Corporate</vt:lpstr>
      <vt:lpstr>Learning map – Teacher for the day</vt:lpstr>
      <vt:lpstr>Learning map – Teacher for the day</vt:lpstr>
      <vt:lpstr>© State of New South Wales (Department of Education) 2023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map – teacher for the day</dc:title>
  <dc:creator>NSW Department of Education</dc:creator>
  <cp:lastModifiedBy>Taryn Ablott</cp:lastModifiedBy>
  <cp:revision>4</cp:revision>
  <dcterms:created xsi:type="dcterms:W3CDTF">2023-06-14T00:46:48Z</dcterms:created>
  <dcterms:modified xsi:type="dcterms:W3CDTF">2023-06-28T04:34:49Z</dcterms:modified>
</cp:coreProperties>
</file>