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50" r:id="rId2"/>
    <p:sldId id="400" r:id="rId3"/>
    <p:sldId id="278" r:id="rId4"/>
  </p:sldIdLst>
  <p:sldSz cx="12192000" cy="6858000"/>
  <p:notesSz cx="6858000" cy="9144000"/>
  <p:embeddedFontLst>
    <p:embeddedFont>
      <p:font typeface="Public Sans" pitchFamily="2" charset="0"/>
      <p:regular r:id="rId7"/>
      <p:bold r:id="rId8"/>
      <p:italic r:id="rId9"/>
      <p:boldItalic r:id="rId10"/>
    </p:embeddedFont>
    <p:embeddedFont>
      <p:font typeface="Public Sans Light" pitchFamily="2" charset="0"/>
      <p:regular r:id="rId11"/>
      <p:italic r:id="rId12"/>
    </p:embeddedFont>
    <p:embeddedFont>
      <p:font typeface="Public Sans SemiBold" pitchFamily="2" charset="0"/>
      <p:bold r:id="rId13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CDD3D6"/>
    <a:srgbClr val="00296C"/>
    <a:srgbClr val="EBEBEB"/>
    <a:srgbClr val="0070C0"/>
    <a:srgbClr val="CBEDFD"/>
    <a:srgbClr val="002664"/>
    <a:srgbClr val="0046B8"/>
    <a:srgbClr val="FFFFFF"/>
    <a:srgbClr val="F6A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84B405-942F-4534-93FC-0CF537366ADF}" v="10" dt="2023-06-28T04:48:56.294"/>
  </p1510:revLst>
</p1510:revInfo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1743" autoAdjust="0"/>
  </p:normalViewPr>
  <p:slideViewPr>
    <p:cSldViewPr snapToGrid="0">
      <p:cViewPr varScale="1">
        <p:scale>
          <a:sx n="70" d="100"/>
          <a:sy n="70" d="100"/>
        </p:scale>
        <p:origin x="150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3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4548" y="10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Ablott" userId="4dfef39f-2539-47b6-9f4a-428105b9b8d7" providerId="ADAL" clId="{BE84B405-942F-4534-93FC-0CF537366ADF}"/>
    <pc:docChg chg="custSel modSld">
      <pc:chgData name="Taryn Ablott" userId="4dfef39f-2539-47b6-9f4a-428105b9b8d7" providerId="ADAL" clId="{BE84B405-942F-4534-93FC-0CF537366ADF}" dt="2023-06-28T04:51:45.483" v="45" actId="478"/>
      <pc:docMkLst>
        <pc:docMk/>
      </pc:docMkLst>
      <pc:sldChg chg="modSp mod">
        <pc:chgData name="Taryn Ablott" userId="4dfef39f-2539-47b6-9f4a-428105b9b8d7" providerId="ADAL" clId="{BE84B405-942F-4534-93FC-0CF537366ADF}" dt="2023-06-28T04:37:24.670" v="10" actId="20577"/>
        <pc:sldMkLst>
          <pc:docMk/>
          <pc:sldMk cId="1003715714" sldId="350"/>
        </pc:sldMkLst>
        <pc:spChg chg="mod">
          <ac:chgData name="Taryn Ablott" userId="4dfef39f-2539-47b6-9f4a-428105b9b8d7" providerId="ADAL" clId="{BE84B405-942F-4534-93FC-0CF537366ADF}" dt="2023-06-28T04:37:20.326" v="3"/>
          <ac:spMkLst>
            <pc:docMk/>
            <pc:sldMk cId="1003715714" sldId="350"/>
            <ac:spMk id="65" creationId="{F032084D-E476-3927-7F15-8BBD868AB18D}"/>
          </ac:spMkLst>
        </pc:spChg>
        <pc:spChg chg="mod">
          <ac:chgData name="Taryn Ablott" userId="4dfef39f-2539-47b6-9f4a-428105b9b8d7" providerId="ADAL" clId="{BE84B405-942F-4534-93FC-0CF537366ADF}" dt="2023-06-28T04:37:24.670" v="10" actId="20577"/>
          <ac:spMkLst>
            <pc:docMk/>
            <pc:sldMk cId="1003715714" sldId="350"/>
            <ac:spMk id="66" creationId="{E9888BAE-4EAD-89B5-CF5B-EFBA113F3C53}"/>
          </ac:spMkLst>
        </pc:spChg>
      </pc:sldChg>
      <pc:sldChg chg="addSp delSp modSp mod">
        <pc:chgData name="Taryn Ablott" userId="4dfef39f-2539-47b6-9f4a-428105b9b8d7" providerId="ADAL" clId="{BE84B405-942F-4534-93FC-0CF537366ADF}" dt="2023-06-28T04:51:45.483" v="45" actId="478"/>
        <pc:sldMkLst>
          <pc:docMk/>
          <pc:sldMk cId="1364806207" sldId="400"/>
        </pc:sldMkLst>
        <pc:spChg chg="del">
          <ac:chgData name="Taryn Ablott" userId="4dfef39f-2539-47b6-9f4a-428105b9b8d7" providerId="ADAL" clId="{BE84B405-942F-4534-93FC-0CF537366ADF}" dt="2023-06-28T04:51:45.483" v="45" actId="478"/>
          <ac:spMkLst>
            <pc:docMk/>
            <pc:sldMk cId="1364806207" sldId="400"/>
            <ac:spMk id="2" creationId="{4A956732-1129-599C-E1C9-8FF4F770C4F1}"/>
          </ac:spMkLst>
        </pc:spChg>
        <pc:spChg chg="mod">
          <ac:chgData name="Taryn Ablott" userId="4dfef39f-2539-47b6-9f4a-428105b9b8d7" providerId="ADAL" clId="{BE84B405-942F-4534-93FC-0CF537366ADF}" dt="2023-06-28T04:38:46.443" v="12" actId="404"/>
          <ac:spMkLst>
            <pc:docMk/>
            <pc:sldMk cId="1364806207" sldId="400"/>
            <ac:spMk id="3" creationId="{BE2D469D-215A-5DD1-296C-D3BE25DF8545}"/>
          </ac:spMkLst>
        </pc:spChg>
        <pc:spChg chg="add mod ord">
          <ac:chgData name="Taryn Ablott" userId="4dfef39f-2539-47b6-9f4a-428105b9b8d7" providerId="ADAL" clId="{BE84B405-942F-4534-93FC-0CF537366ADF}" dt="2023-06-28T04:48:13.061" v="42"/>
          <ac:spMkLst>
            <pc:docMk/>
            <pc:sldMk cId="1364806207" sldId="400"/>
            <ac:spMk id="4" creationId="{85619BBD-4833-1B80-2867-6682DEDDD7C2}"/>
          </ac:spMkLst>
        </pc:spChg>
        <pc:spChg chg="mod">
          <ac:chgData name="Taryn Ablott" userId="4dfef39f-2539-47b6-9f4a-428105b9b8d7" providerId="ADAL" clId="{BE84B405-942F-4534-93FC-0CF537366ADF}" dt="2023-06-28T04:47:05.557" v="18" actId="1076"/>
          <ac:spMkLst>
            <pc:docMk/>
            <pc:sldMk cId="1364806207" sldId="400"/>
            <ac:spMk id="25" creationId="{E242515E-26DD-853E-E768-0094823F21A0}"/>
          </ac:spMkLst>
        </pc:spChg>
        <pc:spChg chg="mod">
          <ac:chgData name="Taryn Ablott" userId="4dfef39f-2539-47b6-9f4a-428105b9b8d7" providerId="ADAL" clId="{BE84B405-942F-4534-93FC-0CF537366ADF}" dt="2023-06-28T04:47:05.557" v="18" actId="1076"/>
          <ac:spMkLst>
            <pc:docMk/>
            <pc:sldMk cId="1364806207" sldId="400"/>
            <ac:spMk id="26" creationId="{F084290C-5992-A272-9586-6A896660CE1C}"/>
          </ac:spMkLst>
        </pc:spChg>
        <pc:spChg chg="mod">
          <ac:chgData name="Taryn Ablott" userId="4dfef39f-2539-47b6-9f4a-428105b9b8d7" providerId="ADAL" clId="{BE84B405-942F-4534-93FC-0CF537366ADF}" dt="2023-06-28T04:47:05.557" v="18" actId="1076"/>
          <ac:spMkLst>
            <pc:docMk/>
            <pc:sldMk cId="1364806207" sldId="400"/>
            <ac:spMk id="27" creationId="{FB648BE5-0E8A-462B-D2F6-DED61A4514B8}"/>
          </ac:spMkLst>
        </pc:spChg>
        <pc:spChg chg="mod">
          <ac:chgData name="Taryn Ablott" userId="4dfef39f-2539-47b6-9f4a-428105b9b8d7" providerId="ADAL" clId="{BE84B405-942F-4534-93FC-0CF537366ADF}" dt="2023-06-28T04:47:05.557" v="18" actId="1076"/>
          <ac:spMkLst>
            <pc:docMk/>
            <pc:sldMk cId="1364806207" sldId="400"/>
            <ac:spMk id="28" creationId="{ED57C317-6402-43E6-0996-D56D739D4661}"/>
          </ac:spMkLst>
        </pc:spChg>
        <pc:spChg chg="mod">
          <ac:chgData name="Taryn Ablott" userId="4dfef39f-2539-47b6-9f4a-428105b9b8d7" providerId="ADAL" clId="{BE84B405-942F-4534-93FC-0CF537366ADF}" dt="2023-06-28T04:48:56.292" v="44" actId="1076"/>
          <ac:spMkLst>
            <pc:docMk/>
            <pc:sldMk cId="1364806207" sldId="400"/>
            <ac:spMk id="29" creationId="{8AE9567C-881F-E663-B12D-E279769D1CDA}"/>
          </ac:spMkLst>
        </pc:spChg>
        <pc:spChg chg="mod">
          <ac:chgData name="Taryn Ablott" userId="4dfef39f-2539-47b6-9f4a-428105b9b8d7" providerId="ADAL" clId="{BE84B405-942F-4534-93FC-0CF537366ADF}" dt="2023-06-28T04:47:57.921" v="33" actId="14100"/>
          <ac:spMkLst>
            <pc:docMk/>
            <pc:sldMk cId="1364806207" sldId="400"/>
            <ac:spMk id="30" creationId="{FCC0A647-6222-380B-F4B7-1D6F9AEABF4C}"/>
          </ac:spMkLst>
        </pc:spChg>
        <pc:spChg chg="mod">
          <ac:chgData name="Taryn Ablott" userId="4dfef39f-2539-47b6-9f4a-428105b9b8d7" providerId="ADAL" clId="{BE84B405-942F-4534-93FC-0CF537366ADF}" dt="2023-06-28T04:47:05.557" v="18" actId="1076"/>
          <ac:spMkLst>
            <pc:docMk/>
            <pc:sldMk cId="1364806207" sldId="400"/>
            <ac:spMk id="31" creationId="{B8B1F741-3E5B-C777-96C3-24D7FE98526D}"/>
          </ac:spMkLst>
        </pc:spChg>
        <pc:spChg chg="mod">
          <ac:chgData name="Taryn Ablott" userId="4dfef39f-2539-47b6-9f4a-428105b9b8d7" providerId="ADAL" clId="{BE84B405-942F-4534-93FC-0CF537366ADF}" dt="2023-06-28T04:47:54.806" v="32" actId="14100"/>
          <ac:spMkLst>
            <pc:docMk/>
            <pc:sldMk cId="1364806207" sldId="400"/>
            <ac:spMk id="33" creationId="{DDD3AF0F-3C66-8E7C-D270-DCB8DD1388FD}"/>
          </ac:spMkLst>
        </pc:spChg>
        <pc:grpChg chg="mod">
          <ac:chgData name="Taryn Ablott" userId="4dfef39f-2539-47b6-9f4a-428105b9b8d7" providerId="ADAL" clId="{BE84B405-942F-4534-93FC-0CF537366ADF}" dt="2023-06-28T04:47:15.353" v="19" actId="1076"/>
          <ac:grpSpMkLst>
            <pc:docMk/>
            <pc:sldMk cId="1364806207" sldId="400"/>
            <ac:grpSpMk id="22" creationId="{082D6CDD-4F9E-7A0D-4B23-C26CE2B5C02B}"/>
          </ac:grpSpMkLst>
        </pc:grpChg>
        <pc:grpChg chg="mod">
          <ac:chgData name="Taryn Ablott" userId="4dfef39f-2539-47b6-9f4a-428105b9b8d7" providerId="ADAL" clId="{BE84B405-942F-4534-93FC-0CF537366ADF}" dt="2023-06-28T04:47:19.533" v="20" actId="1076"/>
          <ac:grpSpMkLst>
            <pc:docMk/>
            <pc:sldMk cId="1364806207" sldId="400"/>
            <ac:grpSpMk id="23" creationId="{86887D0A-119C-EC4C-CBA2-B2DBF96AB671}"/>
          </ac:grpSpMkLst>
        </pc:grpChg>
        <pc:grpChg chg="mod">
          <ac:chgData name="Taryn Ablott" userId="4dfef39f-2539-47b6-9f4a-428105b9b8d7" providerId="ADAL" clId="{BE84B405-942F-4534-93FC-0CF537366ADF}" dt="2023-06-28T04:47:21.488" v="21" actId="1076"/>
          <ac:grpSpMkLst>
            <pc:docMk/>
            <pc:sldMk cId="1364806207" sldId="400"/>
            <ac:grpSpMk id="24" creationId="{3AE1395D-0251-C7F5-8139-13859F6C1BA7}"/>
          </ac:grpSpMkLst>
        </pc:grpChg>
        <pc:grpChg chg="mod">
          <ac:chgData name="Taryn Ablott" userId="4dfef39f-2539-47b6-9f4a-428105b9b8d7" providerId="ADAL" clId="{BE84B405-942F-4534-93FC-0CF537366ADF}" dt="2023-06-28T04:47:23.464" v="22" actId="1076"/>
          <ac:grpSpMkLst>
            <pc:docMk/>
            <pc:sldMk cId="1364806207" sldId="400"/>
            <ac:grpSpMk id="34" creationId="{ECB7B100-1EE8-C82D-5605-145C2FF2B241}"/>
          </ac:grpSpMkLst>
        </pc:grpChg>
        <pc:grpChg chg="mod">
          <ac:chgData name="Taryn Ablott" userId="4dfef39f-2539-47b6-9f4a-428105b9b8d7" providerId="ADAL" clId="{BE84B405-942F-4534-93FC-0CF537366ADF}" dt="2023-06-28T04:47:39.716" v="28" actId="1076"/>
          <ac:grpSpMkLst>
            <pc:docMk/>
            <pc:sldMk cId="1364806207" sldId="400"/>
            <ac:grpSpMk id="35" creationId="{7A7F180F-13F8-479F-FB20-343A166FCF27}"/>
          </ac:grpSpMkLst>
        </pc:grpChg>
        <pc:grpChg chg="mod">
          <ac:chgData name="Taryn Ablott" userId="4dfef39f-2539-47b6-9f4a-428105b9b8d7" providerId="ADAL" clId="{BE84B405-942F-4534-93FC-0CF537366ADF}" dt="2023-06-28T04:47:43.484" v="29" actId="1076"/>
          <ac:grpSpMkLst>
            <pc:docMk/>
            <pc:sldMk cId="1364806207" sldId="400"/>
            <ac:grpSpMk id="36" creationId="{FDBFA75C-AE8F-C079-AA86-9C6DDB6C3DA3}"/>
          </ac:grpSpMkLst>
        </pc:grpChg>
        <pc:grpChg chg="mod">
          <ac:chgData name="Taryn Ablott" userId="4dfef39f-2539-47b6-9f4a-428105b9b8d7" providerId="ADAL" clId="{BE84B405-942F-4534-93FC-0CF537366ADF}" dt="2023-06-28T04:48:56.292" v="44" actId="1076"/>
          <ac:grpSpMkLst>
            <pc:docMk/>
            <pc:sldMk cId="1364806207" sldId="400"/>
            <ac:grpSpMk id="49" creationId="{F13A0DEE-1EC5-5718-5AAF-0BB4C6631B8E}"/>
          </ac:grpSpMkLst>
        </pc:grpChg>
        <pc:grpChg chg="mod">
          <ac:chgData name="Taryn Ablott" userId="4dfef39f-2539-47b6-9f4a-428105b9b8d7" providerId="ADAL" clId="{BE84B405-942F-4534-93FC-0CF537366ADF}" dt="2023-06-28T04:47:45.529" v="30" actId="1076"/>
          <ac:grpSpMkLst>
            <pc:docMk/>
            <pc:sldMk cId="1364806207" sldId="400"/>
            <ac:grpSpMk id="52" creationId="{62571C48-FA94-7ADC-158D-ED7744BF7906}"/>
          </ac:grpSpMkLst>
        </pc:grp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8" creationId="{C8F227A6-448B-22A7-70B4-D30A4330F8A7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9" creationId="{61A77110-4FEC-ED62-0B06-BDDEDBF29ADF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0" creationId="{7F07B6EA-DBFE-98BE-8FA3-85650F9E0FD4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1" creationId="{127EADF5-B875-E55B-5796-9E32287C9DAA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2" creationId="{70198DAE-7587-FACE-F4CF-F096E82C622D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3" creationId="{96B729C2-BA4C-CB1F-7CDB-83971445B298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4" creationId="{1CB27B7D-D644-737D-E42E-5E5F49FE0B46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5" creationId="{74EEFE7D-6F14-7773-DA16-737E0A0ABAAF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6" creationId="{54AE4CC6-44CE-C12A-5647-0837C6825CC3}"/>
          </ac:picMkLst>
        </pc:picChg>
        <pc:picChg chg="mod">
          <ac:chgData name="Taryn Ablott" userId="4dfef39f-2539-47b6-9f4a-428105b9b8d7" providerId="ADAL" clId="{BE84B405-942F-4534-93FC-0CF537366ADF}" dt="2023-06-28T04:48:56.292" v="44" actId="1076"/>
          <ac:picMkLst>
            <pc:docMk/>
            <pc:sldMk cId="1364806207" sldId="400"/>
            <ac:picMk id="17" creationId="{31DD5E64-0B59-6611-0FA0-BE08A50CC6CC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8" creationId="{064E5C81-C09B-645B-06F7-85BCFBB851B3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19" creationId="{C2243F53-AF2C-91D3-B102-688F42BCB8BA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20" creationId="{B719A468-64E9-58FA-83FC-E78515020FE0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21" creationId="{F047AF4E-4E53-36E9-999C-07D27F4902EF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32" creationId="{4C7D8CDE-2F9F-706A-E421-8138C892732C}"/>
          </ac:picMkLst>
        </pc:picChg>
        <pc:picChg chg="mod">
          <ac:chgData name="Taryn Ablott" userId="4dfef39f-2539-47b6-9f4a-428105b9b8d7" providerId="ADAL" clId="{BE84B405-942F-4534-93FC-0CF537366ADF}" dt="2023-06-28T04:47:05.557" v="18" actId="1076"/>
          <ac:picMkLst>
            <pc:docMk/>
            <pc:sldMk cId="1364806207" sldId="400"/>
            <ac:picMk id="42" creationId="{8BC5305B-DA56-80D3-7974-2E7ECD2F8EB5}"/>
          </ac:picMkLst>
        </pc:picChg>
        <pc:picChg chg="mod">
          <ac:chgData name="Taryn Ablott" userId="4dfef39f-2539-47b6-9f4a-428105b9b8d7" providerId="ADAL" clId="{BE84B405-942F-4534-93FC-0CF537366ADF}" dt="2023-06-28T04:48:56.292" v="44" actId="1076"/>
          <ac:picMkLst>
            <pc:docMk/>
            <pc:sldMk cId="1364806207" sldId="400"/>
            <ac:picMk id="44" creationId="{3CCD854B-33DE-C9A2-CED9-A763AFD3D5A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28/06/2023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28/06/2023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26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2683" userDrawn="1">
          <p15:clr>
            <a:srgbClr val="FBAE40"/>
          </p15:clr>
        </p15:guide>
        <p15:guide id="3" pos="2729" userDrawn="1">
          <p15:clr>
            <a:srgbClr val="FBAE40"/>
          </p15:clr>
        </p15:guide>
        <p15:guide id="4" pos="5178" userDrawn="1">
          <p15:clr>
            <a:srgbClr val="FBAE40"/>
          </p15:clr>
        </p15:guide>
        <p15:guide id="5" pos="5223" userDrawn="1">
          <p15:clr>
            <a:srgbClr val="FBAE40"/>
          </p15:clr>
        </p15:guide>
        <p15:guide id="7" pos="3840" userDrawn="1">
          <p15:clr>
            <a:srgbClr val="C35EA4"/>
          </p15:clr>
        </p15:guide>
        <p15:guide id="12" orient="horz" pos="1026" userDrawn="1">
          <p15:clr>
            <a:srgbClr val="FBAE40"/>
          </p15:clr>
        </p15:guide>
        <p15:guide id="13" orient="horz" pos="397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5223" userDrawn="1">
          <p15:clr>
            <a:srgbClr val="FBAE40"/>
          </p15:clr>
        </p15:guide>
        <p15:guide id="4" pos="2683" userDrawn="1">
          <p15:clr>
            <a:srgbClr val="FBAE40"/>
          </p15:clr>
        </p15:guide>
        <p15:guide id="5" pos="2729" userDrawn="1">
          <p15:clr>
            <a:srgbClr val="FBAE40"/>
          </p15:clr>
        </p15:guide>
        <p15:guide id="7" pos="5178" userDrawn="1">
          <p15:clr>
            <a:srgbClr val="FBAE40"/>
          </p15:clr>
        </p15:guide>
        <p15:guide id="14" orient="horz" pos="2160" userDrawn="1">
          <p15:clr>
            <a:srgbClr val="C35EA4"/>
          </p15:clr>
        </p15:guide>
        <p15:guide id="15" pos="3840" userDrawn="1">
          <p15:clr>
            <a:srgbClr val="C35E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2729" userDrawn="1">
          <p15:clr>
            <a:srgbClr val="FBAE40"/>
          </p15:clr>
        </p15:guide>
        <p15:guide id="3" pos="2683" userDrawn="1">
          <p15:clr>
            <a:srgbClr val="FBAE40"/>
          </p15:clr>
        </p15:guide>
        <p15:guide id="4" pos="5223" userDrawn="1">
          <p15:clr>
            <a:srgbClr val="FBAE40"/>
          </p15:clr>
        </p15:guide>
        <p15:guide id="5" pos="517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57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0" y="360000"/>
            <a:ext cx="5400000" cy="5758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19A3BC8B-9059-7172-8136-61C41690D7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1" y="982800"/>
            <a:ext cx="540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57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800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6108" userDrawn="1">
          <p15:clr>
            <a:srgbClr val="FBAE40"/>
          </p15:clr>
        </p15:guide>
        <p15:guide id="9" orient="horz" pos="2160" userDrawn="1">
          <p15:clr>
            <a:srgbClr val="C35EA4"/>
          </p15:clr>
        </p15:guide>
        <p15:guide id="10" pos="3840" userDrawn="1">
          <p15:clr>
            <a:srgbClr val="C35EA4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0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108" userDrawn="1">
          <p15:clr>
            <a:srgbClr val="FBAE40"/>
          </p15:clr>
        </p15:guide>
        <p15:guide id="3" pos="3840" userDrawn="1">
          <p15:clr>
            <a:srgbClr val="C35EA4"/>
          </p15:clr>
        </p15:guide>
        <p15:guide id="4" orient="horz" pos="2160" userDrawn="1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683" userDrawn="1">
          <p15:clr>
            <a:srgbClr val="FBAE40"/>
          </p15:clr>
        </p15:guide>
        <p15:guide id="4" pos="2729" userDrawn="1">
          <p15:clr>
            <a:srgbClr val="FBAE40"/>
          </p15:clr>
        </p15:guide>
        <p15:guide id="5" pos="5178" userDrawn="1">
          <p15:clr>
            <a:srgbClr val="FBAE40"/>
          </p15:clr>
        </p15:guide>
        <p15:guide id="6" pos="5223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2729" userDrawn="1">
          <p15:clr>
            <a:srgbClr val="FBAE40"/>
          </p15:clr>
        </p15:guide>
        <p15:guide id="3" pos="2683" userDrawn="1">
          <p15:clr>
            <a:srgbClr val="FBAE40"/>
          </p15:clr>
        </p15:guide>
        <p15:guide id="4" pos="5178" userDrawn="1">
          <p15:clr>
            <a:srgbClr val="FBAE40"/>
          </p15:clr>
        </p15:guide>
        <p15:guide id="5" pos="5223" userDrawn="1">
          <p15:clr>
            <a:srgbClr val="FBAE40"/>
          </p15:clr>
        </p15:guide>
        <p15:guide id="6" orient="horz" pos="411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>
            <a:extLst>
              <a:ext uri="{FF2B5EF4-FFF2-40B4-BE49-F238E27FC236}">
                <a16:creationId xmlns:a16="http://schemas.microsoft.com/office/drawing/2014/main" id="{F032084D-E476-3927-7F15-8BBD868A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999" y="2744676"/>
            <a:ext cx="11484001" cy="684882"/>
          </a:xfrm>
        </p:spPr>
        <p:txBody>
          <a:bodyPr/>
          <a:lstStyle/>
          <a:p>
            <a:r>
              <a:rPr lang="en-AU" dirty="0"/>
              <a:t>Learning map – My neighbourhood</a:t>
            </a:r>
            <a:br>
              <a:rPr lang="en-AU" dirty="0"/>
            </a:br>
            <a:endParaRPr lang="en-AU" dirty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E9888BAE-4EAD-89B5-CF5B-EFBA113F3C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Stage 2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2D3CFC1-43FE-127B-3739-AE1E918DB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371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2D469D-215A-5DD1-296C-D3BE25DF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Learning map – My neighbourhood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F227A6-448B-22A7-70B4-D30A4330F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86" y="1721914"/>
            <a:ext cx="10128887" cy="4143032"/>
          </a:xfrm>
          <a:prstGeom prst="rect">
            <a:avLst/>
          </a:prstGeom>
        </p:spPr>
      </p:pic>
      <p:sp>
        <p:nvSpPr>
          <p:cNvPr id="4" name="Text Placeholder 65">
            <a:extLst>
              <a:ext uri="{FF2B5EF4-FFF2-40B4-BE49-F238E27FC236}">
                <a16:creationId xmlns:a16="http://schemas.microsoft.com/office/drawing/2014/main" id="{85619BBD-4833-1B80-2867-6682DEDDD7C2}"/>
              </a:ext>
            </a:extLst>
          </p:cNvPr>
          <p:cNvSpPr txBox="1">
            <a:spLocks/>
          </p:cNvSpPr>
          <p:nvPr/>
        </p:nvSpPr>
        <p:spPr>
          <a:xfrm>
            <a:off x="321255" y="877581"/>
            <a:ext cx="2700000" cy="1080000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rgbClr val="146CFD"/>
                </a:solidFill>
                <a:latin typeface="Public Sans SemiBold" pitchFamily="2" charset="0"/>
              </a:rPr>
              <a:t>Stage 2</a:t>
            </a:r>
          </a:p>
        </p:txBody>
      </p:sp>
      <p:grpSp>
        <p:nvGrpSpPr>
          <p:cNvPr id="22" name="Group 21" descr="1. Maps">
            <a:extLst>
              <a:ext uri="{FF2B5EF4-FFF2-40B4-BE49-F238E27FC236}">
                <a16:creationId xmlns:a16="http://schemas.microsoft.com/office/drawing/2014/main" id="{082D6CDD-4F9E-7A0D-4B23-C26CE2B5C02B}"/>
              </a:ext>
            </a:extLst>
          </p:cNvPr>
          <p:cNvGrpSpPr/>
          <p:nvPr/>
        </p:nvGrpSpPr>
        <p:grpSpPr>
          <a:xfrm>
            <a:off x="1848063" y="1339196"/>
            <a:ext cx="904332" cy="2076970"/>
            <a:chOff x="1771646" y="1100918"/>
            <a:chExt cx="952361" cy="2340309"/>
          </a:xfrm>
        </p:grpSpPr>
        <p:sp>
          <p:nvSpPr>
            <p:cNvPr id="25" name="Text Placeholder 3">
              <a:extLst>
                <a:ext uri="{FF2B5EF4-FFF2-40B4-BE49-F238E27FC236}">
                  <a16:creationId xmlns:a16="http://schemas.microsoft.com/office/drawing/2014/main" id="{E242515E-26DD-853E-E768-0094823F21A0}"/>
                </a:ext>
              </a:extLst>
            </p:cNvPr>
            <p:cNvSpPr txBox="1">
              <a:spLocks/>
            </p:cNvSpPr>
            <p:nvPr/>
          </p:nvSpPr>
          <p:spPr>
            <a:xfrm>
              <a:off x="1771646" y="1100918"/>
              <a:ext cx="952361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AU" sz="1600" dirty="0">
                  <a:latin typeface="+mn-lt"/>
                </a:rPr>
                <a:t>1. Maps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1A77110-4FEC-ED62-0B06-BDDEDBF29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17423" y="1906312"/>
              <a:ext cx="660809" cy="653925"/>
            </a:xfrm>
            <a:prstGeom prst="rect">
              <a:avLst/>
            </a:prstGeom>
          </p:spPr>
        </p:pic>
        <p:pic>
          <p:nvPicPr>
            <p:cNvPr id="13" name="Picture 39" descr="Map">
              <a:extLst>
                <a:ext uri="{FF2B5EF4-FFF2-40B4-BE49-F238E27FC236}">
                  <a16:creationId xmlns:a16="http://schemas.microsoft.com/office/drawing/2014/main" id="{96B729C2-BA4C-CB1F-7CDB-83971445B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52624" y="2696457"/>
              <a:ext cx="720155" cy="744770"/>
            </a:xfrm>
            <a:prstGeom prst="rect">
              <a:avLst/>
            </a:prstGeom>
          </p:spPr>
        </p:pic>
      </p:grpSp>
      <p:grpSp>
        <p:nvGrpSpPr>
          <p:cNvPr id="23" name="Group 22" descr="2. In my neighbourhood">
            <a:extLst>
              <a:ext uri="{FF2B5EF4-FFF2-40B4-BE49-F238E27FC236}">
                <a16:creationId xmlns:a16="http://schemas.microsoft.com/office/drawing/2014/main" id="{86887D0A-119C-EC4C-CBA2-B2DBF96AB671}"/>
              </a:ext>
            </a:extLst>
          </p:cNvPr>
          <p:cNvGrpSpPr/>
          <p:nvPr/>
        </p:nvGrpSpPr>
        <p:grpSpPr>
          <a:xfrm>
            <a:off x="3816659" y="1257146"/>
            <a:ext cx="1651241" cy="2138913"/>
            <a:chOff x="3825465" y="979107"/>
            <a:chExt cx="1738938" cy="2410106"/>
          </a:xfrm>
        </p:grpSpPr>
        <p:sp>
          <p:nvSpPr>
            <p:cNvPr id="26" name="Text Placeholder 3">
              <a:extLst>
                <a:ext uri="{FF2B5EF4-FFF2-40B4-BE49-F238E27FC236}">
                  <a16:creationId xmlns:a16="http://schemas.microsoft.com/office/drawing/2014/main" id="{F084290C-5992-A272-9586-6A896660CE1C}"/>
                </a:ext>
              </a:extLst>
            </p:cNvPr>
            <p:cNvSpPr txBox="1">
              <a:spLocks/>
            </p:cNvSpPr>
            <p:nvPr/>
          </p:nvSpPr>
          <p:spPr>
            <a:xfrm>
              <a:off x="3825465" y="979107"/>
              <a:ext cx="1738938" cy="39561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600" dirty="0">
                  <a:latin typeface="+mn-lt"/>
                </a:rPr>
                <a:t>2. In my neighbourhood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07B6EA-DBFE-98BE-8FA3-85650F9E0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89438" y="1906312"/>
              <a:ext cx="660809" cy="653925"/>
            </a:xfrm>
            <a:prstGeom prst="rect">
              <a:avLst/>
            </a:prstGeom>
          </p:spPr>
        </p:pic>
        <p:pic>
          <p:nvPicPr>
            <p:cNvPr id="14" name="Picture 38" descr="Three houses">
              <a:extLst>
                <a:ext uri="{FF2B5EF4-FFF2-40B4-BE49-F238E27FC236}">
                  <a16:creationId xmlns:a16="http://schemas.microsoft.com/office/drawing/2014/main" id="{1CB27B7D-D644-737D-E42E-5E5F49FE0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21544" y="2667082"/>
              <a:ext cx="996595" cy="722131"/>
            </a:xfrm>
            <a:prstGeom prst="rect">
              <a:avLst/>
            </a:prstGeom>
          </p:spPr>
        </p:pic>
      </p:grpSp>
      <p:grpSp>
        <p:nvGrpSpPr>
          <p:cNvPr id="24" name="Group 23" descr="3. How do I get there?">
            <a:extLst>
              <a:ext uri="{FF2B5EF4-FFF2-40B4-BE49-F238E27FC236}">
                <a16:creationId xmlns:a16="http://schemas.microsoft.com/office/drawing/2014/main" id="{3AE1395D-0251-C7F5-8139-13859F6C1BA7}"/>
              </a:ext>
            </a:extLst>
          </p:cNvPr>
          <p:cNvGrpSpPr/>
          <p:nvPr/>
        </p:nvGrpSpPr>
        <p:grpSpPr>
          <a:xfrm>
            <a:off x="6108938" y="1218264"/>
            <a:ext cx="2104772" cy="2141068"/>
            <a:chOff x="6018503" y="983294"/>
            <a:chExt cx="2216556" cy="2412534"/>
          </a:xfrm>
        </p:grpSpPr>
        <p:sp>
          <p:nvSpPr>
            <p:cNvPr id="27" name="Text Placeholder 3">
              <a:extLst>
                <a:ext uri="{FF2B5EF4-FFF2-40B4-BE49-F238E27FC236}">
                  <a16:creationId xmlns:a16="http://schemas.microsoft.com/office/drawing/2014/main" id="{FB648BE5-0E8A-462B-D2F6-DED61A4514B8}"/>
                </a:ext>
              </a:extLst>
            </p:cNvPr>
            <p:cNvSpPr txBox="1">
              <a:spLocks/>
            </p:cNvSpPr>
            <p:nvPr/>
          </p:nvSpPr>
          <p:spPr>
            <a:xfrm>
              <a:off x="6018503" y="983294"/>
              <a:ext cx="2216556" cy="39561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600" dirty="0">
                  <a:latin typeface="+mn-lt"/>
                </a:rPr>
                <a:t>3. How do I get there?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27EADF5-B875-E55B-5796-9E32287C9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9281" y="1910749"/>
              <a:ext cx="660809" cy="653925"/>
            </a:xfrm>
            <a:prstGeom prst="rect">
              <a:avLst/>
            </a:prstGeom>
          </p:spPr>
        </p:pic>
        <p:pic>
          <p:nvPicPr>
            <p:cNvPr id="15" name="Picture 37" descr="Person looking at a three way path">
              <a:extLst>
                <a:ext uri="{FF2B5EF4-FFF2-40B4-BE49-F238E27FC236}">
                  <a16:creationId xmlns:a16="http://schemas.microsoft.com/office/drawing/2014/main" id="{74EEFE7D-6F14-7773-DA16-737E0A0ABAA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66904" y="2674855"/>
              <a:ext cx="645561" cy="720973"/>
            </a:xfrm>
            <a:prstGeom prst="rect">
              <a:avLst/>
            </a:prstGeom>
          </p:spPr>
        </p:pic>
      </p:grpSp>
      <p:grpSp>
        <p:nvGrpSpPr>
          <p:cNvPr id="34" name="Group 33" descr="4. Treasure hunt">
            <a:extLst>
              <a:ext uri="{FF2B5EF4-FFF2-40B4-BE49-F238E27FC236}">
                <a16:creationId xmlns:a16="http://schemas.microsoft.com/office/drawing/2014/main" id="{ECB7B100-1EE8-C82D-5605-145C2FF2B241}"/>
              </a:ext>
            </a:extLst>
          </p:cNvPr>
          <p:cNvGrpSpPr/>
          <p:nvPr/>
        </p:nvGrpSpPr>
        <p:grpSpPr>
          <a:xfrm>
            <a:off x="8240337" y="1310117"/>
            <a:ext cx="2174897" cy="1977910"/>
            <a:chOff x="8128027" y="1095824"/>
            <a:chExt cx="2290405" cy="2228689"/>
          </a:xfrm>
        </p:grpSpPr>
        <p:sp>
          <p:nvSpPr>
            <p:cNvPr id="28" name="Text Placeholder 3">
              <a:extLst>
                <a:ext uri="{FF2B5EF4-FFF2-40B4-BE49-F238E27FC236}">
                  <a16:creationId xmlns:a16="http://schemas.microsoft.com/office/drawing/2014/main" id="{ED57C317-6402-43E6-0996-D56D739D4661}"/>
                </a:ext>
              </a:extLst>
            </p:cNvPr>
            <p:cNvSpPr txBox="1">
              <a:spLocks/>
            </p:cNvSpPr>
            <p:nvPr/>
          </p:nvSpPr>
          <p:spPr>
            <a:xfrm>
              <a:off x="8128027" y="1095824"/>
              <a:ext cx="2290405" cy="38502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AU" sz="1600" dirty="0">
                  <a:latin typeface="+mn-lt"/>
                </a:rPr>
                <a:t>4. Treasure hunt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0198DAE-7587-FACE-F4CF-F096E82C6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12421" y="1910964"/>
              <a:ext cx="660809" cy="653925"/>
            </a:xfrm>
            <a:prstGeom prst="rect">
              <a:avLst/>
            </a:prstGeom>
          </p:spPr>
        </p:pic>
        <p:pic>
          <p:nvPicPr>
            <p:cNvPr id="16" name="Picture 15" descr="Treasure map">
              <a:extLst>
                <a:ext uri="{FF2B5EF4-FFF2-40B4-BE49-F238E27FC236}">
                  <a16:creationId xmlns:a16="http://schemas.microsoft.com/office/drawing/2014/main" id="{54AE4CC6-44CE-C12A-5647-0837C6825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77235" y="2680444"/>
              <a:ext cx="731179" cy="644069"/>
            </a:xfrm>
            <a:prstGeom prst="rect">
              <a:avLst/>
            </a:prstGeom>
          </p:spPr>
        </p:pic>
      </p:grpSp>
      <p:grpSp>
        <p:nvGrpSpPr>
          <p:cNvPr id="49" name="Group 48" descr="5. Assessment criteria and practice task">
            <a:extLst>
              <a:ext uri="{FF2B5EF4-FFF2-40B4-BE49-F238E27FC236}">
                <a16:creationId xmlns:a16="http://schemas.microsoft.com/office/drawing/2014/main" id="{F13A0DEE-1EC5-5718-5AAF-0BB4C6631B8E}"/>
              </a:ext>
            </a:extLst>
          </p:cNvPr>
          <p:cNvGrpSpPr/>
          <p:nvPr/>
        </p:nvGrpSpPr>
        <p:grpSpPr>
          <a:xfrm>
            <a:off x="7532874" y="3338819"/>
            <a:ext cx="3859829" cy="698014"/>
            <a:chOff x="7930608" y="3281235"/>
            <a:chExt cx="3858806" cy="786515"/>
          </a:xfrm>
        </p:grpSpPr>
        <p:sp>
          <p:nvSpPr>
            <p:cNvPr id="29" name="Text Placeholder 3">
              <a:extLst>
                <a:ext uri="{FF2B5EF4-FFF2-40B4-BE49-F238E27FC236}">
                  <a16:creationId xmlns:a16="http://schemas.microsoft.com/office/drawing/2014/main" id="{8AE9567C-881F-E663-B12D-E279769D1CDA}"/>
                </a:ext>
              </a:extLst>
            </p:cNvPr>
            <p:cNvSpPr txBox="1">
              <a:spLocks/>
            </p:cNvSpPr>
            <p:nvPr/>
          </p:nvSpPr>
          <p:spPr>
            <a:xfrm>
              <a:off x="7930608" y="3281235"/>
              <a:ext cx="2290405" cy="6014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600" dirty="0">
                  <a:latin typeface="+mn-lt"/>
                </a:rPr>
                <a:t>5. Assessment criteria and practice task  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1DD5E64-0B59-6611-0FA0-BE08A50CC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82964" y="3413826"/>
              <a:ext cx="660199" cy="653924"/>
            </a:xfrm>
            <a:prstGeom prst="rect">
              <a:avLst/>
            </a:prstGeom>
          </p:spPr>
        </p:pic>
        <p:pic>
          <p:nvPicPr>
            <p:cNvPr id="44" name="Picture 10" descr="Two speech bubbles">
              <a:extLst>
                <a:ext uri="{FF2B5EF4-FFF2-40B4-BE49-F238E27FC236}">
                  <a16:creationId xmlns:a16="http://schemas.microsoft.com/office/drawing/2014/main" id="{3CCD854B-33DE-C9A2-CED9-A763AFD3D5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2719" y="3522977"/>
              <a:ext cx="676695" cy="43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34" descr="6. Task">
            <a:extLst>
              <a:ext uri="{FF2B5EF4-FFF2-40B4-BE49-F238E27FC236}">
                <a16:creationId xmlns:a16="http://schemas.microsoft.com/office/drawing/2014/main" id="{7A7F180F-13F8-479F-FB20-343A166FCF27}"/>
              </a:ext>
            </a:extLst>
          </p:cNvPr>
          <p:cNvGrpSpPr/>
          <p:nvPr/>
        </p:nvGrpSpPr>
        <p:grpSpPr>
          <a:xfrm>
            <a:off x="7592106" y="4504139"/>
            <a:ext cx="954476" cy="1950569"/>
            <a:chOff x="7428025" y="4433550"/>
            <a:chExt cx="1005168" cy="2197882"/>
          </a:xfrm>
        </p:grpSpPr>
        <p:sp>
          <p:nvSpPr>
            <p:cNvPr id="31" name="Text Placeholder 3">
              <a:extLst>
                <a:ext uri="{FF2B5EF4-FFF2-40B4-BE49-F238E27FC236}">
                  <a16:creationId xmlns:a16="http://schemas.microsoft.com/office/drawing/2014/main" id="{B8B1F741-3E5B-C777-96C3-24D7FE98526D}"/>
                </a:ext>
              </a:extLst>
            </p:cNvPr>
            <p:cNvSpPr txBox="1">
              <a:spLocks/>
            </p:cNvSpPr>
            <p:nvPr/>
          </p:nvSpPr>
          <p:spPr>
            <a:xfrm>
              <a:off x="7469146" y="5852704"/>
              <a:ext cx="922923" cy="77872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AU" sz="1600" dirty="0">
                  <a:latin typeface="+mn-lt"/>
                </a:rPr>
                <a:t>6. Task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047AF4E-4E53-36E9-999C-07D27F490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26159" y="4433550"/>
              <a:ext cx="608900" cy="653925"/>
            </a:xfrm>
            <a:prstGeom prst="rect">
              <a:avLst/>
            </a:prstGeom>
          </p:spPr>
        </p:pic>
        <p:pic>
          <p:nvPicPr>
            <p:cNvPr id="18" name="Picture 17" descr="Two people engaged in a communication task, with another person filming the interaction.">
              <a:extLst>
                <a:ext uri="{FF2B5EF4-FFF2-40B4-BE49-F238E27FC236}">
                  <a16:creationId xmlns:a16="http://schemas.microsoft.com/office/drawing/2014/main" id="{064E5C81-C09B-645B-06F7-85BCFBB85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428025" y="5160234"/>
              <a:ext cx="1005168" cy="657225"/>
            </a:xfrm>
            <a:prstGeom prst="rect">
              <a:avLst/>
            </a:prstGeom>
          </p:spPr>
        </p:pic>
      </p:grpSp>
      <p:grpSp>
        <p:nvGrpSpPr>
          <p:cNvPr id="36" name="Group 35" descr="7. Self-assessment and goal setting">
            <a:extLst>
              <a:ext uri="{FF2B5EF4-FFF2-40B4-BE49-F238E27FC236}">
                <a16:creationId xmlns:a16="http://schemas.microsoft.com/office/drawing/2014/main" id="{FDBFA75C-AE8F-C079-AA86-9C6DDB6C3DA3}"/>
              </a:ext>
            </a:extLst>
          </p:cNvPr>
          <p:cNvGrpSpPr/>
          <p:nvPr/>
        </p:nvGrpSpPr>
        <p:grpSpPr>
          <a:xfrm>
            <a:off x="4871655" y="4449596"/>
            <a:ext cx="2276075" cy="1950355"/>
            <a:chOff x="4694934" y="4433792"/>
            <a:chExt cx="2396956" cy="219764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719A468-64E9-58FA-83FC-E78515020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9953" y="4433792"/>
              <a:ext cx="608900" cy="653925"/>
            </a:xfrm>
            <a:prstGeom prst="rect">
              <a:avLst/>
            </a:prstGeom>
          </p:spPr>
        </p:pic>
        <p:sp>
          <p:nvSpPr>
            <p:cNvPr id="30" name="Text Placeholder 3">
              <a:extLst>
                <a:ext uri="{FF2B5EF4-FFF2-40B4-BE49-F238E27FC236}">
                  <a16:creationId xmlns:a16="http://schemas.microsoft.com/office/drawing/2014/main" id="{FCC0A647-6222-380B-F4B7-1D6F9AEABF4C}"/>
                </a:ext>
              </a:extLst>
            </p:cNvPr>
            <p:cNvSpPr txBox="1">
              <a:spLocks/>
            </p:cNvSpPr>
            <p:nvPr/>
          </p:nvSpPr>
          <p:spPr>
            <a:xfrm>
              <a:off x="4694934" y="5764562"/>
              <a:ext cx="2396956" cy="86687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1600" dirty="0">
                  <a:latin typeface="+mn-lt"/>
                </a:rPr>
                <a:t>7. Self-assessment and goal setting</a:t>
              </a:r>
            </a:p>
          </p:txBody>
        </p:sp>
        <p:pic>
          <p:nvPicPr>
            <p:cNvPr id="42" name="Picture 41" descr="A targeted checklist.">
              <a:extLst>
                <a:ext uri="{FF2B5EF4-FFF2-40B4-BE49-F238E27FC236}">
                  <a16:creationId xmlns:a16="http://schemas.microsoft.com/office/drawing/2014/main" id="{8BC5305B-DA56-80D3-7974-2E7ECD2F8E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344489" y="5202787"/>
              <a:ext cx="600075" cy="514350"/>
            </a:xfrm>
            <a:prstGeom prst="rect">
              <a:avLst/>
            </a:prstGeom>
          </p:spPr>
        </p:pic>
      </p:grpSp>
      <p:grpSp>
        <p:nvGrpSpPr>
          <p:cNvPr id="52" name="Group 51" descr="8. Language review">
            <a:extLst>
              <a:ext uri="{FF2B5EF4-FFF2-40B4-BE49-F238E27FC236}">
                <a16:creationId xmlns:a16="http://schemas.microsoft.com/office/drawing/2014/main" id="{62571C48-FA94-7ADC-158D-ED7744BF7906}"/>
              </a:ext>
            </a:extLst>
          </p:cNvPr>
          <p:cNvGrpSpPr/>
          <p:nvPr/>
        </p:nvGrpSpPr>
        <p:grpSpPr>
          <a:xfrm>
            <a:off x="2542932" y="4474639"/>
            <a:ext cx="2139863" cy="1713376"/>
            <a:chOff x="2691279" y="4433550"/>
            <a:chExt cx="2253510" cy="193061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2243F53-AF2C-91D3-B102-688F42BCB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0568" y="4433550"/>
              <a:ext cx="608900" cy="653925"/>
            </a:xfrm>
            <a:prstGeom prst="rect">
              <a:avLst/>
            </a:prstGeom>
          </p:spPr>
        </p:pic>
        <p:sp>
          <p:nvSpPr>
            <p:cNvPr id="33" name="Text Placeholder 3">
              <a:extLst>
                <a:ext uri="{FF2B5EF4-FFF2-40B4-BE49-F238E27FC236}">
                  <a16:creationId xmlns:a16="http://schemas.microsoft.com/office/drawing/2014/main" id="{DDD3AF0F-3C66-8E7C-D270-DCB8DD1388FD}"/>
                </a:ext>
              </a:extLst>
            </p:cNvPr>
            <p:cNvSpPr txBox="1">
              <a:spLocks/>
            </p:cNvSpPr>
            <p:nvPr/>
          </p:nvSpPr>
          <p:spPr>
            <a:xfrm>
              <a:off x="2691279" y="5892262"/>
              <a:ext cx="2253510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AU" sz="1600" dirty="0">
                  <a:latin typeface="+mn-lt"/>
                </a:rPr>
                <a:t>8. Language review  </a:t>
              </a:r>
            </a:p>
          </p:txBody>
        </p:sp>
        <p:pic>
          <p:nvPicPr>
            <p:cNvPr id="32" name="Picture 31" descr="An icon that is half a speech bubble, and half a globe image. Arrows curve around the image in a circular direction.">
              <a:extLst>
                <a:ext uri="{FF2B5EF4-FFF2-40B4-BE49-F238E27FC236}">
                  <a16:creationId xmlns:a16="http://schemas.microsoft.com/office/drawing/2014/main" id="{4C7D8CDE-2F9F-706A-E421-8138C8927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69712" y="5198899"/>
              <a:ext cx="533400" cy="5238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480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68C06-A0BE-EB59-E8AA-43416D087F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37285" y="5167128"/>
            <a:ext cx="6317428" cy="8298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5694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State of New South Wales (Department of Education) 2023</a:t>
            </a:r>
          </a:p>
        </p:txBody>
      </p:sp>
      <p:pic>
        <p:nvPicPr>
          <p:cNvPr id="3" name="Graphic 2" descr="NSW Government logo.&#10;">
            <a:extLst>
              <a:ext uri="{FF2B5EF4-FFF2-40B4-BE49-F238E27FC236}">
                <a16:creationId xmlns:a16="http://schemas.microsoft.com/office/drawing/2014/main" id="{03048816-98EF-9BA1-DC9D-082D0E51D2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3668" y="1089212"/>
            <a:ext cx="3124664" cy="339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58634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3">
      <a:dk1>
        <a:srgbClr val="000000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9C3D8011-7492-480F-8960-3275B2682C0A}" vid="{60C16B45-DD04-4EB5-BBF5-4C58019E8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Template-mathematics-V2</Template>
  <TotalTime>14</TotalTime>
  <Words>72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Public Sans SemiBold</vt:lpstr>
      <vt:lpstr>Arial</vt:lpstr>
      <vt:lpstr>Public Sans</vt:lpstr>
      <vt:lpstr>Public Sans Light</vt:lpstr>
      <vt:lpstr>NSWG Corporate</vt:lpstr>
      <vt:lpstr>Learning map – My neighbourhood </vt:lpstr>
      <vt:lpstr>Learning map – My neighbourhood</vt:lpstr>
      <vt:lpstr>© State of New South Wales (Department of Education)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map – my neighbourhood</dc:title>
  <dc:creator>NSW Department of Education</dc:creator>
  <cp:lastModifiedBy>Taryn Ablott</cp:lastModifiedBy>
  <cp:revision>2</cp:revision>
  <dcterms:created xsi:type="dcterms:W3CDTF">2023-06-14T00:51:22Z</dcterms:created>
  <dcterms:modified xsi:type="dcterms:W3CDTF">2023-06-28T04:51:47Z</dcterms:modified>
</cp:coreProperties>
</file>