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50" r:id="rId2"/>
    <p:sldId id="400" r:id="rId3"/>
    <p:sldId id="278" r:id="rId4"/>
  </p:sldIdLst>
  <p:sldSz cx="12192000" cy="6858000"/>
  <p:notesSz cx="6858000" cy="9144000"/>
  <p:embeddedFontLst>
    <p:embeddedFont>
      <p:font typeface="Public Sans" pitchFamily="2" charset="0"/>
      <p:regular r:id="rId7"/>
      <p:bold r:id="rId8"/>
      <p:italic r:id="rId9"/>
      <p:boldItalic r:id="rId10"/>
    </p:embeddedFont>
    <p:embeddedFont>
      <p:font typeface="Public Sans Light" pitchFamily="2" charset="0"/>
      <p:regular r:id="rId11"/>
      <p:italic r:id="rId12"/>
    </p:embeddedFont>
    <p:embeddedFont>
      <p:font typeface="Public Sans SemiBold" pitchFamily="2" charset="0"/>
      <p:bold r:id="rId13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CFD"/>
    <a:srgbClr val="CDD3D6"/>
    <a:srgbClr val="00296C"/>
    <a:srgbClr val="EBEBEB"/>
    <a:srgbClr val="0070C0"/>
    <a:srgbClr val="CBEDFD"/>
    <a:srgbClr val="002664"/>
    <a:srgbClr val="0046B8"/>
    <a:srgbClr val="FFFFFF"/>
    <a:srgbClr val="F6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47745-D6B7-4C41-929A-4062B546F5A6}" v="7" dt="2023-06-28T04:44:23.324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49" autoAdjust="0"/>
  </p:normalViewPr>
  <p:slideViewPr>
    <p:cSldViewPr snapToGrid="0">
      <p:cViewPr varScale="1">
        <p:scale>
          <a:sx n="97" d="100"/>
          <a:sy n="97" d="100"/>
        </p:scale>
        <p:origin x="84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yn Ablott" userId="4dfef39f-2539-47b6-9f4a-428105b9b8d7" providerId="ADAL" clId="{36D47745-D6B7-4C41-929A-4062B546F5A6}"/>
    <pc:docChg chg="undo custSel modSld">
      <pc:chgData name="Taryn Ablott" userId="4dfef39f-2539-47b6-9f4a-428105b9b8d7" providerId="ADAL" clId="{36D47745-D6B7-4C41-929A-4062B546F5A6}" dt="2023-06-28T04:49:44.789" v="42" actId="1076"/>
      <pc:docMkLst>
        <pc:docMk/>
      </pc:docMkLst>
      <pc:sldChg chg="modSp mod">
        <pc:chgData name="Taryn Ablott" userId="4dfef39f-2539-47b6-9f4a-428105b9b8d7" providerId="ADAL" clId="{36D47745-D6B7-4C41-929A-4062B546F5A6}" dt="2023-06-28T04:37:09.367" v="10" actId="20577"/>
        <pc:sldMkLst>
          <pc:docMk/>
          <pc:sldMk cId="1003715714" sldId="350"/>
        </pc:sldMkLst>
        <pc:spChg chg="mod">
          <ac:chgData name="Taryn Ablott" userId="4dfef39f-2539-47b6-9f4a-428105b9b8d7" providerId="ADAL" clId="{36D47745-D6B7-4C41-929A-4062B546F5A6}" dt="2023-06-28T04:37:04.170" v="3"/>
          <ac:spMkLst>
            <pc:docMk/>
            <pc:sldMk cId="1003715714" sldId="350"/>
            <ac:spMk id="65" creationId="{F032084D-E476-3927-7F15-8BBD868AB18D}"/>
          </ac:spMkLst>
        </pc:spChg>
        <pc:spChg chg="mod">
          <ac:chgData name="Taryn Ablott" userId="4dfef39f-2539-47b6-9f4a-428105b9b8d7" providerId="ADAL" clId="{36D47745-D6B7-4C41-929A-4062B546F5A6}" dt="2023-06-28T04:37:09.367" v="10" actId="20577"/>
          <ac:spMkLst>
            <pc:docMk/>
            <pc:sldMk cId="1003715714" sldId="350"/>
            <ac:spMk id="66" creationId="{E9888BAE-4EAD-89B5-CF5B-EFBA113F3C53}"/>
          </ac:spMkLst>
        </pc:spChg>
      </pc:sldChg>
      <pc:sldChg chg="addSp delSp modSp mod">
        <pc:chgData name="Taryn Ablott" userId="4dfef39f-2539-47b6-9f4a-428105b9b8d7" providerId="ADAL" clId="{36D47745-D6B7-4C41-929A-4062B546F5A6}" dt="2023-06-28T04:49:44.789" v="42" actId="1076"/>
        <pc:sldMkLst>
          <pc:docMk/>
          <pc:sldMk cId="1364806207" sldId="400"/>
        </pc:sldMkLst>
        <pc:spChg chg="del">
          <ac:chgData name="Taryn Ablott" userId="4dfef39f-2539-47b6-9f4a-428105b9b8d7" providerId="ADAL" clId="{36D47745-D6B7-4C41-929A-4062B546F5A6}" dt="2023-06-28T04:42:57.422" v="19" actId="478"/>
          <ac:spMkLst>
            <pc:docMk/>
            <pc:sldMk cId="1364806207" sldId="400"/>
            <ac:spMk id="2" creationId="{4A956732-1129-599C-E1C9-8FF4F770C4F1}"/>
          </ac:spMkLst>
        </pc:spChg>
        <pc:spChg chg="mod">
          <ac:chgData name="Taryn Ablott" userId="4dfef39f-2539-47b6-9f4a-428105b9b8d7" providerId="ADAL" clId="{36D47745-D6B7-4C41-929A-4062B546F5A6}" dt="2023-06-28T04:38:40.355" v="12" actId="404"/>
          <ac:spMkLst>
            <pc:docMk/>
            <pc:sldMk cId="1364806207" sldId="400"/>
            <ac:spMk id="3" creationId="{BE2D469D-215A-5DD1-296C-D3BE25DF8545}"/>
          </ac:spMkLst>
        </pc:spChg>
        <pc:spChg chg="add mod ord">
          <ac:chgData name="Taryn Ablott" userId="4dfef39f-2539-47b6-9f4a-428105b9b8d7" providerId="ADAL" clId="{36D47745-D6B7-4C41-929A-4062B546F5A6}" dt="2023-06-28T04:45:47.047" v="41"/>
          <ac:spMkLst>
            <pc:docMk/>
            <pc:sldMk cId="1364806207" sldId="400"/>
            <ac:spMk id="13" creationId="{D8E3C54F-9BA7-9119-43CD-990E60A3E61F}"/>
          </ac:spMkLst>
        </pc:spChg>
        <pc:spChg chg="mod">
          <ac:chgData name="Taryn Ablott" userId="4dfef39f-2539-47b6-9f4a-428105b9b8d7" providerId="ADAL" clId="{36D47745-D6B7-4C41-929A-4062B546F5A6}" dt="2023-06-28T04:43:28.542" v="21" actId="571"/>
          <ac:spMkLst>
            <pc:docMk/>
            <pc:sldMk cId="1364806207" sldId="400"/>
            <ac:spMk id="16" creationId="{E605413E-EA87-2233-7834-C514CBDCF298}"/>
          </ac:spMkLst>
        </pc:spChg>
        <pc:spChg chg="mod">
          <ac:chgData name="Taryn Ablott" userId="4dfef39f-2539-47b6-9f4a-428105b9b8d7" providerId="ADAL" clId="{36D47745-D6B7-4C41-929A-4062B546F5A6}" dt="2023-06-28T04:43:45.255" v="22" actId="14100"/>
          <ac:spMkLst>
            <pc:docMk/>
            <pc:sldMk cId="1364806207" sldId="400"/>
            <ac:spMk id="25" creationId="{E242515E-26DD-853E-E768-0094823F21A0}"/>
          </ac:spMkLst>
        </pc:spChg>
        <pc:spChg chg="mod">
          <ac:chgData name="Taryn Ablott" userId="4dfef39f-2539-47b6-9f4a-428105b9b8d7" providerId="ADAL" clId="{36D47745-D6B7-4C41-929A-4062B546F5A6}" dt="2023-06-28T04:43:45.255" v="22" actId="14100"/>
          <ac:spMkLst>
            <pc:docMk/>
            <pc:sldMk cId="1364806207" sldId="400"/>
            <ac:spMk id="26" creationId="{F084290C-5992-A272-9586-6A896660CE1C}"/>
          </ac:spMkLst>
        </pc:spChg>
        <pc:spChg chg="mod">
          <ac:chgData name="Taryn Ablott" userId="4dfef39f-2539-47b6-9f4a-428105b9b8d7" providerId="ADAL" clId="{36D47745-D6B7-4C41-929A-4062B546F5A6}" dt="2023-06-28T04:43:45.255" v="22" actId="14100"/>
          <ac:spMkLst>
            <pc:docMk/>
            <pc:sldMk cId="1364806207" sldId="400"/>
            <ac:spMk id="27" creationId="{FB648BE5-0E8A-462B-D2F6-DED61A4514B8}"/>
          </ac:spMkLst>
        </pc:spChg>
        <pc:spChg chg="mod">
          <ac:chgData name="Taryn Ablott" userId="4dfef39f-2539-47b6-9f4a-428105b9b8d7" providerId="ADAL" clId="{36D47745-D6B7-4C41-929A-4062B546F5A6}" dt="2023-06-28T04:43:45.255" v="22" actId="14100"/>
          <ac:spMkLst>
            <pc:docMk/>
            <pc:sldMk cId="1364806207" sldId="400"/>
            <ac:spMk id="28" creationId="{ED57C317-6402-43E6-0996-D56D739D4661}"/>
          </ac:spMkLst>
        </pc:spChg>
        <pc:spChg chg="mod">
          <ac:chgData name="Taryn Ablott" userId="4dfef39f-2539-47b6-9f4a-428105b9b8d7" providerId="ADAL" clId="{36D47745-D6B7-4C41-929A-4062B546F5A6}" dt="2023-06-28T04:44:23.324" v="31" actId="1076"/>
          <ac:spMkLst>
            <pc:docMk/>
            <pc:sldMk cId="1364806207" sldId="400"/>
            <ac:spMk id="29" creationId="{8AE9567C-881F-E663-B12D-E279769D1CDA}"/>
          </ac:spMkLst>
        </pc:spChg>
        <pc:spChg chg="mod">
          <ac:chgData name="Taryn Ablott" userId="4dfef39f-2539-47b6-9f4a-428105b9b8d7" providerId="ADAL" clId="{36D47745-D6B7-4C41-929A-4062B546F5A6}" dt="2023-06-28T04:43:45.255" v="22" actId="14100"/>
          <ac:spMkLst>
            <pc:docMk/>
            <pc:sldMk cId="1364806207" sldId="400"/>
            <ac:spMk id="30" creationId="{FCC0A647-6222-380B-F4B7-1D6F9AEABF4C}"/>
          </ac:spMkLst>
        </pc:spChg>
        <pc:spChg chg="mod">
          <ac:chgData name="Taryn Ablott" userId="4dfef39f-2539-47b6-9f4a-428105b9b8d7" providerId="ADAL" clId="{36D47745-D6B7-4C41-929A-4062B546F5A6}" dt="2023-06-28T04:43:45.255" v="22" actId="14100"/>
          <ac:spMkLst>
            <pc:docMk/>
            <pc:sldMk cId="1364806207" sldId="400"/>
            <ac:spMk id="31" creationId="{B8B1F741-3E5B-C777-96C3-24D7FE98526D}"/>
          </ac:spMkLst>
        </pc:spChg>
        <pc:spChg chg="mod">
          <ac:chgData name="Taryn Ablott" userId="4dfef39f-2539-47b6-9f4a-428105b9b8d7" providerId="ADAL" clId="{36D47745-D6B7-4C41-929A-4062B546F5A6}" dt="2023-06-28T04:43:45.255" v="22" actId="14100"/>
          <ac:spMkLst>
            <pc:docMk/>
            <pc:sldMk cId="1364806207" sldId="400"/>
            <ac:spMk id="33" creationId="{DDD3AF0F-3C66-8E7C-D270-DCB8DD1388FD}"/>
          </ac:spMkLst>
        </pc:spChg>
        <pc:spChg chg="mod">
          <ac:chgData name="Taryn Ablott" userId="4dfef39f-2539-47b6-9f4a-428105b9b8d7" providerId="ADAL" clId="{36D47745-D6B7-4C41-929A-4062B546F5A6}" dt="2023-06-28T04:43:28.542" v="21" actId="571"/>
          <ac:spMkLst>
            <pc:docMk/>
            <pc:sldMk cId="1364806207" sldId="400"/>
            <ac:spMk id="34" creationId="{353976C8-2526-5E38-6CB9-44DDCAB8E6AD}"/>
          </ac:spMkLst>
        </pc:spChg>
        <pc:spChg chg="mod">
          <ac:chgData name="Taryn Ablott" userId="4dfef39f-2539-47b6-9f4a-428105b9b8d7" providerId="ADAL" clId="{36D47745-D6B7-4C41-929A-4062B546F5A6}" dt="2023-06-28T04:43:28.542" v="21" actId="571"/>
          <ac:spMkLst>
            <pc:docMk/>
            <pc:sldMk cId="1364806207" sldId="400"/>
            <ac:spMk id="46" creationId="{177C7272-F5AA-846B-378C-91E4A4A13781}"/>
          </ac:spMkLst>
        </pc:spChg>
        <pc:spChg chg="mod">
          <ac:chgData name="Taryn Ablott" userId="4dfef39f-2539-47b6-9f4a-428105b9b8d7" providerId="ADAL" clId="{36D47745-D6B7-4C41-929A-4062B546F5A6}" dt="2023-06-28T04:43:28.542" v="21" actId="571"/>
          <ac:spMkLst>
            <pc:docMk/>
            <pc:sldMk cId="1364806207" sldId="400"/>
            <ac:spMk id="51" creationId="{E2581CD8-671F-17EA-C9C0-A5524CA19E66}"/>
          </ac:spMkLst>
        </pc:spChg>
        <pc:spChg chg="mod">
          <ac:chgData name="Taryn Ablott" userId="4dfef39f-2539-47b6-9f4a-428105b9b8d7" providerId="ADAL" clId="{36D47745-D6B7-4C41-929A-4062B546F5A6}" dt="2023-06-28T04:43:28.542" v="21" actId="571"/>
          <ac:spMkLst>
            <pc:docMk/>
            <pc:sldMk cId="1364806207" sldId="400"/>
            <ac:spMk id="56" creationId="{EB9737B4-51E7-A31D-7279-76CD0CE35588}"/>
          </ac:spMkLst>
        </pc:spChg>
        <pc:spChg chg="mod">
          <ac:chgData name="Taryn Ablott" userId="4dfef39f-2539-47b6-9f4a-428105b9b8d7" providerId="ADAL" clId="{36D47745-D6B7-4C41-929A-4062B546F5A6}" dt="2023-06-28T04:43:28.542" v="21" actId="571"/>
          <ac:spMkLst>
            <pc:docMk/>
            <pc:sldMk cId="1364806207" sldId="400"/>
            <ac:spMk id="60" creationId="{E8782424-2810-9C63-C2EC-3A9483B53137}"/>
          </ac:spMkLst>
        </pc:spChg>
        <pc:grpChg chg="add mod">
          <ac:chgData name="Taryn Ablott" userId="4dfef39f-2539-47b6-9f4a-428105b9b8d7" providerId="ADAL" clId="{36D47745-D6B7-4C41-929A-4062B546F5A6}" dt="2023-06-28T04:43:28.542" v="21" actId="571"/>
          <ac:grpSpMkLst>
            <pc:docMk/>
            <pc:sldMk cId="1364806207" sldId="400"/>
            <ac:grpSpMk id="15" creationId="{198067DC-3EFD-63B2-029A-9B06FBF71AE8}"/>
          </ac:grpSpMkLst>
        </pc:grpChg>
        <pc:grpChg chg="add mod">
          <ac:chgData name="Taryn Ablott" userId="4dfef39f-2539-47b6-9f4a-428105b9b8d7" providerId="ADAL" clId="{36D47745-D6B7-4C41-929A-4062B546F5A6}" dt="2023-06-28T04:43:28.542" v="21" actId="571"/>
          <ac:grpSpMkLst>
            <pc:docMk/>
            <pc:sldMk cId="1364806207" sldId="400"/>
            <ac:grpSpMk id="24" creationId="{78340BCA-2A33-5A05-A0A9-12631DE2F5B6}"/>
          </ac:grpSpMkLst>
        </pc:grpChg>
        <pc:grpChg chg="mod">
          <ac:chgData name="Taryn Ablott" userId="4dfef39f-2539-47b6-9f4a-428105b9b8d7" providerId="ADAL" clId="{36D47745-D6B7-4C41-929A-4062B546F5A6}" dt="2023-06-28T04:43:45.255" v="22" actId="14100"/>
          <ac:grpSpMkLst>
            <pc:docMk/>
            <pc:sldMk cId="1364806207" sldId="400"/>
            <ac:grpSpMk id="35" creationId="{7A7F180F-13F8-479F-FB20-343A166FCF27}"/>
          </ac:grpSpMkLst>
        </pc:grpChg>
        <pc:grpChg chg="mod">
          <ac:chgData name="Taryn Ablott" userId="4dfef39f-2539-47b6-9f4a-428105b9b8d7" providerId="ADAL" clId="{36D47745-D6B7-4C41-929A-4062B546F5A6}" dt="2023-06-28T04:43:45.255" v="22" actId="14100"/>
          <ac:grpSpMkLst>
            <pc:docMk/>
            <pc:sldMk cId="1364806207" sldId="400"/>
            <ac:grpSpMk id="36" creationId="{FDBFA75C-AE8F-C079-AA86-9C6DDB6C3DA3}"/>
          </ac:grpSpMkLst>
        </pc:grpChg>
        <pc:grpChg chg="mod">
          <ac:chgData name="Taryn Ablott" userId="4dfef39f-2539-47b6-9f4a-428105b9b8d7" providerId="ADAL" clId="{36D47745-D6B7-4C41-929A-4062B546F5A6}" dt="2023-06-28T04:43:53.771" v="23" actId="1076"/>
          <ac:grpSpMkLst>
            <pc:docMk/>
            <pc:sldMk cId="1364806207" sldId="400"/>
            <ac:grpSpMk id="37" creationId="{6B58C79B-FCC9-6FE6-5AFE-2610312D3531}"/>
          </ac:grpSpMkLst>
        </pc:grpChg>
        <pc:grpChg chg="mod">
          <ac:chgData name="Taryn Ablott" userId="4dfef39f-2539-47b6-9f4a-428105b9b8d7" providerId="ADAL" clId="{36D47745-D6B7-4C41-929A-4062B546F5A6}" dt="2023-06-28T04:43:55.621" v="24" actId="1076"/>
          <ac:grpSpMkLst>
            <pc:docMk/>
            <pc:sldMk cId="1364806207" sldId="400"/>
            <ac:grpSpMk id="38" creationId="{FAC7159B-72C3-CCE1-B941-9D569FE5F0C5}"/>
          </ac:grpSpMkLst>
        </pc:grpChg>
        <pc:grpChg chg="mod">
          <ac:chgData name="Taryn Ablott" userId="4dfef39f-2539-47b6-9f4a-428105b9b8d7" providerId="ADAL" clId="{36D47745-D6B7-4C41-929A-4062B546F5A6}" dt="2023-06-28T04:43:57.032" v="25" actId="1076"/>
          <ac:grpSpMkLst>
            <pc:docMk/>
            <pc:sldMk cId="1364806207" sldId="400"/>
            <ac:grpSpMk id="39" creationId="{CA2ADDA2-90E5-014F-882F-B1746039053E}"/>
          </ac:grpSpMkLst>
        </pc:grpChg>
        <pc:grpChg chg="mod">
          <ac:chgData name="Taryn Ablott" userId="4dfef39f-2539-47b6-9f4a-428105b9b8d7" providerId="ADAL" clId="{36D47745-D6B7-4C41-929A-4062B546F5A6}" dt="2023-06-28T04:49:44.789" v="42" actId="1076"/>
          <ac:grpSpMkLst>
            <pc:docMk/>
            <pc:sldMk cId="1364806207" sldId="400"/>
            <ac:grpSpMk id="40" creationId="{0BA69188-AD9F-F24D-0111-787D45BE68A2}"/>
          </ac:grpSpMkLst>
        </pc:grpChg>
        <pc:grpChg chg="add mod">
          <ac:chgData name="Taryn Ablott" userId="4dfef39f-2539-47b6-9f4a-428105b9b8d7" providerId="ADAL" clId="{36D47745-D6B7-4C41-929A-4062B546F5A6}" dt="2023-06-28T04:43:28.542" v="21" actId="571"/>
          <ac:grpSpMkLst>
            <pc:docMk/>
            <pc:sldMk cId="1364806207" sldId="400"/>
            <ac:grpSpMk id="45" creationId="{8D38AA28-7A84-84B1-2F3B-6374D282B7F1}"/>
          </ac:grpSpMkLst>
        </pc:grpChg>
        <pc:grpChg chg="mod">
          <ac:chgData name="Taryn Ablott" userId="4dfef39f-2539-47b6-9f4a-428105b9b8d7" providerId="ADAL" clId="{36D47745-D6B7-4C41-929A-4062B546F5A6}" dt="2023-06-28T04:44:23.324" v="31" actId="1076"/>
          <ac:grpSpMkLst>
            <pc:docMk/>
            <pc:sldMk cId="1364806207" sldId="400"/>
            <ac:grpSpMk id="49" creationId="{F13A0DEE-1EC5-5718-5AAF-0BB4C6631B8E}"/>
          </ac:grpSpMkLst>
        </pc:grpChg>
        <pc:grpChg chg="add mod">
          <ac:chgData name="Taryn Ablott" userId="4dfef39f-2539-47b6-9f4a-428105b9b8d7" providerId="ADAL" clId="{36D47745-D6B7-4C41-929A-4062B546F5A6}" dt="2023-06-28T04:43:28.542" v="21" actId="571"/>
          <ac:grpSpMkLst>
            <pc:docMk/>
            <pc:sldMk cId="1364806207" sldId="400"/>
            <ac:grpSpMk id="50" creationId="{65E895BA-9699-49D6-8FD4-761E8B95E0F2}"/>
          </ac:grpSpMkLst>
        </pc:grpChg>
        <pc:grpChg chg="mod">
          <ac:chgData name="Taryn Ablott" userId="4dfef39f-2539-47b6-9f4a-428105b9b8d7" providerId="ADAL" clId="{36D47745-D6B7-4C41-929A-4062B546F5A6}" dt="2023-06-28T04:43:45.255" v="22" actId="14100"/>
          <ac:grpSpMkLst>
            <pc:docMk/>
            <pc:sldMk cId="1364806207" sldId="400"/>
            <ac:grpSpMk id="52" creationId="{62571C48-FA94-7ADC-158D-ED7744BF7906}"/>
          </ac:grpSpMkLst>
        </pc:grpChg>
        <pc:grpChg chg="add mod">
          <ac:chgData name="Taryn Ablott" userId="4dfef39f-2539-47b6-9f4a-428105b9b8d7" providerId="ADAL" clId="{36D47745-D6B7-4C41-929A-4062B546F5A6}" dt="2023-06-28T04:43:28.542" v="21" actId="571"/>
          <ac:grpSpMkLst>
            <pc:docMk/>
            <pc:sldMk cId="1364806207" sldId="400"/>
            <ac:grpSpMk id="55" creationId="{574953DF-5FD7-1105-89E9-706A67D10330}"/>
          </ac:grpSpMkLst>
        </pc:grpChg>
        <pc:grpChg chg="add mod">
          <ac:chgData name="Taryn Ablott" userId="4dfef39f-2539-47b6-9f4a-428105b9b8d7" providerId="ADAL" clId="{36D47745-D6B7-4C41-929A-4062B546F5A6}" dt="2023-06-28T04:43:28.542" v="21" actId="571"/>
          <ac:grpSpMkLst>
            <pc:docMk/>
            <pc:sldMk cId="1364806207" sldId="400"/>
            <ac:grpSpMk id="59" creationId="{AE506383-D823-9407-ABC8-39CE43DEC877}"/>
          </ac:grpSpMkLst>
        </pc:grpChg>
        <pc:picChg chg="mod">
          <ac:chgData name="Taryn Ablott" userId="4dfef39f-2539-47b6-9f4a-428105b9b8d7" providerId="ADAL" clId="{36D47745-D6B7-4C41-929A-4062B546F5A6}" dt="2023-06-28T04:43:45.255" v="22" actId="14100"/>
          <ac:picMkLst>
            <pc:docMk/>
            <pc:sldMk cId="1364806207" sldId="400"/>
            <ac:picMk id="4" creationId="{484CAF82-E809-636B-00AD-2ED7C500A444}"/>
          </ac:picMkLst>
        </pc:picChg>
        <pc:picChg chg="mod">
          <ac:chgData name="Taryn Ablott" userId="4dfef39f-2539-47b6-9f4a-428105b9b8d7" providerId="ADAL" clId="{36D47745-D6B7-4C41-929A-4062B546F5A6}" dt="2023-06-28T04:43:45.255" v="22" actId="14100"/>
          <ac:picMkLst>
            <pc:docMk/>
            <pc:sldMk cId="1364806207" sldId="400"/>
            <ac:picMk id="5" creationId="{E4D75081-F209-C054-955F-363CBC569686}"/>
          </ac:picMkLst>
        </pc:picChg>
        <pc:picChg chg="mod">
          <ac:chgData name="Taryn Ablott" userId="4dfef39f-2539-47b6-9f4a-428105b9b8d7" providerId="ADAL" clId="{36D47745-D6B7-4C41-929A-4062B546F5A6}" dt="2023-06-28T04:43:45.255" v="22" actId="14100"/>
          <ac:picMkLst>
            <pc:docMk/>
            <pc:sldMk cId="1364806207" sldId="400"/>
            <ac:picMk id="6" creationId="{E024395E-E4C9-A79E-7770-2323CFE83950}"/>
          </ac:picMkLst>
        </pc:picChg>
        <pc:picChg chg="mod">
          <ac:chgData name="Taryn Ablott" userId="4dfef39f-2539-47b6-9f4a-428105b9b8d7" providerId="ADAL" clId="{36D47745-D6B7-4C41-929A-4062B546F5A6}" dt="2023-06-28T04:43:45.255" v="22" actId="14100"/>
          <ac:picMkLst>
            <pc:docMk/>
            <pc:sldMk cId="1364806207" sldId="400"/>
            <ac:picMk id="7" creationId="{1B447D2B-8D9D-447C-CA4A-0105A93D2CDC}"/>
          </ac:picMkLst>
        </pc:picChg>
        <pc:picChg chg="mod">
          <ac:chgData name="Taryn Ablott" userId="4dfef39f-2539-47b6-9f4a-428105b9b8d7" providerId="ADAL" clId="{36D47745-D6B7-4C41-929A-4062B546F5A6}" dt="2023-06-28T04:44:19.475" v="30" actId="1076"/>
          <ac:picMkLst>
            <pc:docMk/>
            <pc:sldMk cId="1364806207" sldId="400"/>
            <ac:picMk id="8" creationId="{C8F227A6-448B-22A7-70B4-D30A4330F8A7}"/>
          </ac:picMkLst>
        </pc:picChg>
        <pc:picChg chg="mod">
          <ac:chgData name="Taryn Ablott" userId="4dfef39f-2539-47b6-9f4a-428105b9b8d7" providerId="ADAL" clId="{36D47745-D6B7-4C41-929A-4062B546F5A6}" dt="2023-06-28T04:43:45.255" v="22" actId="14100"/>
          <ac:picMkLst>
            <pc:docMk/>
            <pc:sldMk cId="1364806207" sldId="400"/>
            <ac:picMk id="9" creationId="{61A77110-4FEC-ED62-0B06-BDDEDBF29ADF}"/>
          </ac:picMkLst>
        </pc:picChg>
        <pc:picChg chg="mod">
          <ac:chgData name="Taryn Ablott" userId="4dfef39f-2539-47b6-9f4a-428105b9b8d7" providerId="ADAL" clId="{36D47745-D6B7-4C41-929A-4062B546F5A6}" dt="2023-06-28T04:43:45.255" v="22" actId="14100"/>
          <ac:picMkLst>
            <pc:docMk/>
            <pc:sldMk cId="1364806207" sldId="400"/>
            <ac:picMk id="10" creationId="{7F07B6EA-DBFE-98BE-8FA3-85650F9E0FD4}"/>
          </ac:picMkLst>
        </pc:picChg>
        <pc:picChg chg="mod">
          <ac:chgData name="Taryn Ablott" userId="4dfef39f-2539-47b6-9f4a-428105b9b8d7" providerId="ADAL" clId="{36D47745-D6B7-4C41-929A-4062B546F5A6}" dt="2023-06-28T04:43:45.255" v="22" actId="14100"/>
          <ac:picMkLst>
            <pc:docMk/>
            <pc:sldMk cId="1364806207" sldId="400"/>
            <ac:picMk id="11" creationId="{127EADF5-B875-E55B-5796-9E32287C9DAA}"/>
          </ac:picMkLst>
        </pc:picChg>
        <pc:picChg chg="mod">
          <ac:chgData name="Taryn Ablott" userId="4dfef39f-2539-47b6-9f4a-428105b9b8d7" providerId="ADAL" clId="{36D47745-D6B7-4C41-929A-4062B546F5A6}" dt="2023-06-28T04:43:45.255" v="22" actId="14100"/>
          <ac:picMkLst>
            <pc:docMk/>
            <pc:sldMk cId="1364806207" sldId="400"/>
            <ac:picMk id="12" creationId="{70198DAE-7587-FACE-F4CF-F096E82C622D}"/>
          </ac:picMkLst>
        </pc:picChg>
        <pc:picChg chg="add mod">
          <ac:chgData name="Taryn Ablott" userId="4dfef39f-2539-47b6-9f4a-428105b9b8d7" providerId="ADAL" clId="{36D47745-D6B7-4C41-929A-4062B546F5A6}" dt="2023-06-28T04:43:28.542" v="21" actId="571"/>
          <ac:picMkLst>
            <pc:docMk/>
            <pc:sldMk cId="1364806207" sldId="400"/>
            <ac:picMk id="14" creationId="{92C71195-B339-1771-3827-740E557B0785}"/>
          </ac:picMkLst>
        </pc:picChg>
        <pc:picChg chg="mod">
          <ac:chgData name="Taryn Ablott" userId="4dfef39f-2539-47b6-9f4a-428105b9b8d7" providerId="ADAL" clId="{36D47745-D6B7-4C41-929A-4062B546F5A6}" dt="2023-06-28T04:44:23.324" v="31" actId="1076"/>
          <ac:picMkLst>
            <pc:docMk/>
            <pc:sldMk cId="1364806207" sldId="400"/>
            <ac:picMk id="17" creationId="{31DD5E64-0B59-6611-0FA0-BE08A50CC6CC}"/>
          </ac:picMkLst>
        </pc:picChg>
        <pc:picChg chg="mod">
          <ac:chgData name="Taryn Ablott" userId="4dfef39f-2539-47b6-9f4a-428105b9b8d7" providerId="ADAL" clId="{36D47745-D6B7-4C41-929A-4062B546F5A6}" dt="2023-06-28T04:43:45.255" v="22" actId="14100"/>
          <ac:picMkLst>
            <pc:docMk/>
            <pc:sldMk cId="1364806207" sldId="400"/>
            <ac:picMk id="18" creationId="{064E5C81-C09B-645B-06F7-85BCFBB851B3}"/>
          </ac:picMkLst>
        </pc:picChg>
        <pc:picChg chg="mod">
          <ac:chgData name="Taryn Ablott" userId="4dfef39f-2539-47b6-9f4a-428105b9b8d7" providerId="ADAL" clId="{36D47745-D6B7-4C41-929A-4062B546F5A6}" dt="2023-06-28T04:43:45.255" v="22" actId="14100"/>
          <ac:picMkLst>
            <pc:docMk/>
            <pc:sldMk cId="1364806207" sldId="400"/>
            <ac:picMk id="19" creationId="{C2243F53-AF2C-91D3-B102-688F42BCB8BA}"/>
          </ac:picMkLst>
        </pc:picChg>
        <pc:picChg chg="mod">
          <ac:chgData name="Taryn Ablott" userId="4dfef39f-2539-47b6-9f4a-428105b9b8d7" providerId="ADAL" clId="{36D47745-D6B7-4C41-929A-4062B546F5A6}" dt="2023-06-28T04:43:45.255" v="22" actId="14100"/>
          <ac:picMkLst>
            <pc:docMk/>
            <pc:sldMk cId="1364806207" sldId="400"/>
            <ac:picMk id="20" creationId="{B719A468-64E9-58FA-83FC-E78515020FE0}"/>
          </ac:picMkLst>
        </pc:picChg>
        <pc:picChg chg="mod">
          <ac:chgData name="Taryn Ablott" userId="4dfef39f-2539-47b6-9f4a-428105b9b8d7" providerId="ADAL" clId="{36D47745-D6B7-4C41-929A-4062B546F5A6}" dt="2023-06-28T04:43:45.255" v="22" actId="14100"/>
          <ac:picMkLst>
            <pc:docMk/>
            <pc:sldMk cId="1364806207" sldId="400"/>
            <ac:picMk id="21" creationId="{F047AF4E-4E53-36E9-999C-07D27F4902EF}"/>
          </ac:picMkLst>
        </pc:picChg>
        <pc:picChg chg="mod">
          <ac:chgData name="Taryn Ablott" userId="4dfef39f-2539-47b6-9f4a-428105b9b8d7" providerId="ADAL" clId="{36D47745-D6B7-4C41-929A-4062B546F5A6}" dt="2023-06-28T04:43:28.542" v="21" actId="571"/>
          <ac:picMkLst>
            <pc:docMk/>
            <pc:sldMk cId="1364806207" sldId="400"/>
            <ac:picMk id="22" creationId="{38A401D7-AC86-CF62-3747-2073367A21F1}"/>
          </ac:picMkLst>
        </pc:picChg>
        <pc:picChg chg="mod">
          <ac:chgData name="Taryn Ablott" userId="4dfef39f-2539-47b6-9f4a-428105b9b8d7" providerId="ADAL" clId="{36D47745-D6B7-4C41-929A-4062B546F5A6}" dt="2023-06-28T04:43:28.542" v="21" actId="571"/>
          <ac:picMkLst>
            <pc:docMk/>
            <pc:sldMk cId="1364806207" sldId="400"/>
            <ac:picMk id="23" creationId="{22523D86-37ED-DAEB-13B0-97A15C5E9C81}"/>
          </ac:picMkLst>
        </pc:picChg>
        <pc:picChg chg="mod">
          <ac:chgData name="Taryn Ablott" userId="4dfef39f-2539-47b6-9f4a-428105b9b8d7" providerId="ADAL" clId="{36D47745-D6B7-4C41-929A-4062B546F5A6}" dt="2023-06-28T04:43:45.255" v="22" actId="14100"/>
          <ac:picMkLst>
            <pc:docMk/>
            <pc:sldMk cId="1364806207" sldId="400"/>
            <ac:picMk id="32" creationId="{4C7D8CDE-2F9F-706A-E421-8138C892732C}"/>
          </ac:picMkLst>
        </pc:picChg>
        <pc:picChg chg="mod">
          <ac:chgData name="Taryn Ablott" userId="4dfef39f-2539-47b6-9f4a-428105b9b8d7" providerId="ADAL" clId="{36D47745-D6B7-4C41-929A-4062B546F5A6}" dt="2023-06-28T04:43:28.542" v="21" actId="571"/>
          <ac:picMkLst>
            <pc:docMk/>
            <pc:sldMk cId="1364806207" sldId="400"/>
            <ac:picMk id="41" creationId="{4CF53939-AD52-DB7C-64B3-57FE0DDEC66E}"/>
          </ac:picMkLst>
        </pc:picChg>
        <pc:picChg chg="mod">
          <ac:chgData name="Taryn Ablott" userId="4dfef39f-2539-47b6-9f4a-428105b9b8d7" providerId="ADAL" clId="{36D47745-D6B7-4C41-929A-4062B546F5A6}" dt="2023-06-28T04:43:45.255" v="22" actId="14100"/>
          <ac:picMkLst>
            <pc:docMk/>
            <pc:sldMk cId="1364806207" sldId="400"/>
            <ac:picMk id="42" creationId="{8BC5305B-DA56-80D3-7974-2E7ECD2F8EB5}"/>
          </ac:picMkLst>
        </pc:picChg>
        <pc:picChg chg="mod">
          <ac:chgData name="Taryn Ablott" userId="4dfef39f-2539-47b6-9f4a-428105b9b8d7" providerId="ADAL" clId="{36D47745-D6B7-4C41-929A-4062B546F5A6}" dt="2023-06-28T04:43:28.542" v="21" actId="571"/>
          <ac:picMkLst>
            <pc:docMk/>
            <pc:sldMk cId="1364806207" sldId="400"/>
            <ac:picMk id="43" creationId="{77DDCAE8-6223-4A88-33E2-0D8F8EAD912E}"/>
          </ac:picMkLst>
        </pc:picChg>
        <pc:picChg chg="mod">
          <ac:chgData name="Taryn Ablott" userId="4dfef39f-2539-47b6-9f4a-428105b9b8d7" providerId="ADAL" clId="{36D47745-D6B7-4C41-929A-4062B546F5A6}" dt="2023-06-28T04:44:23.324" v="31" actId="1076"/>
          <ac:picMkLst>
            <pc:docMk/>
            <pc:sldMk cId="1364806207" sldId="400"/>
            <ac:picMk id="44" creationId="{3CCD854B-33DE-C9A2-CED9-A763AFD3D5A6}"/>
          </ac:picMkLst>
        </pc:picChg>
        <pc:picChg chg="mod">
          <ac:chgData name="Taryn Ablott" userId="4dfef39f-2539-47b6-9f4a-428105b9b8d7" providerId="ADAL" clId="{36D47745-D6B7-4C41-929A-4062B546F5A6}" dt="2023-06-28T04:43:28.542" v="21" actId="571"/>
          <ac:picMkLst>
            <pc:docMk/>
            <pc:sldMk cId="1364806207" sldId="400"/>
            <ac:picMk id="47" creationId="{248472A2-A544-1F3F-67F3-49920D30DD06}"/>
          </ac:picMkLst>
        </pc:picChg>
        <pc:picChg chg="mod">
          <ac:chgData name="Taryn Ablott" userId="4dfef39f-2539-47b6-9f4a-428105b9b8d7" providerId="ADAL" clId="{36D47745-D6B7-4C41-929A-4062B546F5A6}" dt="2023-06-28T04:43:28.542" v="21" actId="571"/>
          <ac:picMkLst>
            <pc:docMk/>
            <pc:sldMk cId="1364806207" sldId="400"/>
            <ac:picMk id="48" creationId="{0D5D0A1D-8F23-BEFA-27CA-C87A88243EDF}"/>
          </ac:picMkLst>
        </pc:picChg>
        <pc:picChg chg="mod">
          <ac:chgData name="Taryn Ablott" userId="4dfef39f-2539-47b6-9f4a-428105b9b8d7" providerId="ADAL" clId="{36D47745-D6B7-4C41-929A-4062B546F5A6}" dt="2023-06-28T04:43:28.542" v="21" actId="571"/>
          <ac:picMkLst>
            <pc:docMk/>
            <pc:sldMk cId="1364806207" sldId="400"/>
            <ac:picMk id="53" creationId="{BF278EE7-5DE8-2EF0-3F21-2FCBF545B815}"/>
          </ac:picMkLst>
        </pc:picChg>
        <pc:picChg chg="mod">
          <ac:chgData name="Taryn Ablott" userId="4dfef39f-2539-47b6-9f4a-428105b9b8d7" providerId="ADAL" clId="{36D47745-D6B7-4C41-929A-4062B546F5A6}" dt="2023-06-28T04:43:28.542" v="21" actId="571"/>
          <ac:picMkLst>
            <pc:docMk/>
            <pc:sldMk cId="1364806207" sldId="400"/>
            <ac:picMk id="54" creationId="{D8419A37-3531-34CA-6A4F-5BC49EF14E32}"/>
          </ac:picMkLst>
        </pc:picChg>
        <pc:picChg chg="mod">
          <ac:chgData name="Taryn Ablott" userId="4dfef39f-2539-47b6-9f4a-428105b9b8d7" providerId="ADAL" clId="{36D47745-D6B7-4C41-929A-4062B546F5A6}" dt="2023-06-28T04:43:28.542" v="21" actId="571"/>
          <ac:picMkLst>
            <pc:docMk/>
            <pc:sldMk cId="1364806207" sldId="400"/>
            <ac:picMk id="57" creationId="{3FB3FF43-13DC-750C-4DDC-107EF608990F}"/>
          </ac:picMkLst>
        </pc:picChg>
        <pc:picChg chg="mod">
          <ac:chgData name="Taryn Ablott" userId="4dfef39f-2539-47b6-9f4a-428105b9b8d7" providerId="ADAL" clId="{36D47745-D6B7-4C41-929A-4062B546F5A6}" dt="2023-06-28T04:43:28.542" v="21" actId="571"/>
          <ac:picMkLst>
            <pc:docMk/>
            <pc:sldMk cId="1364806207" sldId="400"/>
            <ac:picMk id="58" creationId="{78320EFF-378B-D468-B4EB-4A23C667D406}"/>
          </ac:picMkLst>
        </pc:picChg>
        <pc:picChg chg="mod">
          <ac:chgData name="Taryn Ablott" userId="4dfef39f-2539-47b6-9f4a-428105b9b8d7" providerId="ADAL" clId="{36D47745-D6B7-4C41-929A-4062B546F5A6}" dt="2023-06-28T04:43:28.542" v="21" actId="571"/>
          <ac:picMkLst>
            <pc:docMk/>
            <pc:sldMk cId="1364806207" sldId="400"/>
            <ac:picMk id="61" creationId="{0515D356-59AD-BED0-6DF5-F3170DB6EA5D}"/>
          </ac:picMkLst>
        </pc:picChg>
        <pc:picChg chg="mod">
          <ac:chgData name="Taryn Ablott" userId="4dfef39f-2539-47b6-9f4a-428105b9b8d7" providerId="ADAL" clId="{36D47745-D6B7-4C41-929A-4062B546F5A6}" dt="2023-06-28T04:43:28.542" v="21" actId="571"/>
          <ac:picMkLst>
            <pc:docMk/>
            <pc:sldMk cId="1364806207" sldId="400"/>
            <ac:picMk id="62" creationId="{5A5006AE-04BE-821E-8AFE-70CD18492E7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28/06/2023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28/06/2023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853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7" pos="3840" userDrawn="1">
          <p15:clr>
            <a:srgbClr val="C35EA4"/>
          </p15:clr>
        </p15:guide>
        <p15:guide id="12" orient="horz" pos="1026" userDrawn="1">
          <p15:clr>
            <a:srgbClr val="FBAE40"/>
          </p15:clr>
        </p15:guide>
        <p15:guide id="13" orient="horz" pos="397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5223" userDrawn="1">
          <p15:clr>
            <a:srgbClr val="FBAE40"/>
          </p15:clr>
        </p15:guide>
        <p15:guide id="4" pos="2683" userDrawn="1">
          <p15:clr>
            <a:srgbClr val="FBAE40"/>
          </p15:clr>
        </p15:guide>
        <p15:guide id="5" pos="2729" userDrawn="1">
          <p15:clr>
            <a:srgbClr val="FBAE40"/>
          </p15:clr>
        </p15:guide>
        <p15:guide id="7" pos="5178" userDrawn="1">
          <p15:clr>
            <a:srgbClr val="FBAE40"/>
          </p15:clr>
        </p15:guide>
        <p15:guide id="14" orient="horz" pos="2160" userDrawn="1">
          <p15:clr>
            <a:srgbClr val="C35EA4"/>
          </p15:clr>
        </p15:guide>
        <p15:guide id="15" pos="3840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223" userDrawn="1">
          <p15:clr>
            <a:srgbClr val="FBAE40"/>
          </p15:clr>
        </p15:guide>
        <p15:guide id="5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0" y="360000"/>
            <a:ext cx="5400000" cy="575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9A3BC8B-9059-7172-8136-61C41690D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1" y="982800"/>
            <a:ext cx="540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800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108" userDrawn="1">
          <p15:clr>
            <a:srgbClr val="FBAE40"/>
          </p15:clr>
        </p15:guide>
        <p15:guide id="9" orient="horz" pos="2160" userDrawn="1">
          <p15:clr>
            <a:srgbClr val="C35EA4"/>
          </p15:clr>
        </p15:guide>
        <p15:guide id="10" pos="3840" userDrawn="1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0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108" userDrawn="1">
          <p15:clr>
            <a:srgbClr val="FBAE40"/>
          </p15:clr>
        </p15:guide>
        <p15:guide id="3" pos="3840" userDrawn="1">
          <p15:clr>
            <a:srgbClr val="C35EA4"/>
          </p15:clr>
        </p15:guide>
        <p15:guide id="4" orient="horz" pos="2160" userDrawn="1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683" userDrawn="1">
          <p15:clr>
            <a:srgbClr val="FBAE40"/>
          </p15:clr>
        </p15:guide>
        <p15:guide id="4" pos="2729" userDrawn="1">
          <p15:clr>
            <a:srgbClr val="FBAE40"/>
          </p15:clr>
        </p15:guide>
        <p15:guide id="5" pos="5178" userDrawn="1">
          <p15:clr>
            <a:srgbClr val="FBAE40"/>
          </p15:clr>
        </p15:guide>
        <p15:guide id="6" pos="522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F032084D-E476-3927-7F15-8BBD868A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99" y="2744676"/>
            <a:ext cx="11484001" cy="684882"/>
          </a:xfrm>
        </p:spPr>
        <p:txBody>
          <a:bodyPr/>
          <a:lstStyle/>
          <a:p>
            <a:r>
              <a:rPr lang="en-AU" dirty="0"/>
              <a:t>Learning map – Welcome to my home!</a:t>
            </a:r>
            <a:br>
              <a:rPr lang="en-AU" dirty="0"/>
            </a:br>
            <a:endParaRPr lang="en-AU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E9888BAE-4EAD-89B5-CF5B-EFBA113F3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Stage 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D3CFC1-43FE-127B-3739-AE1E918DB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371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Learning map – Welcome to my home!</a:t>
            </a:r>
            <a:br>
              <a:rPr lang="en-AU" dirty="0"/>
            </a:b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F227A6-448B-22A7-70B4-D30A4330F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46" y="1894161"/>
            <a:ext cx="9957662" cy="4072996"/>
          </a:xfrm>
          <a:prstGeom prst="rect">
            <a:avLst/>
          </a:prstGeom>
        </p:spPr>
      </p:pic>
      <p:sp>
        <p:nvSpPr>
          <p:cNvPr id="13" name="Text Placeholder 65">
            <a:extLst>
              <a:ext uri="{FF2B5EF4-FFF2-40B4-BE49-F238E27FC236}">
                <a16:creationId xmlns:a16="http://schemas.microsoft.com/office/drawing/2014/main" id="{D8E3C54F-9BA7-9119-43CD-990E60A3E61F}"/>
              </a:ext>
            </a:extLst>
          </p:cNvPr>
          <p:cNvSpPr txBox="1">
            <a:spLocks/>
          </p:cNvSpPr>
          <p:nvPr/>
        </p:nvSpPr>
        <p:spPr>
          <a:xfrm>
            <a:off x="330568" y="807626"/>
            <a:ext cx="2700000" cy="108000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146CFD"/>
                </a:solidFill>
                <a:latin typeface="Public Sans SemiBold" pitchFamily="2" charset="0"/>
              </a:rPr>
              <a:t>Stage 3</a:t>
            </a:r>
          </a:p>
        </p:txBody>
      </p:sp>
      <p:grpSp>
        <p:nvGrpSpPr>
          <p:cNvPr id="37" name="Group 36" descr="1. Rooms">
            <a:extLst>
              <a:ext uri="{FF2B5EF4-FFF2-40B4-BE49-F238E27FC236}">
                <a16:creationId xmlns:a16="http://schemas.microsoft.com/office/drawing/2014/main" id="{6B58C79B-FCC9-6FE6-5AFE-2610312D3531}"/>
              </a:ext>
            </a:extLst>
          </p:cNvPr>
          <p:cNvGrpSpPr/>
          <p:nvPr/>
        </p:nvGrpSpPr>
        <p:grpSpPr>
          <a:xfrm>
            <a:off x="1820585" y="1535183"/>
            <a:ext cx="1023745" cy="1997282"/>
            <a:chOff x="1787571" y="1245112"/>
            <a:chExt cx="1096654" cy="2141355"/>
          </a:xfrm>
        </p:grpSpPr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id="{E242515E-26DD-853E-E768-0094823F21A0}"/>
                </a:ext>
              </a:extLst>
            </p:cNvPr>
            <p:cNvSpPr txBox="1">
              <a:spLocks/>
            </p:cNvSpPr>
            <p:nvPr/>
          </p:nvSpPr>
          <p:spPr>
            <a:xfrm>
              <a:off x="1789381" y="1245112"/>
              <a:ext cx="1094844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AU" sz="1600" dirty="0">
                  <a:latin typeface="+mn-lt"/>
                </a:rPr>
                <a:t>1. Rooms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A77110-4FEC-ED62-0B06-BDDEDBF29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7423" y="1906312"/>
              <a:ext cx="660809" cy="653925"/>
            </a:xfrm>
            <a:prstGeom prst="rect">
              <a:avLst/>
            </a:prstGeom>
          </p:spPr>
        </p:pic>
        <p:pic>
          <p:nvPicPr>
            <p:cNvPr id="4" name="Picture 3" descr="Dissected view of a home, showing the layout of the rooms.">
              <a:extLst>
                <a:ext uri="{FF2B5EF4-FFF2-40B4-BE49-F238E27FC236}">
                  <a16:creationId xmlns:a16="http://schemas.microsoft.com/office/drawing/2014/main" id="{484CAF82-E809-636B-00AD-2ED7C500A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571" y="2634349"/>
              <a:ext cx="1005168" cy="752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8" name="Group 37" descr="2. Objects in a home">
            <a:extLst>
              <a:ext uri="{FF2B5EF4-FFF2-40B4-BE49-F238E27FC236}">
                <a16:creationId xmlns:a16="http://schemas.microsoft.com/office/drawing/2014/main" id="{FAC7159B-72C3-CCE1-B941-9D569FE5F0C5}"/>
              </a:ext>
            </a:extLst>
          </p:cNvPr>
          <p:cNvGrpSpPr/>
          <p:nvPr/>
        </p:nvGrpSpPr>
        <p:grpSpPr>
          <a:xfrm>
            <a:off x="3675467" y="1506671"/>
            <a:ext cx="1985357" cy="1999469"/>
            <a:chOff x="3535511" y="1239304"/>
            <a:chExt cx="2126750" cy="2143700"/>
          </a:xfrm>
        </p:grpSpPr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F084290C-5992-A272-9586-6A896660CE1C}"/>
                </a:ext>
              </a:extLst>
            </p:cNvPr>
            <p:cNvSpPr txBox="1">
              <a:spLocks/>
            </p:cNvSpPr>
            <p:nvPr/>
          </p:nvSpPr>
          <p:spPr>
            <a:xfrm>
              <a:off x="3535511" y="1239304"/>
              <a:ext cx="2126750" cy="3956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AU" sz="1600" dirty="0">
                  <a:latin typeface="+mn-lt"/>
                </a:rPr>
                <a:t>2. Objects in a home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07B6EA-DBFE-98BE-8FA3-85650F9E0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9438" y="1906312"/>
              <a:ext cx="660809" cy="653925"/>
            </a:xfrm>
            <a:prstGeom prst="rect">
              <a:avLst/>
            </a:prstGeom>
          </p:spPr>
        </p:pic>
        <p:pic>
          <p:nvPicPr>
            <p:cNvPr id="5" name="Picture 4" descr="Various kitchen utensils">
              <a:extLst>
                <a:ext uri="{FF2B5EF4-FFF2-40B4-BE49-F238E27FC236}">
                  <a16:creationId xmlns:a16="http://schemas.microsoft.com/office/drawing/2014/main" id="{E4D75081-F209-C054-955F-363CBC569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420" y="2603368"/>
              <a:ext cx="1005168" cy="7796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9" name="Group 38" descr="3. Where in the home?">
            <a:extLst>
              <a:ext uri="{FF2B5EF4-FFF2-40B4-BE49-F238E27FC236}">
                <a16:creationId xmlns:a16="http://schemas.microsoft.com/office/drawing/2014/main" id="{CA2ADDA2-90E5-014F-882F-B1746039053E}"/>
              </a:ext>
            </a:extLst>
          </p:cNvPr>
          <p:cNvGrpSpPr/>
          <p:nvPr/>
        </p:nvGrpSpPr>
        <p:grpSpPr>
          <a:xfrm>
            <a:off x="6232414" y="1456963"/>
            <a:ext cx="2069192" cy="2096818"/>
            <a:chOff x="6096000" y="1134933"/>
            <a:chExt cx="2216556" cy="2248071"/>
          </a:xfrm>
        </p:grpSpPr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FB648BE5-0E8A-462B-D2F6-DED61A4514B8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1134933"/>
              <a:ext cx="2216556" cy="39561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3. Where in the home?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7EADF5-B875-E55B-5796-9E32287C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9281" y="1910749"/>
              <a:ext cx="660809" cy="653925"/>
            </a:xfrm>
            <a:prstGeom prst="rect">
              <a:avLst/>
            </a:prstGeom>
          </p:spPr>
        </p:pic>
        <p:pic>
          <p:nvPicPr>
            <p:cNvPr id="6" name="Picture 5" descr="A reading nook.">
              <a:extLst>
                <a:ext uri="{FF2B5EF4-FFF2-40B4-BE49-F238E27FC236}">
                  <a16:creationId xmlns:a16="http://schemas.microsoft.com/office/drawing/2014/main" id="{E024395E-E4C9-A79E-7770-2323CFE83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177" y="2603368"/>
              <a:ext cx="666751" cy="7796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0" name="Group 39" descr="4. Describe the room">
            <a:extLst>
              <a:ext uri="{FF2B5EF4-FFF2-40B4-BE49-F238E27FC236}">
                <a16:creationId xmlns:a16="http://schemas.microsoft.com/office/drawing/2014/main" id="{0BA69188-AD9F-F24D-0111-787D45BE68A2}"/>
              </a:ext>
            </a:extLst>
          </p:cNvPr>
          <p:cNvGrpSpPr/>
          <p:nvPr/>
        </p:nvGrpSpPr>
        <p:grpSpPr>
          <a:xfrm>
            <a:off x="8379423" y="1540027"/>
            <a:ext cx="2138131" cy="2040179"/>
            <a:chOff x="8112214" y="1199121"/>
            <a:chExt cx="2290405" cy="2187347"/>
          </a:xfrm>
        </p:grpSpPr>
        <p:sp>
          <p:nvSpPr>
            <p:cNvPr id="28" name="Text Placeholder 3">
              <a:extLst>
                <a:ext uri="{FF2B5EF4-FFF2-40B4-BE49-F238E27FC236}">
                  <a16:creationId xmlns:a16="http://schemas.microsoft.com/office/drawing/2014/main" id="{ED57C317-6402-43E6-0996-D56D739D4661}"/>
                </a:ext>
              </a:extLst>
            </p:cNvPr>
            <p:cNvSpPr txBox="1">
              <a:spLocks/>
            </p:cNvSpPr>
            <p:nvPr/>
          </p:nvSpPr>
          <p:spPr>
            <a:xfrm>
              <a:off x="8112214" y="1199121"/>
              <a:ext cx="2290405" cy="3850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AU" sz="1600" dirty="0">
                  <a:latin typeface="+mn-lt"/>
                </a:rPr>
                <a:t>4. Describe the room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198DAE-7587-FACE-F4CF-F096E82C6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2421" y="1910964"/>
              <a:ext cx="660809" cy="653925"/>
            </a:xfrm>
            <a:prstGeom prst="rect">
              <a:avLst/>
            </a:prstGeom>
          </p:spPr>
        </p:pic>
        <p:pic>
          <p:nvPicPr>
            <p:cNvPr id="7" name="Picture 6" descr="A living room">
              <a:extLst>
                <a:ext uri="{FF2B5EF4-FFF2-40B4-BE49-F238E27FC236}">
                  <a16:creationId xmlns:a16="http://schemas.microsoft.com/office/drawing/2014/main" id="{1B447D2B-8D9D-447C-CA4A-0105A93D2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75409" y="2634349"/>
              <a:ext cx="597821" cy="7521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9" name="Group 48" descr="5. Assessment criteria and practice task">
            <a:extLst>
              <a:ext uri="{FF2B5EF4-FFF2-40B4-BE49-F238E27FC236}">
                <a16:creationId xmlns:a16="http://schemas.microsoft.com/office/drawing/2014/main" id="{F13A0DEE-1EC5-5718-5AAF-0BB4C6631B8E}"/>
              </a:ext>
            </a:extLst>
          </p:cNvPr>
          <p:cNvGrpSpPr/>
          <p:nvPr/>
        </p:nvGrpSpPr>
        <p:grpSpPr>
          <a:xfrm>
            <a:off x="7892716" y="3521106"/>
            <a:ext cx="3954482" cy="729467"/>
            <a:chOff x="7928731" y="3337465"/>
            <a:chExt cx="3860683" cy="782087"/>
          </a:xfrm>
        </p:grpSpPr>
        <p:sp>
          <p:nvSpPr>
            <p:cNvPr id="29" name="Text Placeholder 3">
              <a:extLst>
                <a:ext uri="{FF2B5EF4-FFF2-40B4-BE49-F238E27FC236}">
                  <a16:creationId xmlns:a16="http://schemas.microsoft.com/office/drawing/2014/main" id="{8AE9567C-881F-E663-B12D-E279769D1CDA}"/>
                </a:ext>
              </a:extLst>
            </p:cNvPr>
            <p:cNvSpPr txBox="1">
              <a:spLocks/>
            </p:cNvSpPr>
            <p:nvPr/>
          </p:nvSpPr>
          <p:spPr>
            <a:xfrm>
              <a:off x="7928731" y="3337465"/>
              <a:ext cx="2290405" cy="6014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5. Assessment criteria and practice task 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DD5E64-0B59-6611-0FA0-BE08A50CC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1621" y="3465628"/>
              <a:ext cx="660199" cy="653924"/>
            </a:xfrm>
            <a:prstGeom prst="rect">
              <a:avLst/>
            </a:prstGeom>
          </p:spPr>
        </p:pic>
        <p:pic>
          <p:nvPicPr>
            <p:cNvPr id="44" name="Picture 10" descr="Two speech bubbles">
              <a:extLst>
                <a:ext uri="{FF2B5EF4-FFF2-40B4-BE49-F238E27FC236}">
                  <a16:creationId xmlns:a16="http://schemas.microsoft.com/office/drawing/2014/main" id="{3CCD854B-33DE-C9A2-CED9-A763AFD3D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2719" y="3522977"/>
              <a:ext cx="676695" cy="43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 descr="6. Task">
            <a:extLst>
              <a:ext uri="{FF2B5EF4-FFF2-40B4-BE49-F238E27FC236}">
                <a16:creationId xmlns:a16="http://schemas.microsoft.com/office/drawing/2014/main" id="{7A7F180F-13F8-479F-FB20-343A166FCF27}"/>
              </a:ext>
            </a:extLst>
          </p:cNvPr>
          <p:cNvGrpSpPr/>
          <p:nvPr/>
        </p:nvGrpSpPr>
        <p:grpSpPr>
          <a:xfrm>
            <a:off x="7494851" y="4579013"/>
            <a:ext cx="938341" cy="2016552"/>
            <a:chOff x="7428025" y="4433550"/>
            <a:chExt cx="1005168" cy="2162015"/>
          </a:xfrm>
        </p:grpSpPr>
        <p:sp>
          <p:nvSpPr>
            <p:cNvPr id="31" name="Text Placeholder 3">
              <a:extLst>
                <a:ext uri="{FF2B5EF4-FFF2-40B4-BE49-F238E27FC236}">
                  <a16:creationId xmlns:a16="http://schemas.microsoft.com/office/drawing/2014/main" id="{B8B1F741-3E5B-C777-96C3-24D7FE98526D}"/>
                </a:ext>
              </a:extLst>
            </p:cNvPr>
            <p:cNvSpPr txBox="1">
              <a:spLocks/>
            </p:cNvSpPr>
            <p:nvPr/>
          </p:nvSpPr>
          <p:spPr>
            <a:xfrm>
              <a:off x="7469147" y="5816837"/>
              <a:ext cx="922923" cy="7787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AU" sz="1600" dirty="0">
                  <a:latin typeface="+mn-lt"/>
                </a:rPr>
                <a:t>6. Task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47AF4E-4E53-36E9-999C-07D27F490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6159" y="4433550"/>
              <a:ext cx="608900" cy="653925"/>
            </a:xfrm>
            <a:prstGeom prst="rect">
              <a:avLst/>
            </a:prstGeom>
          </p:spPr>
        </p:pic>
        <p:pic>
          <p:nvPicPr>
            <p:cNvPr id="18" name="Picture 17" descr="Two people engaged in a communication task, with another person filming the interaction.">
              <a:extLst>
                <a:ext uri="{FF2B5EF4-FFF2-40B4-BE49-F238E27FC236}">
                  <a16:creationId xmlns:a16="http://schemas.microsoft.com/office/drawing/2014/main" id="{064E5C81-C09B-645B-06F7-85BCFBB85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28025" y="5160234"/>
              <a:ext cx="1005168" cy="657225"/>
            </a:xfrm>
            <a:prstGeom prst="rect">
              <a:avLst/>
            </a:prstGeom>
          </p:spPr>
        </p:pic>
      </p:grpSp>
      <p:grpSp>
        <p:nvGrpSpPr>
          <p:cNvPr id="36" name="Group 35" descr="7. Feedback and goal setting">
            <a:extLst>
              <a:ext uri="{FF2B5EF4-FFF2-40B4-BE49-F238E27FC236}">
                <a16:creationId xmlns:a16="http://schemas.microsoft.com/office/drawing/2014/main" id="{FDBFA75C-AE8F-C079-AA86-9C6DDB6C3DA3}"/>
              </a:ext>
            </a:extLst>
          </p:cNvPr>
          <p:cNvGrpSpPr/>
          <p:nvPr/>
        </p:nvGrpSpPr>
        <p:grpSpPr>
          <a:xfrm>
            <a:off x="4850462" y="4582204"/>
            <a:ext cx="1936278" cy="2057432"/>
            <a:chOff x="4712564" y="4433792"/>
            <a:chExt cx="2074176" cy="22058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719A468-64E9-58FA-83FC-E78515020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9953" y="4433792"/>
              <a:ext cx="608900" cy="653925"/>
            </a:xfrm>
            <a:prstGeom prst="rect">
              <a:avLst/>
            </a:prstGeom>
          </p:spPr>
        </p:pic>
        <p:sp>
          <p:nvSpPr>
            <p:cNvPr id="30" name="Text Placeholder 3">
              <a:extLst>
                <a:ext uri="{FF2B5EF4-FFF2-40B4-BE49-F238E27FC236}">
                  <a16:creationId xmlns:a16="http://schemas.microsoft.com/office/drawing/2014/main" id="{FCC0A647-6222-380B-F4B7-1D6F9AEABF4C}"/>
                </a:ext>
              </a:extLst>
            </p:cNvPr>
            <p:cNvSpPr txBox="1">
              <a:spLocks/>
            </p:cNvSpPr>
            <p:nvPr/>
          </p:nvSpPr>
          <p:spPr>
            <a:xfrm>
              <a:off x="4712564" y="5772766"/>
              <a:ext cx="2074176" cy="8668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7. Feedback and goal setting</a:t>
              </a:r>
            </a:p>
          </p:txBody>
        </p:sp>
        <p:pic>
          <p:nvPicPr>
            <p:cNvPr id="42" name="Picture 41" descr="A targeted checklist.">
              <a:extLst>
                <a:ext uri="{FF2B5EF4-FFF2-40B4-BE49-F238E27FC236}">
                  <a16:creationId xmlns:a16="http://schemas.microsoft.com/office/drawing/2014/main" id="{8BC5305B-DA56-80D3-7974-2E7ECD2F8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44489" y="5202787"/>
              <a:ext cx="600075" cy="514350"/>
            </a:xfrm>
            <a:prstGeom prst="rect">
              <a:avLst/>
            </a:prstGeom>
          </p:spPr>
        </p:pic>
      </p:grpSp>
      <p:grpSp>
        <p:nvGrpSpPr>
          <p:cNvPr id="52" name="Group 51" descr="8. Language review">
            <a:extLst>
              <a:ext uri="{FF2B5EF4-FFF2-40B4-BE49-F238E27FC236}">
                <a16:creationId xmlns:a16="http://schemas.microsoft.com/office/drawing/2014/main" id="{62571C48-FA94-7ADC-158D-ED7744BF7906}"/>
              </a:ext>
            </a:extLst>
          </p:cNvPr>
          <p:cNvGrpSpPr/>
          <p:nvPr/>
        </p:nvGrpSpPr>
        <p:grpSpPr>
          <a:xfrm>
            <a:off x="2474701" y="4559538"/>
            <a:ext cx="1936279" cy="1746563"/>
            <a:chOff x="2336803" y="4433550"/>
            <a:chExt cx="2074177" cy="187255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2243F53-AF2C-91D3-B102-688F42BCB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0568" y="4433550"/>
              <a:ext cx="608900" cy="653925"/>
            </a:xfrm>
            <a:prstGeom prst="rect">
              <a:avLst/>
            </a:prstGeom>
          </p:spPr>
        </p:pic>
        <p:sp>
          <p:nvSpPr>
            <p:cNvPr id="33" name="Text Placeholder 3">
              <a:extLst>
                <a:ext uri="{FF2B5EF4-FFF2-40B4-BE49-F238E27FC236}">
                  <a16:creationId xmlns:a16="http://schemas.microsoft.com/office/drawing/2014/main" id="{DDD3AF0F-3C66-8E7C-D270-DCB8DD1388FD}"/>
                </a:ext>
              </a:extLst>
            </p:cNvPr>
            <p:cNvSpPr txBox="1">
              <a:spLocks/>
            </p:cNvSpPr>
            <p:nvPr/>
          </p:nvSpPr>
          <p:spPr>
            <a:xfrm>
              <a:off x="2336803" y="5834198"/>
              <a:ext cx="2074177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AU" sz="1600" dirty="0">
                  <a:latin typeface="+mn-lt"/>
                </a:rPr>
                <a:t>8. Language review  </a:t>
              </a:r>
            </a:p>
          </p:txBody>
        </p:sp>
        <p:pic>
          <p:nvPicPr>
            <p:cNvPr id="32" name="Picture 31" descr="An icon that is half a speech bubble, and half a globe image. Arrows curve around the image in a circular direction.">
              <a:extLst>
                <a:ext uri="{FF2B5EF4-FFF2-40B4-BE49-F238E27FC236}">
                  <a16:creationId xmlns:a16="http://schemas.microsoft.com/office/drawing/2014/main" id="{4C7D8CDE-2F9F-706A-E421-8138C8927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9712" y="5198899"/>
              <a:ext cx="533400" cy="52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80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7285" y="5167128"/>
            <a:ext cx="6317428" cy="8298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56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&#10;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3668" y="1089212"/>
            <a:ext cx="3124664" cy="33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3">
      <a:dk1>
        <a:srgbClr val="000000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9C3D8011-7492-480F-8960-3275B2682C0A}" vid="{60C16B45-DD04-4EB5-BBF5-4C58019E8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Template-mathematics-V2</Template>
  <TotalTime>13</TotalTime>
  <Words>80</Words>
  <Application>Microsoft Office PowerPoint</Application>
  <PresentationFormat>Widescreen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Times New Roman</vt:lpstr>
      <vt:lpstr>Public Sans SemiBold</vt:lpstr>
      <vt:lpstr>Arial</vt:lpstr>
      <vt:lpstr>Public Sans</vt:lpstr>
      <vt:lpstr>Public Sans Light</vt:lpstr>
      <vt:lpstr>NSWG Corporate</vt:lpstr>
      <vt:lpstr>Learning map – Welcome to my home! </vt:lpstr>
      <vt:lpstr>Learning map – Welcome to my home! 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map – welcome to my home!</dc:title>
  <dc:creator>NSW Department of Education</dc:creator>
  <cp:lastModifiedBy>Taryn Ablott</cp:lastModifiedBy>
  <cp:revision>2</cp:revision>
  <dcterms:created xsi:type="dcterms:W3CDTF">2023-06-14T00:54:11Z</dcterms:created>
  <dcterms:modified xsi:type="dcterms:W3CDTF">2023-06-28T04:49:54Z</dcterms:modified>
</cp:coreProperties>
</file>