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62" r:id="rId3"/>
    <p:sldId id="363" r:id="rId4"/>
    <p:sldId id="361"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
      <p:font typeface="Public Sans SemiBold" pitchFamily="2"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86281" autoAdjust="0"/>
  </p:normalViewPr>
  <p:slideViewPr>
    <p:cSldViewPr snapToGrid="0">
      <p:cViewPr varScale="1">
        <p:scale>
          <a:sx n="114" d="100"/>
          <a:sy n="114" d="100"/>
        </p:scale>
        <p:origin x="186" y="10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4.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25.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Learning map – My pet is lost!</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Stage 2 – Arabic </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5D6F9E-3CE6-456B-012C-61DDC7294DAC}"/>
              </a:ext>
            </a:extLst>
          </p:cNvPr>
          <p:cNvSpPr>
            <a:spLocks noGrp="1"/>
          </p:cNvSpPr>
          <p:nvPr>
            <p:ph type="title"/>
          </p:nvPr>
        </p:nvSpPr>
        <p:spPr/>
        <p:txBody>
          <a:bodyPr/>
          <a:lstStyle/>
          <a:p>
            <a:r>
              <a:rPr lang="en-AU" dirty="0"/>
              <a:t>Learning map – English</a:t>
            </a:r>
          </a:p>
        </p:txBody>
      </p:sp>
      <p:sp>
        <p:nvSpPr>
          <p:cNvPr id="9" name="Text Placeholder 8">
            <a:extLst>
              <a:ext uri="{FF2B5EF4-FFF2-40B4-BE49-F238E27FC236}">
                <a16:creationId xmlns:a16="http://schemas.microsoft.com/office/drawing/2014/main" id="{6094F9E8-B4EF-44B1-F2E3-807D9961FD80}"/>
              </a:ext>
            </a:extLst>
          </p:cNvPr>
          <p:cNvSpPr>
            <a:spLocks noGrp="1"/>
          </p:cNvSpPr>
          <p:nvPr>
            <p:ph type="body" sz="quarter" idx="18"/>
          </p:nvPr>
        </p:nvSpPr>
        <p:spPr/>
        <p:txBody>
          <a:bodyPr/>
          <a:lstStyle/>
          <a:p>
            <a:r>
              <a:rPr lang="en-AU" dirty="0"/>
              <a:t>Stage 2</a:t>
            </a:r>
          </a:p>
        </p:txBody>
      </p:sp>
      <p:pic>
        <p:nvPicPr>
          <p:cNvPr id="10" name="Picture 9">
            <a:extLst>
              <a:ext uri="{FF2B5EF4-FFF2-40B4-BE49-F238E27FC236}">
                <a16:creationId xmlns:a16="http://schemas.microsoft.com/office/drawing/2014/main" id="{9C7FAE72-B294-DF53-E7F6-8163374AFD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3" name="Group 42" descr="1. Pets">
            <a:extLst>
              <a:ext uri="{FF2B5EF4-FFF2-40B4-BE49-F238E27FC236}">
                <a16:creationId xmlns:a16="http://schemas.microsoft.com/office/drawing/2014/main" id="{816BC343-4EB3-4E2D-9D90-A92E1B1FEB69}"/>
              </a:ext>
            </a:extLst>
          </p:cNvPr>
          <p:cNvGrpSpPr/>
          <p:nvPr/>
        </p:nvGrpSpPr>
        <p:grpSpPr>
          <a:xfrm>
            <a:off x="1632808" y="1192035"/>
            <a:ext cx="1177094" cy="2250447"/>
            <a:chOff x="1632808" y="1192035"/>
            <a:chExt cx="1177094" cy="2250447"/>
          </a:xfrm>
        </p:grpSpPr>
        <p:sp>
          <p:nvSpPr>
            <p:cNvPr id="12" name="Text Placeholder 3" descr="1. Il cibo.">
              <a:extLst>
                <a:ext uri="{FF2B5EF4-FFF2-40B4-BE49-F238E27FC236}">
                  <a16:creationId xmlns:a16="http://schemas.microsoft.com/office/drawing/2014/main" id="{58A0CBAB-EE69-6557-C569-89FC4EE67FB0}"/>
                </a:ext>
              </a:extLst>
            </p:cNvPr>
            <p:cNvSpPr txBox="1">
              <a:spLocks/>
            </p:cNvSpPr>
            <p:nvPr/>
          </p:nvSpPr>
          <p:spPr>
            <a:xfrm>
              <a:off x="1632808" y="1192035"/>
              <a:ext cx="117709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Pets</a:t>
              </a:r>
            </a:p>
          </p:txBody>
        </p:sp>
        <p:pic>
          <p:nvPicPr>
            <p:cNvPr id="13" name="Picture 12">
              <a:extLst>
                <a:ext uri="{FF2B5EF4-FFF2-40B4-BE49-F238E27FC236}">
                  <a16:creationId xmlns:a16="http://schemas.microsoft.com/office/drawing/2014/main" id="{B2D221FF-4278-66E9-00BD-DCC5448278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0951" y="1986320"/>
              <a:ext cx="660809" cy="653925"/>
            </a:xfrm>
            <a:prstGeom prst="rect">
              <a:avLst/>
            </a:prstGeom>
          </p:spPr>
        </p:pic>
        <p:sp>
          <p:nvSpPr>
            <p:cNvPr id="38" name="Freeform 3">
              <a:extLst>
                <a:ext uri="{FF2B5EF4-FFF2-40B4-BE49-F238E27FC236}">
                  <a16:creationId xmlns:a16="http://schemas.microsoft.com/office/drawing/2014/main" id="{C175F7BC-3B8C-7D4B-B044-7063C272F6C8}"/>
                </a:ext>
              </a:extLst>
            </p:cNvPr>
            <p:cNvSpPr/>
            <p:nvPr/>
          </p:nvSpPr>
          <p:spPr>
            <a:xfrm>
              <a:off x="1890951" y="2777426"/>
              <a:ext cx="660809" cy="665056"/>
            </a:xfrm>
            <a:custGeom>
              <a:avLst/>
              <a:gdLst/>
              <a:ahLst/>
              <a:cxnLst/>
              <a:rect l="l" t="t" r="r" b="b"/>
              <a:pathLst>
                <a:path w="3431489" h="3024000">
                  <a:moveTo>
                    <a:pt x="0" y="0"/>
                  </a:moveTo>
                  <a:lnTo>
                    <a:pt x="3431489" y="0"/>
                  </a:lnTo>
                  <a:lnTo>
                    <a:pt x="3431489"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grpSp>
        <p:nvGrpSpPr>
          <p:cNvPr id="44" name="Group 43" descr="2. Describing pets">
            <a:extLst>
              <a:ext uri="{FF2B5EF4-FFF2-40B4-BE49-F238E27FC236}">
                <a16:creationId xmlns:a16="http://schemas.microsoft.com/office/drawing/2014/main" id="{B61BD631-4E77-2B76-C8A8-42997BA8608F}"/>
              </a:ext>
            </a:extLst>
          </p:cNvPr>
          <p:cNvGrpSpPr/>
          <p:nvPr/>
        </p:nvGrpSpPr>
        <p:grpSpPr>
          <a:xfrm>
            <a:off x="3371792" y="1202906"/>
            <a:ext cx="2053896" cy="2336768"/>
            <a:chOff x="3637220" y="1202906"/>
            <a:chExt cx="2053896" cy="2336768"/>
          </a:xfrm>
        </p:grpSpPr>
        <p:sp>
          <p:nvSpPr>
            <p:cNvPr id="15" name="Text Placeholder 3" descr="2. Le domande.&#10;">
              <a:extLst>
                <a:ext uri="{FF2B5EF4-FFF2-40B4-BE49-F238E27FC236}">
                  <a16:creationId xmlns:a16="http://schemas.microsoft.com/office/drawing/2014/main" id="{75C7B19B-B4B3-8406-AAD8-30DD148EB712}"/>
                </a:ext>
              </a:extLst>
            </p:cNvPr>
            <p:cNvSpPr txBox="1">
              <a:spLocks/>
            </p:cNvSpPr>
            <p:nvPr/>
          </p:nvSpPr>
          <p:spPr>
            <a:xfrm>
              <a:off x="3637220" y="1202906"/>
              <a:ext cx="2053896"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dirty="0">
                  <a:latin typeface="+mn-lt"/>
                </a:rPr>
                <a:t>Describing pets</a:t>
              </a:r>
            </a:p>
          </p:txBody>
        </p:sp>
        <p:pic>
          <p:nvPicPr>
            <p:cNvPr id="16" name="Picture 15">
              <a:extLst>
                <a:ext uri="{FF2B5EF4-FFF2-40B4-BE49-F238E27FC236}">
                  <a16:creationId xmlns:a16="http://schemas.microsoft.com/office/drawing/2014/main" id="{4302FBAE-811A-B5ED-4FA9-1BDBAC9ABC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3764" y="1986320"/>
              <a:ext cx="660809" cy="653925"/>
            </a:xfrm>
            <a:prstGeom prst="rect">
              <a:avLst/>
            </a:prstGeom>
          </p:spPr>
        </p:pic>
        <p:sp>
          <p:nvSpPr>
            <p:cNvPr id="39" name="Freeform 2">
              <a:extLst>
                <a:ext uri="{FF2B5EF4-FFF2-40B4-BE49-F238E27FC236}">
                  <a16:creationId xmlns:a16="http://schemas.microsoft.com/office/drawing/2014/main" id="{C925B8C9-778A-A3D8-0BA0-82259019DD3B}"/>
                </a:ext>
              </a:extLst>
            </p:cNvPr>
            <p:cNvSpPr/>
            <p:nvPr/>
          </p:nvSpPr>
          <p:spPr>
            <a:xfrm>
              <a:off x="4334069" y="2726700"/>
              <a:ext cx="660199" cy="812974"/>
            </a:xfrm>
            <a:custGeom>
              <a:avLst/>
              <a:gdLst/>
              <a:ahLst/>
              <a:cxnLst/>
              <a:rect l="l" t="t" r="r" b="b"/>
              <a:pathLst>
                <a:path w="2611980" h="3024000">
                  <a:moveTo>
                    <a:pt x="0" y="0"/>
                  </a:moveTo>
                  <a:lnTo>
                    <a:pt x="2611980" y="0"/>
                  </a:lnTo>
                  <a:lnTo>
                    <a:pt x="2611980" y="3024000"/>
                  </a:lnTo>
                  <a:lnTo>
                    <a:pt x="0" y="3024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grpSp>
      <p:grpSp>
        <p:nvGrpSpPr>
          <p:cNvPr id="45" name="Group 44" descr="3. 'My lost dog' story">
            <a:extLst>
              <a:ext uri="{FF2B5EF4-FFF2-40B4-BE49-F238E27FC236}">
                <a16:creationId xmlns:a16="http://schemas.microsoft.com/office/drawing/2014/main" id="{36493E6C-3679-429E-8E3B-3ADF43A11F50}"/>
              </a:ext>
            </a:extLst>
          </p:cNvPr>
          <p:cNvGrpSpPr/>
          <p:nvPr/>
        </p:nvGrpSpPr>
        <p:grpSpPr>
          <a:xfrm>
            <a:off x="5987578" y="1207633"/>
            <a:ext cx="1699173" cy="2475420"/>
            <a:chOff x="6331006" y="1207633"/>
            <a:chExt cx="1699173" cy="2475420"/>
          </a:xfrm>
        </p:grpSpPr>
        <p:sp>
          <p:nvSpPr>
            <p:cNvPr id="18" name="Text Placeholder 3" descr="3. Il menu.">
              <a:extLst>
                <a:ext uri="{FF2B5EF4-FFF2-40B4-BE49-F238E27FC236}">
                  <a16:creationId xmlns:a16="http://schemas.microsoft.com/office/drawing/2014/main" id="{321E216E-6E24-E7D9-723B-B76F7F84C1B1}"/>
                </a:ext>
              </a:extLst>
            </p:cNvPr>
            <p:cNvSpPr txBox="1">
              <a:spLocks/>
            </p:cNvSpPr>
            <p:nvPr/>
          </p:nvSpPr>
          <p:spPr>
            <a:xfrm>
              <a:off x="6331006" y="1207633"/>
              <a:ext cx="1699173"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‘My lost dog’ story</a:t>
              </a:r>
            </a:p>
          </p:txBody>
        </p:sp>
        <p:pic>
          <p:nvPicPr>
            <p:cNvPr id="19" name="Picture 18">
              <a:extLst>
                <a:ext uri="{FF2B5EF4-FFF2-40B4-BE49-F238E27FC236}">
                  <a16:creationId xmlns:a16="http://schemas.microsoft.com/office/drawing/2014/main" id="{B8AEA4DB-DCAF-A032-75C3-E9919CA05D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0188" y="1990757"/>
              <a:ext cx="660809" cy="653925"/>
            </a:xfrm>
            <a:prstGeom prst="rect">
              <a:avLst/>
            </a:prstGeom>
          </p:spPr>
        </p:pic>
        <p:sp>
          <p:nvSpPr>
            <p:cNvPr id="40" name="Freeform 4">
              <a:extLst>
                <a:ext uri="{FF2B5EF4-FFF2-40B4-BE49-F238E27FC236}">
                  <a16:creationId xmlns:a16="http://schemas.microsoft.com/office/drawing/2014/main" id="{640D5931-521E-B694-C7EC-260ADAD13AE5}"/>
                </a:ext>
              </a:extLst>
            </p:cNvPr>
            <p:cNvSpPr/>
            <p:nvPr/>
          </p:nvSpPr>
          <p:spPr>
            <a:xfrm>
              <a:off x="6624352" y="2720030"/>
              <a:ext cx="1112480" cy="963023"/>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grpSp>
      <p:grpSp>
        <p:nvGrpSpPr>
          <p:cNvPr id="46" name="Group 45" descr="4. Make a poster">
            <a:extLst>
              <a:ext uri="{FF2B5EF4-FFF2-40B4-BE49-F238E27FC236}">
                <a16:creationId xmlns:a16="http://schemas.microsoft.com/office/drawing/2014/main" id="{DB4D4184-0CBF-4BE4-D018-8738381C9FE5}"/>
              </a:ext>
            </a:extLst>
          </p:cNvPr>
          <p:cNvGrpSpPr/>
          <p:nvPr/>
        </p:nvGrpSpPr>
        <p:grpSpPr>
          <a:xfrm>
            <a:off x="8248641" y="1191691"/>
            <a:ext cx="1912669" cy="2253043"/>
            <a:chOff x="8248641" y="1191691"/>
            <a:chExt cx="1912669" cy="2253043"/>
          </a:xfrm>
        </p:grpSpPr>
        <p:sp>
          <p:nvSpPr>
            <p:cNvPr id="21" name="Text Placeholder 3" descr="4. Il chiachierone.">
              <a:extLst>
                <a:ext uri="{FF2B5EF4-FFF2-40B4-BE49-F238E27FC236}">
                  <a16:creationId xmlns:a16="http://schemas.microsoft.com/office/drawing/2014/main" id="{B7803CC6-1E68-37BC-DC9B-7614465DCE0F}"/>
                </a:ext>
              </a:extLst>
            </p:cNvPr>
            <p:cNvSpPr txBox="1">
              <a:spLocks/>
            </p:cNvSpPr>
            <p:nvPr/>
          </p:nvSpPr>
          <p:spPr>
            <a:xfrm>
              <a:off x="8248641" y="1191691"/>
              <a:ext cx="19126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n-AU" sz="1600" dirty="0">
                  <a:latin typeface="+mn-lt"/>
                </a:rPr>
                <a:t>Make a poster</a:t>
              </a:r>
            </a:p>
          </p:txBody>
        </p:sp>
        <p:pic>
          <p:nvPicPr>
            <p:cNvPr id="22" name="Picture 21">
              <a:extLst>
                <a:ext uri="{FF2B5EF4-FFF2-40B4-BE49-F238E27FC236}">
                  <a16:creationId xmlns:a16="http://schemas.microsoft.com/office/drawing/2014/main" id="{8C2E203A-B5D2-97B1-9396-A9F3CB9D63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74571" y="1990757"/>
              <a:ext cx="660809" cy="653925"/>
            </a:xfrm>
            <a:prstGeom prst="rect">
              <a:avLst/>
            </a:prstGeom>
          </p:spPr>
        </p:pic>
        <p:sp>
          <p:nvSpPr>
            <p:cNvPr id="41" name="Freeform 5">
              <a:extLst>
                <a:ext uri="{FF2B5EF4-FFF2-40B4-BE49-F238E27FC236}">
                  <a16:creationId xmlns:a16="http://schemas.microsoft.com/office/drawing/2014/main" id="{9CF0E7E0-5900-FBC8-FF4B-0A3B4121F2FF}"/>
                </a:ext>
              </a:extLst>
            </p:cNvPr>
            <p:cNvSpPr/>
            <p:nvPr/>
          </p:nvSpPr>
          <p:spPr>
            <a:xfrm>
              <a:off x="8844495" y="2693976"/>
              <a:ext cx="720960" cy="750758"/>
            </a:xfrm>
            <a:custGeom>
              <a:avLst/>
              <a:gdLst/>
              <a:ahLst/>
              <a:cxnLst/>
              <a:rect l="l" t="t" r="r" b="b"/>
              <a:pathLst>
                <a:path w="2465206" h="2147811">
                  <a:moveTo>
                    <a:pt x="0" y="0"/>
                  </a:moveTo>
                  <a:lnTo>
                    <a:pt x="2465206" y="0"/>
                  </a:lnTo>
                  <a:lnTo>
                    <a:pt x="2465206" y="2147811"/>
                  </a:lnTo>
                  <a:lnTo>
                    <a:pt x="0" y="2147811"/>
                  </a:lnTo>
                  <a:lnTo>
                    <a:pt x="0" y="0"/>
                  </a:lnTo>
                  <a:close/>
                </a:path>
              </a:pathLst>
            </a:custGeom>
            <a:blipFill>
              <a:blip r:embed="rId10"/>
              <a:stretch>
                <a:fillRect/>
              </a:stretch>
            </a:blipFill>
          </p:spPr>
          <p:txBody>
            <a:bodyPr/>
            <a:lstStyle/>
            <a:p>
              <a:endParaRPr lang="en-AU"/>
            </a:p>
          </p:txBody>
        </p:sp>
      </p:grpSp>
      <p:grpSp>
        <p:nvGrpSpPr>
          <p:cNvPr id="47" name="Group 46" descr="5. Assessment criteria and practice task">
            <a:extLst>
              <a:ext uri="{FF2B5EF4-FFF2-40B4-BE49-F238E27FC236}">
                <a16:creationId xmlns:a16="http://schemas.microsoft.com/office/drawing/2014/main" id="{87049528-8A03-6EBC-475A-9161634C18F1}"/>
              </a:ext>
            </a:extLst>
          </p:cNvPr>
          <p:cNvGrpSpPr/>
          <p:nvPr/>
        </p:nvGrpSpPr>
        <p:grpSpPr>
          <a:xfrm>
            <a:off x="7249959" y="3534397"/>
            <a:ext cx="4654540" cy="722883"/>
            <a:chOff x="7249959" y="3534397"/>
            <a:chExt cx="4654540" cy="722883"/>
          </a:xfrm>
        </p:grpSpPr>
        <p:sp>
          <p:nvSpPr>
            <p:cNvPr id="24" name="Text Placeholder 3" descr="5.I criteri di successo.">
              <a:extLst>
                <a:ext uri="{FF2B5EF4-FFF2-40B4-BE49-F238E27FC236}">
                  <a16:creationId xmlns:a16="http://schemas.microsoft.com/office/drawing/2014/main" id="{1E62A4DB-7D64-DF68-D657-3B4E2A76A564}"/>
                </a:ext>
              </a:extLst>
            </p:cNvPr>
            <p:cNvSpPr txBox="1">
              <a:spLocks/>
            </p:cNvSpPr>
            <p:nvPr/>
          </p:nvSpPr>
          <p:spPr>
            <a:xfrm>
              <a:off x="7249959" y="3534397"/>
              <a:ext cx="3108300" cy="72288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 and practice task</a:t>
              </a:r>
            </a:p>
          </p:txBody>
        </p:sp>
        <p:pic>
          <p:nvPicPr>
            <p:cNvPr id="25" name="Picture 24">
              <a:extLst>
                <a:ext uri="{FF2B5EF4-FFF2-40B4-BE49-F238E27FC236}">
                  <a16:creationId xmlns:a16="http://schemas.microsoft.com/office/drawing/2014/main" id="{4EC6F1B6-CAF2-CE65-8A26-8E95A7CF67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1311" y="3568876"/>
              <a:ext cx="660199" cy="653924"/>
            </a:xfrm>
            <a:prstGeom prst="rect">
              <a:avLst/>
            </a:prstGeom>
          </p:spPr>
        </p:pic>
        <p:pic>
          <p:nvPicPr>
            <p:cNvPr id="42" name="Picture 10" descr="Free vector graphics of Chat">
              <a:extLst>
                <a:ext uri="{FF2B5EF4-FFF2-40B4-BE49-F238E27FC236}">
                  <a16:creationId xmlns:a16="http://schemas.microsoft.com/office/drawing/2014/main" id="{EDE63C83-B844-71EB-5C80-6715E9AE13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0141" y="3604748"/>
              <a:ext cx="904358" cy="582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descr="6. Task">
            <a:extLst>
              <a:ext uri="{FF2B5EF4-FFF2-40B4-BE49-F238E27FC236}">
                <a16:creationId xmlns:a16="http://schemas.microsoft.com/office/drawing/2014/main" id="{2457C12C-CD81-CAC3-F98A-16D8D3760C63}"/>
              </a:ext>
            </a:extLst>
          </p:cNvPr>
          <p:cNvGrpSpPr/>
          <p:nvPr/>
        </p:nvGrpSpPr>
        <p:grpSpPr>
          <a:xfrm>
            <a:off x="7470323" y="4513558"/>
            <a:ext cx="2290404" cy="1730435"/>
            <a:chOff x="7470323" y="4513558"/>
            <a:chExt cx="2290404" cy="1730435"/>
          </a:xfrm>
        </p:grpSpPr>
        <p:sp>
          <p:nvSpPr>
            <p:cNvPr id="27" name="Text Placeholder 3">
              <a:extLst>
                <a:ext uri="{FF2B5EF4-FFF2-40B4-BE49-F238E27FC236}">
                  <a16:creationId xmlns:a16="http://schemas.microsoft.com/office/drawing/2014/main" id="{2227F06C-5F90-98F2-8706-A7E608C88A3D}"/>
                </a:ext>
              </a:extLst>
            </p:cNvPr>
            <p:cNvSpPr txBox="1">
              <a:spLocks/>
            </p:cNvSpPr>
            <p:nvPr/>
          </p:nvSpPr>
          <p:spPr>
            <a:xfrm>
              <a:off x="7470323" y="5772090"/>
              <a:ext cx="229040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895350" indent="-342900">
                <a:buFont typeface="+mj-lt"/>
                <a:buAutoNum type="arabicPeriod" startAt="6"/>
              </a:pPr>
              <a:r>
                <a:rPr lang="en-AU" sz="1600" dirty="0">
                  <a:latin typeface="+mn-lt"/>
                </a:rPr>
                <a:t>Task</a:t>
              </a:r>
            </a:p>
          </p:txBody>
        </p:sp>
        <p:pic>
          <p:nvPicPr>
            <p:cNvPr id="28" name="Picture 27">
              <a:extLst>
                <a:ext uri="{FF2B5EF4-FFF2-40B4-BE49-F238E27FC236}">
                  <a16:creationId xmlns:a16="http://schemas.microsoft.com/office/drawing/2014/main" id="{3837D4DE-7D6E-4D2E-8C7B-08682D602C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11075" y="4513558"/>
              <a:ext cx="608900" cy="653925"/>
            </a:xfrm>
            <a:prstGeom prst="rect">
              <a:avLst/>
            </a:prstGeom>
          </p:spPr>
        </p:pic>
        <p:pic>
          <p:nvPicPr>
            <p:cNvPr id="29" name="Picture 28" descr="Two people engaged in a communication task, with another person filming the interaction.">
              <a:extLst>
                <a:ext uri="{FF2B5EF4-FFF2-40B4-BE49-F238E27FC236}">
                  <a16:creationId xmlns:a16="http://schemas.microsoft.com/office/drawing/2014/main" id="{3A7E028E-9CD5-B883-7BA4-3D804BC10FE2}"/>
                </a:ext>
              </a:extLst>
            </p:cNvPr>
            <p:cNvPicPr>
              <a:picLocks noChangeAspect="1"/>
            </p:cNvPicPr>
            <p:nvPr/>
          </p:nvPicPr>
          <p:blipFill>
            <a:blip r:embed="rId12"/>
            <a:stretch>
              <a:fillRect/>
            </a:stretch>
          </p:blipFill>
          <p:spPr>
            <a:xfrm>
              <a:off x="8112941" y="5179395"/>
              <a:ext cx="1005168" cy="657225"/>
            </a:xfrm>
            <a:prstGeom prst="rect">
              <a:avLst/>
            </a:prstGeom>
          </p:spPr>
        </p:pic>
      </p:grpSp>
      <p:grpSp>
        <p:nvGrpSpPr>
          <p:cNvPr id="49" name="Group 48" descr="7. Feedback and goal setting">
            <a:extLst>
              <a:ext uri="{FF2B5EF4-FFF2-40B4-BE49-F238E27FC236}">
                <a16:creationId xmlns:a16="http://schemas.microsoft.com/office/drawing/2014/main" id="{C7C65C3F-26CE-D634-FA04-B7E86BEA88EE}"/>
              </a:ext>
            </a:extLst>
          </p:cNvPr>
          <p:cNvGrpSpPr/>
          <p:nvPr/>
        </p:nvGrpSpPr>
        <p:grpSpPr>
          <a:xfrm>
            <a:off x="4711733" y="4513800"/>
            <a:ext cx="2290404" cy="2042908"/>
            <a:chOff x="4567596" y="4513800"/>
            <a:chExt cx="2290404" cy="2042908"/>
          </a:xfrm>
        </p:grpSpPr>
        <p:pic>
          <p:nvPicPr>
            <p:cNvPr id="31" name="Picture 30">
              <a:extLst>
                <a:ext uri="{FF2B5EF4-FFF2-40B4-BE49-F238E27FC236}">
                  <a16:creationId xmlns:a16="http://schemas.microsoft.com/office/drawing/2014/main" id="{699D0042-69A8-C112-0D8E-2D3328128B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08348" y="4513800"/>
              <a:ext cx="608900" cy="653925"/>
            </a:xfrm>
            <a:prstGeom prst="rect">
              <a:avLst/>
            </a:prstGeom>
          </p:spPr>
        </p:pic>
        <p:sp>
          <p:nvSpPr>
            <p:cNvPr id="32" name="Text Placeholder 3">
              <a:extLst>
                <a:ext uri="{FF2B5EF4-FFF2-40B4-BE49-F238E27FC236}">
                  <a16:creationId xmlns:a16="http://schemas.microsoft.com/office/drawing/2014/main" id="{D793997F-2145-5C30-CB8F-B0187106EF55}"/>
                </a:ext>
              </a:extLst>
            </p:cNvPr>
            <p:cNvSpPr txBox="1">
              <a:spLocks/>
            </p:cNvSpPr>
            <p:nvPr/>
          </p:nvSpPr>
          <p:spPr>
            <a:xfrm>
              <a:off x="4567596" y="5743734"/>
              <a:ext cx="229040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61950" indent="-342900">
                <a:buFont typeface="+mj-lt"/>
                <a:buAutoNum type="arabicPeriod" startAt="7"/>
              </a:pPr>
              <a:r>
                <a:rPr lang="en-AU" sz="1600" dirty="0">
                  <a:latin typeface="+mn-lt"/>
                </a:rPr>
                <a:t>Feedback and goal setting</a:t>
              </a:r>
            </a:p>
          </p:txBody>
        </p:sp>
        <p:pic>
          <p:nvPicPr>
            <p:cNvPr id="33" name="Picture 32" descr="Checklist with a target">
              <a:extLst>
                <a:ext uri="{FF2B5EF4-FFF2-40B4-BE49-F238E27FC236}">
                  <a16:creationId xmlns:a16="http://schemas.microsoft.com/office/drawing/2014/main" id="{0F3CAE08-D91A-8758-13C2-2619BE7BAFF2}"/>
                </a:ext>
              </a:extLst>
            </p:cNvPr>
            <p:cNvPicPr>
              <a:picLocks noChangeAspect="1"/>
            </p:cNvPicPr>
            <p:nvPr/>
          </p:nvPicPr>
          <p:blipFill>
            <a:blip r:embed="rId13"/>
            <a:stretch>
              <a:fillRect/>
            </a:stretch>
          </p:blipFill>
          <p:spPr>
            <a:xfrm>
              <a:off x="5412761" y="5248215"/>
              <a:ext cx="600075" cy="514350"/>
            </a:xfrm>
            <a:prstGeom prst="rect">
              <a:avLst/>
            </a:prstGeom>
          </p:spPr>
        </p:pic>
      </p:grpSp>
      <p:grpSp>
        <p:nvGrpSpPr>
          <p:cNvPr id="50" name="Group 49" descr="8. Language review">
            <a:extLst>
              <a:ext uri="{FF2B5EF4-FFF2-40B4-BE49-F238E27FC236}">
                <a16:creationId xmlns:a16="http://schemas.microsoft.com/office/drawing/2014/main" id="{A277E0E8-6BD1-BF66-C6E9-1B61CCBCDEE0}"/>
              </a:ext>
            </a:extLst>
          </p:cNvPr>
          <p:cNvGrpSpPr/>
          <p:nvPr/>
        </p:nvGrpSpPr>
        <p:grpSpPr>
          <a:xfrm>
            <a:off x="2364828" y="4513558"/>
            <a:ext cx="1878718" cy="1702080"/>
            <a:chOff x="2364828" y="4513558"/>
            <a:chExt cx="1878718" cy="1702080"/>
          </a:xfrm>
        </p:grpSpPr>
        <p:pic>
          <p:nvPicPr>
            <p:cNvPr id="35" name="Picture 34">
              <a:extLst>
                <a:ext uri="{FF2B5EF4-FFF2-40B4-BE49-F238E27FC236}">
                  <a16:creationId xmlns:a16="http://schemas.microsoft.com/office/drawing/2014/main" id="{89C05000-46AF-EE6A-BD90-69C705E0F2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99737" y="4513558"/>
              <a:ext cx="608900" cy="653925"/>
            </a:xfrm>
            <a:prstGeom prst="rect">
              <a:avLst/>
            </a:prstGeom>
          </p:spPr>
        </p:pic>
        <p:sp>
          <p:nvSpPr>
            <p:cNvPr id="36" name="Text Placeholder 3">
              <a:extLst>
                <a:ext uri="{FF2B5EF4-FFF2-40B4-BE49-F238E27FC236}">
                  <a16:creationId xmlns:a16="http://schemas.microsoft.com/office/drawing/2014/main" id="{C34EE7A4-860A-27B4-779A-4C9CDD693C4C}"/>
                </a:ext>
              </a:extLst>
            </p:cNvPr>
            <p:cNvSpPr txBox="1">
              <a:spLocks/>
            </p:cNvSpPr>
            <p:nvPr/>
          </p:nvSpPr>
          <p:spPr>
            <a:xfrm>
              <a:off x="2364828" y="5743735"/>
              <a:ext cx="187871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47675" indent="-342900">
                <a:buFont typeface="+mj-lt"/>
                <a:buAutoNum type="arabicPeriod" startAt="8"/>
              </a:pPr>
              <a:r>
                <a:rPr lang="en-AU" sz="1600" dirty="0">
                  <a:latin typeface="+mn-lt"/>
                </a:rPr>
                <a:t>Language review</a:t>
              </a:r>
            </a:p>
          </p:txBody>
        </p:sp>
        <p:pic>
          <p:nvPicPr>
            <p:cNvPr id="37" name="Picture 36" descr="An icon that is half a speech bubble, and half a globe image. Arrows curve around the image in a circular direction.">
              <a:extLst>
                <a:ext uri="{FF2B5EF4-FFF2-40B4-BE49-F238E27FC236}">
                  <a16:creationId xmlns:a16="http://schemas.microsoft.com/office/drawing/2014/main" id="{D2C79AFE-2D88-C54C-4AF9-76D6563FE19D}"/>
                </a:ext>
              </a:extLst>
            </p:cNvPr>
            <p:cNvPicPr>
              <a:picLocks noChangeAspect="1"/>
            </p:cNvPicPr>
            <p:nvPr/>
          </p:nvPicPr>
          <p:blipFill>
            <a:blip r:embed="rId14"/>
            <a:stretch>
              <a:fillRect/>
            </a:stretch>
          </p:blipFill>
          <p:spPr>
            <a:xfrm>
              <a:off x="3037487" y="5248215"/>
              <a:ext cx="533400" cy="523875"/>
            </a:xfrm>
            <a:prstGeom prst="rect">
              <a:avLst/>
            </a:prstGeom>
          </p:spPr>
        </p:pic>
      </p:grpSp>
      <p:sp>
        <p:nvSpPr>
          <p:cNvPr id="51" name="Slide Number Placeholder 50">
            <a:extLst>
              <a:ext uri="{FF2B5EF4-FFF2-40B4-BE49-F238E27FC236}">
                <a16:creationId xmlns:a16="http://schemas.microsoft.com/office/drawing/2014/main" id="{2EFAE777-E9B1-B678-44E3-D5267D9260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17514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5D6F9E-3CE6-456B-012C-61DDC7294DAC}"/>
              </a:ext>
            </a:extLst>
          </p:cNvPr>
          <p:cNvSpPr>
            <a:spLocks noGrp="1"/>
          </p:cNvSpPr>
          <p:nvPr>
            <p:ph type="title"/>
          </p:nvPr>
        </p:nvSpPr>
        <p:spPr/>
        <p:txBody>
          <a:bodyPr/>
          <a:lstStyle/>
          <a:p>
            <a:r>
              <a:rPr lang="en-AU" dirty="0"/>
              <a:t>Learning map – Arabic</a:t>
            </a:r>
          </a:p>
        </p:txBody>
      </p:sp>
      <p:sp>
        <p:nvSpPr>
          <p:cNvPr id="9" name="Text Placeholder 8">
            <a:extLst>
              <a:ext uri="{FF2B5EF4-FFF2-40B4-BE49-F238E27FC236}">
                <a16:creationId xmlns:a16="http://schemas.microsoft.com/office/drawing/2014/main" id="{6094F9E8-B4EF-44B1-F2E3-807D9961FD80}"/>
              </a:ext>
            </a:extLst>
          </p:cNvPr>
          <p:cNvSpPr>
            <a:spLocks noGrp="1"/>
          </p:cNvSpPr>
          <p:nvPr>
            <p:ph type="body" sz="quarter" idx="18"/>
          </p:nvPr>
        </p:nvSpPr>
        <p:spPr/>
        <p:txBody>
          <a:bodyPr/>
          <a:lstStyle/>
          <a:p>
            <a:r>
              <a:rPr lang="en-AU"/>
              <a:t>Stage 2</a:t>
            </a:r>
            <a:endParaRPr lang="en-AU" dirty="0"/>
          </a:p>
        </p:txBody>
      </p:sp>
      <p:pic>
        <p:nvPicPr>
          <p:cNvPr id="10" name="Picture 9">
            <a:extLst>
              <a:ext uri="{FF2B5EF4-FFF2-40B4-BE49-F238E27FC236}">
                <a16:creationId xmlns:a16="http://schemas.microsoft.com/office/drawing/2014/main" id="{9C7FAE72-B294-DF53-E7F6-8163374AFD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3" name="Group 42" descr="1. Pets">
            <a:extLst>
              <a:ext uri="{FF2B5EF4-FFF2-40B4-BE49-F238E27FC236}">
                <a16:creationId xmlns:a16="http://schemas.microsoft.com/office/drawing/2014/main" id="{816BC343-4EB3-4E2D-9D90-A92E1B1FEB69}"/>
              </a:ext>
            </a:extLst>
          </p:cNvPr>
          <p:cNvGrpSpPr/>
          <p:nvPr/>
        </p:nvGrpSpPr>
        <p:grpSpPr>
          <a:xfrm>
            <a:off x="1491208" y="1202905"/>
            <a:ext cx="1460294" cy="2239577"/>
            <a:chOff x="1491208" y="1202905"/>
            <a:chExt cx="1460294" cy="2239577"/>
          </a:xfrm>
        </p:grpSpPr>
        <p:sp>
          <p:nvSpPr>
            <p:cNvPr id="12" name="Text Placeholder 3" descr="1. Il cibo.">
              <a:extLst>
                <a:ext uri="{FF2B5EF4-FFF2-40B4-BE49-F238E27FC236}">
                  <a16:creationId xmlns:a16="http://schemas.microsoft.com/office/drawing/2014/main" id="{58A0CBAB-EE69-6557-C569-89FC4EE67FB0}"/>
                </a:ext>
              </a:extLst>
            </p:cNvPr>
            <p:cNvSpPr txBox="1">
              <a:spLocks/>
            </p:cNvSpPr>
            <p:nvPr/>
          </p:nvSpPr>
          <p:spPr>
            <a:xfrm>
              <a:off x="1491208" y="1202905"/>
              <a:ext cx="146029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ar-SA" sz="1600" b="0" i="1" dirty="0">
                  <a:solidFill>
                    <a:srgbClr val="374151"/>
                  </a:solidFill>
                  <a:effectLst/>
                  <a:latin typeface="+mn-lt"/>
                  <a:cs typeface="Arial" panose="020B0604020202020204" pitchFamily="34" charset="0"/>
                </a:rPr>
                <a:t>الحيوانات الاليفة</a:t>
              </a:r>
              <a:r>
                <a:rPr lang="en-AU" sz="1600" b="0" i="1" dirty="0">
                  <a:solidFill>
                    <a:srgbClr val="374151"/>
                  </a:solidFill>
                  <a:effectLst/>
                  <a:latin typeface="+mn-lt"/>
                  <a:cs typeface="Arial" panose="020B0604020202020204" pitchFamily="34" charset="0"/>
                </a:rPr>
                <a:t> :</a:t>
              </a:r>
              <a:r>
                <a:rPr lang="ar-LB" sz="1600" b="0" i="1" dirty="0">
                  <a:solidFill>
                    <a:srgbClr val="374151"/>
                  </a:solidFill>
                  <a:effectLst/>
                  <a:latin typeface="+mn-lt"/>
                  <a:cs typeface="Arial" panose="020B0604020202020204" pitchFamily="34" charset="0"/>
                </a:rPr>
                <a:t>١</a:t>
              </a:r>
              <a:endParaRPr lang="en-AU" sz="1600" b="1" i="1" dirty="0">
                <a:latin typeface="+mn-lt"/>
                <a:cs typeface="Arial" panose="020B0604020202020204" pitchFamily="34" charset="0"/>
              </a:endParaRPr>
            </a:p>
            <a:p>
              <a:pPr marL="342900" indent="-342900">
                <a:buFont typeface="+mj-lt"/>
                <a:buAutoNum type="arabicPeriod"/>
              </a:pPr>
              <a:endParaRPr lang="en-AU" sz="1600" i="1" dirty="0">
                <a:latin typeface="+mn-lt"/>
              </a:endParaRPr>
            </a:p>
          </p:txBody>
        </p:sp>
        <p:pic>
          <p:nvPicPr>
            <p:cNvPr id="13" name="Picture 12">
              <a:extLst>
                <a:ext uri="{FF2B5EF4-FFF2-40B4-BE49-F238E27FC236}">
                  <a16:creationId xmlns:a16="http://schemas.microsoft.com/office/drawing/2014/main" id="{B2D221FF-4278-66E9-00BD-DCC5448278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0951" y="1986320"/>
              <a:ext cx="660809" cy="653925"/>
            </a:xfrm>
            <a:prstGeom prst="rect">
              <a:avLst/>
            </a:prstGeom>
          </p:spPr>
        </p:pic>
        <p:sp>
          <p:nvSpPr>
            <p:cNvPr id="38" name="Freeform 3">
              <a:extLst>
                <a:ext uri="{FF2B5EF4-FFF2-40B4-BE49-F238E27FC236}">
                  <a16:creationId xmlns:a16="http://schemas.microsoft.com/office/drawing/2014/main" id="{C175F7BC-3B8C-7D4B-B044-7063C272F6C8}"/>
                </a:ext>
              </a:extLst>
            </p:cNvPr>
            <p:cNvSpPr/>
            <p:nvPr/>
          </p:nvSpPr>
          <p:spPr>
            <a:xfrm>
              <a:off x="1890951" y="2777426"/>
              <a:ext cx="660809" cy="665056"/>
            </a:xfrm>
            <a:custGeom>
              <a:avLst/>
              <a:gdLst/>
              <a:ahLst/>
              <a:cxnLst/>
              <a:rect l="l" t="t" r="r" b="b"/>
              <a:pathLst>
                <a:path w="3431489" h="3024000">
                  <a:moveTo>
                    <a:pt x="0" y="0"/>
                  </a:moveTo>
                  <a:lnTo>
                    <a:pt x="3431489" y="0"/>
                  </a:lnTo>
                  <a:lnTo>
                    <a:pt x="3431489"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grpSp>
      <p:grpSp>
        <p:nvGrpSpPr>
          <p:cNvPr id="44" name="Group 43" descr="2. Describing pets">
            <a:extLst>
              <a:ext uri="{FF2B5EF4-FFF2-40B4-BE49-F238E27FC236}">
                <a16:creationId xmlns:a16="http://schemas.microsoft.com/office/drawing/2014/main" id="{B61BD631-4E77-2B76-C8A8-42997BA8608F}"/>
              </a:ext>
            </a:extLst>
          </p:cNvPr>
          <p:cNvGrpSpPr/>
          <p:nvPr/>
        </p:nvGrpSpPr>
        <p:grpSpPr>
          <a:xfrm>
            <a:off x="3442592" y="1191690"/>
            <a:ext cx="2053896" cy="2347984"/>
            <a:chOff x="3708020" y="1191690"/>
            <a:chExt cx="2053896" cy="2347984"/>
          </a:xfrm>
        </p:grpSpPr>
        <p:sp>
          <p:nvSpPr>
            <p:cNvPr id="15" name="Text Placeholder 3" descr="2. Le domande.&#10;">
              <a:extLst>
                <a:ext uri="{FF2B5EF4-FFF2-40B4-BE49-F238E27FC236}">
                  <a16:creationId xmlns:a16="http://schemas.microsoft.com/office/drawing/2014/main" id="{75C7B19B-B4B3-8406-AAD8-30DD148EB712}"/>
                </a:ext>
              </a:extLst>
            </p:cNvPr>
            <p:cNvSpPr txBox="1">
              <a:spLocks/>
            </p:cNvSpPr>
            <p:nvPr/>
          </p:nvSpPr>
          <p:spPr>
            <a:xfrm>
              <a:off x="3708020" y="1191690"/>
              <a:ext cx="2053896"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ar-AE" sz="1600" i="1" dirty="0">
                  <a:latin typeface="+mn-lt"/>
                </a:rPr>
                <a:t>٢:</a:t>
              </a:r>
              <a:r>
                <a:rPr lang="ar-LB" sz="1600" i="1" dirty="0">
                  <a:latin typeface="+mn-lt"/>
                </a:rPr>
                <a:t> </a:t>
              </a:r>
              <a:r>
                <a:rPr lang="ar-AE" sz="1600" i="1" dirty="0">
                  <a:latin typeface="+mn-lt"/>
                </a:rPr>
                <a:t>وصف الحيوانات الاليفة</a:t>
              </a:r>
            </a:p>
          </p:txBody>
        </p:sp>
        <p:pic>
          <p:nvPicPr>
            <p:cNvPr id="16" name="Picture 15">
              <a:extLst>
                <a:ext uri="{FF2B5EF4-FFF2-40B4-BE49-F238E27FC236}">
                  <a16:creationId xmlns:a16="http://schemas.microsoft.com/office/drawing/2014/main" id="{4302FBAE-811A-B5ED-4FA9-1BDBAC9ABC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3764" y="1986320"/>
              <a:ext cx="660809" cy="653925"/>
            </a:xfrm>
            <a:prstGeom prst="rect">
              <a:avLst/>
            </a:prstGeom>
          </p:spPr>
        </p:pic>
        <p:sp>
          <p:nvSpPr>
            <p:cNvPr id="39" name="Freeform 2">
              <a:extLst>
                <a:ext uri="{FF2B5EF4-FFF2-40B4-BE49-F238E27FC236}">
                  <a16:creationId xmlns:a16="http://schemas.microsoft.com/office/drawing/2014/main" id="{C925B8C9-778A-A3D8-0BA0-82259019DD3B}"/>
                </a:ext>
              </a:extLst>
            </p:cNvPr>
            <p:cNvSpPr/>
            <p:nvPr/>
          </p:nvSpPr>
          <p:spPr>
            <a:xfrm>
              <a:off x="4334069" y="2726700"/>
              <a:ext cx="660199" cy="812974"/>
            </a:xfrm>
            <a:custGeom>
              <a:avLst/>
              <a:gdLst/>
              <a:ahLst/>
              <a:cxnLst/>
              <a:rect l="l" t="t" r="r" b="b"/>
              <a:pathLst>
                <a:path w="2611980" h="3024000">
                  <a:moveTo>
                    <a:pt x="0" y="0"/>
                  </a:moveTo>
                  <a:lnTo>
                    <a:pt x="2611980" y="0"/>
                  </a:lnTo>
                  <a:lnTo>
                    <a:pt x="2611980" y="3024000"/>
                  </a:lnTo>
                  <a:lnTo>
                    <a:pt x="0" y="3024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grpSp>
      <p:grpSp>
        <p:nvGrpSpPr>
          <p:cNvPr id="45" name="Group 44" descr="3. 'My lost dog' story">
            <a:extLst>
              <a:ext uri="{FF2B5EF4-FFF2-40B4-BE49-F238E27FC236}">
                <a16:creationId xmlns:a16="http://schemas.microsoft.com/office/drawing/2014/main" id="{36493E6C-3679-429E-8E3B-3ADF43A11F50}"/>
              </a:ext>
            </a:extLst>
          </p:cNvPr>
          <p:cNvGrpSpPr/>
          <p:nvPr/>
        </p:nvGrpSpPr>
        <p:grpSpPr>
          <a:xfrm>
            <a:off x="6226777" y="1198300"/>
            <a:ext cx="1220773" cy="2484753"/>
            <a:chOff x="6570205" y="1198300"/>
            <a:chExt cx="1220773" cy="2484753"/>
          </a:xfrm>
        </p:grpSpPr>
        <p:sp>
          <p:nvSpPr>
            <p:cNvPr id="18" name="Text Placeholder 3" descr="3. Il menu.">
              <a:extLst>
                <a:ext uri="{FF2B5EF4-FFF2-40B4-BE49-F238E27FC236}">
                  <a16:creationId xmlns:a16="http://schemas.microsoft.com/office/drawing/2014/main" id="{321E216E-6E24-E7D9-723B-B76F7F84C1B1}"/>
                </a:ext>
              </a:extLst>
            </p:cNvPr>
            <p:cNvSpPr txBox="1">
              <a:spLocks/>
            </p:cNvSpPr>
            <p:nvPr/>
          </p:nvSpPr>
          <p:spPr>
            <a:xfrm>
              <a:off x="6570205" y="1198300"/>
              <a:ext cx="1220773"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ar-AE" sz="1600" i="1" dirty="0">
                  <a:latin typeface="+mn-lt"/>
                </a:rPr>
                <a:t>٣:</a:t>
              </a:r>
              <a:r>
                <a:rPr lang="ar-LB" sz="1600" i="1" dirty="0">
                  <a:latin typeface="+mn-lt"/>
                </a:rPr>
                <a:t> </a:t>
              </a:r>
              <a:r>
                <a:rPr lang="ar-AE" sz="1600" i="1" dirty="0">
                  <a:latin typeface="+mn-lt"/>
                </a:rPr>
                <a:t>كلبي المفقود</a:t>
              </a:r>
            </a:p>
          </p:txBody>
        </p:sp>
        <p:pic>
          <p:nvPicPr>
            <p:cNvPr id="19" name="Picture 18">
              <a:extLst>
                <a:ext uri="{FF2B5EF4-FFF2-40B4-BE49-F238E27FC236}">
                  <a16:creationId xmlns:a16="http://schemas.microsoft.com/office/drawing/2014/main" id="{B8AEA4DB-DCAF-A032-75C3-E9919CA05D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0188" y="1990757"/>
              <a:ext cx="660809" cy="653925"/>
            </a:xfrm>
            <a:prstGeom prst="rect">
              <a:avLst/>
            </a:prstGeom>
          </p:spPr>
        </p:pic>
        <p:sp>
          <p:nvSpPr>
            <p:cNvPr id="40" name="Freeform 4">
              <a:extLst>
                <a:ext uri="{FF2B5EF4-FFF2-40B4-BE49-F238E27FC236}">
                  <a16:creationId xmlns:a16="http://schemas.microsoft.com/office/drawing/2014/main" id="{640D5931-521E-B694-C7EC-260ADAD13AE5}"/>
                </a:ext>
              </a:extLst>
            </p:cNvPr>
            <p:cNvSpPr/>
            <p:nvPr/>
          </p:nvSpPr>
          <p:spPr>
            <a:xfrm>
              <a:off x="6624352" y="2720030"/>
              <a:ext cx="1112480" cy="963023"/>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grpSp>
      <p:grpSp>
        <p:nvGrpSpPr>
          <p:cNvPr id="46" name="Group 45" descr="4. Make a poster">
            <a:extLst>
              <a:ext uri="{FF2B5EF4-FFF2-40B4-BE49-F238E27FC236}">
                <a16:creationId xmlns:a16="http://schemas.microsoft.com/office/drawing/2014/main" id="{DB4D4184-0CBF-4BE4-D018-8738381C9FE5}"/>
              </a:ext>
            </a:extLst>
          </p:cNvPr>
          <p:cNvGrpSpPr/>
          <p:nvPr/>
        </p:nvGrpSpPr>
        <p:grpSpPr>
          <a:xfrm>
            <a:off x="8248641" y="1191691"/>
            <a:ext cx="1912669" cy="2253043"/>
            <a:chOff x="8248641" y="1191691"/>
            <a:chExt cx="1912669" cy="2253043"/>
          </a:xfrm>
        </p:grpSpPr>
        <p:sp>
          <p:nvSpPr>
            <p:cNvPr id="21" name="Text Placeholder 3" descr="4. Il chiachierone.">
              <a:extLst>
                <a:ext uri="{FF2B5EF4-FFF2-40B4-BE49-F238E27FC236}">
                  <a16:creationId xmlns:a16="http://schemas.microsoft.com/office/drawing/2014/main" id="{B7803CC6-1E68-37BC-DC9B-7614465DCE0F}"/>
                </a:ext>
              </a:extLst>
            </p:cNvPr>
            <p:cNvSpPr txBox="1">
              <a:spLocks/>
            </p:cNvSpPr>
            <p:nvPr/>
          </p:nvSpPr>
          <p:spPr>
            <a:xfrm>
              <a:off x="8248641" y="1191691"/>
              <a:ext cx="19126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ar-AE" sz="1600" i="1" dirty="0">
                  <a:latin typeface="+mn-lt"/>
                </a:rPr>
                <a:t>٤:</a:t>
              </a:r>
              <a:r>
                <a:rPr lang="ar-LB" sz="1600" i="1" dirty="0">
                  <a:latin typeface="+mn-lt"/>
                </a:rPr>
                <a:t> </a:t>
              </a:r>
              <a:r>
                <a:rPr lang="ar-AE" sz="1600" i="1" dirty="0">
                  <a:latin typeface="+mn-lt"/>
                </a:rPr>
                <a:t>إنشاء ملصق</a:t>
              </a:r>
            </a:p>
          </p:txBody>
        </p:sp>
        <p:pic>
          <p:nvPicPr>
            <p:cNvPr id="22" name="Picture 21">
              <a:extLst>
                <a:ext uri="{FF2B5EF4-FFF2-40B4-BE49-F238E27FC236}">
                  <a16:creationId xmlns:a16="http://schemas.microsoft.com/office/drawing/2014/main" id="{8C2E203A-B5D2-97B1-9396-A9F3CB9D63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74571" y="1990757"/>
              <a:ext cx="660809" cy="653925"/>
            </a:xfrm>
            <a:prstGeom prst="rect">
              <a:avLst/>
            </a:prstGeom>
          </p:spPr>
        </p:pic>
        <p:sp>
          <p:nvSpPr>
            <p:cNvPr id="41" name="Freeform 5">
              <a:extLst>
                <a:ext uri="{FF2B5EF4-FFF2-40B4-BE49-F238E27FC236}">
                  <a16:creationId xmlns:a16="http://schemas.microsoft.com/office/drawing/2014/main" id="{9CF0E7E0-5900-FBC8-FF4B-0A3B4121F2FF}"/>
                </a:ext>
              </a:extLst>
            </p:cNvPr>
            <p:cNvSpPr/>
            <p:nvPr/>
          </p:nvSpPr>
          <p:spPr>
            <a:xfrm>
              <a:off x="8844495" y="2693976"/>
              <a:ext cx="720960" cy="750758"/>
            </a:xfrm>
            <a:custGeom>
              <a:avLst/>
              <a:gdLst/>
              <a:ahLst/>
              <a:cxnLst/>
              <a:rect l="l" t="t" r="r" b="b"/>
              <a:pathLst>
                <a:path w="2465206" h="2147811">
                  <a:moveTo>
                    <a:pt x="0" y="0"/>
                  </a:moveTo>
                  <a:lnTo>
                    <a:pt x="2465206" y="0"/>
                  </a:lnTo>
                  <a:lnTo>
                    <a:pt x="2465206" y="2147811"/>
                  </a:lnTo>
                  <a:lnTo>
                    <a:pt x="0" y="2147811"/>
                  </a:lnTo>
                  <a:lnTo>
                    <a:pt x="0" y="0"/>
                  </a:lnTo>
                  <a:close/>
                </a:path>
              </a:pathLst>
            </a:custGeom>
            <a:blipFill>
              <a:blip r:embed="rId10"/>
              <a:stretch>
                <a:fillRect/>
              </a:stretch>
            </a:blipFill>
          </p:spPr>
          <p:txBody>
            <a:bodyPr/>
            <a:lstStyle/>
            <a:p>
              <a:endParaRPr lang="en-AU"/>
            </a:p>
          </p:txBody>
        </p:sp>
      </p:grpSp>
      <p:grpSp>
        <p:nvGrpSpPr>
          <p:cNvPr id="47" name="Group 46" descr="5. Assessment criteria and practice task">
            <a:extLst>
              <a:ext uri="{FF2B5EF4-FFF2-40B4-BE49-F238E27FC236}">
                <a16:creationId xmlns:a16="http://schemas.microsoft.com/office/drawing/2014/main" id="{87049528-8A03-6EBC-475A-9161634C18F1}"/>
              </a:ext>
            </a:extLst>
          </p:cNvPr>
          <p:cNvGrpSpPr/>
          <p:nvPr/>
        </p:nvGrpSpPr>
        <p:grpSpPr>
          <a:xfrm>
            <a:off x="7079681" y="3568876"/>
            <a:ext cx="4824818" cy="848972"/>
            <a:chOff x="7079681" y="3568876"/>
            <a:chExt cx="4824818" cy="848972"/>
          </a:xfrm>
        </p:grpSpPr>
        <p:sp>
          <p:nvSpPr>
            <p:cNvPr id="24" name="Text Placeholder 3" descr="5.I criteri di successo.">
              <a:extLst>
                <a:ext uri="{FF2B5EF4-FFF2-40B4-BE49-F238E27FC236}">
                  <a16:creationId xmlns:a16="http://schemas.microsoft.com/office/drawing/2014/main" id="{1E62A4DB-7D64-DF68-D657-3B4E2A76A564}"/>
                </a:ext>
              </a:extLst>
            </p:cNvPr>
            <p:cNvSpPr txBox="1">
              <a:spLocks/>
            </p:cNvSpPr>
            <p:nvPr/>
          </p:nvSpPr>
          <p:spPr>
            <a:xfrm>
              <a:off x="7079681" y="3694965"/>
              <a:ext cx="3108300" cy="72288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ar-AE" sz="1600" i="1" dirty="0">
                  <a:latin typeface="+mn-lt"/>
                </a:rPr>
                <a:t>٥ :</a:t>
              </a:r>
              <a:r>
                <a:rPr lang="ar-LB" sz="1600" i="1" dirty="0">
                  <a:latin typeface="+mn-lt"/>
                </a:rPr>
                <a:t> </a:t>
              </a:r>
              <a:r>
                <a:rPr lang="ar-AE" sz="1600" i="1" dirty="0">
                  <a:latin typeface="+mn-lt"/>
                </a:rPr>
                <a:t>ممارسة الاختبار النهائي ومعايير النجاح</a:t>
              </a:r>
              <a:endParaRPr lang="ar-AE" sz="1600" dirty="0">
                <a:latin typeface="+mn-lt"/>
              </a:endParaRPr>
            </a:p>
          </p:txBody>
        </p:sp>
        <p:pic>
          <p:nvPicPr>
            <p:cNvPr id="25" name="Picture 24">
              <a:extLst>
                <a:ext uri="{FF2B5EF4-FFF2-40B4-BE49-F238E27FC236}">
                  <a16:creationId xmlns:a16="http://schemas.microsoft.com/office/drawing/2014/main" id="{4EC6F1B6-CAF2-CE65-8A26-8E95A7CF67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1311" y="3568876"/>
              <a:ext cx="660199" cy="653924"/>
            </a:xfrm>
            <a:prstGeom prst="rect">
              <a:avLst/>
            </a:prstGeom>
          </p:spPr>
        </p:pic>
        <p:pic>
          <p:nvPicPr>
            <p:cNvPr id="42" name="Picture 10" descr="Free vector graphics of Chat">
              <a:extLst>
                <a:ext uri="{FF2B5EF4-FFF2-40B4-BE49-F238E27FC236}">
                  <a16:creationId xmlns:a16="http://schemas.microsoft.com/office/drawing/2014/main" id="{EDE63C83-B844-71EB-5C80-6715E9AE13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0141" y="3604748"/>
              <a:ext cx="904358" cy="582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descr="6. Task">
            <a:extLst>
              <a:ext uri="{FF2B5EF4-FFF2-40B4-BE49-F238E27FC236}">
                <a16:creationId xmlns:a16="http://schemas.microsoft.com/office/drawing/2014/main" id="{2457C12C-CD81-CAC3-F98A-16D8D3760C63}"/>
              </a:ext>
            </a:extLst>
          </p:cNvPr>
          <p:cNvGrpSpPr/>
          <p:nvPr/>
        </p:nvGrpSpPr>
        <p:grpSpPr>
          <a:xfrm>
            <a:off x="7470323" y="4513558"/>
            <a:ext cx="2290404" cy="1730435"/>
            <a:chOff x="7470323" y="4513558"/>
            <a:chExt cx="2290404" cy="1730435"/>
          </a:xfrm>
        </p:grpSpPr>
        <p:sp>
          <p:nvSpPr>
            <p:cNvPr id="27" name="Text Placeholder 3">
              <a:extLst>
                <a:ext uri="{FF2B5EF4-FFF2-40B4-BE49-F238E27FC236}">
                  <a16:creationId xmlns:a16="http://schemas.microsoft.com/office/drawing/2014/main" id="{2227F06C-5F90-98F2-8706-A7E608C88A3D}"/>
                </a:ext>
              </a:extLst>
            </p:cNvPr>
            <p:cNvSpPr txBox="1">
              <a:spLocks/>
            </p:cNvSpPr>
            <p:nvPr/>
          </p:nvSpPr>
          <p:spPr>
            <a:xfrm>
              <a:off x="7470323" y="5772090"/>
              <a:ext cx="229040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52450"/>
              <a:r>
                <a:rPr lang="ar-AE" sz="1600" i="1" dirty="0">
                  <a:latin typeface="+mn-lt"/>
                </a:rPr>
                <a:t>٦:</a:t>
              </a:r>
              <a:r>
                <a:rPr lang="ar-LB" sz="1600" i="1" dirty="0">
                  <a:latin typeface="+mn-lt"/>
                </a:rPr>
                <a:t> </a:t>
              </a:r>
              <a:r>
                <a:rPr lang="ar-AE" sz="1600" i="1" dirty="0">
                  <a:latin typeface="+mn-lt"/>
                </a:rPr>
                <a:t>الاختبار النهائي</a:t>
              </a:r>
            </a:p>
          </p:txBody>
        </p:sp>
        <p:pic>
          <p:nvPicPr>
            <p:cNvPr id="28" name="Picture 27">
              <a:extLst>
                <a:ext uri="{FF2B5EF4-FFF2-40B4-BE49-F238E27FC236}">
                  <a16:creationId xmlns:a16="http://schemas.microsoft.com/office/drawing/2014/main" id="{3837D4DE-7D6E-4D2E-8C7B-08682D602C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11075" y="4513558"/>
              <a:ext cx="608900" cy="653925"/>
            </a:xfrm>
            <a:prstGeom prst="rect">
              <a:avLst/>
            </a:prstGeom>
          </p:spPr>
        </p:pic>
        <p:pic>
          <p:nvPicPr>
            <p:cNvPr id="29" name="Picture 28" descr="Two people engaged in a communication task, with another person filming the interaction.">
              <a:extLst>
                <a:ext uri="{FF2B5EF4-FFF2-40B4-BE49-F238E27FC236}">
                  <a16:creationId xmlns:a16="http://schemas.microsoft.com/office/drawing/2014/main" id="{3A7E028E-9CD5-B883-7BA4-3D804BC10FE2}"/>
                </a:ext>
              </a:extLst>
            </p:cNvPr>
            <p:cNvPicPr>
              <a:picLocks noChangeAspect="1"/>
            </p:cNvPicPr>
            <p:nvPr/>
          </p:nvPicPr>
          <p:blipFill>
            <a:blip r:embed="rId12"/>
            <a:stretch>
              <a:fillRect/>
            </a:stretch>
          </p:blipFill>
          <p:spPr>
            <a:xfrm>
              <a:off x="8112941" y="5179395"/>
              <a:ext cx="1005168" cy="657225"/>
            </a:xfrm>
            <a:prstGeom prst="rect">
              <a:avLst/>
            </a:prstGeom>
          </p:spPr>
        </p:pic>
      </p:grpSp>
      <p:grpSp>
        <p:nvGrpSpPr>
          <p:cNvPr id="49" name="Group 48" descr="7. Feedback and goal setting">
            <a:extLst>
              <a:ext uri="{FF2B5EF4-FFF2-40B4-BE49-F238E27FC236}">
                <a16:creationId xmlns:a16="http://schemas.microsoft.com/office/drawing/2014/main" id="{C7C65C3F-26CE-D634-FA04-B7E86BEA88EE}"/>
              </a:ext>
            </a:extLst>
          </p:cNvPr>
          <p:cNvGrpSpPr/>
          <p:nvPr/>
        </p:nvGrpSpPr>
        <p:grpSpPr>
          <a:xfrm>
            <a:off x="4771262" y="4513800"/>
            <a:ext cx="2290404" cy="1730193"/>
            <a:chOff x="4628399" y="4513800"/>
            <a:chExt cx="2290404" cy="1730193"/>
          </a:xfrm>
        </p:grpSpPr>
        <p:pic>
          <p:nvPicPr>
            <p:cNvPr id="31" name="Picture 30">
              <a:extLst>
                <a:ext uri="{FF2B5EF4-FFF2-40B4-BE49-F238E27FC236}">
                  <a16:creationId xmlns:a16="http://schemas.microsoft.com/office/drawing/2014/main" id="{699D0042-69A8-C112-0D8E-2D3328128B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08348" y="4513800"/>
              <a:ext cx="608900" cy="653925"/>
            </a:xfrm>
            <a:prstGeom prst="rect">
              <a:avLst/>
            </a:prstGeom>
          </p:spPr>
        </p:pic>
        <p:sp>
          <p:nvSpPr>
            <p:cNvPr id="32" name="Text Placeholder 3">
              <a:extLst>
                <a:ext uri="{FF2B5EF4-FFF2-40B4-BE49-F238E27FC236}">
                  <a16:creationId xmlns:a16="http://schemas.microsoft.com/office/drawing/2014/main" id="{D793997F-2145-5C30-CB8F-B0187106EF55}"/>
                </a:ext>
              </a:extLst>
            </p:cNvPr>
            <p:cNvSpPr txBox="1">
              <a:spLocks/>
            </p:cNvSpPr>
            <p:nvPr/>
          </p:nvSpPr>
          <p:spPr>
            <a:xfrm>
              <a:off x="4628399" y="5775558"/>
              <a:ext cx="2290404" cy="468435"/>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9050"/>
              <a:r>
                <a:rPr lang="ar-AE" sz="1600" i="1" dirty="0">
                  <a:latin typeface="+mn-lt"/>
                </a:rPr>
                <a:t>٧:</a:t>
              </a:r>
              <a:r>
                <a:rPr lang="ar-LB" sz="1600" i="1" dirty="0">
                  <a:latin typeface="+mn-lt"/>
                </a:rPr>
                <a:t> </a:t>
              </a:r>
              <a:r>
                <a:rPr lang="ar-AE" sz="1600" i="1" dirty="0">
                  <a:latin typeface="+mn-lt"/>
                </a:rPr>
                <a:t>الملاحظات واهداف التعلم</a:t>
              </a:r>
            </a:p>
          </p:txBody>
        </p:sp>
        <p:pic>
          <p:nvPicPr>
            <p:cNvPr id="33" name="Picture 32" descr="Checklist with a target">
              <a:extLst>
                <a:ext uri="{FF2B5EF4-FFF2-40B4-BE49-F238E27FC236}">
                  <a16:creationId xmlns:a16="http://schemas.microsoft.com/office/drawing/2014/main" id="{0F3CAE08-D91A-8758-13C2-2619BE7BAFF2}"/>
                </a:ext>
              </a:extLst>
            </p:cNvPr>
            <p:cNvPicPr>
              <a:picLocks noChangeAspect="1"/>
            </p:cNvPicPr>
            <p:nvPr/>
          </p:nvPicPr>
          <p:blipFill>
            <a:blip r:embed="rId13"/>
            <a:stretch>
              <a:fillRect/>
            </a:stretch>
          </p:blipFill>
          <p:spPr>
            <a:xfrm>
              <a:off x="5412761" y="5248215"/>
              <a:ext cx="600075" cy="514350"/>
            </a:xfrm>
            <a:prstGeom prst="rect">
              <a:avLst/>
            </a:prstGeom>
          </p:spPr>
        </p:pic>
      </p:grpSp>
      <p:grpSp>
        <p:nvGrpSpPr>
          <p:cNvPr id="50" name="Group 49" descr="8. Language review">
            <a:extLst>
              <a:ext uri="{FF2B5EF4-FFF2-40B4-BE49-F238E27FC236}">
                <a16:creationId xmlns:a16="http://schemas.microsoft.com/office/drawing/2014/main" id="{A277E0E8-6BD1-BF66-C6E9-1B61CCBCDEE0}"/>
              </a:ext>
            </a:extLst>
          </p:cNvPr>
          <p:cNvGrpSpPr/>
          <p:nvPr/>
        </p:nvGrpSpPr>
        <p:grpSpPr>
          <a:xfrm>
            <a:off x="2292994" y="4513558"/>
            <a:ext cx="1878718" cy="1653683"/>
            <a:chOff x="2292994" y="4513558"/>
            <a:chExt cx="1878718" cy="1653683"/>
          </a:xfrm>
        </p:grpSpPr>
        <p:pic>
          <p:nvPicPr>
            <p:cNvPr id="35" name="Picture 34">
              <a:extLst>
                <a:ext uri="{FF2B5EF4-FFF2-40B4-BE49-F238E27FC236}">
                  <a16:creationId xmlns:a16="http://schemas.microsoft.com/office/drawing/2014/main" id="{89C05000-46AF-EE6A-BD90-69C705E0F2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99737" y="4513558"/>
              <a:ext cx="608900" cy="653925"/>
            </a:xfrm>
            <a:prstGeom prst="rect">
              <a:avLst/>
            </a:prstGeom>
          </p:spPr>
        </p:pic>
        <p:sp>
          <p:nvSpPr>
            <p:cNvPr id="36" name="Text Placeholder 3">
              <a:extLst>
                <a:ext uri="{FF2B5EF4-FFF2-40B4-BE49-F238E27FC236}">
                  <a16:creationId xmlns:a16="http://schemas.microsoft.com/office/drawing/2014/main" id="{C34EE7A4-860A-27B4-779A-4C9CDD693C4C}"/>
                </a:ext>
              </a:extLst>
            </p:cNvPr>
            <p:cNvSpPr txBox="1">
              <a:spLocks/>
            </p:cNvSpPr>
            <p:nvPr/>
          </p:nvSpPr>
          <p:spPr>
            <a:xfrm>
              <a:off x="2292994" y="5753493"/>
              <a:ext cx="1878718" cy="413748"/>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04775" algn="ctr"/>
              <a:r>
                <a:rPr lang="ar-AE" sz="1600" i="1" dirty="0">
                  <a:latin typeface="+mn-lt"/>
                </a:rPr>
                <a:t>٨:</a:t>
              </a:r>
              <a:r>
                <a:rPr lang="ar-LB" sz="1600" i="1" dirty="0">
                  <a:latin typeface="+mn-lt"/>
                </a:rPr>
                <a:t> </a:t>
              </a:r>
              <a:r>
                <a:rPr lang="ar-AE" sz="1600" i="1" dirty="0">
                  <a:latin typeface="+mn-lt"/>
                </a:rPr>
                <a:t>مراجعة</a:t>
              </a:r>
            </a:p>
          </p:txBody>
        </p:sp>
        <p:pic>
          <p:nvPicPr>
            <p:cNvPr id="37" name="Picture 36" descr="An icon that is half a speech bubble, and half a globe image. Arrows curve around the image in a circular direction.">
              <a:extLst>
                <a:ext uri="{FF2B5EF4-FFF2-40B4-BE49-F238E27FC236}">
                  <a16:creationId xmlns:a16="http://schemas.microsoft.com/office/drawing/2014/main" id="{D2C79AFE-2D88-C54C-4AF9-76D6563FE19D}"/>
                </a:ext>
              </a:extLst>
            </p:cNvPr>
            <p:cNvPicPr>
              <a:picLocks noChangeAspect="1"/>
            </p:cNvPicPr>
            <p:nvPr/>
          </p:nvPicPr>
          <p:blipFill>
            <a:blip r:embed="rId14"/>
            <a:stretch>
              <a:fillRect/>
            </a:stretch>
          </p:blipFill>
          <p:spPr>
            <a:xfrm>
              <a:off x="3037487" y="5248215"/>
              <a:ext cx="533400" cy="523875"/>
            </a:xfrm>
            <a:prstGeom prst="rect">
              <a:avLst/>
            </a:prstGeom>
          </p:spPr>
        </p:pic>
      </p:grpSp>
      <p:sp>
        <p:nvSpPr>
          <p:cNvPr id="2" name="Slide Number Placeholder 1">
            <a:extLst>
              <a:ext uri="{FF2B5EF4-FFF2-40B4-BE49-F238E27FC236}">
                <a16:creationId xmlns:a16="http://schemas.microsoft.com/office/drawing/2014/main" id="{63120D2D-EC80-8315-3CD3-259758BA5E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8299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1403</TotalTime>
  <Words>410</Words>
  <Application>Microsoft Office PowerPoint</Application>
  <PresentationFormat>Widescreen</PresentationFormat>
  <Paragraphs>36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Times New Roman</vt:lpstr>
      <vt:lpstr>Arial</vt:lpstr>
      <vt:lpstr>Public Sans</vt:lpstr>
      <vt:lpstr>Public Sans Light</vt:lpstr>
      <vt:lpstr>Public Sans SemiBold</vt:lpstr>
      <vt:lpstr>NSWG Corporate</vt:lpstr>
      <vt:lpstr>Learning map – My pet is lost!</vt:lpstr>
      <vt:lpstr>Learning map – English</vt:lpstr>
      <vt:lpstr>Learning map – Arabic</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my pet is lost!</dc:title>
  <dc:creator>NSW Department of Education</dc:creator>
  <dcterms:created xsi:type="dcterms:W3CDTF">2023-10-22T22:09:40Z</dcterms:created>
  <dcterms:modified xsi:type="dcterms:W3CDTF">2023-11-01T23:21:26Z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2023-10-30T04:50:56Z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f638f442-c5be-42d4-9cdf-5e5e45484263</vt:lpwstr>
  </property>
  <property fmtid="{D5CDD505-2E9C-101B-9397-08002B2CF9AE}" pid="8" name="MSIP_Label_b603dfd7-d93a-4381-a340-2995d8282205_ContentBits">
    <vt:lpwstr>0</vt:lpwstr>
  </property>
</Properties>
</file>