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50" r:id="rId2"/>
    <p:sldId id="400" r:id="rId3"/>
    <p:sldId id="401" r:id="rId4"/>
    <p:sldId id="278" r:id="rId5"/>
  </p:sldIdLst>
  <p:sldSz cx="12192000" cy="6858000"/>
  <p:notesSz cx="6858000" cy="9144000"/>
  <p:embeddedFontLst>
    <p:embeddedFont>
      <p:font typeface="Public Sans" panose="020B0604020202020204" charset="0"/>
      <p:regular r:id="rId8"/>
      <p:bold r:id="rId9"/>
      <p:italic r:id="rId10"/>
      <p:boldItalic r:id="rId11"/>
    </p:embeddedFont>
    <p:embeddedFont>
      <p:font typeface="Public Sans Light" panose="020B0604020202020204" charset="0"/>
      <p:regular r:id="rId12"/>
      <p:italic r:id="rId13"/>
    </p:embeddedFont>
  </p:embeddedFontLst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3D6"/>
    <a:srgbClr val="00296C"/>
    <a:srgbClr val="EBEBEB"/>
    <a:srgbClr val="146CFD"/>
    <a:srgbClr val="0070C0"/>
    <a:srgbClr val="CBEDFD"/>
    <a:srgbClr val="002664"/>
    <a:srgbClr val="0046B8"/>
    <a:srgbClr val="FFFFFF"/>
    <a:srgbClr val="F6AC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A111915-BE36-4E01-A7E5-04B1672EAD3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1743" autoAdjust="0"/>
  </p:normalViewPr>
  <p:slideViewPr>
    <p:cSldViewPr snapToGrid="0">
      <p:cViewPr varScale="1">
        <p:scale>
          <a:sx n="61" d="100"/>
          <a:sy n="61" d="100"/>
        </p:scale>
        <p:origin x="243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83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4548" y="10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3F5A19-4E20-4EDB-9EC8-DF02AC748E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>
              <a:latin typeface="Public Sans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B4FC2-E151-470D-9291-01D2A5A6D3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F4B7B-ADA4-42BE-A113-1D67CA67812F}" type="datetimeFigureOut">
              <a:rPr lang="en-AU" smtClean="0">
                <a:latin typeface="Public Sans" pitchFamily="2" charset="0"/>
              </a:rPr>
              <a:t>18/08/2023</a:t>
            </a:fld>
            <a:endParaRPr lang="en-AU">
              <a:latin typeface="Public Sans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7DE46-ED0B-49F3-8199-C129451A46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>
              <a:latin typeface="Public Sans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A6684-5527-4DB9-88B5-C4F66FB5F7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F8501-5769-46EC-B8B9-363B75FA9999}" type="slidenum">
              <a:rPr lang="en-AU" smtClean="0">
                <a:latin typeface="Public Sans" pitchFamily="2" charset="0"/>
              </a:rPr>
              <a:t>‹#›</a:t>
            </a:fld>
            <a:endParaRPr lang="en-AU"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93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EC6F825C-382E-4C1A-82AB-BCE4AFD21ABE}" type="datetimeFigureOut">
              <a:rPr lang="en-AU" smtClean="0"/>
              <a:pPr/>
              <a:t>18/08/2023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Public Sans" pitchFamily="2" charset="0"/>
              </a:defRPr>
            </a:lvl1pPr>
          </a:lstStyle>
          <a:p>
            <a:fld id="{B07158C4-A119-4B78-9DE8-A50001BC31D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10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Public Sans" pitchFamily="2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6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438495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32408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2_Image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7EB2D-0002-4493-AE06-E07C29922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50" y="360000"/>
            <a:ext cx="678225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0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4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1879F4BE-E182-4B87-821C-1C8EF66674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A3EA2A1-9A76-4DF1-8B35-8460D1ED51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7663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396D79FC-4511-46DC-8B32-AE6BB47494D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27764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4DABD93-F5E5-4624-A12D-1CB78E87878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27764" y="4248000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F5F6401-A683-4E5C-B19F-60C8A58C2D3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47663" y="4257900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5651723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2D0BD54-7D0B-4891-A21E-B22F9DA5CC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0FE7487-16E1-4608-9554-0EFBC927D0F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7663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2C16B6B-1D72-4FE8-B3CC-6616A1E2AF1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27764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5EB5E74-9FC4-4E25-B983-367B78B1663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27764" y="4256584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E54B5F10-5A3E-4704-87D5-2CB8D15F4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47663" y="4256584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1794468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C0AB9A-5EB0-4C01-AB6A-268E21FF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7511D4D-B7CF-4565-A769-9BC0C0A0A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057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4536000"/>
          </a:xfrm>
        </p:spPr>
        <p:txBody>
          <a:bodyPr/>
          <a:lstStyle>
            <a:lvl1pPr>
              <a:lnSpc>
                <a:spcPct val="150000"/>
              </a:lnSpc>
              <a:defRPr>
                <a:latin typeface="+mn-lt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ACF727-AE7E-47EA-8835-DCF4CB035E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04076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2683" userDrawn="1">
          <p15:clr>
            <a:srgbClr val="FBAE40"/>
          </p15:clr>
        </p15:guide>
        <p15:guide id="3" pos="2729" userDrawn="1">
          <p15:clr>
            <a:srgbClr val="FBAE40"/>
          </p15:clr>
        </p15:guide>
        <p15:guide id="4" pos="5178" userDrawn="1">
          <p15:clr>
            <a:srgbClr val="FBAE40"/>
          </p15:clr>
        </p15:guide>
        <p15:guide id="5" pos="5223" userDrawn="1">
          <p15:clr>
            <a:srgbClr val="FBAE40"/>
          </p15:clr>
        </p15:guide>
        <p15:guide id="7" pos="3840" userDrawn="1">
          <p15:clr>
            <a:srgbClr val="C35EA4"/>
          </p15:clr>
        </p15:guide>
        <p15:guide id="12" orient="horz" pos="1026" userDrawn="1">
          <p15:clr>
            <a:srgbClr val="FBAE40"/>
          </p15:clr>
        </p15:guide>
        <p15:guide id="13" orient="horz" pos="3974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CB3A0F-511B-451A-8458-A90B8C25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454035-2B61-4AA5-B92D-AE7B4F8DA6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97119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5223" userDrawn="1">
          <p15:clr>
            <a:srgbClr val="FBAE40"/>
          </p15:clr>
        </p15:guide>
        <p15:guide id="4" pos="2683" userDrawn="1">
          <p15:clr>
            <a:srgbClr val="FBAE40"/>
          </p15:clr>
        </p15:guide>
        <p15:guide id="5" pos="2729" userDrawn="1">
          <p15:clr>
            <a:srgbClr val="FBAE40"/>
          </p15:clr>
        </p15:guide>
        <p15:guide id="7" pos="5178" userDrawn="1">
          <p15:clr>
            <a:srgbClr val="FBAE40"/>
          </p15:clr>
        </p15:guide>
        <p15:guide id="14" orient="horz" pos="2160" userDrawn="1">
          <p15:clr>
            <a:srgbClr val="C35EA4"/>
          </p15:clr>
        </p15:guide>
        <p15:guide id="15" pos="3840" userDrawn="1">
          <p15:clr>
            <a:srgbClr val="C35EA4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245FC77-E959-4B3D-936D-71858DF4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4530E4-39F1-41F1-B2DC-30ACB1CA59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10216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83723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2729" userDrawn="1">
          <p15:clr>
            <a:srgbClr val="FBAE40"/>
          </p15:clr>
        </p15:guide>
        <p15:guide id="3" pos="2683" userDrawn="1">
          <p15:clr>
            <a:srgbClr val="FBAE40"/>
          </p15:clr>
        </p15:guide>
        <p15:guide id="4" pos="5223" userDrawn="1">
          <p15:clr>
            <a:srgbClr val="FBAE40"/>
          </p15:clr>
        </p15:guide>
        <p15:guide id="5" pos="5178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3CD5AEC-C258-42AE-85FE-5BEE6B1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6A8778F-1369-47FD-AB66-0F42629BE0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223972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39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677D244-6A00-4BD3-ACE8-5EC2A13C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01DC35-DB3A-4874-A68A-8636093233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072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99944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1800225"/>
            <a:ext cx="4680000" cy="44997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1800225"/>
            <a:ext cx="6624000" cy="4499774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A0FCAAA-70E2-4960-89F7-E534C41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916A36C-ED56-48CD-A0DE-B0EE6F84BB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108675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146CFD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9342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572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0" y="360000"/>
            <a:ext cx="5400000" cy="57586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19A3BC8B-9059-7172-8136-61C41690D79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00001" y="982800"/>
            <a:ext cx="540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56743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572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2CE7-BAAF-4A0F-BCDC-D1B8B984B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363" y="1800001"/>
            <a:ext cx="6588125" cy="453571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E72A7D1-A5EB-4D09-AD47-B0A275B7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8488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B9D695-CA75-41BE-8E93-58026D854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800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64663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8" pos="6108" userDrawn="1">
          <p15:clr>
            <a:srgbClr val="FBAE40"/>
          </p15:clr>
        </p15:guide>
        <p15:guide id="9" orient="horz" pos="2160" userDrawn="1">
          <p15:clr>
            <a:srgbClr val="C35EA4"/>
          </p15:clr>
        </p15:guide>
        <p15:guide id="10" pos="3840" userDrawn="1">
          <p15:clr>
            <a:srgbClr val="C35EA4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2" spcCol="180000"/>
          <a:lstStyle>
            <a:lvl1pPr>
              <a:defRPr sz="200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88B2F92-9E9A-44B6-B1AC-D5D3E09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7995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C2837A2-1CBF-4261-8400-72B50306E6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391957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108" userDrawn="1">
          <p15:clr>
            <a:srgbClr val="FBAE40"/>
          </p15:clr>
        </p15:guide>
        <p15:guide id="3" pos="3840" userDrawn="1">
          <p15:clr>
            <a:srgbClr val="C35EA4"/>
          </p15:clr>
        </p15:guide>
        <p15:guide id="4" orient="horz" pos="2160" userDrawn="1">
          <p15:clr>
            <a:srgbClr val="C35EA4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13180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cknowledgement of Country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22922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cknowledgement of Country">
    <p:bg>
      <p:bgPr>
        <a:solidFill>
          <a:srgbClr val="0026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AB367-DE01-40E9-A368-655F816DA3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327" y="348916"/>
            <a:ext cx="653673" cy="6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1928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B7A21B1-08A4-421B-AA52-B0854A5F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8840D4-8AFA-479E-9A68-568C2F1499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3793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 dirty="0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70554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70140A7-B494-4ADF-8485-E52C7306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4CF964-0D7A-4F66-8FE1-E2E50D870B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969581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86C865E-A068-4FBE-B21E-C9D86195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E794027-C1B1-4CB9-8AFE-582EC29DB3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623457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016276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753531B-D8A9-4B37-924D-FCDE48E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EE53A05-3D7E-4414-B822-57F7C3CD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1862383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4599791-EF19-4673-AA81-5D6FF85F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E07C0E9-CC6F-48B9-A5AB-2914FBDFD3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927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8878998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4BC1C-28FA-438D-B02E-F022AA59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0FD63DB-4575-4B45-9A01-C99009246C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4654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6735954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C25D5C-75DB-4279-AC00-2D32074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9046FC8-7C55-4C92-84EC-77EF486F4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250978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87384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4512198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5BC5410-7E55-4593-BA28-5E8E6B37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AC8508-E60B-446A-8E8E-4CDD0947B7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83213649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9691CFB-7E44-4ABC-B663-13EAB9E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8" y="360000"/>
            <a:ext cx="9900251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1B4D21B-6662-499E-B4B3-F33ABC0C0C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48" y="1016704"/>
            <a:ext cx="9900252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5636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86268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741BC9-5810-4402-AD5B-2DD451F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60000"/>
            <a:ext cx="990025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6173B19-BDA0-4232-B1D7-D85D6B594E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016704"/>
            <a:ext cx="990025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125962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F2CB1FCA-D1E5-416B-B1F2-710F1C8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324E8E-03E6-4838-9622-D9823630F7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659563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8C2E4-E0FA-4F11-9270-098EDFE8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65DF8EF-3190-4490-9931-2111E9229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9668512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2683" userDrawn="1">
          <p15:clr>
            <a:srgbClr val="FBAE40"/>
          </p15:clr>
        </p15:guide>
        <p15:guide id="4" pos="2729" userDrawn="1">
          <p15:clr>
            <a:srgbClr val="FBAE40"/>
          </p15:clr>
        </p15:guide>
        <p15:guide id="5" pos="5178" userDrawn="1">
          <p15:clr>
            <a:srgbClr val="FBAE40"/>
          </p15:clr>
        </p15:guide>
        <p15:guide id="6" pos="5223" userDrawn="1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97023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63" userDrawn="1">
          <p15:clr>
            <a:srgbClr val="FBAE40"/>
          </p15:clr>
        </p15:guide>
        <p15:guide id="2" pos="2729" userDrawn="1">
          <p15:clr>
            <a:srgbClr val="FBAE40"/>
          </p15:clr>
        </p15:guide>
        <p15:guide id="3" pos="2683" userDrawn="1">
          <p15:clr>
            <a:srgbClr val="FBAE40"/>
          </p15:clr>
        </p15:guide>
        <p15:guide id="4" pos="5178" userDrawn="1">
          <p15:clr>
            <a:srgbClr val="FBAE40"/>
          </p15:clr>
        </p15:guide>
        <p15:guide id="5" pos="5223" userDrawn="1">
          <p15:clr>
            <a:srgbClr val="FBAE40"/>
          </p15:clr>
        </p15:guide>
        <p15:guide id="6" orient="horz" pos="411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95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13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941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944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8287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2.png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8AFF8C-6EAC-4301-9800-49DD3EDD3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 userDrawn="1"/>
        </p:nvSpPr>
        <p:spPr>
          <a:xfrm>
            <a:off x="-2622931" y="14626"/>
            <a:ext cx="2544960" cy="55399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OPEN IN DESKTOP APP</a:t>
            </a:r>
          </a:p>
          <a:p>
            <a:pPr marL="163681" marR="0" lvl="0" indent="-163681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will enable full functionality of the template.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BACKGROUND/COLOUR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colour from palette 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Format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 dropdown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497C0B-0C24-4334-9150-A2D01FE29E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22931" y="1682950"/>
            <a:ext cx="632972" cy="21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3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3" r:id="rId2"/>
    <p:sldLayoutId id="2147483702" r:id="rId3"/>
    <p:sldLayoutId id="2147483688" r:id="rId4"/>
    <p:sldLayoutId id="2147483705" r:id="rId5"/>
    <p:sldLayoutId id="2147483668" r:id="rId6"/>
    <p:sldLayoutId id="2147483671" r:id="rId7"/>
    <p:sldLayoutId id="2147483706" r:id="rId8"/>
    <p:sldLayoutId id="2147483673" r:id="rId9"/>
    <p:sldLayoutId id="2147483674" r:id="rId10"/>
    <p:sldLayoutId id="2147483707" r:id="rId11"/>
    <p:sldLayoutId id="2147483711" r:id="rId12"/>
    <p:sldLayoutId id="2147483675" r:id="rId13"/>
    <p:sldLayoutId id="2147483712" r:id="rId14"/>
    <p:sldLayoutId id="2147483676" r:id="rId15"/>
    <p:sldLayoutId id="2147483662" r:id="rId16"/>
    <p:sldLayoutId id="2147483690" r:id="rId17"/>
    <p:sldLayoutId id="2147483672" r:id="rId18"/>
    <p:sldLayoutId id="2147483691" r:id="rId19"/>
    <p:sldLayoutId id="2147483677" r:id="rId20"/>
    <p:sldLayoutId id="2147483692" r:id="rId21"/>
    <p:sldLayoutId id="2147483678" r:id="rId22"/>
    <p:sldLayoutId id="2147483710" r:id="rId23"/>
    <p:sldLayoutId id="2147483698" r:id="rId24"/>
    <p:sldLayoutId id="2147483699" r:id="rId25"/>
    <p:sldLayoutId id="2147483689" r:id="rId26"/>
    <p:sldLayoutId id="2147483713" r:id="rId27"/>
    <p:sldLayoutId id="2147483714" r:id="rId28"/>
    <p:sldLayoutId id="2147483664" r:id="rId29"/>
    <p:sldLayoutId id="2147483693" r:id="rId30"/>
    <p:sldLayoutId id="2147483684" r:id="rId31"/>
    <p:sldLayoutId id="2147483694" r:id="rId32"/>
    <p:sldLayoutId id="2147483687" r:id="rId33"/>
    <p:sldLayoutId id="2147483696" r:id="rId34"/>
    <p:sldLayoutId id="2147483680" r:id="rId35"/>
    <p:sldLayoutId id="2147483681" r:id="rId36"/>
    <p:sldLayoutId id="2147483697" r:id="rId37"/>
    <p:sldLayoutId id="2147483709" r:id="rId38"/>
    <p:sldLayoutId id="2147483685" r:id="rId39"/>
    <p:sldLayoutId id="2147483686" r:id="rId40"/>
    <p:sldLayoutId id="2147483665" r:id="rId41"/>
    <p:sldLayoutId id="2147483666" r:id="rId42"/>
    <p:sldLayoutId id="2147483667" r:id="rId43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5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64">
            <a:extLst>
              <a:ext uri="{FF2B5EF4-FFF2-40B4-BE49-F238E27FC236}">
                <a16:creationId xmlns:a16="http://schemas.microsoft.com/office/drawing/2014/main" id="{F032084D-E476-3927-7F15-8BBD868AB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3999" y="2744676"/>
            <a:ext cx="11484001" cy="684882"/>
          </a:xfrm>
        </p:spPr>
        <p:txBody>
          <a:bodyPr/>
          <a:lstStyle/>
          <a:p>
            <a:r>
              <a:rPr lang="en-AU" dirty="0"/>
              <a:t>Learning map</a:t>
            </a:r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E9888BAE-4EAD-89B5-CF5B-EFBA113F3C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60000" y="4284000"/>
            <a:ext cx="3675972" cy="1080000"/>
          </a:xfrm>
        </p:spPr>
        <p:txBody>
          <a:bodyPr/>
          <a:lstStyle/>
          <a:p>
            <a:r>
              <a:rPr lang="en-AU" i="1" dirty="0" err="1"/>
              <a:t>Mangiare</a:t>
            </a:r>
            <a:r>
              <a:rPr lang="en-AU" i="1" dirty="0"/>
              <a:t> in un ristorante</a:t>
            </a:r>
            <a:r>
              <a:rPr lang="en-AU" dirty="0"/>
              <a:t> (Eating at a restaurant)</a:t>
            </a:r>
          </a:p>
        </p:txBody>
      </p:sp>
      <p:sp>
        <p:nvSpPr>
          <p:cNvPr id="2" name="Footer Placeholder 6">
            <a:extLst>
              <a:ext uri="{FF2B5EF4-FFF2-40B4-BE49-F238E27FC236}">
                <a16:creationId xmlns:a16="http://schemas.microsoft.com/office/drawing/2014/main" id="{C43C3005-DC00-79B0-6ED4-6E598ACCB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</p:spPr>
        <p:txBody>
          <a:bodyPr/>
          <a:lstStyle/>
          <a:p>
            <a:r>
              <a:rPr lang="en-US" dirty="0">
                <a:latin typeface="+mn-lt"/>
              </a:rPr>
              <a:t>NSW Department of Education</a:t>
            </a:r>
            <a:endParaRPr lang="en-A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3715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7DC787A-F249-8387-D106-CFEE8A965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3 – Eating at a restaurant</a:t>
            </a:r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F05DCD-96A0-EF3A-4031-B142FAF97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0" y="1666992"/>
            <a:ext cx="10666828" cy="4363067"/>
          </a:xfrm>
          <a:prstGeom prst="rect">
            <a:avLst/>
          </a:prstGeom>
        </p:spPr>
      </p:pic>
      <p:grpSp>
        <p:nvGrpSpPr>
          <p:cNvPr id="79" name="Group 78" descr="1. Food.">
            <a:extLst>
              <a:ext uri="{FF2B5EF4-FFF2-40B4-BE49-F238E27FC236}">
                <a16:creationId xmlns:a16="http://schemas.microsoft.com/office/drawing/2014/main" id="{62DD87E9-FB8B-1BD0-1F38-865D8580698E}"/>
              </a:ext>
            </a:extLst>
          </p:cNvPr>
          <p:cNvGrpSpPr/>
          <p:nvPr/>
        </p:nvGrpSpPr>
        <p:grpSpPr>
          <a:xfrm>
            <a:off x="1632808" y="1192035"/>
            <a:ext cx="1177094" cy="2120999"/>
            <a:chOff x="1632808" y="1192035"/>
            <a:chExt cx="1177094" cy="2120999"/>
          </a:xfrm>
        </p:grpSpPr>
        <p:sp>
          <p:nvSpPr>
            <p:cNvPr id="7" name="Text Placeholder 3">
              <a:extLst>
                <a:ext uri="{FF2B5EF4-FFF2-40B4-BE49-F238E27FC236}">
                  <a16:creationId xmlns:a16="http://schemas.microsoft.com/office/drawing/2014/main" id="{9476CCFF-88C1-1A48-316E-070F740597D0}"/>
                </a:ext>
              </a:extLst>
            </p:cNvPr>
            <p:cNvSpPr txBox="1">
              <a:spLocks/>
            </p:cNvSpPr>
            <p:nvPr/>
          </p:nvSpPr>
          <p:spPr>
            <a:xfrm>
              <a:off x="1632808" y="1192035"/>
              <a:ext cx="1177094" cy="47190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Tx/>
                <a:buNone/>
                <a:defRPr sz="1200" b="0" i="0" kern="1200">
                  <a:solidFill>
                    <a:schemeClr val="tx1"/>
                  </a:solidFill>
                  <a:latin typeface="Montserrat" pitchFamily="2" charset="77"/>
                  <a:ea typeface="+mn-ea"/>
                  <a:cs typeface="+mn-cs"/>
                </a:defRPr>
              </a:lvl1pPr>
              <a:lvl2pPr marL="266700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−"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2pPr>
              <a:lvl3pPr marL="4060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»"/>
                <a:tabLst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3pPr>
              <a:lvl4pPr marL="40005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Courier New" panose="02070309020205020404" pitchFamily="49" charset="0"/>
                <a:buNone/>
                <a:defRPr sz="1400" b="0" i="0" kern="1200">
                  <a:solidFill>
                    <a:schemeClr val="tx2"/>
                  </a:solidFill>
                  <a:latin typeface="Montserrat Medium" panose="00000600000000000000" pitchFamily="2" charset="0"/>
                  <a:ea typeface="+mn-ea"/>
                  <a:cs typeface="+mn-cs"/>
                </a:defRPr>
              </a:lvl4pPr>
              <a:lvl5pPr marL="6727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100" b="0" i="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414457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2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06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0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buFont typeface="+mj-lt"/>
                <a:buAutoNum type="arabicPeriod"/>
              </a:pPr>
              <a:r>
                <a:rPr lang="en-AU" sz="1600" dirty="0">
                  <a:latin typeface="+mn-lt"/>
                </a:rPr>
                <a:t>Food</a:t>
              </a:r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C7D2823B-FE1A-66A7-E644-FB3F6B895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95770" y="1986320"/>
              <a:ext cx="660809" cy="653925"/>
            </a:xfrm>
            <a:prstGeom prst="rect">
              <a:avLst/>
            </a:prstGeom>
          </p:spPr>
        </p:pic>
        <p:pic>
          <p:nvPicPr>
            <p:cNvPr id="71" name="Picture 70" descr="Plate containing food portions">
              <a:extLst>
                <a:ext uri="{FF2B5EF4-FFF2-40B4-BE49-F238E27FC236}">
                  <a16:creationId xmlns:a16="http://schemas.microsoft.com/office/drawing/2014/main" id="{006970DD-20CB-6E04-357D-9776F9AF11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73582" y="2733412"/>
              <a:ext cx="695546" cy="579622"/>
            </a:xfrm>
            <a:prstGeom prst="rect">
              <a:avLst/>
            </a:prstGeom>
          </p:spPr>
        </p:pic>
      </p:grpSp>
      <p:grpSp>
        <p:nvGrpSpPr>
          <p:cNvPr id="80" name="Group 79" descr="2. Questions.">
            <a:extLst>
              <a:ext uri="{FF2B5EF4-FFF2-40B4-BE49-F238E27FC236}">
                <a16:creationId xmlns:a16="http://schemas.microsoft.com/office/drawing/2014/main" id="{A94F73FA-FEDD-D597-4657-3BC5B954C49F}"/>
              </a:ext>
            </a:extLst>
          </p:cNvPr>
          <p:cNvGrpSpPr/>
          <p:nvPr/>
        </p:nvGrpSpPr>
        <p:grpSpPr>
          <a:xfrm>
            <a:off x="3837366" y="1202906"/>
            <a:ext cx="1473168" cy="2166165"/>
            <a:chOff x="3837366" y="1202906"/>
            <a:chExt cx="1473168" cy="2166165"/>
          </a:xfrm>
        </p:grpSpPr>
        <p:sp>
          <p:nvSpPr>
            <p:cNvPr id="44" name="Text Placeholder 3">
              <a:extLst>
                <a:ext uri="{FF2B5EF4-FFF2-40B4-BE49-F238E27FC236}">
                  <a16:creationId xmlns:a16="http://schemas.microsoft.com/office/drawing/2014/main" id="{D173BCDC-50C1-8AF1-52C6-3FA9C16B4788}"/>
                </a:ext>
              </a:extLst>
            </p:cNvPr>
            <p:cNvSpPr txBox="1">
              <a:spLocks/>
            </p:cNvSpPr>
            <p:nvPr/>
          </p:nvSpPr>
          <p:spPr>
            <a:xfrm>
              <a:off x="3837366" y="1202906"/>
              <a:ext cx="1473168" cy="47190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Tx/>
                <a:buNone/>
                <a:defRPr sz="1200" b="0" i="0" kern="1200">
                  <a:solidFill>
                    <a:schemeClr val="tx1"/>
                  </a:solidFill>
                  <a:latin typeface="Montserrat" pitchFamily="2" charset="77"/>
                  <a:ea typeface="+mn-ea"/>
                  <a:cs typeface="+mn-cs"/>
                </a:defRPr>
              </a:lvl1pPr>
              <a:lvl2pPr marL="266700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−"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2pPr>
              <a:lvl3pPr marL="4060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»"/>
                <a:tabLst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3pPr>
              <a:lvl4pPr marL="40005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Courier New" panose="02070309020205020404" pitchFamily="49" charset="0"/>
                <a:buNone/>
                <a:defRPr sz="1400" b="0" i="0" kern="1200">
                  <a:solidFill>
                    <a:schemeClr val="tx2"/>
                  </a:solidFill>
                  <a:latin typeface="Montserrat Medium" panose="00000600000000000000" pitchFamily="2" charset="0"/>
                  <a:ea typeface="+mn-ea"/>
                  <a:cs typeface="+mn-cs"/>
                </a:defRPr>
              </a:lvl4pPr>
              <a:lvl5pPr marL="6727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100" b="0" i="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414457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2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06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0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buFont typeface="+mj-lt"/>
                <a:buAutoNum type="arabicPeriod" startAt="2"/>
              </a:pPr>
              <a:r>
                <a:rPr lang="en-AU" sz="1600" dirty="0">
                  <a:latin typeface="+mn-lt"/>
                </a:rPr>
                <a:t>Questions</a:t>
              </a:r>
            </a:p>
          </p:txBody>
        </p:sp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4F88FB29-D62C-1450-4F69-233AFB6A98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43546" y="1986320"/>
              <a:ext cx="660809" cy="653925"/>
            </a:xfrm>
            <a:prstGeom prst="rect">
              <a:avLst/>
            </a:prstGeom>
          </p:spPr>
        </p:pic>
        <p:pic>
          <p:nvPicPr>
            <p:cNvPr id="72" name="Picture 71" descr="Empty plate and cutlery with question marks surrounding it.">
              <a:extLst>
                <a:ext uri="{FF2B5EF4-FFF2-40B4-BE49-F238E27FC236}">
                  <a16:creationId xmlns:a16="http://schemas.microsoft.com/office/drawing/2014/main" id="{09B7177F-0DBE-F1FB-E1C0-B08A8A67054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37366" y="2768996"/>
              <a:ext cx="1352550" cy="600075"/>
            </a:xfrm>
            <a:prstGeom prst="rect">
              <a:avLst/>
            </a:prstGeom>
          </p:spPr>
        </p:pic>
      </p:grpSp>
      <p:grpSp>
        <p:nvGrpSpPr>
          <p:cNvPr id="81" name="Group 80" descr="3. Menus.">
            <a:extLst>
              <a:ext uri="{FF2B5EF4-FFF2-40B4-BE49-F238E27FC236}">
                <a16:creationId xmlns:a16="http://schemas.microsoft.com/office/drawing/2014/main" id="{6F0EFC09-646B-C78F-8F69-59375B24EC27}"/>
              </a:ext>
            </a:extLst>
          </p:cNvPr>
          <p:cNvGrpSpPr/>
          <p:nvPr/>
        </p:nvGrpSpPr>
        <p:grpSpPr>
          <a:xfrm>
            <a:off x="6320054" y="1191867"/>
            <a:ext cx="1177094" cy="2121167"/>
            <a:chOff x="6320054" y="1191867"/>
            <a:chExt cx="1177094" cy="2121167"/>
          </a:xfrm>
        </p:grpSpPr>
        <p:sp>
          <p:nvSpPr>
            <p:cNvPr id="48" name="Text Placeholder 3">
              <a:extLst>
                <a:ext uri="{FF2B5EF4-FFF2-40B4-BE49-F238E27FC236}">
                  <a16:creationId xmlns:a16="http://schemas.microsoft.com/office/drawing/2014/main" id="{1ED1529D-5CE3-65C4-CEA6-5EA5442D4B80}"/>
                </a:ext>
              </a:extLst>
            </p:cNvPr>
            <p:cNvSpPr txBox="1">
              <a:spLocks/>
            </p:cNvSpPr>
            <p:nvPr/>
          </p:nvSpPr>
          <p:spPr>
            <a:xfrm>
              <a:off x="6320054" y="1191867"/>
              <a:ext cx="1177094" cy="64432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Tx/>
                <a:buNone/>
                <a:defRPr sz="1200" b="0" i="0" kern="1200">
                  <a:solidFill>
                    <a:schemeClr val="tx1"/>
                  </a:solidFill>
                  <a:latin typeface="Montserrat" pitchFamily="2" charset="77"/>
                  <a:ea typeface="+mn-ea"/>
                  <a:cs typeface="+mn-cs"/>
                </a:defRPr>
              </a:lvl1pPr>
              <a:lvl2pPr marL="266700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−"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2pPr>
              <a:lvl3pPr marL="4060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»"/>
                <a:tabLst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3pPr>
              <a:lvl4pPr marL="40005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Courier New" panose="02070309020205020404" pitchFamily="49" charset="0"/>
                <a:buNone/>
                <a:defRPr sz="1400" b="0" i="0" kern="1200">
                  <a:solidFill>
                    <a:schemeClr val="tx2"/>
                  </a:solidFill>
                  <a:latin typeface="Montserrat Medium" panose="00000600000000000000" pitchFamily="2" charset="0"/>
                  <a:ea typeface="+mn-ea"/>
                  <a:cs typeface="+mn-cs"/>
                </a:defRPr>
              </a:lvl4pPr>
              <a:lvl5pPr marL="6727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100" b="0" i="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414457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2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06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0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buFont typeface="+mj-lt"/>
                <a:buAutoNum type="arabicPeriod" startAt="3"/>
              </a:pPr>
              <a:r>
                <a:rPr lang="en-AU" sz="1600" dirty="0">
                  <a:latin typeface="+mn-lt"/>
                </a:rPr>
                <a:t>Menus</a:t>
              </a:r>
            </a:p>
          </p:txBody>
        </p:sp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1C65AAB2-69A1-7389-A73E-3669FEB97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89150" y="1990757"/>
              <a:ext cx="660809" cy="653925"/>
            </a:xfrm>
            <a:prstGeom prst="rect">
              <a:avLst/>
            </a:prstGeom>
          </p:spPr>
        </p:pic>
        <p:pic>
          <p:nvPicPr>
            <p:cNvPr id="73" name="Picture 72" descr="Menu">
              <a:extLst>
                <a:ext uri="{FF2B5EF4-FFF2-40B4-BE49-F238E27FC236}">
                  <a16:creationId xmlns:a16="http://schemas.microsoft.com/office/drawing/2014/main" id="{56A86388-60AD-8C88-2AB6-CFD2BA62B97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37554" y="2693909"/>
              <a:ext cx="752475" cy="619125"/>
            </a:xfrm>
            <a:prstGeom prst="rect">
              <a:avLst/>
            </a:prstGeom>
          </p:spPr>
        </p:pic>
      </p:grpSp>
      <p:grpSp>
        <p:nvGrpSpPr>
          <p:cNvPr id="82" name="Group 81" descr="4. Chatterbox.">
            <a:extLst>
              <a:ext uri="{FF2B5EF4-FFF2-40B4-BE49-F238E27FC236}">
                <a16:creationId xmlns:a16="http://schemas.microsoft.com/office/drawing/2014/main" id="{8A6374F4-AEC5-EC8F-0DBB-12E6123D14D8}"/>
              </a:ext>
            </a:extLst>
          </p:cNvPr>
          <p:cNvGrpSpPr/>
          <p:nvPr/>
        </p:nvGrpSpPr>
        <p:grpSpPr>
          <a:xfrm>
            <a:off x="8248642" y="1207457"/>
            <a:ext cx="1750722" cy="2125329"/>
            <a:chOff x="8248642" y="1207457"/>
            <a:chExt cx="1750722" cy="2125329"/>
          </a:xfrm>
        </p:grpSpPr>
        <p:sp>
          <p:nvSpPr>
            <p:cNvPr id="52" name="Text Placeholder 3">
              <a:extLst>
                <a:ext uri="{FF2B5EF4-FFF2-40B4-BE49-F238E27FC236}">
                  <a16:creationId xmlns:a16="http://schemas.microsoft.com/office/drawing/2014/main" id="{CB634D5D-97A1-78E6-3E2C-714F438685D6}"/>
                </a:ext>
              </a:extLst>
            </p:cNvPr>
            <p:cNvSpPr txBox="1">
              <a:spLocks/>
            </p:cNvSpPr>
            <p:nvPr/>
          </p:nvSpPr>
          <p:spPr>
            <a:xfrm>
              <a:off x="8248642" y="1207457"/>
              <a:ext cx="1750722" cy="47190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Tx/>
                <a:buNone/>
                <a:defRPr sz="1200" b="0" i="0" kern="1200">
                  <a:solidFill>
                    <a:schemeClr val="tx1"/>
                  </a:solidFill>
                  <a:latin typeface="Montserrat" pitchFamily="2" charset="77"/>
                  <a:ea typeface="+mn-ea"/>
                  <a:cs typeface="+mn-cs"/>
                </a:defRPr>
              </a:lvl1pPr>
              <a:lvl2pPr marL="266700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−"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2pPr>
              <a:lvl3pPr marL="4060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»"/>
                <a:tabLst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3pPr>
              <a:lvl4pPr marL="40005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Courier New" panose="02070309020205020404" pitchFamily="49" charset="0"/>
                <a:buNone/>
                <a:defRPr sz="1400" b="0" i="0" kern="1200">
                  <a:solidFill>
                    <a:schemeClr val="tx2"/>
                  </a:solidFill>
                  <a:latin typeface="Montserrat Medium" panose="00000600000000000000" pitchFamily="2" charset="0"/>
                  <a:ea typeface="+mn-ea"/>
                  <a:cs typeface="+mn-cs"/>
                </a:defRPr>
              </a:lvl4pPr>
              <a:lvl5pPr marL="6727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100" b="0" i="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414457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2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06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0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buFont typeface="+mj-lt"/>
                <a:buAutoNum type="arabicPeriod" startAt="4"/>
              </a:pPr>
              <a:r>
                <a:rPr lang="en-AU" sz="1600" dirty="0">
                  <a:latin typeface="+mn-lt"/>
                </a:rPr>
                <a:t>Chatterbox</a:t>
              </a:r>
            </a:p>
          </p:txBody>
        </p:sp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5E386324-698E-0CCC-01C6-775C9867E3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87254" y="1990757"/>
              <a:ext cx="660809" cy="653925"/>
            </a:xfrm>
            <a:prstGeom prst="rect">
              <a:avLst/>
            </a:prstGeom>
          </p:spPr>
        </p:pic>
        <p:pic>
          <p:nvPicPr>
            <p:cNvPr id="74" name="Picture 73" descr="Chatterbox">
              <a:extLst>
                <a:ext uri="{FF2B5EF4-FFF2-40B4-BE49-F238E27FC236}">
                  <a16:creationId xmlns:a16="http://schemas.microsoft.com/office/drawing/2014/main" id="{F3A7254E-EFD9-D174-1758-7EADE43516F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781312" y="2770811"/>
              <a:ext cx="666750" cy="561975"/>
            </a:xfrm>
            <a:prstGeom prst="rect">
              <a:avLst/>
            </a:prstGeom>
          </p:spPr>
        </p:pic>
      </p:grpSp>
      <p:grpSp>
        <p:nvGrpSpPr>
          <p:cNvPr id="83" name="Group 82" descr="5. Assessment criteria.">
            <a:extLst>
              <a:ext uri="{FF2B5EF4-FFF2-40B4-BE49-F238E27FC236}">
                <a16:creationId xmlns:a16="http://schemas.microsoft.com/office/drawing/2014/main" id="{F4AAAE09-754F-5E3A-CAED-E040E1A797CB}"/>
              </a:ext>
            </a:extLst>
          </p:cNvPr>
          <p:cNvGrpSpPr/>
          <p:nvPr/>
        </p:nvGrpSpPr>
        <p:grpSpPr>
          <a:xfrm>
            <a:off x="8302860" y="3462543"/>
            <a:ext cx="3154365" cy="685215"/>
            <a:chOff x="8302860" y="3462543"/>
            <a:chExt cx="3154365" cy="685215"/>
          </a:xfrm>
        </p:grpSpPr>
        <p:sp>
          <p:nvSpPr>
            <p:cNvPr id="56" name="Text Placeholder 3">
              <a:extLst>
                <a:ext uri="{FF2B5EF4-FFF2-40B4-BE49-F238E27FC236}">
                  <a16:creationId xmlns:a16="http://schemas.microsoft.com/office/drawing/2014/main" id="{D854D3A0-33E9-031B-17A8-B6AC871176A7}"/>
                </a:ext>
              </a:extLst>
            </p:cNvPr>
            <p:cNvSpPr txBox="1">
              <a:spLocks/>
            </p:cNvSpPr>
            <p:nvPr/>
          </p:nvSpPr>
          <p:spPr>
            <a:xfrm>
              <a:off x="8302860" y="3490436"/>
              <a:ext cx="2290405" cy="60144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Tx/>
                <a:buNone/>
                <a:defRPr sz="1200" b="0" i="0" kern="1200">
                  <a:solidFill>
                    <a:schemeClr val="tx1"/>
                  </a:solidFill>
                  <a:latin typeface="Montserrat" pitchFamily="2" charset="77"/>
                  <a:ea typeface="+mn-ea"/>
                  <a:cs typeface="+mn-cs"/>
                </a:defRPr>
              </a:lvl1pPr>
              <a:lvl2pPr marL="266700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−"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2pPr>
              <a:lvl3pPr marL="4060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»"/>
                <a:tabLst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3pPr>
              <a:lvl4pPr marL="40005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Courier New" panose="02070309020205020404" pitchFamily="49" charset="0"/>
                <a:buNone/>
                <a:defRPr sz="1400" b="0" i="0" kern="1200">
                  <a:solidFill>
                    <a:schemeClr val="tx2"/>
                  </a:solidFill>
                  <a:latin typeface="Montserrat Medium" panose="00000600000000000000" pitchFamily="2" charset="0"/>
                  <a:ea typeface="+mn-ea"/>
                  <a:cs typeface="+mn-cs"/>
                </a:defRPr>
              </a:lvl4pPr>
              <a:lvl5pPr marL="6727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100" b="0" i="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414457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2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06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0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buFont typeface="+mj-lt"/>
                <a:buAutoNum type="arabicPeriod" startAt="5"/>
              </a:pPr>
              <a:r>
                <a:rPr lang="en-AU" sz="1600" dirty="0">
                  <a:latin typeface="+mn-lt"/>
                </a:rPr>
                <a:t>Assessment criteria</a:t>
              </a:r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22634AC9-0BB7-986C-B5D3-8A3B9AE23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161311" y="3493834"/>
              <a:ext cx="660199" cy="653924"/>
            </a:xfrm>
            <a:prstGeom prst="rect">
              <a:avLst/>
            </a:prstGeom>
          </p:spPr>
        </p:pic>
        <p:pic>
          <p:nvPicPr>
            <p:cNvPr id="75" name="Picture 74" descr="Checklist">
              <a:extLst>
                <a:ext uri="{FF2B5EF4-FFF2-40B4-BE49-F238E27FC236}">
                  <a16:creationId xmlns:a16="http://schemas.microsoft.com/office/drawing/2014/main" id="{7846B87D-3B7E-0DAB-79FE-C3DFA9A392C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971450" y="3462543"/>
              <a:ext cx="485775" cy="657225"/>
            </a:xfrm>
            <a:prstGeom prst="rect">
              <a:avLst/>
            </a:prstGeom>
          </p:spPr>
        </p:pic>
      </p:grpSp>
      <p:grpSp>
        <p:nvGrpSpPr>
          <p:cNvPr id="84" name="Group 83" descr="6. Task – order food.&#10;">
            <a:extLst>
              <a:ext uri="{FF2B5EF4-FFF2-40B4-BE49-F238E27FC236}">
                <a16:creationId xmlns:a16="http://schemas.microsoft.com/office/drawing/2014/main" id="{2E90354D-F4E6-7DE1-E25D-9C619B99B39C}"/>
              </a:ext>
            </a:extLst>
          </p:cNvPr>
          <p:cNvGrpSpPr/>
          <p:nvPr/>
        </p:nvGrpSpPr>
        <p:grpSpPr>
          <a:xfrm>
            <a:off x="6974829" y="4513558"/>
            <a:ext cx="2121874" cy="1717845"/>
            <a:chOff x="6974829" y="4513558"/>
            <a:chExt cx="2121874" cy="1717845"/>
          </a:xfrm>
        </p:grpSpPr>
        <p:sp>
          <p:nvSpPr>
            <p:cNvPr id="60" name="Text Placeholder 3">
              <a:extLst>
                <a:ext uri="{FF2B5EF4-FFF2-40B4-BE49-F238E27FC236}">
                  <a16:creationId xmlns:a16="http://schemas.microsoft.com/office/drawing/2014/main" id="{7783200A-B140-4709-A059-931828C39ED1}"/>
                </a:ext>
              </a:extLst>
            </p:cNvPr>
            <p:cNvSpPr txBox="1">
              <a:spLocks/>
            </p:cNvSpPr>
            <p:nvPr/>
          </p:nvSpPr>
          <p:spPr>
            <a:xfrm>
              <a:off x="6974829" y="5759500"/>
              <a:ext cx="2121874" cy="47190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Tx/>
                <a:buNone/>
                <a:defRPr sz="1200" b="0" i="0" kern="1200">
                  <a:solidFill>
                    <a:schemeClr val="tx1"/>
                  </a:solidFill>
                  <a:latin typeface="Montserrat" pitchFamily="2" charset="77"/>
                  <a:ea typeface="+mn-ea"/>
                  <a:cs typeface="+mn-cs"/>
                </a:defRPr>
              </a:lvl1pPr>
              <a:lvl2pPr marL="266700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−"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2pPr>
              <a:lvl3pPr marL="4060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»"/>
                <a:tabLst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3pPr>
              <a:lvl4pPr marL="40005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Courier New" panose="02070309020205020404" pitchFamily="49" charset="0"/>
                <a:buNone/>
                <a:defRPr sz="1400" b="0" i="0" kern="1200">
                  <a:solidFill>
                    <a:schemeClr val="tx2"/>
                  </a:solidFill>
                  <a:latin typeface="Montserrat Medium" panose="00000600000000000000" pitchFamily="2" charset="0"/>
                  <a:ea typeface="+mn-ea"/>
                  <a:cs typeface="+mn-cs"/>
                </a:defRPr>
              </a:lvl4pPr>
              <a:lvl5pPr marL="6727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100" b="0" i="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414457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2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06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0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buFont typeface="+mj-lt"/>
                <a:buAutoNum type="arabicPeriod" startAt="6"/>
              </a:pPr>
              <a:r>
                <a:rPr lang="en-AU" sz="1600" dirty="0">
                  <a:latin typeface="+mn-lt"/>
                </a:rPr>
                <a:t>Task – order food</a:t>
              </a:r>
            </a:p>
          </p:txBody>
        </p:sp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8B4A7D36-AC4D-741B-E6B0-439771E61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04506" y="4513558"/>
              <a:ext cx="608900" cy="653925"/>
            </a:xfrm>
            <a:prstGeom prst="rect">
              <a:avLst/>
            </a:prstGeom>
          </p:spPr>
        </p:pic>
        <p:pic>
          <p:nvPicPr>
            <p:cNvPr id="78" name="Picture 77" descr="Two people engaged in a communication task, with another person filming the interaction.">
              <a:extLst>
                <a:ext uri="{FF2B5EF4-FFF2-40B4-BE49-F238E27FC236}">
                  <a16:creationId xmlns:a16="http://schemas.microsoft.com/office/drawing/2014/main" id="{C2B07BAF-9E42-ED9E-51D5-71EC1E44A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470323" y="5179395"/>
              <a:ext cx="1005168" cy="657225"/>
            </a:xfrm>
            <a:prstGeom prst="rect">
              <a:avLst/>
            </a:prstGeom>
          </p:spPr>
        </p:pic>
      </p:grpSp>
      <p:grpSp>
        <p:nvGrpSpPr>
          <p:cNvPr id="85" name="Group 84" descr="7. Feedback and goal setting.">
            <a:extLst>
              <a:ext uri="{FF2B5EF4-FFF2-40B4-BE49-F238E27FC236}">
                <a16:creationId xmlns:a16="http://schemas.microsoft.com/office/drawing/2014/main" id="{CD9A85DC-2704-94BA-BDE9-DCE51CC62DAF}"/>
              </a:ext>
            </a:extLst>
          </p:cNvPr>
          <p:cNvGrpSpPr/>
          <p:nvPr/>
        </p:nvGrpSpPr>
        <p:grpSpPr>
          <a:xfrm>
            <a:off x="4793622" y="4513800"/>
            <a:ext cx="1852094" cy="2058674"/>
            <a:chOff x="4793622" y="4513800"/>
            <a:chExt cx="1852094" cy="2058674"/>
          </a:xfrm>
        </p:grpSpPr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77DC88EE-3BB1-1788-7D3D-D6C675EC20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23299" y="4513800"/>
              <a:ext cx="608900" cy="653925"/>
            </a:xfrm>
            <a:prstGeom prst="rect">
              <a:avLst/>
            </a:prstGeom>
          </p:spPr>
        </p:pic>
        <p:sp>
          <p:nvSpPr>
            <p:cNvPr id="66" name="Text Placeholder 3">
              <a:extLst>
                <a:ext uri="{FF2B5EF4-FFF2-40B4-BE49-F238E27FC236}">
                  <a16:creationId xmlns:a16="http://schemas.microsoft.com/office/drawing/2014/main" id="{4C2480CB-28D6-A0F0-393E-84EC23662F00}"/>
                </a:ext>
              </a:extLst>
            </p:cNvPr>
            <p:cNvSpPr txBox="1">
              <a:spLocks/>
            </p:cNvSpPr>
            <p:nvPr/>
          </p:nvSpPr>
          <p:spPr>
            <a:xfrm>
              <a:off x="4793622" y="5759500"/>
              <a:ext cx="1852094" cy="81297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Tx/>
                <a:buNone/>
                <a:defRPr sz="1200" b="0" i="0" kern="1200">
                  <a:solidFill>
                    <a:schemeClr val="tx1"/>
                  </a:solidFill>
                  <a:latin typeface="Montserrat" pitchFamily="2" charset="77"/>
                  <a:ea typeface="+mn-ea"/>
                  <a:cs typeface="+mn-cs"/>
                </a:defRPr>
              </a:lvl1pPr>
              <a:lvl2pPr marL="266700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−"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2pPr>
              <a:lvl3pPr marL="4060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»"/>
                <a:tabLst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3pPr>
              <a:lvl4pPr marL="40005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Courier New" panose="02070309020205020404" pitchFamily="49" charset="0"/>
                <a:buNone/>
                <a:defRPr sz="1400" b="0" i="0" kern="1200">
                  <a:solidFill>
                    <a:schemeClr val="tx2"/>
                  </a:solidFill>
                  <a:latin typeface="Montserrat Medium" panose="00000600000000000000" pitchFamily="2" charset="0"/>
                  <a:ea typeface="+mn-ea"/>
                  <a:cs typeface="+mn-cs"/>
                </a:defRPr>
              </a:lvl4pPr>
              <a:lvl5pPr marL="6727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100" b="0" i="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414457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2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06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0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buFont typeface="+mj-lt"/>
                <a:buAutoNum type="arabicPeriod" startAt="7"/>
              </a:pPr>
              <a:r>
                <a:rPr lang="en-AU" sz="1600" dirty="0">
                  <a:latin typeface="+mn-lt"/>
                </a:rPr>
                <a:t>Feedback and goal setting</a:t>
              </a:r>
            </a:p>
          </p:txBody>
        </p:sp>
        <p:pic>
          <p:nvPicPr>
            <p:cNvPr id="77" name="Picture 76" descr="Checklist with a target">
              <a:extLst>
                <a:ext uri="{FF2B5EF4-FFF2-40B4-BE49-F238E27FC236}">
                  <a16:creationId xmlns:a16="http://schemas.microsoft.com/office/drawing/2014/main" id="{45EC2B0E-5E9A-6A5E-FDCC-8537F494A35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495925" y="5248215"/>
              <a:ext cx="600075" cy="514350"/>
            </a:xfrm>
            <a:prstGeom prst="rect">
              <a:avLst/>
            </a:prstGeom>
          </p:spPr>
        </p:pic>
      </p:grpSp>
      <p:grpSp>
        <p:nvGrpSpPr>
          <p:cNvPr id="86" name="Group 85" descr="8. Language review.">
            <a:extLst>
              <a:ext uri="{FF2B5EF4-FFF2-40B4-BE49-F238E27FC236}">
                <a16:creationId xmlns:a16="http://schemas.microsoft.com/office/drawing/2014/main" id="{E38E9228-8900-132C-D6FF-22A5E64E4ED7}"/>
              </a:ext>
            </a:extLst>
          </p:cNvPr>
          <p:cNvGrpSpPr/>
          <p:nvPr/>
        </p:nvGrpSpPr>
        <p:grpSpPr>
          <a:xfrm>
            <a:off x="2568700" y="4513558"/>
            <a:ext cx="1473169" cy="1702080"/>
            <a:chOff x="2568700" y="4513558"/>
            <a:chExt cx="1473169" cy="1702080"/>
          </a:xfrm>
        </p:grpSpPr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FCBD7D72-5A68-424E-932E-E932C135A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08915" y="4513558"/>
              <a:ext cx="608900" cy="653925"/>
            </a:xfrm>
            <a:prstGeom prst="rect">
              <a:avLst/>
            </a:prstGeom>
          </p:spPr>
        </p:pic>
        <p:sp>
          <p:nvSpPr>
            <p:cNvPr id="70" name="Text Placeholder 3">
              <a:extLst>
                <a:ext uri="{FF2B5EF4-FFF2-40B4-BE49-F238E27FC236}">
                  <a16:creationId xmlns:a16="http://schemas.microsoft.com/office/drawing/2014/main" id="{8ACD63C0-8D48-D641-F19E-605655CBAAA7}"/>
                </a:ext>
              </a:extLst>
            </p:cNvPr>
            <p:cNvSpPr txBox="1">
              <a:spLocks/>
            </p:cNvSpPr>
            <p:nvPr/>
          </p:nvSpPr>
          <p:spPr>
            <a:xfrm>
              <a:off x="2568700" y="5743735"/>
              <a:ext cx="1473169" cy="47190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Tx/>
                <a:buNone/>
                <a:defRPr sz="1200" b="0" i="0" kern="1200">
                  <a:solidFill>
                    <a:schemeClr val="tx1"/>
                  </a:solidFill>
                  <a:latin typeface="Montserrat" pitchFamily="2" charset="77"/>
                  <a:ea typeface="+mn-ea"/>
                  <a:cs typeface="+mn-cs"/>
                </a:defRPr>
              </a:lvl1pPr>
              <a:lvl2pPr marL="266700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−"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2pPr>
              <a:lvl3pPr marL="4060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»"/>
                <a:tabLst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3pPr>
              <a:lvl4pPr marL="40005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Courier New" panose="02070309020205020404" pitchFamily="49" charset="0"/>
                <a:buNone/>
                <a:defRPr sz="1400" b="0" i="0" kern="1200">
                  <a:solidFill>
                    <a:schemeClr val="tx2"/>
                  </a:solidFill>
                  <a:latin typeface="Montserrat Medium" panose="00000600000000000000" pitchFamily="2" charset="0"/>
                  <a:ea typeface="+mn-ea"/>
                  <a:cs typeface="+mn-cs"/>
                </a:defRPr>
              </a:lvl4pPr>
              <a:lvl5pPr marL="6727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100" b="0" i="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414457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2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06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0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buFont typeface="+mj-lt"/>
                <a:buAutoNum type="arabicPeriod" startAt="8"/>
              </a:pPr>
              <a:r>
                <a:rPr lang="en-AU" sz="1600" dirty="0">
                  <a:latin typeface="+mn-lt"/>
                </a:rPr>
                <a:t>Language review</a:t>
              </a:r>
            </a:p>
          </p:txBody>
        </p:sp>
        <p:pic>
          <p:nvPicPr>
            <p:cNvPr id="76" name="Picture 75" descr="An icon that is half a speech bubble, and half a globe image. Arrows curve around the image in a circular direction.">
              <a:extLst>
                <a:ext uri="{FF2B5EF4-FFF2-40B4-BE49-F238E27FC236}">
                  <a16:creationId xmlns:a16="http://schemas.microsoft.com/office/drawing/2014/main" id="{043D6776-ADB6-AE8B-CA17-BC399C78FE4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046665" y="5267205"/>
              <a:ext cx="533400" cy="523875"/>
            </a:xfrm>
            <a:prstGeom prst="rect">
              <a:avLst/>
            </a:prstGeom>
          </p:spPr>
        </p:pic>
      </p:grpSp>
      <p:sp>
        <p:nvSpPr>
          <p:cNvPr id="87" name="Slide Number Placeholder 86">
            <a:extLst>
              <a:ext uri="{FF2B5EF4-FFF2-40B4-BE49-F238E27FC236}">
                <a16:creationId xmlns:a16="http://schemas.microsoft.com/office/drawing/2014/main" id="{FCD031FC-6C3E-20CF-6909-2599F9D28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4806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7DC787A-F249-8387-D106-CFEE8A965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3 – </a:t>
            </a:r>
            <a:r>
              <a:rPr lang="en-US" i="1" dirty="0" err="1"/>
              <a:t>Mangiare</a:t>
            </a:r>
            <a:r>
              <a:rPr lang="en-US" i="1" dirty="0"/>
              <a:t> in un ristorante</a:t>
            </a:r>
            <a:endParaRPr lang="en-AU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F05DCD-96A0-EF3A-4031-B142FAF97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0" y="1666992"/>
            <a:ext cx="10666828" cy="4363067"/>
          </a:xfrm>
          <a:prstGeom prst="rect">
            <a:avLst/>
          </a:prstGeom>
        </p:spPr>
      </p:pic>
      <p:grpSp>
        <p:nvGrpSpPr>
          <p:cNvPr id="3" name="Group 2" descr="1. Il cibo.">
            <a:extLst>
              <a:ext uri="{FF2B5EF4-FFF2-40B4-BE49-F238E27FC236}">
                <a16:creationId xmlns:a16="http://schemas.microsoft.com/office/drawing/2014/main" id="{D7ECF2A1-8A52-5EAE-4B61-13E6F955CED4}"/>
              </a:ext>
            </a:extLst>
          </p:cNvPr>
          <p:cNvGrpSpPr/>
          <p:nvPr/>
        </p:nvGrpSpPr>
        <p:grpSpPr>
          <a:xfrm>
            <a:off x="1632808" y="1192035"/>
            <a:ext cx="1177094" cy="2120999"/>
            <a:chOff x="1632808" y="1192035"/>
            <a:chExt cx="1177094" cy="2120999"/>
          </a:xfrm>
        </p:grpSpPr>
        <p:sp>
          <p:nvSpPr>
            <p:cNvPr id="7" name="Text Placeholder 3" descr="1. Il cibo.">
              <a:extLst>
                <a:ext uri="{FF2B5EF4-FFF2-40B4-BE49-F238E27FC236}">
                  <a16:creationId xmlns:a16="http://schemas.microsoft.com/office/drawing/2014/main" id="{9476CCFF-88C1-1A48-316E-070F740597D0}"/>
                </a:ext>
              </a:extLst>
            </p:cNvPr>
            <p:cNvSpPr txBox="1">
              <a:spLocks/>
            </p:cNvSpPr>
            <p:nvPr/>
          </p:nvSpPr>
          <p:spPr>
            <a:xfrm>
              <a:off x="1632808" y="1192035"/>
              <a:ext cx="1177094" cy="47190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Tx/>
                <a:buNone/>
                <a:defRPr sz="1200" b="0" i="0" kern="1200">
                  <a:solidFill>
                    <a:schemeClr val="tx1"/>
                  </a:solidFill>
                  <a:latin typeface="Montserrat" pitchFamily="2" charset="77"/>
                  <a:ea typeface="+mn-ea"/>
                  <a:cs typeface="+mn-cs"/>
                </a:defRPr>
              </a:lvl1pPr>
              <a:lvl2pPr marL="266700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−"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2pPr>
              <a:lvl3pPr marL="4060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»"/>
                <a:tabLst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3pPr>
              <a:lvl4pPr marL="40005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Courier New" panose="02070309020205020404" pitchFamily="49" charset="0"/>
                <a:buNone/>
                <a:defRPr sz="1400" b="0" i="0" kern="1200">
                  <a:solidFill>
                    <a:schemeClr val="tx2"/>
                  </a:solidFill>
                  <a:latin typeface="Montserrat Medium" panose="00000600000000000000" pitchFamily="2" charset="0"/>
                  <a:ea typeface="+mn-ea"/>
                  <a:cs typeface="+mn-cs"/>
                </a:defRPr>
              </a:lvl4pPr>
              <a:lvl5pPr marL="6727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100" b="0" i="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414457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2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06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0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buFont typeface="+mj-lt"/>
                <a:buAutoNum type="arabicPeriod"/>
              </a:pPr>
              <a:r>
                <a:rPr lang="en-AU" sz="1600" i="1" dirty="0">
                  <a:latin typeface="+mn-lt"/>
                </a:rPr>
                <a:t>Il </a:t>
              </a:r>
              <a:r>
                <a:rPr lang="en-AU" sz="1600" i="1" dirty="0" err="1">
                  <a:latin typeface="+mn-lt"/>
                </a:rPr>
                <a:t>cibo</a:t>
              </a:r>
              <a:endParaRPr lang="en-AU" sz="1600" i="1" dirty="0">
                <a:latin typeface="+mn-lt"/>
              </a:endParaRPr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C7D2823B-FE1A-66A7-E644-FB3F6B895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95770" y="1986320"/>
              <a:ext cx="660809" cy="653925"/>
            </a:xfrm>
            <a:prstGeom prst="rect">
              <a:avLst/>
            </a:prstGeom>
          </p:spPr>
        </p:pic>
        <p:pic>
          <p:nvPicPr>
            <p:cNvPr id="71" name="Picture 70" descr="Plate containing food portions">
              <a:extLst>
                <a:ext uri="{FF2B5EF4-FFF2-40B4-BE49-F238E27FC236}">
                  <a16:creationId xmlns:a16="http://schemas.microsoft.com/office/drawing/2014/main" id="{006970DD-20CB-6E04-357D-9776F9AF11A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73582" y="2733412"/>
              <a:ext cx="695546" cy="579622"/>
            </a:xfrm>
            <a:prstGeom prst="rect">
              <a:avLst/>
            </a:prstGeom>
          </p:spPr>
        </p:pic>
      </p:grpSp>
      <p:grpSp>
        <p:nvGrpSpPr>
          <p:cNvPr id="6" name="Group 5" descr="2. Le domande.">
            <a:extLst>
              <a:ext uri="{FF2B5EF4-FFF2-40B4-BE49-F238E27FC236}">
                <a16:creationId xmlns:a16="http://schemas.microsoft.com/office/drawing/2014/main" id="{BE50E309-6951-1A7B-A909-DEA978FAF283}"/>
              </a:ext>
            </a:extLst>
          </p:cNvPr>
          <p:cNvGrpSpPr/>
          <p:nvPr/>
        </p:nvGrpSpPr>
        <p:grpSpPr>
          <a:xfrm>
            <a:off x="3637220" y="1202906"/>
            <a:ext cx="1750721" cy="2166165"/>
            <a:chOff x="3637220" y="1202906"/>
            <a:chExt cx="1750721" cy="2166165"/>
          </a:xfrm>
        </p:grpSpPr>
        <p:sp>
          <p:nvSpPr>
            <p:cNvPr id="44" name="Text Placeholder 3" descr="2. Le domande.&#10;">
              <a:extLst>
                <a:ext uri="{FF2B5EF4-FFF2-40B4-BE49-F238E27FC236}">
                  <a16:creationId xmlns:a16="http://schemas.microsoft.com/office/drawing/2014/main" id="{D173BCDC-50C1-8AF1-52C6-3FA9C16B4788}"/>
                </a:ext>
              </a:extLst>
            </p:cNvPr>
            <p:cNvSpPr txBox="1">
              <a:spLocks/>
            </p:cNvSpPr>
            <p:nvPr/>
          </p:nvSpPr>
          <p:spPr>
            <a:xfrm>
              <a:off x="3637220" y="1202906"/>
              <a:ext cx="1750721" cy="47190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Tx/>
                <a:buNone/>
                <a:defRPr sz="1200" b="0" i="0" kern="1200">
                  <a:solidFill>
                    <a:schemeClr val="tx1"/>
                  </a:solidFill>
                  <a:latin typeface="Montserrat" pitchFamily="2" charset="77"/>
                  <a:ea typeface="+mn-ea"/>
                  <a:cs typeface="+mn-cs"/>
                </a:defRPr>
              </a:lvl1pPr>
              <a:lvl2pPr marL="266700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−"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2pPr>
              <a:lvl3pPr marL="4060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»"/>
                <a:tabLst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3pPr>
              <a:lvl4pPr marL="40005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Courier New" panose="02070309020205020404" pitchFamily="49" charset="0"/>
                <a:buNone/>
                <a:defRPr sz="1400" b="0" i="0" kern="1200">
                  <a:solidFill>
                    <a:schemeClr val="tx2"/>
                  </a:solidFill>
                  <a:latin typeface="Montserrat Medium" panose="00000600000000000000" pitchFamily="2" charset="0"/>
                  <a:ea typeface="+mn-ea"/>
                  <a:cs typeface="+mn-cs"/>
                </a:defRPr>
              </a:lvl4pPr>
              <a:lvl5pPr marL="6727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100" b="0" i="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414457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2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06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0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buFont typeface="+mj-lt"/>
                <a:buAutoNum type="arabicPeriod" startAt="2"/>
              </a:pPr>
              <a:r>
                <a:rPr lang="en-AU" sz="1600" i="1" dirty="0">
                  <a:latin typeface="+mn-lt"/>
                </a:rPr>
                <a:t>Le </a:t>
              </a:r>
              <a:r>
                <a:rPr lang="en-AU" sz="1600" i="1" dirty="0" err="1">
                  <a:latin typeface="+mn-lt"/>
                </a:rPr>
                <a:t>domande</a:t>
              </a:r>
              <a:endParaRPr lang="en-AU" sz="1600" i="1" dirty="0">
                <a:latin typeface="+mn-lt"/>
              </a:endParaRPr>
            </a:p>
          </p:txBody>
        </p:sp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4F88FB29-D62C-1450-4F69-233AFB6A98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43546" y="1986320"/>
              <a:ext cx="660809" cy="653925"/>
            </a:xfrm>
            <a:prstGeom prst="rect">
              <a:avLst/>
            </a:prstGeom>
          </p:spPr>
        </p:pic>
        <p:pic>
          <p:nvPicPr>
            <p:cNvPr id="72" name="Picture 71" descr="Empty plate and cutlery with question marks surrounding it.">
              <a:extLst>
                <a:ext uri="{FF2B5EF4-FFF2-40B4-BE49-F238E27FC236}">
                  <a16:creationId xmlns:a16="http://schemas.microsoft.com/office/drawing/2014/main" id="{09B7177F-0DBE-F1FB-E1C0-B08A8A67054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837366" y="2768996"/>
              <a:ext cx="1352550" cy="600075"/>
            </a:xfrm>
            <a:prstGeom prst="rect">
              <a:avLst/>
            </a:prstGeom>
          </p:spPr>
        </p:pic>
      </p:grpSp>
      <p:grpSp>
        <p:nvGrpSpPr>
          <p:cNvPr id="8" name="Group 7" descr="3. Il menu.">
            <a:extLst>
              <a:ext uri="{FF2B5EF4-FFF2-40B4-BE49-F238E27FC236}">
                <a16:creationId xmlns:a16="http://schemas.microsoft.com/office/drawing/2014/main" id="{83814DB5-94B4-E42B-33E6-C4BC728DC61C}"/>
              </a:ext>
            </a:extLst>
          </p:cNvPr>
          <p:cNvGrpSpPr/>
          <p:nvPr/>
        </p:nvGrpSpPr>
        <p:grpSpPr>
          <a:xfrm>
            <a:off x="6331007" y="1207633"/>
            <a:ext cx="1470504" cy="2138192"/>
            <a:chOff x="6331007" y="1207633"/>
            <a:chExt cx="1470504" cy="2138192"/>
          </a:xfrm>
        </p:grpSpPr>
        <p:sp>
          <p:nvSpPr>
            <p:cNvPr id="48" name="Text Placeholder 3" descr="3. Il menu.">
              <a:extLst>
                <a:ext uri="{FF2B5EF4-FFF2-40B4-BE49-F238E27FC236}">
                  <a16:creationId xmlns:a16="http://schemas.microsoft.com/office/drawing/2014/main" id="{1ED1529D-5CE3-65C4-CEA6-5EA5442D4B80}"/>
                </a:ext>
              </a:extLst>
            </p:cNvPr>
            <p:cNvSpPr txBox="1">
              <a:spLocks/>
            </p:cNvSpPr>
            <p:nvPr/>
          </p:nvSpPr>
          <p:spPr>
            <a:xfrm>
              <a:off x="6331007" y="1207633"/>
              <a:ext cx="1470504" cy="64432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Tx/>
                <a:buNone/>
                <a:defRPr sz="1200" b="0" i="0" kern="1200">
                  <a:solidFill>
                    <a:schemeClr val="tx1"/>
                  </a:solidFill>
                  <a:latin typeface="Montserrat" pitchFamily="2" charset="77"/>
                  <a:ea typeface="+mn-ea"/>
                  <a:cs typeface="+mn-cs"/>
                </a:defRPr>
              </a:lvl1pPr>
              <a:lvl2pPr marL="266700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−"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2pPr>
              <a:lvl3pPr marL="4060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»"/>
                <a:tabLst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3pPr>
              <a:lvl4pPr marL="40005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Courier New" panose="02070309020205020404" pitchFamily="49" charset="0"/>
                <a:buNone/>
                <a:defRPr sz="1400" b="0" i="0" kern="1200">
                  <a:solidFill>
                    <a:schemeClr val="tx2"/>
                  </a:solidFill>
                  <a:latin typeface="Montserrat Medium" panose="00000600000000000000" pitchFamily="2" charset="0"/>
                  <a:ea typeface="+mn-ea"/>
                  <a:cs typeface="+mn-cs"/>
                </a:defRPr>
              </a:lvl4pPr>
              <a:lvl5pPr marL="6727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100" b="0" i="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414457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2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06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0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buFont typeface="+mj-lt"/>
                <a:buAutoNum type="arabicPeriod" startAt="3"/>
              </a:pPr>
              <a:r>
                <a:rPr lang="en-AU" sz="1600" i="1" dirty="0">
                  <a:latin typeface="+mn-lt"/>
                </a:rPr>
                <a:t>Il menu</a:t>
              </a:r>
            </a:p>
          </p:txBody>
        </p:sp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1C65AAB2-69A1-7389-A73E-3669FEB97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89150" y="1990757"/>
              <a:ext cx="660809" cy="653925"/>
            </a:xfrm>
            <a:prstGeom prst="rect">
              <a:avLst/>
            </a:prstGeom>
          </p:spPr>
        </p:pic>
        <p:pic>
          <p:nvPicPr>
            <p:cNvPr id="73" name="Picture 72" descr="Menu">
              <a:extLst>
                <a:ext uri="{FF2B5EF4-FFF2-40B4-BE49-F238E27FC236}">
                  <a16:creationId xmlns:a16="http://schemas.microsoft.com/office/drawing/2014/main" id="{56A86388-60AD-8C88-2AB6-CFD2BA62B97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543316" y="2726700"/>
              <a:ext cx="752475" cy="619125"/>
            </a:xfrm>
            <a:prstGeom prst="rect">
              <a:avLst/>
            </a:prstGeom>
          </p:spPr>
        </p:pic>
      </p:grpSp>
      <p:grpSp>
        <p:nvGrpSpPr>
          <p:cNvPr id="9" name="Group 8" descr="4. Il chiachierone.">
            <a:extLst>
              <a:ext uri="{FF2B5EF4-FFF2-40B4-BE49-F238E27FC236}">
                <a16:creationId xmlns:a16="http://schemas.microsoft.com/office/drawing/2014/main" id="{CD9D8E7D-DA1F-E24F-6806-EF5F860AA2DE}"/>
              </a:ext>
            </a:extLst>
          </p:cNvPr>
          <p:cNvGrpSpPr/>
          <p:nvPr/>
        </p:nvGrpSpPr>
        <p:grpSpPr>
          <a:xfrm>
            <a:off x="8248641" y="1191691"/>
            <a:ext cx="1912669" cy="2141095"/>
            <a:chOff x="8248641" y="1191691"/>
            <a:chExt cx="1912669" cy="2141095"/>
          </a:xfrm>
        </p:grpSpPr>
        <p:sp>
          <p:nvSpPr>
            <p:cNvPr id="52" name="Text Placeholder 3" descr="4. Il chiachierone.">
              <a:extLst>
                <a:ext uri="{FF2B5EF4-FFF2-40B4-BE49-F238E27FC236}">
                  <a16:creationId xmlns:a16="http://schemas.microsoft.com/office/drawing/2014/main" id="{CB634D5D-97A1-78E6-3E2C-714F438685D6}"/>
                </a:ext>
              </a:extLst>
            </p:cNvPr>
            <p:cNvSpPr txBox="1">
              <a:spLocks/>
            </p:cNvSpPr>
            <p:nvPr/>
          </p:nvSpPr>
          <p:spPr>
            <a:xfrm>
              <a:off x="8248641" y="1191691"/>
              <a:ext cx="1912669" cy="47190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Tx/>
                <a:buNone/>
                <a:defRPr sz="1200" b="0" i="0" kern="1200">
                  <a:solidFill>
                    <a:schemeClr val="tx1"/>
                  </a:solidFill>
                  <a:latin typeface="Montserrat" pitchFamily="2" charset="77"/>
                  <a:ea typeface="+mn-ea"/>
                  <a:cs typeface="+mn-cs"/>
                </a:defRPr>
              </a:lvl1pPr>
              <a:lvl2pPr marL="266700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−"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2pPr>
              <a:lvl3pPr marL="4060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»"/>
                <a:tabLst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3pPr>
              <a:lvl4pPr marL="40005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Courier New" panose="02070309020205020404" pitchFamily="49" charset="0"/>
                <a:buNone/>
                <a:defRPr sz="1400" b="0" i="0" kern="1200">
                  <a:solidFill>
                    <a:schemeClr val="tx2"/>
                  </a:solidFill>
                  <a:latin typeface="Montserrat Medium" panose="00000600000000000000" pitchFamily="2" charset="0"/>
                  <a:ea typeface="+mn-ea"/>
                  <a:cs typeface="+mn-cs"/>
                </a:defRPr>
              </a:lvl4pPr>
              <a:lvl5pPr marL="6727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100" b="0" i="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414457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2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06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0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buFont typeface="+mj-lt"/>
                <a:buAutoNum type="arabicPeriod" startAt="4"/>
              </a:pPr>
              <a:r>
                <a:rPr lang="en-AU" sz="1600" i="1" dirty="0">
                  <a:latin typeface="+mn-lt"/>
                </a:rPr>
                <a:t>Il </a:t>
              </a:r>
              <a:r>
                <a:rPr lang="en-AU" sz="1600" i="1" dirty="0" err="1">
                  <a:latin typeface="+mn-lt"/>
                </a:rPr>
                <a:t>chiachierone</a:t>
              </a:r>
              <a:endParaRPr lang="en-AU" sz="1600" i="1" dirty="0">
                <a:latin typeface="+mn-lt"/>
              </a:endParaRPr>
            </a:p>
          </p:txBody>
        </p:sp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5E386324-698E-0CCC-01C6-775C9867E3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87254" y="1990757"/>
              <a:ext cx="660809" cy="653925"/>
            </a:xfrm>
            <a:prstGeom prst="rect">
              <a:avLst/>
            </a:prstGeom>
          </p:spPr>
        </p:pic>
        <p:pic>
          <p:nvPicPr>
            <p:cNvPr id="74" name="Picture 73" descr="Chatterbox">
              <a:extLst>
                <a:ext uri="{FF2B5EF4-FFF2-40B4-BE49-F238E27FC236}">
                  <a16:creationId xmlns:a16="http://schemas.microsoft.com/office/drawing/2014/main" id="{F3A7254E-EFD9-D174-1758-7EADE43516F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781312" y="2770811"/>
              <a:ext cx="666750" cy="561975"/>
            </a:xfrm>
            <a:prstGeom prst="rect">
              <a:avLst/>
            </a:prstGeom>
          </p:spPr>
        </p:pic>
      </p:grpSp>
      <p:grpSp>
        <p:nvGrpSpPr>
          <p:cNvPr id="10" name="Group 9" descr="5. I criteri di successo.">
            <a:extLst>
              <a:ext uri="{FF2B5EF4-FFF2-40B4-BE49-F238E27FC236}">
                <a16:creationId xmlns:a16="http://schemas.microsoft.com/office/drawing/2014/main" id="{E841963E-54E3-6514-6CF2-BBA4ABAE4C72}"/>
              </a:ext>
            </a:extLst>
          </p:cNvPr>
          <p:cNvGrpSpPr/>
          <p:nvPr/>
        </p:nvGrpSpPr>
        <p:grpSpPr>
          <a:xfrm>
            <a:off x="8302861" y="3434651"/>
            <a:ext cx="3171098" cy="778667"/>
            <a:chOff x="8302861" y="3434651"/>
            <a:chExt cx="3171098" cy="778667"/>
          </a:xfrm>
        </p:grpSpPr>
        <p:sp>
          <p:nvSpPr>
            <p:cNvPr id="56" name="Text Placeholder 3" descr="5.I criteri di successo.">
              <a:extLst>
                <a:ext uri="{FF2B5EF4-FFF2-40B4-BE49-F238E27FC236}">
                  <a16:creationId xmlns:a16="http://schemas.microsoft.com/office/drawing/2014/main" id="{D854D3A0-33E9-031B-17A8-B6AC871176A7}"/>
                </a:ext>
              </a:extLst>
            </p:cNvPr>
            <p:cNvSpPr txBox="1">
              <a:spLocks/>
            </p:cNvSpPr>
            <p:nvPr/>
          </p:nvSpPr>
          <p:spPr>
            <a:xfrm>
              <a:off x="8302861" y="3490435"/>
              <a:ext cx="1858450" cy="72288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Tx/>
                <a:buNone/>
                <a:defRPr sz="1200" b="0" i="0" kern="1200">
                  <a:solidFill>
                    <a:schemeClr val="tx1"/>
                  </a:solidFill>
                  <a:latin typeface="Montserrat" pitchFamily="2" charset="77"/>
                  <a:ea typeface="+mn-ea"/>
                  <a:cs typeface="+mn-cs"/>
                </a:defRPr>
              </a:lvl1pPr>
              <a:lvl2pPr marL="266700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−"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2pPr>
              <a:lvl3pPr marL="4060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»"/>
                <a:tabLst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3pPr>
              <a:lvl4pPr marL="40005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Courier New" panose="02070309020205020404" pitchFamily="49" charset="0"/>
                <a:buNone/>
                <a:defRPr sz="1400" b="0" i="0" kern="1200">
                  <a:solidFill>
                    <a:schemeClr val="tx2"/>
                  </a:solidFill>
                  <a:latin typeface="Montserrat Medium" panose="00000600000000000000" pitchFamily="2" charset="0"/>
                  <a:ea typeface="+mn-ea"/>
                  <a:cs typeface="+mn-cs"/>
                </a:defRPr>
              </a:lvl4pPr>
              <a:lvl5pPr marL="6727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100" b="0" i="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414457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2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06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0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buFont typeface="+mj-lt"/>
                <a:buAutoNum type="arabicPeriod" startAt="5"/>
              </a:pPr>
              <a:r>
                <a:rPr lang="en-AU" sz="1600" i="1" dirty="0">
                  <a:latin typeface="+mn-lt"/>
                </a:rPr>
                <a:t>I </a:t>
              </a:r>
              <a:r>
                <a:rPr lang="en-AU" sz="1600" i="1" dirty="0" err="1">
                  <a:latin typeface="+mn-lt"/>
                </a:rPr>
                <a:t>criteri</a:t>
              </a:r>
              <a:r>
                <a:rPr lang="en-AU" sz="1600" i="1" dirty="0">
                  <a:latin typeface="+mn-lt"/>
                </a:rPr>
                <a:t> di </a:t>
              </a:r>
              <a:r>
                <a:rPr lang="en-AU" sz="1600" i="1" dirty="0" err="1">
                  <a:latin typeface="+mn-lt"/>
                </a:rPr>
                <a:t>successo</a:t>
              </a:r>
              <a:endParaRPr lang="en-AU" sz="1600" i="1" dirty="0">
                <a:latin typeface="+mn-lt"/>
              </a:endParaRPr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22634AC9-0BB7-986C-B5D3-8A3B9AE23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161311" y="3493834"/>
              <a:ext cx="660199" cy="653924"/>
            </a:xfrm>
            <a:prstGeom prst="rect">
              <a:avLst/>
            </a:prstGeom>
          </p:spPr>
        </p:pic>
        <p:pic>
          <p:nvPicPr>
            <p:cNvPr id="75" name="Picture 74" descr="Checklist">
              <a:extLst>
                <a:ext uri="{FF2B5EF4-FFF2-40B4-BE49-F238E27FC236}">
                  <a16:creationId xmlns:a16="http://schemas.microsoft.com/office/drawing/2014/main" id="{7846B87D-3B7E-0DAB-79FE-C3DFA9A392C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988184" y="3434651"/>
              <a:ext cx="485775" cy="657225"/>
            </a:xfrm>
            <a:prstGeom prst="rect">
              <a:avLst/>
            </a:prstGeom>
          </p:spPr>
        </p:pic>
      </p:grpSp>
      <p:grpSp>
        <p:nvGrpSpPr>
          <p:cNvPr id="11" name="Group 10" descr="6. Il compito – ordinare dal menu.">
            <a:extLst>
              <a:ext uri="{FF2B5EF4-FFF2-40B4-BE49-F238E27FC236}">
                <a16:creationId xmlns:a16="http://schemas.microsoft.com/office/drawing/2014/main" id="{10B73DA6-CB11-9F5F-DBC3-6FD6146F87B7}"/>
              </a:ext>
            </a:extLst>
          </p:cNvPr>
          <p:cNvGrpSpPr/>
          <p:nvPr/>
        </p:nvGrpSpPr>
        <p:grpSpPr>
          <a:xfrm>
            <a:off x="6974829" y="4513558"/>
            <a:ext cx="2290404" cy="1702079"/>
            <a:chOff x="6974829" y="4513558"/>
            <a:chExt cx="2290404" cy="1702079"/>
          </a:xfrm>
        </p:grpSpPr>
        <p:sp>
          <p:nvSpPr>
            <p:cNvPr id="60" name="Text Placeholder 3">
              <a:extLst>
                <a:ext uri="{FF2B5EF4-FFF2-40B4-BE49-F238E27FC236}">
                  <a16:creationId xmlns:a16="http://schemas.microsoft.com/office/drawing/2014/main" id="{7783200A-B140-4709-A059-931828C39ED1}"/>
                </a:ext>
              </a:extLst>
            </p:cNvPr>
            <p:cNvSpPr txBox="1">
              <a:spLocks/>
            </p:cNvSpPr>
            <p:nvPr/>
          </p:nvSpPr>
          <p:spPr>
            <a:xfrm>
              <a:off x="6974829" y="5743734"/>
              <a:ext cx="2290404" cy="47190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Tx/>
                <a:buNone/>
                <a:defRPr sz="1200" b="0" i="0" kern="1200">
                  <a:solidFill>
                    <a:schemeClr val="tx1"/>
                  </a:solidFill>
                  <a:latin typeface="Montserrat" pitchFamily="2" charset="77"/>
                  <a:ea typeface="+mn-ea"/>
                  <a:cs typeface="+mn-cs"/>
                </a:defRPr>
              </a:lvl1pPr>
              <a:lvl2pPr marL="266700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−"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2pPr>
              <a:lvl3pPr marL="4060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»"/>
                <a:tabLst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3pPr>
              <a:lvl4pPr marL="40005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Courier New" panose="02070309020205020404" pitchFamily="49" charset="0"/>
                <a:buNone/>
                <a:defRPr sz="1400" b="0" i="0" kern="1200">
                  <a:solidFill>
                    <a:schemeClr val="tx2"/>
                  </a:solidFill>
                  <a:latin typeface="Montserrat Medium" panose="00000600000000000000" pitchFamily="2" charset="0"/>
                  <a:ea typeface="+mn-ea"/>
                  <a:cs typeface="+mn-cs"/>
                </a:defRPr>
              </a:lvl4pPr>
              <a:lvl5pPr marL="6727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100" b="0" i="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414457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2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06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0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buFont typeface="+mj-lt"/>
                <a:buAutoNum type="arabicPeriod" startAt="6"/>
              </a:pPr>
              <a:r>
                <a:rPr lang="en-AU" sz="1600" i="1" dirty="0">
                  <a:latin typeface="+mn-lt"/>
                </a:rPr>
                <a:t>Il </a:t>
              </a:r>
              <a:r>
                <a:rPr lang="en-AU" sz="1600" i="1" dirty="0" err="1">
                  <a:latin typeface="+mn-lt"/>
                </a:rPr>
                <a:t>compito</a:t>
              </a:r>
              <a:r>
                <a:rPr lang="en-AU" sz="1600" i="1" dirty="0">
                  <a:latin typeface="+mn-lt"/>
                </a:rPr>
                <a:t> – </a:t>
              </a:r>
              <a:r>
                <a:rPr lang="en-AU" sz="1600" i="1" dirty="0" err="1">
                  <a:latin typeface="+mn-lt"/>
                </a:rPr>
                <a:t>ordinare</a:t>
              </a:r>
              <a:r>
                <a:rPr lang="en-AU" sz="1600" i="1" dirty="0">
                  <a:latin typeface="+mn-lt"/>
                </a:rPr>
                <a:t> dal menu</a:t>
              </a:r>
            </a:p>
          </p:txBody>
        </p:sp>
        <p:pic>
          <p:nvPicPr>
            <p:cNvPr id="62" name="Picture 61">
              <a:extLst>
                <a:ext uri="{FF2B5EF4-FFF2-40B4-BE49-F238E27FC236}">
                  <a16:creationId xmlns:a16="http://schemas.microsoft.com/office/drawing/2014/main" id="{8B4A7D36-AC4D-741B-E6B0-439771E61B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04506" y="4513558"/>
              <a:ext cx="608900" cy="653925"/>
            </a:xfrm>
            <a:prstGeom prst="rect">
              <a:avLst/>
            </a:prstGeom>
          </p:spPr>
        </p:pic>
        <p:pic>
          <p:nvPicPr>
            <p:cNvPr id="78" name="Picture 77" descr="Two people engaged in a communication task, with another person filming the interaction.">
              <a:extLst>
                <a:ext uri="{FF2B5EF4-FFF2-40B4-BE49-F238E27FC236}">
                  <a16:creationId xmlns:a16="http://schemas.microsoft.com/office/drawing/2014/main" id="{C2B07BAF-9E42-ED9E-51D5-71EC1E44A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470323" y="5179395"/>
              <a:ext cx="1005168" cy="657225"/>
            </a:xfrm>
            <a:prstGeom prst="rect">
              <a:avLst/>
            </a:prstGeom>
          </p:spPr>
        </p:pic>
      </p:grpSp>
      <p:grpSp>
        <p:nvGrpSpPr>
          <p:cNvPr id="12" name="Group 11" descr="7. I commenti e obiettivi scolastici.">
            <a:extLst>
              <a:ext uri="{FF2B5EF4-FFF2-40B4-BE49-F238E27FC236}">
                <a16:creationId xmlns:a16="http://schemas.microsoft.com/office/drawing/2014/main" id="{CF03AFFD-0DCC-4409-97DC-C8FDD2E1201C}"/>
              </a:ext>
            </a:extLst>
          </p:cNvPr>
          <p:cNvGrpSpPr/>
          <p:nvPr/>
        </p:nvGrpSpPr>
        <p:grpSpPr>
          <a:xfrm>
            <a:off x="4567596" y="4513800"/>
            <a:ext cx="2290404" cy="2042908"/>
            <a:chOff x="4567596" y="4513800"/>
            <a:chExt cx="2290404" cy="2042908"/>
          </a:xfrm>
        </p:grpSpPr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77DC88EE-3BB1-1788-7D3D-D6C675EC20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23299" y="4513800"/>
              <a:ext cx="608900" cy="653925"/>
            </a:xfrm>
            <a:prstGeom prst="rect">
              <a:avLst/>
            </a:prstGeom>
          </p:spPr>
        </p:pic>
        <p:sp>
          <p:nvSpPr>
            <p:cNvPr id="66" name="Text Placeholder 3">
              <a:extLst>
                <a:ext uri="{FF2B5EF4-FFF2-40B4-BE49-F238E27FC236}">
                  <a16:creationId xmlns:a16="http://schemas.microsoft.com/office/drawing/2014/main" id="{4C2480CB-28D6-A0F0-393E-84EC23662F00}"/>
                </a:ext>
              </a:extLst>
            </p:cNvPr>
            <p:cNvSpPr txBox="1">
              <a:spLocks/>
            </p:cNvSpPr>
            <p:nvPr/>
          </p:nvSpPr>
          <p:spPr>
            <a:xfrm>
              <a:off x="4567596" y="5743734"/>
              <a:ext cx="2290404" cy="81297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Tx/>
                <a:buNone/>
                <a:defRPr sz="1200" b="0" i="0" kern="1200">
                  <a:solidFill>
                    <a:schemeClr val="tx1"/>
                  </a:solidFill>
                  <a:latin typeface="Montserrat" pitchFamily="2" charset="77"/>
                  <a:ea typeface="+mn-ea"/>
                  <a:cs typeface="+mn-cs"/>
                </a:defRPr>
              </a:lvl1pPr>
              <a:lvl2pPr marL="266700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−"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2pPr>
              <a:lvl3pPr marL="4060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»"/>
                <a:tabLst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3pPr>
              <a:lvl4pPr marL="40005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Courier New" panose="02070309020205020404" pitchFamily="49" charset="0"/>
                <a:buNone/>
                <a:defRPr sz="1400" b="0" i="0" kern="1200">
                  <a:solidFill>
                    <a:schemeClr val="tx2"/>
                  </a:solidFill>
                  <a:latin typeface="Montserrat Medium" panose="00000600000000000000" pitchFamily="2" charset="0"/>
                  <a:ea typeface="+mn-ea"/>
                  <a:cs typeface="+mn-cs"/>
                </a:defRPr>
              </a:lvl4pPr>
              <a:lvl5pPr marL="6727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100" b="0" i="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414457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2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06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0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buFont typeface="+mj-lt"/>
                <a:buAutoNum type="arabicPeriod" startAt="7"/>
              </a:pPr>
              <a:r>
                <a:rPr lang="en-AU" sz="1600" i="1" dirty="0">
                  <a:latin typeface="+mn-lt"/>
                </a:rPr>
                <a:t>I </a:t>
              </a:r>
              <a:r>
                <a:rPr lang="en-AU" sz="1600" i="1" dirty="0" err="1">
                  <a:latin typeface="+mn-lt"/>
                </a:rPr>
                <a:t>commenti</a:t>
              </a:r>
              <a:r>
                <a:rPr lang="en-AU" sz="1600" i="1" dirty="0">
                  <a:latin typeface="+mn-lt"/>
                </a:rPr>
                <a:t> e </a:t>
              </a:r>
              <a:r>
                <a:rPr lang="en-AU" sz="1600" i="1" dirty="0" err="1">
                  <a:latin typeface="+mn-lt"/>
                </a:rPr>
                <a:t>obiettivi</a:t>
              </a:r>
              <a:r>
                <a:rPr lang="en-AU" sz="1600" i="1" dirty="0">
                  <a:latin typeface="+mn-lt"/>
                </a:rPr>
                <a:t> </a:t>
              </a:r>
              <a:r>
                <a:rPr lang="en-AU" sz="1600" i="1" dirty="0" err="1">
                  <a:latin typeface="+mn-lt"/>
                </a:rPr>
                <a:t>scolastici</a:t>
              </a:r>
              <a:endParaRPr lang="en-AU" sz="1600" i="1" dirty="0">
                <a:latin typeface="+mn-lt"/>
              </a:endParaRPr>
            </a:p>
          </p:txBody>
        </p:sp>
        <p:pic>
          <p:nvPicPr>
            <p:cNvPr id="77" name="Picture 76" descr="Checklist with a target">
              <a:extLst>
                <a:ext uri="{FF2B5EF4-FFF2-40B4-BE49-F238E27FC236}">
                  <a16:creationId xmlns:a16="http://schemas.microsoft.com/office/drawing/2014/main" id="{45EC2B0E-5E9A-6A5E-FDCC-8537F494A35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495925" y="5248215"/>
              <a:ext cx="600075" cy="514350"/>
            </a:xfrm>
            <a:prstGeom prst="rect">
              <a:avLst/>
            </a:prstGeom>
          </p:spPr>
        </p:pic>
      </p:grpSp>
      <p:grpSp>
        <p:nvGrpSpPr>
          <p:cNvPr id="13" name="Group 12" descr="8. La rivista della lingua.">
            <a:extLst>
              <a:ext uri="{FF2B5EF4-FFF2-40B4-BE49-F238E27FC236}">
                <a16:creationId xmlns:a16="http://schemas.microsoft.com/office/drawing/2014/main" id="{4040C1A2-DC5B-EFBE-F422-41B1FCCB65A0}"/>
              </a:ext>
            </a:extLst>
          </p:cNvPr>
          <p:cNvGrpSpPr/>
          <p:nvPr/>
        </p:nvGrpSpPr>
        <p:grpSpPr>
          <a:xfrm>
            <a:off x="2364828" y="4513558"/>
            <a:ext cx="1750721" cy="1702080"/>
            <a:chOff x="2364828" y="4513558"/>
            <a:chExt cx="1750721" cy="1702080"/>
          </a:xfrm>
        </p:grpSpPr>
        <p:pic>
          <p:nvPicPr>
            <p:cNvPr id="68" name="Picture 67">
              <a:extLst>
                <a:ext uri="{FF2B5EF4-FFF2-40B4-BE49-F238E27FC236}">
                  <a16:creationId xmlns:a16="http://schemas.microsoft.com/office/drawing/2014/main" id="{FCBD7D72-5A68-424E-932E-E932C135A1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08915" y="4513558"/>
              <a:ext cx="608900" cy="653925"/>
            </a:xfrm>
            <a:prstGeom prst="rect">
              <a:avLst/>
            </a:prstGeom>
          </p:spPr>
        </p:pic>
        <p:sp>
          <p:nvSpPr>
            <p:cNvPr id="70" name="Text Placeholder 3">
              <a:extLst>
                <a:ext uri="{FF2B5EF4-FFF2-40B4-BE49-F238E27FC236}">
                  <a16:creationId xmlns:a16="http://schemas.microsoft.com/office/drawing/2014/main" id="{8ACD63C0-8D48-D641-F19E-605655CBAAA7}"/>
                </a:ext>
              </a:extLst>
            </p:cNvPr>
            <p:cNvSpPr txBox="1">
              <a:spLocks/>
            </p:cNvSpPr>
            <p:nvPr/>
          </p:nvSpPr>
          <p:spPr>
            <a:xfrm>
              <a:off x="2364828" y="5743735"/>
              <a:ext cx="1750721" cy="471903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Tx/>
                <a:buNone/>
                <a:defRPr sz="1200" b="0" i="0" kern="1200">
                  <a:solidFill>
                    <a:schemeClr val="tx1"/>
                  </a:solidFill>
                  <a:latin typeface="Montserrat" pitchFamily="2" charset="77"/>
                  <a:ea typeface="+mn-ea"/>
                  <a:cs typeface="+mn-cs"/>
                </a:defRPr>
              </a:lvl1pPr>
              <a:lvl2pPr marL="266700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−"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2pPr>
              <a:lvl3pPr marL="4060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Montserrat Medium" panose="00000600000000000000" pitchFamily="2" charset="0"/>
                <a:buChar char="»"/>
                <a:tabLst/>
                <a:defRPr sz="1800" kern="1200">
                  <a:solidFill>
                    <a:schemeClr val="tx2"/>
                  </a:solidFill>
                  <a:latin typeface="Montserrat Medium" pitchFamily="2" charset="77"/>
                  <a:ea typeface="+mn-ea"/>
                  <a:cs typeface="+mn-cs"/>
                </a:defRPr>
              </a:lvl3pPr>
              <a:lvl4pPr marL="400050" indent="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ClrTx/>
                <a:buFont typeface="Courier New" panose="02070309020205020404" pitchFamily="49" charset="0"/>
                <a:buNone/>
                <a:defRPr sz="1400" b="0" i="0" kern="1200">
                  <a:solidFill>
                    <a:schemeClr val="tx2"/>
                  </a:solidFill>
                  <a:latin typeface="Montserrat Medium" panose="00000600000000000000" pitchFamily="2" charset="0"/>
                  <a:ea typeface="+mn-ea"/>
                  <a:cs typeface="+mn-cs"/>
                </a:defRPr>
              </a:lvl4pPr>
              <a:lvl5pPr marL="672704" indent="-133350" algn="l" defTabSz="514349" rtl="0" eaLnBrk="1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450"/>
                </a:spcAft>
                <a:buFont typeface="Arial" panose="020B0604020202020204" pitchFamily="34" charset="0"/>
                <a:buChar char="•"/>
                <a:defRPr sz="1100" b="0" i="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414457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671632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928806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185980" indent="-128587" algn="l" defTabSz="514349" rtl="0" eaLnBrk="1" latinLnBrk="0" hangingPunct="1">
                <a:lnSpc>
                  <a:spcPct val="90000"/>
                </a:lnSpc>
                <a:spcBef>
                  <a:spcPts val="281"/>
                </a:spcBef>
                <a:buFont typeface="Arial" panose="020B0604020202020204" pitchFamily="34" charset="0"/>
                <a:buChar char="•"/>
                <a:defRPr sz="1013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indent="-342900">
                <a:buFont typeface="+mj-lt"/>
                <a:buAutoNum type="arabicPeriod" startAt="8"/>
              </a:pPr>
              <a:r>
                <a:rPr lang="en-AU" sz="1600" i="1" dirty="0">
                  <a:latin typeface="+mn-lt"/>
                </a:rPr>
                <a:t>La </a:t>
              </a:r>
              <a:r>
                <a:rPr lang="en-AU" sz="1600" i="1" dirty="0" err="1">
                  <a:latin typeface="+mn-lt"/>
                </a:rPr>
                <a:t>rivista</a:t>
              </a:r>
              <a:r>
                <a:rPr lang="en-AU" sz="1600" i="1" dirty="0">
                  <a:latin typeface="+mn-lt"/>
                </a:rPr>
                <a:t> </a:t>
              </a:r>
              <a:r>
                <a:rPr lang="en-AU" sz="1600" i="1" dirty="0" err="1">
                  <a:latin typeface="+mn-lt"/>
                </a:rPr>
                <a:t>della</a:t>
              </a:r>
              <a:r>
                <a:rPr lang="en-AU" sz="1600" i="1" dirty="0">
                  <a:latin typeface="+mn-lt"/>
                </a:rPr>
                <a:t> lingua</a:t>
              </a:r>
            </a:p>
          </p:txBody>
        </p:sp>
        <p:pic>
          <p:nvPicPr>
            <p:cNvPr id="76" name="Picture 75" descr="An icon that is half a speech bubble, and half a globe image. Arrows curve around the image in a circular direction.">
              <a:extLst>
                <a:ext uri="{FF2B5EF4-FFF2-40B4-BE49-F238E27FC236}">
                  <a16:creationId xmlns:a16="http://schemas.microsoft.com/office/drawing/2014/main" id="{043D6776-ADB6-AE8B-CA17-BC399C78FE4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038584" y="5248215"/>
              <a:ext cx="533400" cy="523875"/>
            </a:xfrm>
            <a:prstGeom prst="rect">
              <a:avLst/>
            </a:prstGeom>
          </p:spPr>
        </p:pic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290A94-F2A5-2BD5-50BD-936662FD1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8843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B68C06-A0BE-EB59-E8AA-43416D087FF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2937285" y="5167128"/>
            <a:ext cx="6317428" cy="82987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65694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State of New South Wales (Department of Education) 2023</a:t>
            </a:r>
          </a:p>
        </p:txBody>
      </p:sp>
      <p:pic>
        <p:nvPicPr>
          <p:cNvPr id="3" name="Graphic 2" descr="NSW Government logo.&#10;">
            <a:extLst>
              <a:ext uri="{FF2B5EF4-FFF2-40B4-BE49-F238E27FC236}">
                <a16:creationId xmlns:a16="http://schemas.microsoft.com/office/drawing/2014/main" id="{03048816-98EF-9BA1-DC9D-082D0E51D2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33668" y="1089212"/>
            <a:ext cx="3124664" cy="3393269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87A96E7-908A-C41E-BE6A-2DC9B9E38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9458634"/>
      </p:ext>
    </p:extLst>
  </p:cSld>
  <p:clrMapOvr>
    <a:masterClrMapping/>
  </p:clrMapOvr>
</p:sld>
</file>

<file path=ppt/theme/theme1.xml><?xml version="1.0" encoding="utf-8"?>
<a:theme xmlns:a="http://schemas.openxmlformats.org/drawingml/2006/main" name="NSWG Corporate">
  <a:themeElements>
    <a:clrScheme name="Custom 3">
      <a:dk1>
        <a:srgbClr val="000000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146CFD"/>
      </a:hlink>
      <a:folHlink>
        <a:srgbClr val="146CFD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3" id="{9C3D8011-7492-480F-8960-3275B2682C0A}" vid="{60C16B45-DD04-4EB5-BBF5-4C58019E82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Template-mathematics-V2</Template>
  <TotalTime>1</TotalTime>
  <Words>88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Public Sans</vt:lpstr>
      <vt:lpstr>Arial</vt:lpstr>
      <vt:lpstr>Times New Roman</vt:lpstr>
      <vt:lpstr>Public Sans Light</vt:lpstr>
      <vt:lpstr>NSWG Corporate</vt:lpstr>
      <vt:lpstr>Learning map</vt:lpstr>
      <vt:lpstr>Stage 3 – Eating at a restaurant</vt:lpstr>
      <vt:lpstr>Stage 3 – Mangiare in un ristorante</vt:lpstr>
      <vt:lpstr>© State of New South Wales (Department of Education)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map - Mangiare in un ristorante (Eating at a restaurant)</dc:title>
  <dc:creator>NSW Department of Education</dc:creator>
  <dcterms:created xsi:type="dcterms:W3CDTF">2023-08-18T02:00:45Z</dcterms:created>
  <dcterms:modified xsi:type="dcterms:W3CDTF">2023-08-18T02:01:47Z</dcterms:modified>
</cp:coreProperties>
</file>