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handoutMasterIdLst>
    <p:handoutMasterId r:id="rId17"/>
  </p:handoutMasterIdLst>
  <p:sldIdLst>
    <p:sldId id="362" r:id="rId2"/>
    <p:sldId id="321" r:id="rId3"/>
    <p:sldId id="311" r:id="rId4"/>
    <p:sldId id="312" r:id="rId5"/>
    <p:sldId id="313" r:id="rId6"/>
    <p:sldId id="314" r:id="rId7"/>
    <p:sldId id="315" r:id="rId8"/>
    <p:sldId id="316" r:id="rId9"/>
    <p:sldId id="317" r:id="rId10"/>
    <p:sldId id="318" r:id="rId11"/>
    <p:sldId id="319" r:id="rId12"/>
    <p:sldId id="320" r:id="rId13"/>
    <p:sldId id="361" r:id="rId14"/>
    <p:sldId id="278" r:id="rId15"/>
  </p:sldIdLst>
  <p:sldSz cx="12192000" cy="6858000"/>
  <p:notesSz cx="6858000" cy="9144000"/>
  <p:embeddedFontLst>
    <p:embeddedFont>
      <p:font typeface="Public Sans" pitchFamily="2" charset="0"/>
      <p:regular r:id="rId18"/>
      <p:bold r:id="rId19"/>
      <p:italic r:id="rId20"/>
      <p:boldItalic r:id="rId21"/>
    </p:embeddedFont>
    <p:embeddedFont>
      <p:font typeface="Public Sans Light" pitchFamily="2" charset="0"/>
      <p:regular r:id="rId22"/>
      <p:italic r:id="rId23"/>
    </p:embeddedFont>
    <p:embeddedFont>
      <p:font typeface="SimSun" panose="02010600030101010101" pitchFamily="2" charset="-122"/>
      <p:regular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6FA"/>
    <a:srgbClr val="F6ACB6"/>
    <a:srgbClr val="630019"/>
    <a:srgbClr val="EBEBEB"/>
    <a:srgbClr val="F3E2E6"/>
    <a:srgbClr val="CBEDFD"/>
    <a:srgbClr val="D7153A"/>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69" autoAdjust="0"/>
    <p:restoredTop sz="96201" autoAdjust="0"/>
  </p:normalViewPr>
  <p:slideViewPr>
    <p:cSldViewPr snapToGrid="0">
      <p:cViewPr varScale="1">
        <p:scale>
          <a:sx n="81" d="100"/>
          <a:sy n="81" d="100"/>
        </p:scale>
        <p:origin x="57" y="555"/>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194918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665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 id="2147483709"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BD6C57-E854-0343-F11C-910F20055E52}"/>
              </a:ext>
              <a:ext uri="{C183D7F6-B498-43B3-948B-1728B52AA6E4}">
                <adec:decorative xmlns:adec="http://schemas.microsoft.com/office/drawing/2017/decorative" val="1"/>
              </a:ext>
            </a:extLst>
          </p:cNvPr>
          <p:cNvSpPr/>
          <p:nvPr/>
        </p:nvSpPr>
        <p:spPr>
          <a:xfrm>
            <a:off x="0" y="3928705"/>
            <a:ext cx="12192000" cy="2929295"/>
          </a:xfrm>
          <a:prstGeom prst="rect">
            <a:avLst/>
          </a:prstGeom>
          <a:solidFill>
            <a:srgbClr val="D9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a:xfrm>
            <a:off x="606490" y="956917"/>
            <a:ext cx="8347505" cy="681877"/>
          </a:xfrm>
        </p:spPr>
        <p:txBody>
          <a:bodyPr/>
          <a:lstStyle/>
          <a:p>
            <a:r>
              <a:rPr lang="en-AU" dirty="0"/>
              <a:t>Countries and cities</a:t>
            </a:r>
            <a:endParaRPr lang="en-US" dirty="0"/>
          </a:p>
        </p:txBody>
      </p:sp>
      <p:sp>
        <p:nvSpPr>
          <p:cNvPr id="3" name="Text Placeholder 2">
            <a:extLst>
              <a:ext uri="{FF2B5EF4-FFF2-40B4-BE49-F238E27FC236}">
                <a16:creationId xmlns:a16="http://schemas.microsoft.com/office/drawing/2014/main" id="{61F2436C-6625-F0EC-DC2C-529A307B261B}"/>
              </a:ext>
            </a:extLst>
          </p:cNvPr>
          <p:cNvSpPr>
            <a:spLocks noGrp="1"/>
          </p:cNvSpPr>
          <p:nvPr>
            <p:ph type="body" sz="quarter" idx="10"/>
          </p:nvPr>
        </p:nvSpPr>
        <p:spPr>
          <a:xfrm>
            <a:off x="606490" y="2217335"/>
            <a:ext cx="7155020" cy="1538712"/>
          </a:xfrm>
        </p:spPr>
        <p:txBody>
          <a:bodyPr/>
          <a:lstStyle/>
          <a:p>
            <a:pPr>
              <a:lnSpc>
                <a:spcPct val="150000"/>
              </a:lnSpc>
              <a:spcAft>
                <a:spcPts val="0"/>
              </a:spcAft>
            </a:pPr>
            <a:r>
              <a:rPr lang="zh-CN" altLang="en-US" sz="4000" dirty="0">
                <a:solidFill>
                  <a:schemeClr val="accent1"/>
                </a:solidFill>
                <a:latin typeface="SimSun" panose="02010600030101010101" pitchFamily="2" charset="-122"/>
                <a:ea typeface="SimSun" panose="02010600030101010101" pitchFamily="2" charset="-122"/>
              </a:rPr>
              <a:t>你是哪国人？</a:t>
            </a:r>
            <a:endParaRPr lang="en-AU" altLang="zh-CN" sz="4000" dirty="0">
              <a:solidFill>
                <a:schemeClr val="accent1"/>
              </a:solidFill>
              <a:latin typeface="SimSun" panose="02010600030101010101" pitchFamily="2" charset="-122"/>
              <a:ea typeface="SimSun" panose="02010600030101010101" pitchFamily="2" charset="-122"/>
            </a:endParaRPr>
          </a:p>
          <a:p>
            <a:pPr>
              <a:spcAft>
                <a:spcPts val="0"/>
              </a:spcAft>
            </a:pPr>
            <a:r>
              <a:rPr lang="zh-CN" altLang="en-US" sz="4000" dirty="0">
                <a:solidFill>
                  <a:schemeClr val="accent1"/>
                </a:solidFill>
                <a:latin typeface="SimSun" panose="02010600030101010101" pitchFamily="2" charset="-122"/>
                <a:ea typeface="SimSun" panose="02010600030101010101" pitchFamily="2" charset="-122"/>
              </a:rPr>
              <a:t>你住在哪？</a:t>
            </a:r>
            <a:endParaRPr lang="en-US" sz="4000" dirty="0">
              <a:solidFill>
                <a:schemeClr val="accent1"/>
              </a:solidFill>
              <a:latin typeface="SimSun" panose="02010600030101010101" pitchFamily="2" charset="-122"/>
              <a:ea typeface="SimSun" panose="02010600030101010101" pitchFamily="2" charset="-122"/>
            </a:endParaRPr>
          </a:p>
        </p:txBody>
      </p:sp>
      <p:pic>
        <p:nvPicPr>
          <p:cNvPr id="9" name="Picture 8" descr="A map of the world with different colored continents&#10;">
            <a:extLst>
              <a:ext uri="{FF2B5EF4-FFF2-40B4-BE49-F238E27FC236}">
                <a16:creationId xmlns:a16="http://schemas.microsoft.com/office/drawing/2014/main" id="{AA5A4A62-C917-074D-6F90-3074D057F8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1188" y="3928705"/>
            <a:ext cx="6619875" cy="2929295"/>
          </a:xfrm>
          <a:prstGeom prst="rect">
            <a:avLst/>
          </a:prstGeom>
        </p:spPr>
      </p:pic>
      <p:pic>
        <p:nvPicPr>
          <p:cNvPr id="7" name="Picture 6" descr="A group of children holding hands around the globe">
            <a:extLst>
              <a:ext uri="{FF2B5EF4-FFF2-40B4-BE49-F238E27FC236}">
                <a16:creationId xmlns:a16="http://schemas.microsoft.com/office/drawing/2014/main" id="{E557F05C-1E3C-4B53-BD23-2AB8AE125C1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11063" y="4080076"/>
            <a:ext cx="2786062" cy="2621847"/>
          </a:xfrm>
          <a:prstGeom prst="ellipse">
            <a:avLst/>
          </a:prstGeom>
        </p:spPr>
      </p:pic>
    </p:spTree>
    <p:extLst>
      <p:ext uri="{BB962C8B-B14F-4D97-AF65-F5344CB8AC3E}">
        <p14:creationId xmlns:p14="http://schemas.microsoft.com/office/powerpoint/2010/main" val="67152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63B206-7E0A-7E23-0FE1-96817C179401}"/>
              </a:ext>
            </a:extLst>
          </p:cNvPr>
          <p:cNvSpPr txBox="1">
            <a:spLocks noGrp="1"/>
          </p:cNvSpPr>
          <p:nvPr>
            <p:ph type="title" idx="4294967295"/>
          </p:nvPr>
        </p:nvSpPr>
        <p:spPr>
          <a:xfrm>
            <a:off x="3274266" y="592068"/>
            <a:ext cx="414133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日本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R</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ìběn</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Japan and Tokyo.">
            <a:extLst>
              <a:ext uri="{FF2B5EF4-FFF2-40B4-BE49-F238E27FC236}">
                <a16:creationId xmlns:a16="http://schemas.microsoft.com/office/drawing/2014/main" id="{28523399-C4D0-E1DD-D886-0CFAA5BEE300}"/>
              </a:ext>
            </a:extLst>
          </p:cNvPr>
          <p:cNvPicPr>
            <a:picLocks noChangeAspect="1"/>
          </p:cNvPicPr>
          <p:nvPr/>
        </p:nvPicPr>
        <p:blipFill>
          <a:blip r:embed="rId2"/>
          <a:stretch>
            <a:fillRect/>
          </a:stretch>
        </p:blipFill>
        <p:spPr>
          <a:xfrm>
            <a:off x="1560163" y="1966214"/>
            <a:ext cx="7569540" cy="4186231"/>
          </a:xfrm>
          <a:prstGeom prst="rect">
            <a:avLst/>
          </a:prstGeom>
        </p:spPr>
      </p:pic>
      <p:sp>
        <p:nvSpPr>
          <p:cNvPr id="8" name="TextBox 7">
            <a:extLst>
              <a:ext uri="{FF2B5EF4-FFF2-40B4-BE49-F238E27FC236}">
                <a16:creationId xmlns:a16="http://schemas.microsoft.com/office/drawing/2014/main" id="{FC98D38B-1D96-F910-173E-F7D97120045D}"/>
              </a:ext>
            </a:extLst>
          </p:cNvPr>
          <p:cNvSpPr txBox="1"/>
          <p:nvPr/>
        </p:nvSpPr>
        <p:spPr>
          <a:xfrm>
            <a:off x="9345256" y="4449357"/>
            <a:ext cx="2237255" cy="1200329"/>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东京 </a:t>
            </a:r>
            <a:r>
              <a:rPr lang="en-AU" altLang="ja-JP" sz="3600" dirty="0" err="1">
                <a:latin typeface="Arial" panose="020B0604020202020204" pitchFamily="34" charset="0"/>
                <a:ea typeface="SimSun" panose="02010600030101010101" pitchFamily="2" charset="-122"/>
                <a:cs typeface="Arial" panose="020B0604020202020204" pitchFamily="34" charset="0"/>
              </a:rPr>
              <a:t>D</a:t>
            </a:r>
            <a:r>
              <a:rPr lang="en-AU" sz="3600" dirty="0" err="1">
                <a:latin typeface="Arial" panose="020B0604020202020204" pitchFamily="34" charset="0"/>
                <a:ea typeface="SimSun" panose="02010600030101010101" pitchFamily="2" charset="-122"/>
                <a:cs typeface="Arial" panose="020B0604020202020204" pitchFamily="34" charset="0"/>
              </a:rPr>
              <a:t>ōngjīng</a:t>
            </a:r>
            <a:endParaRPr lang="en-AU" sz="3600" dirty="0">
              <a:latin typeface="Arial" panose="020B0604020202020204" pitchFamily="34" charset="0"/>
              <a:ea typeface="SimSun" panose="02010600030101010101" pitchFamily="2" charset="-122"/>
              <a:cs typeface="Arial" panose="020B0604020202020204" pitchFamily="34" charset="0"/>
            </a:endParaRPr>
          </a:p>
        </p:txBody>
      </p:sp>
      <p:sp>
        <p:nvSpPr>
          <p:cNvPr id="2" name="Slide Number Placeholder 1">
            <a:extLst>
              <a:ext uri="{FF2B5EF4-FFF2-40B4-BE49-F238E27FC236}">
                <a16:creationId xmlns:a16="http://schemas.microsoft.com/office/drawing/2014/main" id="{703A327E-E837-513F-ABB9-541661F19389}"/>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48100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C68BE2-28CC-D43B-5978-852359730F11}"/>
              </a:ext>
            </a:extLst>
          </p:cNvPr>
          <p:cNvSpPr txBox="1">
            <a:spLocks noGrp="1"/>
          </p:cNvSpPr>
          <p:nvPr>
            <p:ph type="title" idx="4294967295"/>
          </p:nvPr>
        </p:nvSpPr>
        <p:spPr>
          <a:xfrm>
            <a:off x="1476603" y="784031"/>
            <a:ext cx="8423177"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印度尼西亚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Y</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ìndùníxīyà</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Indonesia and Jakarta.">
            <a:extLst>
              <a:ext uri="{FF2B5EF4-FFF2-40B4-BE49-F238E27FC236}">
                <a16:creationId xmlns:a16="http://schemas.microsoft.com/office/drawing/2014/main" id="{E16CBD79-67E3-FBF9-AE49-4210BA2DEABB}"/>
              </a:ext>
            </a:extLst>
          </p:cNvPr>
          <p:cNvPicPr>
            <a:picLocks noChangeAspect="1"/>
          </p:cNvPicPr>
          <p:nvPr/>
        </p:nvPicPr>
        <p:blipFill>
          <a:blip r:embed="rId2"/>
          <a:stretch>
            <a:fillRect/>
          </a:stretch>
        </p:blipFill>
        <p:spPr>
          <a:xfrm>
            <a:off x="2642149" y="1899340"/>
            <a:ext cx="6092084" cy="3447104"/>
          </a:xfrm>
          <a:prstGeom prst="rect">
            <a:avLst/>
          </a:prstGeom>
        </p:spPr>
      </p:pic>
      <p:sp>
        <p:nvSpPr>
          <p:cNvPr id="8" name="TextBox 7">
            <a:extLst>
              <a:ext uri="{FF2B5EF4-FFF2-40B4-BE49-F238E27FC236}">
                <a16:creationId xmlns:a16="http://schemas.microsoft.com/office/drawing/2014/main" id="{C99492DF-788C-12C8-2781-A8F8E5ADB27C}"/>
              </a:ext>
            </a:extLst>
          </p:cNvPr>
          <p:cNvSpPr txBox="1"/>
          <p:nvPr/>
        </p:nvSpPr>
        <p:spPr>
          <a:xfrm>
            <a:off x="6571862" y="5635698"/>
            <a:ext cx="3327918" cy="646331"/>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雅加达 </a:t>
            </a:r>
            <a:r>
              <a:rPr lang="en-AU" altLang="ja-JP" sz="3600" dirty="0" err="1">
                <a:latin typeface="Arial" panose="020B0604020202020204" pitchFamily="34" charset="0"/>
                <a:ea typeface="SimSun" panose="02010600030101010101" pitchFamily="2" charset="-122"/>
                <a:cs typeface="Arial" panose="020B0604020202020204" pitchFamily="34" charset="0"/>
              </a:rPr>
              <a:t>Y</a:t>
            </a:r>
            <a:r>
              <a:rPr lang="en-AU" sz="3600" dirty="0" err="1">
                <a:latin typeface="Arial" panose="020B0604020202020204" pitchFamily="34" charset="0"/>
                <a:cs typeface="Arial" panose="020B0604020202020204" pitchFamily="34" charset="0"/>
              </a:rPr>
              <a:t>ǎjiādá</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B0C118E-F9B5-C4F1-548C-EAE53D85C19C}"/>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9813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74FFF2-8C95-61AE-4655-005CD9C132EF}"/>
              </a:ext>
            </a:extLst>
          </p:cNvPr>
          <p:cNvSpPr txBox="1">
            <a:spLocks noGrp="1"/>
          </p:cNvSpPr>
          <p:nvPr>
            <p:ph type="title" idx="4294967295"/>
          </p:nvPr>
        </p:nvSpPr>
        <p:spPr>
          <a:xfrm>
            <a:off x="3221684" y="529640"/>
            <a:ext cx="5009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意大利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Y</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ìdàlì</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Italy and Rome.">
            <a:extLst>
              <a:ext uri="{FF2B5EF4-FFF2-40B4-BE49-F238E27FC236}">
                <a16:creationId xmlns:a16="http://schemas.microsoft.com/office/drawing/2014/main" id="{6B63689B-BB4C-7B86-648E-B0DAEFADBD76}"/>
              </a:ext>
            </a:extLst>
          </p:cNvPr>
          <p:cNvPicPr>
            <a:picLocks noChangeAspect="1"/>
          </p:cNvPicPr>
          <p:nvPr/>
        </p:nvPicPr>
        <p:blipFill>
          <a:blip r:embed="rId2"/>
          <a:stretch>
            <a:fillRect/>
          </a:stretch>
        </p:blipFill>
        <p:spPr>
          <a:xfrm>
            <a:off x="1786195" y="1642225"/>
            <a:ext cx="7880007" cy="4487951"/>
          </a:xfrm>
          <a:prstGeom prst="rect">
            <a:avLst/>
          </a:prstGeom>
        </p:spPr>
      </p:pic>
      <p:sp>
        <p:nvSpPr>
          <p:cNvPr id="8" name="TextBox 7">
            <a:extLst>
              <a:ext uri="{FF2B5EF4-FFF2-40B4-BE49-F238E27FC236}">
                <a16:creationId xmlns:a16="http://schemas.microsoft.com/office/drawing/2014/main" id="{47FD8C48-DC07-BE63-88B9-E6C7450381CC}"/>
              </a:ext>
            </a:extLst>
          </p:cNvPr>
          <p:cNvSpPr txBox="1"/>
          <p:nvPr/>
        </p:nvSpPr>
        <p:spPr>
          <a:xfrm>
            <a:off x="9267582" y="3072130"/>
            <a:ext cx="1902759" cy="1200329"/>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罗马 </a:t>
            </a:r>
            <a:r>
              <a:rPr lang="en-AU" altLang="ja-JP" sz="3600" dirty="0" err="1">
                <a:latin typeface="Arial" panose="020B0604020202020204" pitchFamily="34" charset="0"/>
                <a:ea typeface="SimSun" panose="02010600030101010101" pitchFamily="2" charset="-122"/>
                <a:cs typeface="Arial" panose="020B0604020202020204" pitchFamily="34" charset="0"/>
              </a:rPr>
              <a:t>L</a:t>
            </a:r>
            <a:r>
              <a:rPr lang="en-AU" sz="3600" dirty="0" err="1">
                <a:latin typeface="Arial" panose="020B0604020202020204" pitchFamily="34" charset="0"/>
                <a:cs typeface="Arial" panose="020B0604020202020204" pitchFamily="34" charset="0"/>
              </a:rPr>
              <a:t>uómǎ</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744397C-30AE-C553-7A1C-830CF8CFBE3E}"/>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75774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632-85FA-EECB-6FE2-7298FEE86EC4}"/>
              </a:ext>
            </a:extLst>
          </p:cNvPr>
          <p:cNvSpPr>
            <a:spLocks noGrp="1"/>
          </p:cNvSpPr>
          <p:nvPr>
            <p:ph type="title"/>
          </p:nvPr>
        </p:nvSpPr>
        <p:spPr/>
        <p:txBody>
          <a:bodyPr/>
          <a:lstStyle/>
          <a:p>
            <a:r>
              <a:rPr lang="en-AU" dirty="0"/>
              <a:t>Guide for teachers</a:t>
            </a:r>
          </a:p>
        </p:txBody>
      </p:sp>
      <p:sp>
        <p:nvSpPr>
          <p:cNvPr id="3" name="Content Placeholder 2">
            <a:extLst>
              <a:ext uri="{FF2B5EF4-FFF2-40B4-BE49-F238E27FC236}">
                <a16:creationId xmlns:a16="http://schemas.microsoft.com/office/drawing/2014/main" id="{CB4A6FAC-37AB-4E1F-072B-F3F813EE3D4C}"/>
              </a:ext>
            </a:extLst>
          </p:cNvPr>
          <p:cNvSpPr>
            <a:spLocks noGrp="1"/>
          </p:cNvSpPr>
          <p:nvPr>
            <p:ph idx="1"/>
          </p:nvPr>
        </p:nvSpPr>
        <p:spPr>
          <a:xfrm>
            <a:off x="360000" y="1620000"/>
            <a:ext cx="11483999" cy="4536000"/>
          </a:xfrm>
        </p:spPr>
        <p:txBody>
          <a:bodyPr/>
          <a:lstStyle/>
          <a:p>
            <a:pPr>
              <a:lnSpc>
                <a:spcPct val="150000"/>
              </a:lnSpc>
              <a:spcAft>
                <a:spcPts val="0"/>
              </a:spcAft>
            </a:pPr>
            <a:r>
              <a:rPr lang="en-AU" dirty="0"/>
              <a:t>This resource can be used to drill vocabulary and structures about cities and countries, and to discuss nationality and where people live. It may also be used to discuss languages people speak.</a:t>
            </a:r>
          </a:p>
          <a:p>
            <a:pPr>
              <a:lnSpc>
                <a:spcPct val="150000"/>
              </a:lnSpc>
              <a:spcAft>
                <a:spcPts val="0"/>
              </a:spcAft>
            </a:pPr>
            <a:r>
              <a:rPr lang="en-AU" dirty="0"/>
              <a:t>You can use it to:</a:t>
            </a:r>
          </a:p>
          <a:p>
            <a:pPr marL="342900" indent="-342900">
              <a:lnSpc>
                <a:spcPct val="150000"/>
              </a:lnSpc>
              <a:spcAft>
                <a:spcPts val="0"/>
              </a:spcAft>
              <a:buFont typeface="Arial" panose="020B0604020202020204" pitchFamily="34" charset="0"/>
              <a:buChar char="•"/>
            </a:pPr>
            <a:r>
              <a:rPr lang="en-AU" dirty="0"/>
              <a:t>recall vocabulary and structures and ask students to use them in sentences</a:t>
            </a:r>
          </a:p>
          <a:p>
            <a:pPr marL="342900" indent="-342900">
              <a:lnSpc>
                <a:spcPct val="150000"/>
              </a:lnSpc>
              <a:spcAft>
                <a:spcPts val="0"/>
              </a:spcAft>
              <a:buFont typeface="Arial" panose="020B0604020202020204" pitchFamily="34" charset="0"/>
              <a:buChar char="•"/>
            </a:pPr>
            <a:r>
              <a:rPr lang="en-AU" dirty="0"/>
              <a:t>practise pronunciation and tones</a:t>
            </a:r>
          </a:p>
          <a:p>
            <a:pPr marL="342900" indent="-342900">
              <a:lnSpc>
                <a:spcPct val="150000"/>
              </a:lnSpc>
              <a:spcAft>
                <a:spcPts val="0"/>
              </a:spcAft>
              <a:buFont typeface="Arial" panose="020B0604020202020204" pitchFamily="34" charset="0"/>
              <a:buChar char="•"/>
            </a:pPr>
            <a:r>
              <a:rPr lang="en-AU" dirty="0"/>
              <a:t>provide stimulus for spontaneous interactions where students ask each other questions about the images such as ‘What nationality are you?’, ‘Where do you live?’, ‘Do you live in Sydney?’, ‘Are you Italian?’</a:t>
            </a:r>
          </a:p>
          <a:p>
            <a:pPr marL="342900" indent="-342900">
              <a:lnSpc>
                <a:spcPct val="150000"/>
              </a:lnSpc>
              <a:spcAft>
                <a:spcPts val="0"/>
              </a:spcAft>
              <a:buFont typeface="Arial" panose="020B0604020202020204" pitchFamily="34" charset="0"/>
              <a:buChar char="•"/>
            </a:pPr>
            <a:r>
              <a:rPr lang="en-AU" dirty="0"/>
              <a:t>students may choose a slide each and, using the persona, create a role play of people meeting each other for the first time in Chinese.</a:t>
            </a:r>
          </a:p>
        </p:txBody>
      </p:sp>
      <p:sp>
        <p:nvSpPr>
          <p:cNvPr id="4" name="Slide Number Placeholder 3">
            <a:extLst>
              <a:ext uri="{FF2B5EF4-FFF2-40B4-BE49-F238E27FC236}">
                <a16:creationId xmlns:a16="http://schemas.microsoft.com/office/drawing/2014/main" id="{F628801B-E225-36E0-CC5C-F64F7048B191}"/>
              </a:ext>
            </a:extLst>
          </p:cNvPr>
          <p:cNvSpPr>
            <a:spLocks noGrp="1"/>
          </p:cNvSpPr>
          <p:nvPr>
            <p:ph type="sldNum" sz="quarter" idx="10"/>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77108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383F6-23A8-7275-5A5C-0A3F9DBCFE43}"/>
              </a:ext>
            </a:extLst>
          </p:cNvPr>
          <p:cNvSpPr>
            <a:spLocks noGrp="1"/>
          </p:cNvSpPr>
          <p:nvPr>
            <p:ph type="title"/>
          </p:nvPr>
        </p:nvSpPr>
        <p:spPr>
          <a:xfrm>
            <a:off x="3211831" y="540764"/>
            <a:ext cx="5413769" cy="1008000"/>
          </a:xfrm>
        </p:spPr>
        <p:txBody>
          <a:bodyPr/>
          <a:lstStyle/>
          <a:p>
            <a:pPr marL="0" marR="0" lvl="0" indent="0" defTabSz="609585" rtl="0" eaLnBrk="1" fontAlgn="auto" latinLnBrk="0" hangingPunct="1">
              <a:lnSpc>
                <a:spcPct val="100000"/>
              </a:lnSpc>
              <a:spcBef>
                <a:spcPts val="0"/>
              </a:spcBef>
              <a:spcAft>
                <a:spcPts val="0"/>
              </a:spcAft>
              <a:tabLst/>
              <a:defRPr/>
            </a:pPr>
            <a:r>
              <a:rPr kumimoji="0" lang="zh-CN" altLang="en-US" sz="6000" b="0" i="0" u="none" strike="noStrike" kern="1200" cap="none" spc="0" normalizeH="0" baseline="0" noProof="0" dirty="0">
                <a:ln>
                  <a:noFill/>
                </a:ln>
                <a:solidFill>
                  <a:srgbClr val="22272B"/>
                </a:solidFill>
                <a:effectLst/>
                <a:uLnTx/>
                <a:uFillTx/>
                <a:latin typeface="SimSun" panose="02010600030101010101" pitchFamily="2" charset="-122"/>
                <a:ea typeface="SimSun" panose="02010600030101010101" pitchFamily="2" charset="-122"/>
                <a:cs typeface="+mn-cs"/>
              </a:rPr>
              <a:t>中国 </a:t>
            </a:r>
            <a:r>
              <a:rPr kumimoji="0" lang="en-US" altLang="zh-CN" sz="6000" b="0" i="0" u="none" strike="noStrike" kern="1200" cap="none" spc="0" normalizeH="0" baseline="0" noProof="0" dirty="0">
                <a:ln>
                  <a:noFill/>
                </a:ln>
                <a:solidFill>
                  <a:srgbClr val="22272B"/>
                </a:solidFill>
                <a:effectLst/>
                <a:uLnTx/>
                <a:uFillTx/>
                <a:latin typeface="Arial" panose="020B0604020202020204" pitchFamily="34" charset="0"/>
                <a:ea typeface="SimSun" panose="02010600030101010101" pitchFamily="2" charset="-122"/>
                <a:cs typeface="Arial" panose="020B0604020202020204" pitchFamily="34" charset="0"/>
              </a:rPr>
              <a:t>Z</a:t>
            </a:r>
            <a:r>
              <a:rPr kumimoji="0" lang="en-AU" altLang="zh-CN" sz="6000" b="0" i="0" u="none" strike="noStrike" kern="1200" cap="none" spc="0" normalizeH="0" baseline="0" noProof="0" dirty="0" err="1">
                <a:ln>
                  <a:noFill/>
                </a:ln>
                <a:solidFill>
                  <a:srgbClr val="22272B"/>
                </a:solidFill>
                <a:effectLst/>
                <a:uLnTx/>
                <a:uFillTx/>
                <a:latin typeface="Arial" panose="020B0604020202020204" pitchFamily="34" charset="0"/>
                <a:ea typeface="SimSun" panose="02010600030101010101" pitchFamily="2" charset="-122"/>
                <a:cs typeface="Arial" panose="020B0604020202020204" pitchFamily="34" charset="0"/>
              </a:rPr>
              <a:t>hōngguó</a:t>
            </a:r>
            <a:br>
              <a:rPr kumimoji="0" lang="en-AU" sz="6000" b="0" i="0" u="none" strike="noStrike" kern="1200" cap="none" spc="0" normalizeH="0" baseline="0" noProof="0" dirty="0">
                <a:ln>
                  <a:noFill/>
                </a:ln>
                <a:solidFill>
                  <a:srgbClr val="22272B"/>
                </a:solidFill>
                <a:effectLst/>
                <a:uLnTx/>
                <a:uFillTx/>
                <a:latin typeface="Arial" panose="020B0604020202020204" pitchFamily="34" charset="0"/>
                <a:ea typeface="SimSun" panose="02010600030101010101" pitchFamily="2" charset="-122"/>
                <a:cs typeface="Arial" panose="020B0604020202020204" pitchFamily="34" charset="0"/>
              </a:rPr>
            </a:br>
            <a:endParaRPr lang="en-AU" dirty="0"/>
          </a:p>
        </p:txBody>
      </p:sp>
      <p:pic>
        <p:nvPicPr>
          <p:cNvPr id="4" name="Picture 3" descr="Images of China and Beijing.">
            <a:extLst>
              <a:ext uri="{FF2B5EF4-FFF2-40B4-BE49-F238E27FC236}">
                <a16:creationId xmlns:a16="http://schemas.microsoft.com/office/drawing/2014/main" id="{94D12E86-AC49-A261-CCA8-98F663D8B933}"/>
              </a:ext>
            </a:extLst>
          </p:cNvPr>
          <p:cNvPicPr>
            <a:picLocks noChangeAspect="1"/>
          </p:cNvPicPr>
          <p:nvPr/>
        </p:nvPicPr>
        <p:blipFill>
          <a:blip r:embed="rId2"/>
          <a:stretch>
            <a:fillRect/>
          </a:stretch>
        </p:blipFill>
        <p:spPr>
          <a:xfrm>
            <a:off x="1905625" y="1548764"/>
            <a:ext cx="8026180" cy="4398834"/>
          </a:xfrm>
          <a:prstGeom prst="rect">
            <a:avLst/>
          </a:prstGeom>
        </p:spPr>
      </p:pic>
      <p:sp>
        <p:nvSpPr>
          <p:cNvPr id="7" name="TextBox 6">
            <a:extLst>
              <a:ext uri="{FF2B5EF4-FFF2-40B4-BE49-F238E27FC236}">
                <a16:creationId xmlns:a16="http://schemas.microsoft.com/office/drawing/2014/main" id="{D26F3780-16EB-1DF9-4044-B08768DD4A91}"/>
              </a:ext>
            </a:extLst>
          </p:cNvPr>
          <p:cNvSpPr txBox="1"/>
          <p:nvPr/>
        </p:nvSpPr>
        <p:spPr>
          <a:xfrm>
            <a:off x="6309680" y="5624432"/>
            <a:ext cx="2759674" cy="646331"/>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北京 </a:t>
            </a:r>
            <a:r>
              <a:rPr lang="en-US" altLang="ja-JP" sz="3600" dirty="0">
                <a:latin typeface="Arial" panose="020B0604020202020204" pitchFamily="34" charset="0"/>
                <a:ea typeface="SimSun" panose="02010600030101010101" pitchFamily="2" charset="-122"/>
                <a:cs typeface="Arial" panose="020B0604020202020204" pitchFamily="34" charset="0"/>
              </a:rPr>
              <a:t>B</a:t>
            </a:r>
            <a:r>
              <a:rPr lang="en-AU" sz="3600" dirty="0" err="1">
                <a:latin typeface="Arial" panose="020B0604020202020204" pitchFamily="34" charset="0"/>
                <a:cs typeface="Arial" panose="020B0604020202020204" pitchFamily="34" charset="0"/>
              </a:rPr>
              <a:t>ěijīng</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3A1D93E-8682-E3F5-4FA3-526C9A8ECC24}"/>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32462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964F0C4-9CBD-009D-3227-FD086F7F0A76}"/>
              </a:ext>
            </a:extLst>
          </p:cNvPr>
          <p:cNvSpPr txBox="1">
            <a:spLocks noGrp="1"/>
          </p:cNvSpPr>
          <p:nvPr>
            <p:ph type="title" idx="4294967295"/>
          </p:nvPr>
        </p:nvSpPr>
        <p:spPr>
          <a:xfrm>
            <a:off x="2444162" y="526591"/>
            <a:ext cx="6653967" cy="1008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澳大利亚 </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Àodàlìyǎ</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Images of Australia and Sydney.">
            <a:extLst>
              <a:ext uri="{FF2B5EF4-FFF2-40B4-BE49-F238E27FC236}">
                <a16:creationId xmlns:a16="http://schemas.microsoft.com/office/drawing/2014/main" id="{61DBA433-6858-8859-4E03-ADAFAF505879}"/>
              </a:ext>
            </a:extLst>
          </p:cNvPr>
          <p:cNvPicPr>
            <a:picLocks noChangeAspect="1"/>
          </p:cNvPicPr>
          <p:nvPr/>
        </p:nvPicPr>
        <p:blipFill>
          <a:blip r:embed="rId2"/>
          <a:stretch>
            <a:fillRect/>
          </a:stretch>
        </p:blipFill>
        <p:spPr>
          <a:xfrm>
            <a:off x="1478478" y="1592880"/>
            <a:ext cx="8585335" cy="4761907"/>
          </a:xfrm>
          <a:prstGeom prst="rect">
            <a:avLst/>
          </a:prstGeom>
        </p:spPr>
      </p:pic>
      <p:sp>
        <p:nvSpPr>
          <p:cNvPr id="8" name="TextBox 7">
            <a:extLst>
              <a:ext uri="{FF2B5EF4-FFF2-40B4-BE49-F238E27FC236}">
                <a16:creationId xmlns:a16="http://schemas.microsoft.com/office/drawing/2014/main" id="{90EE52ED-76ED-54BA-E327-7C5667B7795E}"/>
              </a:ext>
            </a:extLst>
          </p:cNvPr>
          <p:cNvSpPr txBox="1"/>
          <p:nvPr/>
        </p:nvSpPr>
        <p:spPr>
          <a:xfrm>
            <a:off x="8556094" y="3650667"/>
            <a:ext cx="2258086" cy="646331"/>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悉尼</a:t>
            </a:r>
            <a:r>
              <a:rPr lang="en-US" altLang="ja-JP" sz="3600" dirty="0">
                <a:latin typeface="SimSun" panose="02010600030101010101" pitchFamily="2" charset="-122"/>
                <a:ea typeface="SimSun" panose="02010600030101010101" pitchFamily="2" charset="-122"/>
              </a:rPr>
              <a:t> </a:t>
            </a:r>
            <a:r>
              <a:rPr lang="en-US" altLang="ja-JP" sz="3600" dirty="0">
                <a:latin typeface="Arial" panose="020B0604020202020204" pitchFamily="34" charset="0"/>
                <a:ea typeface="SimSun" panose="02010600030101010101" pitchFamily="2" charset="-122"/>
                <a:cs typeface="Arial" panose="020B0604020202020204" pitchFamily="34" charset="0"/>
              </a:rPr>
              <a:t>X</a:t>
            </a:r>
            <a:r>
              <a:rPr lang="en-AU" sz="3600" dirty="0" err="1">
                <a:latin typeface="Arial" panose="020B0604020202020204" pitchFamily="34" charset="0"/>
                <a:cs typeface="Arial" panose="020B0604020202020204" pitchFamily="34" charset="0"/>
              </a:rPr>
              <a:t>īní</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3A1D93E-8682-E3F5-4FA3-526C9A8ECC24}"/>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413906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570162-621E-0A0D-B2E6-16325FF86943}"/>
              </a:ext>
            </a:extLst>
          </p:cNvPr>
          <p:cNvSpPr txBox="1">
            <a:spLocks noGrp="1"/>
          </p:cNvSpPr>
          <p:nvPr>
            <p:ph type="title" idx="4294967295"/>
          </p:nvPr>
        </p:nvSpPr>
        <p:spPr>
          <a:xfrm>
            <a:off x="3562567" y="692169"/>
            <a:ext cx="506686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英国</a:t>
            </a:r>
            <a:r>
              <a:rPr kumimoji="0" lang="en-US" altLang="ja-JP"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Y</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īngguó</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England and London.">
            <a:extLst>
              <a:ext uri="{FF2B5EF4-FFF2-40B4-BE49-F238E27FC236}">
                <a16:creationId xmlns:a16="http://schemas.microsoft.com/office/drawing/2014/main" id="{35AD717A-84B7-1BCF-C463-E9AC2154AE64}"/>
              </a:ext>
            </a:extLst>
          </p:cNvPr>
          <p:cNvPicPr>
            <a:picLocks noChangeAspect="1"/>
          </p:cNvPicPr>
          <p:nvPr/>
        </p:nvPicPr>
        <p:blipFill>
          <a:blip r:embed="rId2"/>
          <a:stretch>
            <a:fillRect/>
          </a:stretch>
        </p:blipFill>
        <p:spPr>
          <a:xfrm>
            <a:off x="2612462" y="1913912"/>
            <a:ext cx="6967075" cy="4102628"/>
          </a:xfrm>
          <a:prstGeom prst="rect">
            <a:avLst/>
          </a:prstGeom>
        </p:spPr>
      </p:pic>
      <p:sp>
        <p:nvSpPr>
          <p:cNvPr id="8" name="TextBox 7">
            <a:extLst>
              <a:ext uri="{FF2B5EF4-FFF2-40B4-BE49-F238E27FC236}">
                <a16:creationId xmlns:a16="http://schemas.microsoft.com/office/drawing/2014/main" id="{955F0660-A229-07DF-6F83-34FDCD0872A6}"/>
              </a:ext>
            </a:extLst>
          </p:cNvPr>
          <p:cNvSpPr txBox="1"/>
          <p:nvPr/>
        </p:nvSpPr>
        <p:spPr>
          <a:xfrm>
            <a:off x="8721738" y="5676449"/>
            <a:ext cx="2991634" cy="603054"/>
          </a:xfrm>
          <a:prstGeom prst="rect">
            <a:avLst/>
          </a:prstGeom>
          <a:noFill/>
        </p:spPr>
        <p:txBody>
          <a:bodyPr wrap="square" lIns="0" tIns="0" rIns="0" bIns="0" rtlCol="0">
            <a:noAutofit/>
          </a:bodyPr>
          <a:lstStyle/>
          <a:p>
            <a:pPr algn="l"/>
            <a:r>
              <a:rPr lang="ja-JP" altLang="en-US" sz="3600" dirty="0">
                <a:latin typeface="SimSun" panose="02010600030101010101" pitchFamily="2" charset="-122"/>
                <a:ea typeface="SimSun" panose="02010600030101010101" pitchFamily="2" charset="-122"/>
              </a:rPr>
              <a:t>伦敦 </a:t>
            </a:r>
            <a:r>
              <a:rPr lang="en-AU" altLang="ja-JP" sz="3600" dirty="0" err="1">
                <a:latin typeface="Arial" panose="020B0604020202020204" pitchFamily="34" charset="0"/>
                <a:ea typeface="SimSun" panose="02010600030101010101" pitchFamily="2" charset="-122"/>
                <a:cs typeface="Arial" panose="020B0604020202020204" pitchFamily="34" charset="0"/>
              </a:rPr>
              <a:t>L</a:t>
            </a:r>
            <a:r>
              <a:rPr lang="en-AU" sz="3600" dirty="0" err="1">
                <a:latin typeface="Arial" panose="020B0604020202020204" pitchFamily="34" charset="0"/>
                <a:cs typeface="Arial" panose="020B0604020202020204" pitchFamily="34" charset="0"/>
              </a:rPr>
              <a:t>úndūn</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0FA11E-8483-7156-FC91-D2FE0D12C6F8}"/>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81539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7127CE-8563-007B-5FAD-645E61AF790E}"/>
              </a:ext>
            </a:extLst>
          </p:cNvPr>
          <p:cNvSpPr txBox="1">
            <a:spLocks noGrp="1"/>
          </p:cNvSpPr>
          <p:nvPr>
            <p:ph type="title" idx="4294967295"/>
          </p:nvPr>
        </p:nvSpPr>
        <p:spPr>
          <a:xfrm>
            <a:off x="3803178" y="715506"/>
            <a:ext cx="428620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印度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Y</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ìndù</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India and Dehli.">
            <a:extLst>
              <a:ext uri="{FF2B5EF4-FFF2-40B4-BE49-F238E27FC236}">
                <a16:creationId xmlns:a16="http://schemas.microsoft.com/office/drawing/2014/main" id="{2844B840-8858-9BAB-880A-7093489149B7}"/>
              </a:ext>
            </a:extLst>
          </p:cNvPr>
          <p:cNvPicPr>
            <a:picLocks noChangeAspect="1"/>
          </p:cNvPicPr>
          <p:nvPr/>
        </p:nvPicPr>
        <p:blipFill>
          <a:blip r:embed="rId2"/>
          <a:stretch>
            <a:fillRect/>
          </a:stretch>
        </p:blipFill>
        <p:spPr>
          <a:xfrm>
            <a:off x="2446947" y="2009688"/>
            <a:ext cx="7298106" cy="4132806"/>
          </a:xfrm>
          <a:prstGeom prst="rect">
            <a:avLst/>
          </a:prstGeom>
        </p:spPr>
      </p:pic>
      <p:sp>
        <p:nvSpPr>
          <p:cNvPr id="8" name="TextBox 7">
            <a:extLst>
              <a:ext uri="{FF2B5EF4-FFF2-40B4-BE49-F238E27FC236}">
                <a16:creationId xmlns:a16="http://schemas.microsoft.com/office/drawing/2014/main" id="{38FCB3FD-0C44-2973-A8C4-2F56274A2E5A}"/>
              </a:ext>
            </a:extLst>
          </p:cNvPr>
          <p:cNvSpPr txBox="1"/>
          <p:nvPr/>
        </p:nvSpPr>
        <p:spPr>
          <a:xfrm>
            <a:off x="9197397" y="5496163"/>
            <a:ext cx="2197960" cy="646331"/>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德里 </a:t>
            </a:r>
            <a:r>
              <a:rPr lang="en-AU" altLang="ja-JP" sz="3600" dirty="0" err="1">
                <a:latin typeface="Arial" panose="020B0604020202020204" pitchFamily="34" charset="0"/>
                <a:ea typeface="SimSun" panose="02010600030101010101" pitchFamily="2" charset="-122"/>
                <a:cs typeface="Arial" panose="020B0604020202020204" pitchFamily="34" charset="0"/>
              </a:rPr>
              <a:t>D</a:t>
            </a:r>
            <a:r>
              <a:rPr lang="en-AU" sz="3600" dirty="0" err="1">
                <a:latin typeface="Arial" panose="020B0604020202020204" pitchFamily="34" charset="0"/>
                <a:cs typeface="Arial" panose="020B0604020202020204" pitchFamily="34" charset="0"/>
              </a:rPr>
              <a:t>élǐ</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8DDDBF9-98E1-F158-D1A2-25FD0F747ABB}"/>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83991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E32883-62BB-504E-92C1-7B9B8EE7454C}"/>
              </a:ext>
            </a:extLst>
          </p:cNvPr>
          <p:cNvSpPr txBox="1">
            <a:spLocks noGrp="1"/>
          </p:cNvSpPr>
          <p:nvPr>
            <p:ph type="title" idx="4294967295"/>
          </p:nvPr>
        </p:nvSpPr>
        <p:spPr>
          <a:xfrm>
            <a:off x="3013270" y="773881"/>
            <a:ext cx="563607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新西兰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X</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īnxīlán</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New Zealand and Auckland.">
            <a:extLst>
              <a:ext uri="{FF2B5EF4-FFF2-40B4-BE49-F238E27FC236}">
                <a16:creationId xmlns:a16="http://schemas.microsoft.com/office/drawing/2014/main" id="{F75AA7B6-DA43-5F75-4B5F-060DB37D3CE8}"/>
              </a:ext>
            </a:extLst>
          </p:cNvPr>
          <p:cNvPicPr>
            <a:picLocks noChangeAspect="1"/>
          </p:cNvPicPr>
          <p:nvPr/>
        </p:nvPicPr>
        <p:blipFill>
          <a:blip r:embed="rId2"/>
          <a:stretch>
            <a:fillRect/>
          </a:stretch>
        </p:blipFill>
        <p:spPr>
          <a:xfrm>
            <a:off x="1971798" y="1974210"/>
            <a:ext cx="7719016" cy="4251144"/>
          </a:xfrm>
          <a:prstGeom prst="rect">
            <a:avLst/>
          </a:prstGeom>
        </p:spPr>
      </p:pic>
      <p:sp>
        <p:nvSpPr>
          <p:cNvPr id="8" name="TextBox 7">
            <a:extLst>
              <a:ext uri="{FF2B5EF4-FFF2-40B4-BE49-F238E27FC236}">
                <a16:creationId xmlns:a16="http://schemas.microsoft.com/office/drawing/2014/main" id="{D021BC26-3E48-84B2-54C1-D233938B02B9}"/>
              </a:ext>
            </a:extLst>
          </p:cNvPr>
          <p:cNvSpPr txBox="1"/>
          <p:nvPr/>
        </p:nvSpPr>
        <p:spPr>
          <a:xfrm>
            <a:off x="9418487" y="4883790"/>
            <a:ext cx="2425513" cy="1200329"/>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奥克兰 </a:t>
            </a:r>
            <a:r>
              <a:rPr lang="en-AU" sz="3600" dirty="0" err="1">
                <a:latin typeface="Arial" panose="020B0604020202020204" pitchFamily="34" charset="0"/>
                <a:cs typeface="Arial" panose="020B0604020202020204" pitchFamily="34" charset="0"/>
              </a:rPr>
              <a:t>Àokèlán</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8A096D-D6A4-2261-7F64-A3A522033BFE}"/>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47032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C87D1F-F019-B8A8-CDEB-EC8CBB1EA429}"/>
              </a:ext>
            </a:extLst>
          </p:cNvPr>
          <p:cNvSpPr txBox="1">
            <a:spLocks noGrp="1"/>
          </p:cNvSpPr>
          <p:nvPr>
            <p:ph type="title" idx="4294967295"/>
          </p:nvPr>
        </p:nvSpPr>
        <p:spPr>
          <a:xfrm>
            <a:off x="3342658" y="595100"/>
            <a:ext cx="461906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mn-cs"/>
              </a:rPr>
              <a:t>美国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M</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ěiguó</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USA and New York.">
            <a:extLst>
              <a:ext uri="{FF2B5EF4-FFF2-40B4-BE49-F238E27FC236}">
                <a16:creationId xmlns:a16="http://schemas.microsoft.com/office/drawing/2014/main" id="{BB8676EA-9872-FF2A-6804-A2F20961B661}"/>
              </a:ext>
            </a:extLst>
          </p:cNvPr>
          <p:cNvPicPr>
            <a:picLocks noChangeAspect="1"/>
          </p:cNvPicPr>
          <p:nvPr/>
        </p:nvPicPr>
        <p:blipFill>
          <a:blip r:embed="rId2"/>
          <a:stretch>
            <a:fillRect/>
          </a:stretch>
        </p:blipFill>
        <p:spPr>
          <a:xfrm>
            <a:off x="2002972" y="1815299"/>
            <a:ext cx="7298437" cy="4068986"/>
          </a:xfrm>
          <a:prstGeom prst="rect">
            <a:avLst/>
          </a:prstGeom>
        </p:spPr>
      </p:pic>
      <p:sp>
        <p:nvSpPr>
          <p:cNvPr id="8" name="TextBox 7">
            <a:extLst>
              <a:ext uri="{FF2B5EF4-FFF2-40B4-BE49-F238E27FC236}">
                <a16:creationId xmlns:a16="http://schemas.microsoft.com/office/drawing/2014/main" id="{926E849E-3357-2CB0-98FC-989195B6A1C9}"/>
              </a:ext>
            </a:extLst>
          </p:cNvPr>
          <p:cNvSpPr txBox="1"/>
          <p:nvPr/>
        </p:nvSpPr>
        <p:spPr>
          <a:xfrm>
            <a:off x="8719029" y="4824849"/>
            <a:ext cx="2764971" cy="646331"/>
          </a:xfrm>
          <a:prstGeom prst="rect">
            <a:avLst/>
          </a:prstGeom>
          <a:noFill/>
        </p:spPr>
        <p:txBody>
          <a:bodyPr wrap="square">
            <a:spAutoFit/>
          </a:bodyPr>
          <a:lstStyle/>
          <a:p>
            <a:r>
              <a:rPr lang="ja-JP" altLang="en-US" sz="3600" dirty="0">
                <a:latin typeface="Arial" panose="020B0604020202020204" pitchFamily="34" charset="0"/>
                <a:cs typeface="Arial" panose="020B0604020202020204" pitchFamily="34" charset="0"/>
              </a:rPr>
              <a:t>纽约 </a:t>
            </a:r>
            <a:r>
              <a:rPr lang="en-AU" altLang="ja-JP" sz="3600" dirty="0" err="1">
                <a:latin typeface="Arial" panose="020B0604020202020204" pitchFamily="34" charset="0"/>
                <a:cs typeface="Arial" panose="020B0604020202020204" pitchFamily="34" charset="0"/>
              </a:rPr>
              <a:t>N</a:t>
            </a:r>
            <a:r>
              <a:rPr lang="en-AU" sz="3600" dirty="0" err="1">
                <a:latin typeface="Arial" panose="020B0604020202020204" pitchFamily="34" charset="0"/>
                <a:cs typeface="Arial" panose="020B0604020202020204" pitchFamily="34" charset="0"/>
              </a:rPr>
              <a:t>iǔyuē</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12F434B-F49F-AAD9-0702-F7875A1A851A}"/>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98300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CF916-15D4-1B17-ED2E-D7EE3AD89C14}"/>
              </a:ext>
            </a:extLst>
          </p:cNvPr>
          <p:cNvSpPr txBox="1">
            <a:spLocks noGrp="1"/>
          </p:cNvSpPr>
          <p:nvPr>
            <p:ph type="title" idx="4294967295"/>
          </p:nvPr>
        </p:nvSpPr>
        <p:spPr>
          <a:xfrm>
            <a:off x="3436972" y="551398"/>
            <a:ext cx="4319677"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schemeClr val="tx1"/>
                </a:solidFill>
                <a:effectLst/>
                <a:uLnTx/>
                <a:uFillTx/>
                <a:latin typeface="SimSun" panose="02010600030101010101" pitchFamily="2" charset="-122"/>
                <a:ea typeface="SimSun" panose="02010600030101010101" pitchFamily="2" charset="-122"/>
                <a:cs typeface="Arial" panose="020B0604020202020204" pitchFamily="34" charset="0"/>
              </a:rPr>
              <a:t>南非 </a:t>
            </a:r>
            <a:r>
              <a:rPr kumimoji="0" lang="en-AU" altLang="ja-JP" sz="6000" b="0" i="0" u="none" strike="noStrike" kern="1200" cap="none" spc="0" normalizeH="0" baseline="0" noProof="0" dirty="0" err="1">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N</a:t>
            </a:r>
            <a:r>
              <a:rPr kumimoji="0" lang="en-AU" sz="6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ánfēi</a:t>
            </a:r>
            <a:endParaRPr kumimoji="0" lang="en-AU"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descr="Images of South Africa and Cape Town.">
            <a:extLst>
              <a:ext uri="{FF2B5EF4-FFF2-40B4-BE49-F238E27FC236}">
                <a16:creationId xmlns:a16="http://schemas.microsoft.com/office/drawing/2014/main" id="{E3DBAAED-E48D-6F32-6D99-EA1A22CC3432}"/>
              </a:ext>
            </a:extLst>
          </p:cNvPr>
          <p:cNvPicPr>
            <a:picLocks noChangeAspect="1"/>
          </p:cNvPicPr>
          <p:nvPr/>
        </p:nvPicPr>
        <p:blipFill>
          <a:blip r:embed="rId2"/>
          <a:stretch>
            <a:fillRect/>
          </a:stretch>
        </p:blipFill>
        <p:spPr>
          <a:xfrm>
            <a:off x="1719398" y="1567061"/>
            <a:ext cx="7754825" cy="4520155"/>
          </a:xfrm>
          <a:prstGeom prst="rect">
            <a:avLst/>
          </a:prstGeom>
        </p:spPr>
      </p:pic>
      <p:sp>
        <p:nvSpPr>
          <p:cNvPr id="8" name="TextBox 7">
            <a:extLst>
              <a:ext uri="{FF2B5EF4-FFF2-40B4-BE49-F238E27FC236}">
                <a16:creationId xmlns:a16="http://schemas.microsoft.com/office/drawing/2014/main" id="{6695A09E-122C-2786-8393-591AC9E8232D}"/>
              </a:ext>
            </a:extLst>
          </p:cNvPr>
          <p:cNvSpPr txBox="1"/>
          <p:nvPr/>
        </p:nvSpPr>
        <p:spPr>
          <a:xfrm>
            <a:off x="5754419" y="5440885"/>
            <a:ext cx="3719804" cy="646331"/>
          </a:xfrm>
          <a:prstGeom prst="rect">
            <a:avLst/>
          </a:prstGeom>
          <a:noFill/>
        </p:spPr>
        <p:txBody>
          <a:bodyPr wrap="square">
            <a:spAutoFit/>
          </a:bodyPr>
          <a:lstStyle/>
          <a:p>
            <a:r>
              <a:rPr lang="ja-JP" altLang="en-US" sz="3600" dirty="0">
                <a:latin typeface="SimSun" panose="02010600030101010101" pitchFamily="2" charset="-122"/>
                <a:ea typeface="SimSun" panose="02010600030101010101" pitchFamily="2" charset="-122"/>
              </a:rPr>
              <a:t>开普敦 </a:t>
            </a:r>
            <a:r>
              <a:rPr lang="en-AU" altLang="ja-JP" sz="3600" dirty="0" err="1">
                <a:latin typeface="Arial" panose="020B0604020202020204" pitchFamily="34" charset="0"/>
                <a:ea typeface="SimSun" panose="02010600030101010101" pitchFamily="2" charset="-122"/>
                <a:cs typeface="Arial" panose="020B0604020202020204" pitchFamily="34" charset="0"/>
              </a:rPr>
              <a:t>K</a:t>
            </a:r>
            <a:r>
              <a:rPr lang="en-AU" sz="3600" dirty="0" err="1">
                <a:latin typeface="Arial" panose="020B0604020202020204" pitchFamily="34" charset="0"/>
                <a:cs typeface="Arial" panose="020B0604020202020204" pitchFamily="34" charset="0"/>
              </a:rPr>
              <a:t>āipǔdūn</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C23FF8C-427D-F58D-B760-489AFB777A23}"/>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806475861"/>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565</Words>
  <Application>Microsoft Office PowerPoint</Application>
  <PresentationFormat>Widescreen</PresentationFormat>
  <Paragraphs>56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SimSun</vt:lpstr>
      <vt:lpstr>Public Sans</vt:lpstr>
      <vt:lpstr>Arial</vt:lpstr>
      <vt:lpstr>Public Sans Light</vt:lpstr>
      <vt:lpstr>NSWG Corporate</vt:lpstr>
      <vt:lpstr>Countries and cities</vt:lpstr>
      <vt:lpstr>Guide for teachers</vt:lpstr>
      <vt:lpstr>中国 Zhōngguó </vt:lpstr>
      <vt:lpstr>澳大利亚 Àodàlìyǎ</vt:lpstr>
      <vt:lpstr>英国 Yīngguó</vt:lpstr>
      <vt:lpstr>印度 Yìndù</vt:lpstr>
      <vt:lpstr>新西兰 Xīnxīlán</vt:lpstr>
      <vt:lpstr>美国 Měiguó</vt:lpstr>
      <vt:lpstr>南非 Nánfēi</vt:lpstr>
      <vt:lpstr>日本 Rìběn</vt:lpstr>
      <vt:lpstr>印度尼西亚 Yìndùníxīyà</vt:lpstr>
      <vt:lpstr>意大利 Yìdàlì</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Countries and cities</dc:title>
  <dc:creator>NSW Department of Education</dc:creator>
  <cp:keywords/>
  <dcterms:created xsi:type="dcterms:W3CDTF">2024-01-23T05:04:01Z</dcterms:created>
  <dcterms:modified xsi:type="dcterms:W3CDTF">2024-01-23T05:04:22Z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2024-01-23T05:04:22Z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512061cd-066c-43fa-92d4-1994262fd7f2</vt:lpwstr>
  </property>
  <property fmtid="{D5CDD505-2E9C-101B-9397-08002B2CF9AE}" pid="8" name="MSIP_Label_b603dfd7-d93a-4381-a340-2995d8282205_ContentBits">
    <vt:lpwstr>0</vt:lpwstr>
  </property>
</Properties>
</file>