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6" r:id="rId2"/>
    <p:sldId id="257" r:id="rId3"/>
    <p:sldId id="361" r:id="rId4"/>
    <p:sldId id="278"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Public Sans" pitchFamily="2" charset="0"/>
      <p:regular r:id="rId12"/>
      <p:bold r:id="rId13"/>
      <p:italic r:id="rId14"/>
      <p:boldItalic r:id="rId15"/>
    </p:embeddedFont>
    <p:embeddedFont>
      <p:font typeface="Public Sans Light" pitchFamily="2"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7087" autoAdjust="0"/>
  </p:normalViewPr>
  <p:slideViewPr>
    <p:cSldViewPr snapToGrid="0">
      <p:cViewPr varScale="1">
        <p:scale>
          <a:sx n="83" d="100"/>
          <a:sy n="83" d="100"/>
        </p:scale>
        <p:origin x="1596"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chemeClr val="accent4"/>
                </a:solidFill>
              </a:rPr>
              <a:t>Jeopardy game created using What’s the question? from </a:t>
            </a:r>
            <a:r>
              <a:rPr lang="en-AU" sz="1600" dirty="0">
                <a:solidFill>
                  <a:schemeClr val="accent4"/>
                </a:solidFill>
                <a:hlinkClick r:id="rId3"/>
              </a:rPr>
              <a:t>Digital Learning Selector</a:t>
            </a:r>
            <a:r>
              <a:rPr lang="en-AU" sz="1600" dirty="0">
                <a:solidFill>
                  <a:schemeClr val="accent4"/>
                </a:solidFill>
              </a:rPr>
              <a:t>, DoE NSW</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146499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931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7"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 id="2147483709" r:id="rId45"/>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52FF90-3FE4-D29B-5050-DD710822A31E}"/>
              </a:ext>
            </a:extLst>
          </p:cNvPr>
          <p:cNvSpPr>
            <a:spLocks noGrp="1"/>
          </p:cNvSpPr>
          <p:nvPr>
            <p:ph type="ctrTitle"/>
          </p:nvPr>
        </p:nvSpPr>
        <p:spPr>
          <a:xfrm>
            <a:off x="360000" y="2744118"/>
            <a:ext cx="11484001" cy="684882"/>
          </a:xfrm>
        </p:spPr>
        <p:txBody>
          <a:bodyPr/>
          <a:lstStyle/>
          <a:p>
            <a:r>
              <a:rPr lang="en-AU" dirty="0"/>
              <a:t>Jeopardy question game</a:t>
            </a:r>
          </a:p>
        </p:txBody>
      </p:sp>
      <p:sp>
        <p:nvSpPr>
          <p:cNvPr id="2" name="Text Placeholder 1">
            <a:extLst>
              <a:ext uri="{FF2B5EF4-FFF2-40B4-BE49-F238E27FC236}">
                <a16:creationId xmlns:a16="http://schemas.microsoft.com/office/drawing/2014/main" id="{899B5846-CE15-6AFA-E4F0-C91A079DCE8C}"/>
              </a:ext>
            </a:extLst>
          </p:cNvPr>
          <p:cNvSpPr>
            <a:spLocks noGrp="1"/>
          </p:cNvSpPr>
          <p:nvPr>
            <p:ph type="body" sz="quarter" idx="10"/>
          </p:nvPr>
        </p:nvSpPr>
        <p:spPr/>
        <p:txBody>
          <a:bodyPr/>
          <a:lstStyle/>
          <a:p>
            <a:r>
              <a:rPr lang="en-AU" dirty="0"/>
              <a:t>Activities at a festival</a:t>
            </a:r>
          </a:p>
        </p:txBody>
      </p:sp>
      <p:sp>
        <p:nvSpPr>
          <p:cNvPr id="13" name="Footer Placeholder 6">
            <a:extLst>
              <a:ext uri="{FF2B5EF4-FFF2-40B4-BE49-F238E27FC236}">
                <a16:creationId xmlns:a16="http://schemas.microsoft.com/office/drawing/2014/main" id="{8CEC77EC-35BD-B204-0F87-B2EF46465D16}"/>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54356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1" name="Google Shape;70;p13">
            <a:extLst>
              <a:ext uri="{FF2B5EF4-FFF2-40B4-BE49-F238E27FC236}">
                <a16:creationId xmlns:a16="http://schemas.microsoft.com/office/drawing/2014/main" id="{FE6345E6-1967-FEDF-9A3C-95261024FC7A}"/>
              </a:ext>
            </a:extLst>
          </p:cNvPr>
          <p:cNvSpPr>
            <a:spLocks noGrp="1"/>
          </p:cNvSpPr>
          <p:nvPr>
            <p:ph type="title" idx="4294967295"/>
          </p:nvPr>
        </p:nvSpPr>
        <p:spPr>
          <a:xfrm>
            <a:off x="3540868" y="369653"/>
            <a:ext cx="5110264" cy="554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
                <a:srgbClr val="000000"/>
              </a:buClr>
              <a:buSzPts val="1500"/>
              <a:buFont typeface="Arial"/>
              <a:buNone/>
              <a:tabLst/>
              <a:defRPr/>
            </a:pPr>
            <a:r>
              <a:rPr kumimoji="0" lang="en-GB" sz="2400" b="0" i="0" u="none" strike="noStrike" kern="1200" cap="none" spc="0" normalizeH="0" baseline="0" noProof="0" dirty="0">
                <a:ln>
                  <a:noFill/>
                </a:ln>
                <a:solidFill>
                  <a:srgbClr val="41375C"/>
                </a:solidFill>
                <a:effectLst/>
                <a:uLnTx/>
                <a:uFillTx/>
                <a:ea typeface="Montserrat"/>
                <a:cs typeface="Montserrat"/>
                <a:sym typeface="Montserrat"/>
              </a:rPr>
              <a:t>Click the spacebar or tap on the </a:t>
            </a:r>
            <a:br>
              <a:rPr kumimoji="0" lang="en-GB" sz="2400" b="0" i="0" u="none" strike="noStrike" kern="1200" cap="none" spc="0" normalizeH="0" baseline="0" noProof="0" dirty="0">
                <a:ln>
                  <a:noFill/>
                </a:ln>
                <a:solidFill>
                  <a:srgbClr val="41375C"/>
                </a:solidFill>
                <a:effectLst/>
                <a:uLnTx/>
                <a:uFillTx/>
                <a:ea typeface="Montserrat"/>
                <a:cs typeface="Montserrat"/>
                <a:sym typeface="Montserrat"/>
              </a:rPr>
            </a:br>
            <a:r>
              <a:rPr kumimoji="0" lang="en-GB" sz="2400" b="0" i="0" u="none" strike="noStrike" kern="1200" cap="none" spc="0" normalizeH="0" baseline="0" noProof="0" dirty="0">
                <a:ln>
                  <a:noFill/>
                </a:ln>
                <a:solidFill>
                  <a:srgbClr val="41375C"/>
                </a:solidFill>
                <a:effectLst/>
                <a:uLnTx/>
                <a:uFillTx/>
                <a:ea typeface="Montserrat"/>
                <a:cs typeface="Montserrat"/>
                <a:sym typeface="Montserrat"/>
              </a:rPr>
              <a:t>screen to begin.</a:t>
            </a:r>
            <a:endParaRPr kumimoji="0" lang="en-GB" sz="2400" b="0" i="0" u="none" strike="noStrike" kern="1200" cap="none" spc="0" normalizeH="0" baseline="0" noProof="0" dirty="0">
              <a:ln>
                <a:noFill/>
              </a:ln>
              <a:solidFill>
                <a:srgbClr val="000000"/>
              </a:solidFill>
              <a:effectLst/>
              <a:uLnTx/>
              <a:uFillTx/>
              <a:ea typeface="Montserrat"/>
              <a:cs typeface="Montserrat"/>
              <a:sym typeface="Montserrat"/>
            </a:endParaRPr>
          </a:p>
        </p:txBody>
      </p:sp>
      <p:sp>
        <p:nvSpPr>
          <p:cNvPr id="12" name="Google Shape;71;p13">
            <a:extLst>
              <a:ext uri="{FF2B5EF4-FFF2-40B4-BE49-F238E27FC236}">
                <a16:creationId xmlns:a16="http://schemas.microsoft.com/office/drawing/2014/main" id="{A4CFD2ED-FCD7-8F23-026B-E5FE25DE76FF}"/>
              </a:ext>
            </a:extLst>
          </p:cNvPr>
          <p:cNvSpPr/>
          <p:nvPr/>
        </p:nvSpPr>
        <p:spPr>
          <a:xfrm>
            <a:off x="2337806" y="285252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AU" sz="2000" dirty="0" err="1">
                <a:solidFill>
                  <a:schemeClr val="lt1"/>
                </a:solidFill>
                <a:latin typeface="Calibri"/>
                <a:ea typeface="Calibri"/>
                <a:cs typeface="Calibri"/>
                <a:sym typeface="Calibri"/>
              </a:rPr>
              <a:t>はなび</a:t>
            </a:r>
            <a:endParaRPr sz="2000" b="0" i="0" u="none" strike="noStrike" cap="none" dirty="0">
              <a:solidFill>
                <a:schemeClr val="lt1"/>
              </a:solidFill>
              <a:latin typeface="Calibri"/>
              <a:ea typeface="Calibri"/>
              <a:cs typeface="Calibri"/>
              <a:sym typeface="Calibri"/>
            </a:endParaRPr>
          </a:p>
        </p:txBody>
      </p:sp>
      <p:sp>
        <p:nvSpPr>
          <p:cNvPr id="13" name="Google Shape;72;p13">
            <a:extLst>
              <a:ext uri="{FF2B5EF4-FFF2-40B4-BE49-F238E27FC236}">
                <a16:creationId xmlns:a16="http://schemas.microsoft.com/office/drawing/2014/main" id="{10D58ABD-238E-D60D-5232-D2B68216ACCB}"/>
              </a:ext>
            </a:extLst>
          </p:cNvPr>
          <p:cNvSpPr/>
          <p:nvPr/>
        </p:nvSpPr>
        <p:spPr>
          <a:xfrm>
            <a:off x="2340767" y="2833281"/>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b="0" i="0" u="none" strike="noStrike" cap="none" dirty="0">
                <a:solidFill>
                  <a:schemeClr val="lt1"/>
                </a:solidFill>
                <a:latin typeface="Public Sans" pitchFamily="2" charset="0"/>
                <a:ea typeface="Calibri"/>
                <a:cs typeface="Calibri"/>
                <a:sym typeface="Calibri"/>
              </a:rPr>
              <a:t>10 points</a:t>
            </a:r>
            <a:endParaRPr sz="1600" b="0" i="0" u="none" strike="noStrike" cap="none" dirty="0">
              <a:solidFill>
                <a:schemeClr val="lt1"/>
              </a:solidFill>
              <a:latin typeface="Public Sans" pitchFamily="2" charset="0"/>
              <a:ea typeface="Calibri"/>
              <a:cs typeface="Calibri"/>
              <a:sym typeface="Calibri"/>
            </a:endParaRPr>
          </a:p>
        </p:txBody>
      </p:sp>
      <p:sp>
        <p:nvSpPr>
          <p:cNvPr id="14" name="Google Shape;73;p13">
            <a:extLst>
              <a:ext uri="{FF2B5EF4-FFF2-40B4-BE49-F238E27FC236}">
                <a16:creationId xmlns:a16="http://schemas.microsoft.com/office/drawing/2014/main" id="{21E015D9-8EE0-91F5-5627-340E18764E17}"/>
              </a:ext>
            </a:extLst>
          </p:cNvPr>
          <p:cNvSpPr/>
          <p:nvPr/>
        </p:nvSpPr>
        <p:spPr>
          <a:xfrm>
            <a:off x="2337806" y="3927176"/>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r>
              <a:rPr lang="en-AU" sz="2000" dirty="0" err="1">
                <a:solidFill>
                  <a:schemeClr val="lt1"/>
                </a:solidFill>
                <a:latin typeface="Calibri"/>
                <a:ea typeface="Calibri"/>
                <a:cs typeface="Calibri"/>
                <a:sym typeface="Calibri"/>
              </a:rPr>
              <a:t>にんぎょう</a:t>
            </a:r>
            <a:endParaRPr sz="2000" dirty="0">
              <a:solidFill>
                <a:schemeClr val="lt1"/>
              </a:solidFill>
              <a:latin typeface="Calibri"/>
              <a:ea typeface="Calibri"/>
              <a:cs typeface="Calibri"/>
              <a:sym typeface="Calibri"/>
            </a:endParaRPr>
          </a:p>
        </p:txBody>
      </p:sp>
      <p:sp>
        <p:nvSpPr>
          <p:cNvPr id="15" name="Google Shape;74;p13">
            <a:extLst>
              <a:ext uri="{FF2B5EF4-FFF2-40B4-BE49-F238E27FC236}">
                <a16:creationId xmlns:a16="http://schemas.microsoft.com/office/drawing/2014/main" id="{4A051F9E-65DB-9D3D-141A-C6CD5EE65428}"/>
              </a:ext>
            </a:extLst>
          </p:cNvPr>
          <p:cNvSpPr/>
          <p:nvPr/>
        </p:nvSpPr>
        <p:spPr>
          <a:xfrm>
            <a:off x="2345673" y="3902938"/>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b="0" i="0" u="none" strike="noStrike" cap="none" dirty="0">
                <a:solidFill>
                  <a:schemeClr val="lt1"/>
                </a:solidFill>
                <a:latin typeface="Public Sans" pitchFamily="2" charset="0"/>
                <a:ea typeface="Calibri"/>
                <a:cs typeface="Calibri"/>
                <a:sym typeface="Calibri"/>
              </a:rPr>
              <a:t>20 points</a:t>
            </a:r>
            <a:endParaRPr sz="1600" b="0" i="0" u="none" strike="noStrike" cap="none" dirty="0">
              <a:solidFill>
                <a:schemeClr val="lt1"/>
              </a:solidFill>
              <a:latin typeface="Public Sans" pitchFamily="2" charset="0"/>
              <a:ea typeface="Calibri"/>
              <a:cs typeface="Calibri"/>
              <a:sym typeface="Calibri"/>
            </a:endParaRPr>
          </a:p>
        </p:txBody>
      </p:sp>
      <p:sp>
        <p:nvSpPr>
          <p:cNvPr id="16" name="Google Shape;75;p13">
            <a:extLst>
              <a:ext uri="{FF2B5EF4-FFF2-40B4-BE49-F238E27FC236}">
                <a16:creationId xmlns:a16="http://schemas.microsoft.com/office/drawing/2014/main" id="{BBCF19A7-1B92-EA6C-E2B3-33D25A63D63F}"/>
              </a:ext>
            </a:extLst>
          </p:cNvPr>
          <p:cNvSpPr/>
          <p:nvPr/>
        </p:nvSpPr>
        <p:spPr>
          <a:xfrm>
            <a:off x="2337806" y="497355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r>
              <a:rPr lang="en-AU" sz="1700" dirty="0" err="1">
                <a:solidFill>
                  <a:schemeClr val="lt1"/>
                </a:solidFill>
                <a:latin typeface="Calibri"/>
                <a:ea typeface="Calibri"/>
                <a:cs typeface="Calibri"/>
                <a:sym typeface="Calibri"/>
              </a:rPr>
              <a:t>ねんがじょう</a:t>
            </a:r>
            <a:endParaRPr sz="1700" b="0" i="0" u="none" strike="noStrike" cap="none" dirty="0">
              <a:solidFill>
                <a:srgbClr val="000000"/>
              </a:solidFill>
              <a:latin typeface="Arial"/>
              <a:ea typeface="Arial"/>
              <a:cs typeface="Arial"/>
              <a:sym typeface="Arial"/>
            </a:endParaRPr>
          </a:p>
        </p:txBody>
      </p:sp>
      <p:sp>
        <p:nvSpPr>
          <p:cNvPr id="17" name="Google Shape;76;p13">
            <a:extLst>
              <a:ext uri="{FF2B5EF4-FFF2-40B4-BE49-F238E27FC236}">
                <a16:creationId xmlns:a16="http://schemas.microsoft.com/office/drawing/2014/main" id="{EBF4CB32-6CC6-39D7-1B59-6022B8FC685E}"/>
              </a:ext>
            </a:extLst>
          </p:cNvPr>
          <p:cNvSpPr/>
          <p:nvPr/>
        </p:nvSpPr>
        <p:spPr>
          <a:xfrm>
            <a:off x="2335787" y="496593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a:solidFill>
                  <a:schemeClr val="lt1"/>
                </a:solidFill>
                <a:latin typeface="Public Sans" pitchFamily="2" charset="0"/>
                <a:ea typeface="Calibri"/>
                <a:cs typeface="Calibri"/>
                <a:sym typeface="Calibri"/>
              </a:rPr>
              <a:t>10</a:t>
            </a:r>
            <a:r>
              <a:rPr lang="en-AU" sz="1600" b="0" i="0" u="none" strike="noStrike" cap="none">
                <a:solidFill>
                  <a:schemeClr val="lt1"/>
                </a:solidFill>
                <a:latin typeface="Public Sans" pitchFamily="2" charset="0"/>
                <a:ea typeface="Calibri"/>
                <a:cs typeface="Calibri"/>
                <a:sym typeface="Calibri"/>
              </a:rPr>
              <a:t>0 points</a:t>
            </a:r>
            <a:endParaRPr sz="1600" b="0" i="0" u="none" strike="noStrike" cap="none">
              <a:solidFill>
                <a:schemeClr val="lt1"/>
              </a:solidFill>
              <a:latin typeface="Public Sans" pitchFamily="2" charset="0"/>
              <a:ea typeface="Calibri"/>
              <a:cs typeface="Calibri"/>
              <a:sym typeface="Calibri"/>
            </a:endParaRPr>
          </a:p>
        </p:txBody>
      </p:sp>
      <p:sp>
        <p:nvSpPr>
          <p:cNvPr id="18" name="Google Shape;77;p13">
            <a:extLst>
              <a:ext uri="{FF2B5EF4-FFF2-40B4-BE49-F238E27FC236}">
                <a16:creationId xmlns:a16="http://schemas.microsoft.com/office/drawing/2014/main" id="{4BDBC6C4-BD9F-BD75-70D4-0FF3116700EF}"/>
              </a:ext>
            </a:extLst>
          </p:cNvPr>
          <p:cNvSpPr/>
          <p:nvPr/>
        </p:nvSpPr>
        <p:spPr>
          <a:xfrm>
            <a:off x="4213740" y="285252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r>
              <a:rPr lang="en-AU" sz="2000" dirty="0" err="1">
                <a:solidFill>
                  <a:schemeClr val="lt1"/>
                </a:solidFill>
                <a:latin typeface="Calibri"/>
                <a:ea typeface="Calibri"/>
                <a:cs typeface="Calibri"/>
                <a:sym typeface="Calibri"/>
              </a:rPr>
              <a:t>きもの</a:t>
            </a:r>
            <a:endParaRPr sz="2000" dirty="0">
              <a:solidFill>
                <a:schemeClr val="lt1"/>
              </a:solidFill>
              <a:latin typeface="Calibri"/>
              <a:ea typeface="Calibri"/>
              <a:cs typeface="Calibri"/>
              <a:sym typeface="Calibri"/>
            </a:endParaRPr>
          </a:p>
        </p:txBody>
      </p:sp>
      <p:sp>
        <p:nvSpPr>
          <p:cNvPr id="19" name="Google Shape;78;p13">
            <a:extLst>
              <a:ext uri="{FF2B5EF4-FFF2-40B4-BE49-F238E27FC236}">
                <a16:creationId xmlns:a16="http://schemas.microsoft.com/office/drawing/2014/main" id="{75864480-C137-2195-8A2A-901363D49B0E}"/>
              </a:ext>
            </a:extLst>
          </p:cNvPr>
          <p:cNvSpPr/>
          <p:nvPr/>
        </p:nvSpPr>
        <p:spPr>
          <a:xfrm>
            <a:off x="4210779" y="285252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b="0" i="0" u="none" strike="noStrike" cap="none" dirty="0">
                <a:solidFill>
                  <a:schemeClr val="lt1"/>
                </a:solidFill>
                <a:latin typeface="Public Sans" pitchFamily="2" charset="0"/>
                <a:ea typeface="Calibri"/>
                <a:cs typeface="Calibri"/>
                <a:sym typeface="Calibri"/>
              </a:rPr>
              <a:t>10 points</a:t>
            </a:r>
            <a:endParaRPr sz="1600" b="0" i="0" u="none" strike="noStrike" cap="none" dirty="0">
              <a:solidFill>
                <a:schemeClr val="lt1"/>
              </a:solidFill>
              <a:latin typeface="Public Sans" pitchFamily="2" charset="0"/>
              <a:ea typeface="Calibri"/>
              <a:cs typeface="Calibri"/>
              <a:sym typeface="Calibri"/>
            </a:endParaRPr>
          </a:p>
        </p:txBody>
      </p:sp>
      <p:sp>
        <p:nvSpPr>
          <p:cNvPr id="20" name="Google Shape;79;p13">
            <a:extLst>
              <a:ext uri="{FF2B5EF4-FFF2-40B4-BE49-F238E27FC236}">
                <a16:creationId xmlns:a16="http://schemas.microsoft.com/office/drawing/2014/main" id="{9FE28406-810F-CD1D-20B0-F2B89E4F24A1}"/>
              </a:ext>
            </a:extLst>
          </p:cNvPr>
          <p:cNvSpPr/>
          <p:nvPr/>
        </p:nvSpPr>
        <p:spPr>
          <a:xfrm>
            <a:off x="4185605" y="3919106"/>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r>
              <a:rPr lang="en-AU" sz="2000" dirty="0" err="1">
                <a:solidFill>
                  <a:schemeClr val="lt1"/>
                </a:solidFill>
                <a:latin typeface="Calibri"/>
                <a:ea typeface="Calibri"/>
                <a:cs typeface="Calibri"/>
                <a:sym typeface="Calibri"/>
              </a:rPr>
              <a:t>ゆかた</a:t>
            </a:r>
            <a:endParaRPr sz="2000" dirty="0">
              <a:solidFill>
                <a:schemeClr val="lt1"/>
              </a:solidFill>
              <a:latin typeface="Calibri"/>
              <a:ea typeface="Calibri"/>
              <a:cs typeface="Calibri"/>
              <a:sym typeface="Calibri"/>
            </a:endParaRPr>
          </a:p>
        </p:txBody>
      </p:sp>
      <p:sp>
        <p:nvSpPr>
          <p:cNvPr id="21" name="Google Shape;80;p13">
            <a:extLst>
              <a:ext uri="{FF2B5EF4-FFF2-40B4-BE49-F238E27FC236}">
                <a16:creationId xmlns:a16="http://schemas.microsoft.com/office/drawing/2014/main" id="{A34D9F13-D6E7-D4CF-D159-559569B27EDC}"/>
              </a:ext>
            </a:extLst>
          </p:cNvPr>
          <p:cNvSpPr/>
          <p:nvPr/>
        </p:nvSpPr>
        <p:spPr>
          <a:xfrm>
            <a:off x="4195767" y="3927176"/>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b="0" i="0" u="none" strike="noStrike" cap="none" dirty="0">
                <a:solidFill>
                  <a:schemeClr val="lt1"/>
                </a:solidFill>
                <a:latin typeface="Public Sans" pitchFamily="2" charset="0"/>
                <a:ea typeface="Calibri"/>
                <a:cs typeface="Calibri"/>
                <a:sym typeface="Calibri"/>
              </a:rPr>
              <a:t>20 points</a:t>
            </a:r>
            <a:endParaRPr sz="1600" b="0" i="0" u="none" strike="noStrike" cap="none" dirty="0">
              <a:solidFill>
                <a:schemeClr val="lt1"/>
              </a:solidFill>
              <a:latin typeface="Public Sans" pitchFamily="2" charset="0"/>
              <a:ea typeface="Calibri"/>
              <a:cs typeface="Calibri"/>
              <a:sym typeface="Calibri"/>
            </a:endParaRPr>
          </a:p>
        </p:txBody>
      </p:sp>
      <p:sp>
        <p:nvSpPr>
          <p:cNvPr id="22" name="Google Shape;81;p13">
            <a:extLst>
              <a:ext uri="{FF2B5EF4-FFF2-40B4-BE49-F238E27FC236}">
                <a16:creationId xmlns:a16="http://schemas.microsoft.com/office/drawing/2014/main" id="{131FBAFA-9807-3BD0-73E0-A59C614CF915}"/>
              </a:ext>
            </a:extLst>
          </p:cNvPr>
          <p:cNvSpPr/>
          <p:nvPr/>
        </p:nvSpPr>
        <p:spPr>
          <a:xfrm>
            <a:off x="4213740" y="497355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AU" sz="2000" dirty="0" err="1">
                <a:solidFill>
                  <a:schemeClr val="lt1"/>
                </a:solidFill>
                <a:latin typeface="Calibri"/>
                <a:ea typeface="Calibri"/>
                <a:cs typeface="Calibri"/>
                <a:sym typeface="Calibri"/>
              </a:rPr>
              <a:t>しゃしん</a:t>
            </a:r>
            <a:endParaRPr sz="2000" b="0" i="0" u="none" strike="noStrike" cap="none" dirty="0">
              <a:solidFill>
                <a:srgbClr val="000000"/>
              </a:solidFill>
              <a:latin typeface="Arial"/>
              <a:ea typeface="Arial"/>
              <a:cs typeface="Arial"/>
              <a:sym typeface="Arial"/>
            </a:endParaRPr>
          </a:p>
        </p:txBody>
      </p:sp>
      <p:sp>
        <p:nvSpPr>
          <p:cNvPr id="23" name="Google Shape;82;p13">
            <a:extLst>
              <a:ext uri="{FF2B5EF4-FFF2-40B4-BE49-F238E27FC236}">
                <a16:creationId xmlns:a16="http://schemas.microsoft.com/office/drawing/2014/main" id="{69810EBD-0A80-E179-1DDA-F047F57129BC}"/>
              </a:ext>
            </a:extLst>
          </p:cNvPr>
          <p:cNvSpPr/>
          <p:nvPr/>
        </p:nvSpPr>
        <p:spPr>
          <a:xfrm>
            <a:off x="4220548" y="496593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dirty="0">
                <a:solidFill>
                  <a:schemeClr val="lt1"/>
                </a:solidFill>
                <a:latin typeface="Public Sans" pitchFamily="2" charset="0"/>
                <a:ea typeface="Calibri"/>
                <a:cs typeface="Calibri"/>
                <a:sym typeface="Calibri"/>
              </a:rPr>
              <a:t>10</a:t>
            </a:r>
            <a:r>
              <a:rPr lang="en-AU" sz="1600" b="0" i="0" u="none" strike="noStrike" cap="none" dirty="0">
                <a:solidFill>
                  <a:schemeClr val="lt1"/>
                </a:solidFill>
                <a:latin typeface="Public Sans" pitchFamily="2" charset="0"/>
                <a:ea typeface="Calibri"/>
                <a:cs typeface="Calibri"/>
                <a:sym typeface="Calibri"/>
              </a:rPr>
              <a:t>0 points</a:t>
            </a:r>
            <a:endParaRPr sz="1600" b="0" i="0" u="none" strike="noStrike" cap="none" dirty="0">
              <a:solidFill>
                <a:schemeClr val="lt1"/>
              </a:solidFill>
              <a:latin typeface="Public Sans" pitchFamily="2" charset="0"/>
              <a:ea typeface="Calibri"/>
              <a:cs typeface="Calibri"/>
              <a:sym typeface="Calibri"/>
            </a:endParaRPr>
          </a:p>
        </p:txBody>
      </p:sp>
      <p:sp>
        <p:nvSpPr>
          <p:cNvPr id="24" name="Google Shape;83;p13">
            <a:extLst>
              <a:ext uri="{FF2B5EF4-FFF2-40B4-BE49-F238E27FC236}">
                <a16:creationId xmlns:a16="http://schemas.microsoft.com/office/drawing/2014/main" id="{29D4A55D-CA1A-8C64-73D5-DD781899C12E}"/>
              </a:ext>
            </a:extLst>
          </p:cNvPr>
          <p:cNvSpPr/>
          <p:nvPr/>
        </p:nvSpPr>
        <p:spPr>
          <a:xfrm>
            <a:off x="6117955" y="285252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r>
              <a:rPr lang="en-AU" sz="2000" b="1" dirty="0" err="1">
                <a:solidFill>
                  <a:schemeClr val="lt1"/>
                </a:solidFill>
                <a:latin typeface="Calibri"/>
                <a:ea typeface="Calibri"/>
                <a:cs typeface="Calibri"/>
                <a:sym typeface="Calibri"/>
              </a:rPr>
              <a:t>トランプ</a:t>
            </a:r>
            <a:endParaRPr sz="2000" b="1" dirty="0">
              <a:solidFill>
                <a:schemeClr val="lt1"/>
              </a:solidFill>
              <a:latin typeface="Calibri"/>
              <a:ea typeface="Calibri"/>
              <a:cs typeface="Calibri"/>
              <a:sym typeface="Calibri"/>
            </a:endParaRPr>
          </a:p>
        </p:txBody>
      </p:sp>
      <p:sp>
        <p:nvSpPr>
          <p:cNvPr id="25" name="Google Shape;84;p13">
            <a:extLst>
              <a:ext uri="{FF2B5EF4-FFF2-40B4-BE49-F238E27FC236}">
                <a16:creationId xmlns:a16="http://schemas.microsoft.com/office/drawing/2014/main" id="{7C3648CC-0C8F-28C3-98B2-23631F136028}"/>
              </a:ext>
            </a:extLst>
          </p:cNvPr>
          <p:cNvSpPr/>
          <p:nvPr/>
        </p:nvSpPr>
        <p:spPr>
          <a:xfrm>
            <a:off x="6117955" y="2822864"/>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b="0" i="0" u="none" strike="noStrike" cap="none" dirty="0">
                <a:solidFill>
                  <a:schemeClr val="lt1"/>
                </a:solidFill>
                <a:latin typeface="Public Sans" pitchFamily="2" charset="0"/>
                <a:ea typeface="Calibri"/>
                <a:cs typeface="Calibri"/>
                <a:sym typeface="Calibri"/>
              </a:rPr>
              <a:t>10 points</a:t>
            </a:r>
            <a:endParaRPr sz="1600" b="0" i="0" u="none" strike="noStrike" cap="none" dirty="0">
              <a:solidFill>
                <a:schemeClr val="lt1"/>
              </a:solidFill>
              <a:latin typeface="Public Sans" pitchFamily="2" charset="0"/>
              <a:ea typeface="Calibri"/>
              <a:cs typeface="Calibri"/>
              <a:sym typeface="Calibri"/>
            </a:endParaRPr>
          </a:p>
        </p:txBody>
      </p:sp>
      <p:sp>
        <p:nvSpPr>
          <p:cNvPr id="26" name="Google Shape;85;p13">
            <a:extLst>
              <a:ext uri="{FF2B5EF4-FFF2-40B4-BE49-F238E27FC236}">
                <a16:creationId xmlns:a16="http://schemas.microsoft.com/office/drawing/2014/main" id="{B709B05F-99C6-03BF-C3AC-939EB3DBE341}"/>
              </a:ext>
            </a:extLst>
          </p:cNvPr>
          <p:cNvSpPr/>
          <p:nvPr/>
        </p:nvSpPr>
        <p:spPr>
          <a:xfrm>
            <a:off x="6117955" y="3927176"/>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r>
              <a:rPr lang="en-AU" sz="2000" dirty="0" err="1">
                <a:solidFill>
                  <a:schemeClr val="lt1"/>
                </a:solidFill>
                <a:latin typeface="Calibri"/>
                <a:ea typeface="Calibri"/>
                <a:cs typeface="Calibri"/>
                <a:sym typeface="Calibri"/>
              </a:rPr>
              <a:t>さくら</a:t>
            </a:r>
            <a:endParaRPr sz="2000" dirty="0">
              <a:solidFill>
                <a:schemeClr val="lt1"/>
              </a:solidFill>
              <a:latin typeface="Calibri"/>
              <a:ea typeface="Calibri"/>
              <a:cs typeface="Calibri"/>
              <a:sym typeface="Calibri"/>
            </a:endParaRPr>
          </a:p>
        </p:txBody>
      </p:sp>
      <p:sp>
        <p:nvSpPr>
          <p:cNvPr id="27" name="Google Shape;86;p13">
            <a:extLst>
              <a:ext uri="{FF2B5EF4-FFF2-40B4-BE49-F238E27FC236}">
                <a16:creationId xmlns:a16="http://schemas.microsoft.com/office/drawing/2014/main" id="{11CFAB45-8F93-509E-7E04-BD2B96C1558F}"/>
              </a:ext>
            </a:extLst>
          </p:cNvPr>
          <p:cNvSpPr/>
          <p:nvPr/>
        </p:nvSpPr>
        <p:spPr>
          <a:xfrm>
            <a:off x="6125822" y="393464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b="0" i="0" u="none" strike="noStrike" cap="none" dirty="0">
                <a:solidFill>
                  <a:schemeClr val="lt1"/>
                </a:solidFill>
                <a:latin typeface="Public Sans" pitchFamily="2" charset="0"/>
                <a:ea typeface="Calibri"/>
                <a:cs typeface="Calibri"/>
                <a:sym typeface="Calibri"/>
              </a:rPr>
              <a:t>50 points</a:t>
            </a:r>
            <a:endParaRPr sz="1600" b="0" i="0" u="none" strike="noStrike" cap="none" dirty="0">
              <a:solidFill>
                <a:schemeClr val="lt1"/>
              </a:solidFill>
              <a:latin typeface="Public Sans" pitchFamily="2" charset="0"/>
              <a:ea typeface="Calibri"/>
              <a:cs typeface="Calibri"/>
              <a:sym typeface="Calibri"/>
            </a:endParaRPr>
          </a:p>
        </p:txBody>
      </p:sp>
      <p:sp>
        <p:nvSpPr>
          <p:cNvPr id="28" name="Google Shape;87;p13">
            <a:extLst>
              <a:ext uri="{FF2B5EF4-FFF2-40B4-BE49-F238E27FC236}">
                <a16:creationId xmlns:a16="http://schemas.microsoft.com/office/drawing/2014/main" id="{E837E1B2-8526-9630-4E30-981C9CECE9C0}"/>
              </a:ext>
            </a:extLst>
          </p:cNvPr>
          <p:cNvSpPr/>
          <p:nvPr/>
        </p:nvSpPr>
        <p:spPr>
          <a:xfrm>
            <a:off x="6117955" y="497355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AU" sz="2000" dirty="0" err="1">
                <a:solidFill>
                  <a:schemeClr val="lt1"/>
                </a:solidFill>
                <a:latin typeface="Calibri"/>
                <a:ea typeface="Calibri"/>
                <a:cs typeface="Calibri"/>
                <a:sym typeface="Calibri"/>
              </a:rPr>
              <a:t>かきます</a:t>
            </a:r>
            <a:endParaRPr sz="2000" b="0" i="0" u="none" strike="noStrike" cap="none" dirty="0">
              <a:solidFill>
                <a:srgbClr val="000000"/>
              </a:solidFill>
              <a:latin typeface="Arial"/>
              <a:ea typeface="Arial"/>
              <a:cs typeface="Arial"/>
              <a:sym typeface="Arial"/>
            </a:endParaRPr>
          </a:p>
        </p:txBody>
      </p:sp>
      <p:sp>
        <p:nvSpPr>
          <p:cNvPr id="29" name="Google Shape;88;p13">
            <a:extLst>
              <a:ext uri="{FF2B5EF4-FFF2-40B4-BE49-F238E27FC236}">
                <a16:creationId xmlns:a16="http://schemas.microsoft.com/office/drawing/2014/main" id="{15D9350D-E21B-CFBD-0083-C80CE52148A5}"/>
              </a:ext>
            </a:extLst>
          </p:cNvPr>
          <p:cNvSpPr/>
          <p:nvPr/>
        </p:nvSpPr>
        <p:spPr>
          <a:xfrm>
            <a:off x="6117955" y="4958606"/>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dirty="0">
                <a:solidFill>
                  <a:schemeClr val="lt1"/>
                </a:solidFill>
                <a:latin typeface="Public Sans" pitchFamily="2" charset="0"/>
                <a:ea typeface="Calibri"/>
                <a:cs typeface="Calibri"/>
                <a:sym typeface="Calibri"/>
              </a:rPr>
              <a:t>2</a:t>
            </a:r>
            <a:r>
              <a:rPr lang="en-AU" sz="1600" b="0" i="0" u="none" strike="noStrike" cap="none" dirty="0">
                <a:solidFill>
                  <a:schemeClr val="lt1"/>
                </a:solidFill>
                <a:latin typeface="Public Sans" pitchFamily="2" charset="0"/>
                <a:ea typeface="Calibri"/>
                <a:cs typeface="Calibri"/>
                <a:sym typeface="Calibri"/>
              </a:rPr>
              <a:t>00 points</a:t>
            </a:r>
            <a:endParaRPr sz="1600" b="0" i="0" u="none" strike="noStrike" cap="none" dirty="0">
              <a:solidFill>
                <a:schemeClr val="lt1"/>
              </a:solidFill>
              <a:latin typeface="Public Sans" pitchFamily="2" charset="0"/>
              <a:ea typeface="Calibri"/>
              <a:cs typeface="Calibri"/>
              <a:sym typeface="Calibri"/>
            </a:endParaRPr>
          </a:p>
        </p:txBody>
      </p:sp>
      <p:sp>
        <p:nvSpPr>
          <p:cNvPr id="30" name="Google Shape;89;p13">
            <a:extLst>
              <a:ext uri="{FF2B5EF4-FFF2-40B4-BE49-F238E27FC236}">
                <a16:creationId xmlns:a16="http://schemas.microsoft.com/office/drawing/2014/main" id="{CDF64EA5-51D3-B628-F12C-775DD69812E6}"/>
              </a:ext>
            </a:extLst>
          </p:cNvPr>
          <p:cNvSpPr/>
          <p:nvPr/>
        </p:nvSpPr>
        <p:spPr>
          <a:xfrm>
            <a:off x="7973621" y="284490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r>
              <a:rPr lang="en-AU" sz="2000" dirty="0" err="1">
                <a:solidFill>
                  <a:schemeClr val="lt1"/>
                </a:solidFill>
                <a:latin typeface="Calibri"/>
                <a:ea typeface="Calibri"/>
                <a:cs typeface="Calibri"/>
                <a:sym typeface="Calibri"/>
              </a:rPr>
              <a:t>やきとり</a:t>
            </a:r>
            <a:endParaRPr sz="2000" dirty="0">
              <a:solidFill>
                <a:schemeClr val="lt1"/>
              </a:solidFill>
              <a:latin typeface="Calibri"/>
              <a:ea typeface="Calibri"/>
              <a:cs typeface="Calibri"/>
              <a:sym typeface="Calibri"/>
            </a:endParaRPr>
          </a:p>
        </p:txBody>
      </p:sp>
      <p:sp>
        <p:nvSpPr>
          <p:cNvPr id="31" name="Google Shape;90;p13">
            <a:extLst>
              <a:ext uri="{FF2B5EF4-FFF2-40B4-BE49-F238E27FC236}">
                <a16:creationId xmlns:a16="http://schemas.microsoft.com/office/drawing/2014/main" id="{E90BF211-4D1E-BC67-6ADB-4B5CC677AC31}"/>
              </a:ext>
            </a:extLst>
          </p:cNvPr>
          <p:cNvSpPr/>
          <p:nvPr/>
        </p:nvSpPr>
        <p:spPr>
          <a:xfrm>
            <a:off x="7973621" y="2814746"/>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b="0" i="0" u="none" strike="noStrike" cap="none" dirty="0">
                <a:solidFill>
                  <a:schemeClr val="lt1"/>
                </a:solidFill>
                <a:latin typeface="Public Sans" pitchFamily="2" charset="0"/>
                <a:ea typeface="Calibri"/>
                <a:cs typeface="Calibri"/>
                <a:sym typeface="Calibri"/>
              </a:rPr>
              <a:t>10 points</a:t>
            </a:r>
            <a:endParaRPr sz="1600" b="0" i="0" u="none" strike="noStrike" cap="none" dirty="0">
              <a:solidFill>
                <a:schemeClr val="lt1"/>
              </a:solidFill>
              <a:latin typeface="Public Sans" pitchFamily="2" charset="0"/>
              <a:ea typeface="Calibri"/>
              <a:cs typeface="Calibri"/>
              <a:sym typeface="Calibri"/>
            </a:endParaRPr>
          </a:p>
        </p:txBody>
      </p:sp>
      <p:sp>
        <p:nvSpPr>
          <p:cNvPr id="32" name="Google Shape;91;p13">
            <a:extLst>
              <a:ext uri="{FF2B5EF4-FFF2-40B4-BE49-F238E27FC236}">
                <a16:creationId xmlns:a16="http://schemas.microsoft.com/office/drawing/2014/main" id="{34D60A68-6B30-9CF8-4419-F8BB1B32D08D}"/>
              </a:ext>
            </a:extLst>
          </p:cNvPr>
          <p:cNvSpPr/>
          <p:nvPr/>
        </p:nvSpPr>
        <p:spPr>
          <a:xfrm>
            <a:off x="7973621" y="3919556"/>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AU" sz="2000" dirty="0" err="1">
                <a:solidFill>
                  <a:schemeClr val="lt1"/>
                </a:solidFill>
                <a:latin typeface="Calibri"/>
                <a:ea typeface="Calibri"/>
                <a:cs typeface="Calibri"/>
                <a:sym typeface="Calibri"/>
              </a:rPr>
              <a:t>おべんとう</a:t>
            </a:r>
            <a:endParaRPr sz="2000" b="0" i="0" u="none" strike="noStrike" cap="none" dirty="0">
              <a:solidFill>
                <a:srgbClr val="000000"/>
              </a:solidFill>
              <a:latin typeface="Arial"/>
              <a:ea typeface="Arial"/>
              <a:cs typeface="Arial"/>
              <a:sym typeface="Arial"/>
            </a:endParaRPr>
          </a:p>
        </p:txBody>
      </p:sp>
      <p:sp>
        <p:nvSpPr>
          <p:cNvPr id="33" name="Google Shape;92;p13">
            <a:extLst>
              <a:ext uri="{FF2B5EF4-FFF2-40B4-BE49-F238E27FC236}">
                <a16:creationId xmlns:a16="http://schemas.microsoft.com/office/drawing/2014/main" id="{4755ED48-C2F1-0742-E37D-83E51DB1CE23}"/>
              </a:ext>
            </a:extLst>
          </p:cNvPr>
          <p:cNvSpPr/>
          <p:nvPr/>
        </p:nvSpPr>
        <p:spPr>
          <a:xfrm>
            <a:off x="7965754" y="391303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b="0" i="0" u="none" strike="noStrike" cap="none">
                <a:solidFill>
                  <a:schemeClr val="lt1"/>
                </a:solidFill>
                <a:latin typeface="Public Sans" pitchFamily="2" charset="0"/>
                <a:ea typeface="Calibri"/>
                <a:cs typeface="Calibri"/>
                <a:sym typeface="Calibri"/>
              </a:rPr>
              <a:t>50 points</a:t>
            </a:r>
            <a:endParaRPr sz="1600" b="0" i="0" u="none" strike="noStrike" cap="none">
              <a:solidFill>
                <a:schemeClr val="lt1"/>
              </a:solidFill>
              <a:latin typeface="Public Sans" pitchFamily="2" charset="0"/>
              <a:ea typeface="Calibri"/>
              <a:cs typeface="Calibri"/>
              <a:sym typeface="Calibri"/>
            </a:endParaRPr>
          </a:p>
        </p:txBody>
      </p:sp>
      <p:sp>
        <p:nvSpPr>
          <p:cNvPr id="34" name="Google Shape;93;p13">
            <a:extLst>
              <a:ext uri="{FF2B5EF4-FFF2-40B4-BE49-F238E27FC236}">
                <a16:creationId xmlns:a16="http://schemas.microsoft.com/office/drawing/2014/main" id="{52B9BB6A-3000-AD6C-CCA6-03B7BC56BF5A}"/>
              </a:ext>
            </a:extLst>
          </p:cNvPr>
          <p:cNvSpPr/>
          <p:nvPr/>
        </p:nvSpPr>
        <p:spPr>
          <a:xfrm>
            <a:off x="7973621" y="4965932"/>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algn="ctr">
              <a:buSzPts val="1400"/>
            </a:pPr>
            <a:r>
              <a:rPr lang="en-AU" sz="2000" dirty="0" err="1">
                <a:solidFill>
                  <a:schemeClr val="lt1"/>
                </a:solidFill>
                <a:latin typeface="Calibri"/>
                <a:cs typeface="Calibri"/>
                <a:sym typeface="Calibri"/>
              </a:rPr>
              <a:t>かいます</a:t>
            </a:r>
            <a:endParaRPr sz="2000" dirty="0">
              <a:solidFill>
                <a:schemeClr val="lt1"/>
              </a:solidFill>
              <a:latin typeface="Calibri"/>
              <a:cs typeface="Calibri"/>
            </a:endParaRPr>
          </a:p>
        </p:txBody>
      </p:sp>
      <p:sp>
        <p:nvSpPr>
          <p:cNvPr id="35" name="Google Shape;94;p13">
            <a:extLst>
              <a:ext uri="{FF2B5EF4-FFF2-40B4-BE49-F238E27FC236}">
                <a16:creationId xmlns:a16="http://schemas.microsoft.com/office/drawing/2014/main" id="{E82769AB-C402-93BF-2D0C-0FA17147884E}"/>
              </a:ext>
            </a:extLst>
          </p:cNvPr>
          <p:cNvSpPr/>
          <p:nvPr/>
        </p:nvSpPr>
        <p:spPr>
          <a:xfrm>
            <a:off x="7972594" y="4948509"/>
            <a:ext cx="1593300" cy="841800"/>
          </a:xfrm>
          <a:prstGeom prst="roundRect">
            <a:avLst>
              <a:gd name="adj" fmla="val 16667"/>
            </a:avLst>
          </a:prstGeom>
          <a:gradFill>
            <a:gsLst>
              <a:gs pos="0">
                <a:srgbClr val="781D45"/>
              </a:gs>
              <a:gs pos="38000">
                <a:srgbClr val="AE2A1F"/>
              </a:gs>
              <a:gs pos="70000">
                <a:srgbClr val="C00000"/>
              </a:gs>
              <a:gs pos="97000">
                <a:srgbClr val="781D16"/>
              </a:gs>
              <a:gs pos="100000">
                <a:srgbClr val="781D16"/>
              </a:gs>
            </a:gsLst>
            <a:lin ang="1800004" scaled="0"/>
          </a:gradFill>
          <a:ln w="50800" cap="flat" cmpd="thickThin">
            <a:solidFill>
              <a:srgbClr val="B78700"/>
            </a:solidFill>
            <a:prstDash val="solid"/>
            <a:round/>
            <a:headEnd type="none" w="sm" len="sm"/>
            <a:tailEnd type="none" w="sm" len="sm"/>
          </a:ln>
          <a:effectLst>
            <a:outerShdw blurRad="50800" dist="38100" dir="2700000" algn="tl" rotWithShape="0">
              <a:srgbClr val="000000">
                <a:alpha val="513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AU" sz="1600" dirty="0">
                <a:solidFill>
                  <a:schemeClr val="lt1"/>
                </a:solidFill>
                <a:latin typeface="Public Sans" pitchFamily="2" charset="0"/>
                <a:ea typeface="Calibri"/>
                <a:cs typeface="Calibri"/>
                <a:sym typeface="Calibri"/>
              </a:rPr>
              <a:t>5</a:t>
            </a:r>
            <a:r>
              <a:rPr lang="en-AU" sz="1600" b="0" i="0" u="none" strike="noStrike" cap="none" dirty="0">
                <a:solidFill>
                  <a:schemeClr val="lt1"/>
                </a:solidFill>
                <a:latin typeface="Public Sans" pitchFamily="2" charset="0"/>
                <a:ea typeface="Calibri"/>
                <a:cs typeface="Calibri"/>
                <a:sym typeface="Calibri"/>
              </a:rPr>
              <a:t>00 points</a:t>
            </a:r>
            <a:endParaRPr sz="1600" b="0" i="0" u="none" strike="noStrike" cap="none" dirty="0">
              <a:solidFill>
                <a:schemeClr val="lt1"/>
              </a:solidFill>
              <a:latin typeface="Public Sans" pitchFamily="2" charset="0"/>
              <a:ea typeface="Calibri"/>
              <a:cs typeface="Calibri"/>
              <a:sym typeface="Calibri"/>
            </a:endParaRPr>
          </a:p>
        </p:txBody>
      </p:sp>
      <p:sp>
        <p:nvSpPr>
          <p:cNvPr id="38" name="Slide Number Placeholder 37">
            <a:extLst>
              <a:ext uri="{FF2B5EF4-FFF2-40B4-BE49-F238E27FC236}">
                <a16:creationId xmlns:a16="http://schemas.microsoft.com/office/drawing/2014/main" id="{8D332EF3-B947-B6B4-DF51-3D320AB38A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a:t>
            </a:fld>
            <a:endParaRPr lang="en-AU">
              <a:solidFill>
                <a:schemeClr val="bg1"/>
              </a:solidFill>
            </a:endParaRPr>
          </a:p>
        </p:txBody>
      </p:sp>
    </p:spTree>
    <p:extLst>
      <p:ext uri="{BB962C8B-B14F-4D97-AF65-F5344CB8AC3E}">
        <p14:creationId xmlns:p14="http://schemas.microsoft.com/office/powerpoint/2010/main" val="41394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500"/>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
                                        </p:tgtEl>
                                      </p:cBhvr>
                                    </p:animEffect>
                                    <p:set>
                                      <p:cBhvr>
                                        <p:cTn id="12" dur="1" fill="hold">
                                          <p:stCondLst>
                                            <p:cond delay="500"/>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5"/>
                                        </p:tgtEl>
                                      </p:cBhvr>
                                    </p:animEffect>
                                    <p:set>
                                      <p:cBhvr>
                                        <p:cTn id="17" dur="1" fill="hold">
                                          <p:stCondLst>
                                            <p:cond delay="50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1"/>
                                        </p:tgtEl>
                                      </p:cBhvr>
                                    </p:animEffect>
                                    <p:set>
                                      <p:cBhvr>
                                        <p:cTn id="22" dur="1" fill="hold">
                                          <p:stCondLst>
                                            <p:cond delay="50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5"/>
                                        </p:tgtEl>
                                      </p:cBhvr>
                                    </p:animEffect>
                                    <p:set>
                                      <p:cBhvr>
                                        <p:cTn id="27" dur="1" fill="hold">
                                          <p:stCondLst>
                                            <p:cond delay="500"/>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1"/>
                                        </p:tgtEl>
                                      </p:cBhvr>
                                    </p:animEffect>
                                    <p:set>
                                      <p:cBhvr>
                                        <p:cTn id="32" dur="1" fill="hold">
                                          <p:stCondLst>
                                            <p:cond delay="50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7"/>
                                        </p:tgtEl>
                                      </p:cBhvr>
                                    </p:animEffect>
                                    <p:set>
                                      <p:cBhvr>
                                        <p:cTn id="37" dur="1" fill="hold">
                                          <p:stCondLst>
                                            <p:cond delay="500"/>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3"/>
                                        </p:tgtEl>
                                      </p:cBhvr>
                                    </p:animEffect>
                                    <p:set>
                                      <p:cBhvr>
                                        <p:cTn id="42" dur="1" fill="hold">
                                          <p:stCondLst>
                                            <p:cond delay="500"/>
                                          </p:stCondLst>
                                        </p:cTn>
                                        <p:tgtEl>
                                          <p:spTgt spid="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7"/>
                                        </p:tgtEl>
                                      </p:cBhvr>
                                    </p:animEffect>
                                    <p:set>
                                      <p:cBhvr>
                                        <p:cTn id="47" dur="1" fill="hold">
                                          <p:stCondLst>
                                            <p:cond delay="500"/>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3"/>
                                        </p:tgtEl>
                                      </p:cBhvr>
                                    </p:animEffect>
                                    <p:set>
                                      <p:cBhvr>
                                        <p:cTn id="52" dur="1" fill="hold">
                                          <p:stCondLst>
                                            <p:cond delay="500"/>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9"/>
                                        </p:tgtEl>
                                      </p:cBhvr>
                                    </p:animEffect>
                                    <p:set>
                                      <p:cBhvr>
                                        <p:cTn id="57" dur="1" fill="hold">
                                          <p:stCondLst>
                                            <p:cond delay="500"/>
                                          </p:stCondLst>
                                        </p:cTn>
                                        <p:tgtEl>
                                          <p:spTgt spid="2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35"/>
                                        </p:tgtEl>
                                      </p:cBhvr>
                                    </p:animEffect>
                                    <p:set>
                                      <p:cBhvr>
                                        <p:cTn id="62" dur="1" fill="hold">
                                          <p:stCondLst>
                                            <p:cond delay="50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413</Words>
  <Application>Microsoft Office PowerPoint</Application>
  <PresentationFormat>Widescreen</PresentationFormat>
  <Paragraphs>45</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Times New Roman</vt:lpstr>
      <vt:lpstr>Public Sans Light</vt:lpstr>
      <vt:lpstr>Public Sans</vt:lpstr>
      <vt:lpstr>Arial</vt:lpstr>
      <vt:lpstr>Calibri</vt:lpstr>
      <vt:lpstr>NSWG Corporate</vt:lpstr>
      <vt:lpstr>Jeopardy question game</vt:lpstr>
      <vt:lpstr>Click the spacebar or tap on the  screen to begin.</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Jeopardy question game</dc:title>
  <dc:creator>NSW Department of Education</dc:creator>
  <dcterms:created xsi:type="dcterms:W3CDTF">2024-01-23T00:29:37Z</dcterms:created>
  <dcterms:modified xsi:type="dcterms:W3CDTF">2024-01-23T00:30:02Z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2024-01-23T00:30:01Z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619cab25-589c-4804-94ba-dfd15bbbf128</vt:lpwstr>
  </property>
  <property fmtid="{D5CDD505-2E9C-101B-9397-08002B2CF9AE}" pid="8" name="MSIP_Label_b603dfd7-d93a-4381-a340-2995d8282205_ContentBits">
    <vt:lpwstr>0</vt:lpwstr>
  </property>
</Properties>
</file>