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5" r:id="rId1"/>
    <p:sldMasterId id="2147483660" r:id="rId2"/>
  </p:sldMasterIdLst>
  <p:notesMasterIdLst>
    <p:notesMasterId r:id="rId44"/>
  </p:notesMasterIdLst>
  <p:sldIdLst>
    <p:sldId id="265" r:id="rId3"/>
    <p:sldId id="273" r:id="rId4"/>
    <p:sldId id="281" r:id="rId5"/>
    <p:sldId id="279" r:id="rId6"/>
    <p:sldId id="269" r:id="rId7"/>
    <p:sldId id="309" r:id="rId8"/>
    <p:sldId id="317" r:id="rId9"/>
    <p:sldId id="287" r:id="rId10"/>
    <p:sldId id="286" r:id="rId11"/>
    <p:sldId id="270" r:id="rId12"/>
    <p:sldId id="272" r:id="rId13"/>
    <p:sldId id="310" r:id="rId14"/>
    <p:sldId id="316" r:id="rId15"/>
    <p:sldId id="282" r:id="rId16"/>
    <p:sldId id="313" r:id="rId17"/>
    <p:sldId id="271" r:id="rId18"/>
    <p:sldId id="312" r:id="rId19"/>
    <p:sldId id="311" r:id="rId20"/>
    <p:sldId id="275" r:id="rId21"/>
    <p:sldId id="280" r:id="rId22"/>
    <p:sldId id="308" r:id="rId23"/>
    <p:sldId id="285" r:id="rId24"/>
    <p:sldId id="293" r:id="rId25"/>
    <p:sldId id="292" r:id="rId26"/>
    <p:sldId id="294" r:id="rId27"/>
    <p:sldId id="295" r:id="rId28"/>
    <p:sldId id="277" r:id="rId29"/>
    <p:sldId id="290" r:id="rId30"/>
    <p:sldId id="284" r:id="rId31"/>
    <p:sldId id="297" r:id="rId32"/>
    <p:sldId id="298" r:id="rId33"/>
    <p:sldId id="299" r:id="rId34"/>
    <p:sldId id="300" r:id="rId35"/>
    <p:sldId id="301" r:id="rId36"/>
    <p:sldId id="302" r:id="rId37"/>
    <p:sldId id="303" r:id="rId38"/>
    <p:sldId id="304" r:id="rId39"/>
    <p:sldId id="305" r:id="rId40"/>
    <p:sldId id="306" r:id="rId41"/>
    <p:sldId id="361" r:id="rId42"/>
    <p:sldId id="278" r:id="rId43"/>
  </p:sldIdLst>
  <p:sldSz cx="12192000" cy="6858000"/>
  <p:notesSz cx="6858000" cy="9144000"/>
  <p:embeddedFontLst>
    <p:embeddedFont>
      <p:font typeface="Calibri" panose="020F0502020204030204" pitchFamily="34" charset="0"/>
      <p:regular r:id="rId45"/>
      <p:bold r:id="rId46"/>
      <p:italic r:id="rId47"/>
      <p:boldItalic r:id="rId48"/>
    </p:embeddedFont>
    <p:embeddedFont>
      <p:font typeface="Public Sans" pitchFamily="2" charset="0"/>
      <p:regular r:id="rId49"/>
      <p:bold r:id="rId50"/>
      <p:italic r:id="rId51"/>
      <p:boldItalic r:id="rId52"/>
    </p:embeddedFont>
    <p:embeddedFont>
      <p:font typeface="Public Sans Light" pitchFamily="2" charset="0"/>
      <p:regular r:id="rId53"/>
      <p:italic r:id="rId54"/>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10" autoAdjust="0"/>
    <p:restoredTop sz="86405" autoAdjust="0"/>
  </p:normalViewPr>
  <p:slideViewPr>
    <p:cSldViewPr snapToGrid="0">
      <p:cViewPr varScale="1">
        <p:scale>
          <a:sx n="93" d="100"/>
          <a:sy n="93" d="100"/>
        </p:scale>
        <p:origin x="324" y="57"/>
      </p:cViewPr>
      <p:guideLst>
        <p:guide orient="horz" pos="232"/>
        <p:guide pos="3840"/>
      </p:guideLst>
    </p:cSldViewPr>
  </p:slideViewPr>
  <p:outlineViewPr>
    <p:cViewPr>
      <p:scale>
        <a:sx n="33" d="100"/>
        <a:sy n="33" d="100"/>
      </p:scale>
      <p:origin x="0" y="-2792"/>
    </p:cViewPr>
  </p:outlineViewPr>
  <p:notesTextViewPr>
    <p:cViewPr>
      <p:scale>
        <a:sx n="1" d="1"/>
        <a:sy n="1" d="1"/>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microsoft.com/office/2018/10/relationships/authors" Targe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9A36E7-F21A-4339-B5A3-7F4AF9479114}" type="datetimeFigureOut">
              <a:t>1/23/2024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CB683C-A278-451F-BF9C-54EB896E6354}" type="slidenum">
              <a:t>‹#›</a:t>
            </a:fld>
            <a:endParaRPr lang="en-GB" dirty="0"/>
          </a:p>
        </p:txBody>
      </p:sp>
    </p:spTree>
    <p:extLst>
      <p:ext uri="{BB962C8B-B14F-4D97-AF65-F5344CB8AC3E}">
        <p14:creationId xmlns:p14="http://schemas.microsoft.com/office/powerpoint/2010/main" val="560952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BCB683C-A278-451F-BF9C-54EB896E6354}" type="slidenum">
              <a:rPr lang="en-AU" smtClean="0"/>
              <a:t>1</a:t>
            </a:fld>
            <a:endParaRPr lang="en-AU" dirty="0"/>
          </a:p>
        </p:txBody>
      </p:sp>
    </p:spTree>
    <p:extLst>
      <p:ext uri="{BB962C8B-B14F-4D97-AF65-F5344CB8AC3E}">
        <p14:creationId xmlns:p14="http://schemas.microsoft.com/office/powerpoint/2010/main" val="1961527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cs typeface="Calibri"/>
            </a:endParaRPr>
          </a:p>
        </p:txBody>
      </p:sp>
      <p:sp>
        <p:nvSpPr>
          <p:cNvPr id="4" name="Slide Number Placeholder 3"/>
          <p:cNvSpPr>
            <a:spLocks noGrp="1"/>
          </p:cNvSpPr>
          <p:nvPr>
            <p:ph type="sldNum" sz="quarter" idx="5"/>
          </p:nvPr>
        </p:nvSpPr>
        <p:spPr/>
        <p:txBody>
          <a:bodyPr/>
          <a:lstStyle/>
          <a:p>
            <a:fld id="{5BCB683C-A278-451F-BF9C-54EB896E6354}" type="slidenum">
              <a:rPr lang="en-GB"/>
              <a:t>14</a:t>
            </a:fld>
            <a:endParaRPr lang="en-GB"/>
          </a:p>
        </p:txBody>
      </p:sp>
    </p:spTree>
    <p:extLst>
      <p:ext uri="{BB962C8B-B14F-4D97-AF65-F5344CB8AC3E}">
        <p14:creationId xmlns:p14="http://schemas.microsoft.com/office/powerpoint/2010/main" val="1841849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772412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2366366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cs typeface="Calibri"/>
            </a:endParaRPr>
          </a:p>
        </p:txBody>
      </p:sp>
      <p:sp>
        <p:nvSpPr>
          <p:cNvPr id="4" name="Slide Number Placeholder 3"/>
          <p:cNvSpPr>
            <a:spLocks noGrp="1"/>
          </p:cNvSpPr>
          <p:nvPr>
            <p:ph type="sldNum" sz="quarter" idx="5"/>
          </p:nvPr>
        </p:nvSpPr>
        <p:spPr/>
        <p:txBody>
          <a:bodyPr/>
          <a:lstStyle/>
          <a:p>
            <a:fld id="{5BCB683C-A278-451F-BF9C-54EB896E6354}" type="slidenum">
              <a:rPr lang="en-GB"/>
              <a:t>20</a:t>
            </a:fld>
            <a:endParaRPr lang="en-GB"/>
          </a:p>
        </p:txBody>
      </p:sp>
    </p:spTree>
    <p:extLst>
      <p:ext uri="{BB962C8B-B14F-4D97-AF65-F5344CB8AC3E}">
        <p14:creationId xmlns:p14="http://schemas.microsoft.com/office/powerpoint/2010/main" val="3036950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BCB683C-A278-451F-BF9C-54EB896E6354}" type="slidenum">
              <a:rPr lang="en-AU" smtClean="0"/>
              <a:t>25</a:t>
            </a:fld>
            <a:endParaRPr lang="en-AU" dirty="0"/>
          </a:p>
        </p:txBody>
      </p:sp>
    </p:spTree>
    <p:extLst>
      <p:ext uri="{BB962C8B-B14F-4D97-AF65-F5344CB8AC3E}">
        <p14:creationId xmlns:p14="http://schemas.microsoft.com/office/powerpoint/2010/main" val="2632816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500772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2605723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BCB683C-A278-451F-BF9C-54EB896E6354}" type="slidenum">
              <a:rPr lang="en-AU" smtClean="0"/>
              <a:t>29</a:t>
            </a:fld>
            <a:endParaRPr lang="en-AU" dirty="0"/>
          </a:p>
        </p:txBody>
      </p:sp>
    </p:spTree>
    <p:extLst>
      <p:ext uri="{BB962C8B-B14F-4D97-AF65-F5344CB8AC3E}">
        <p14:creationId xmlns:p14="http://schemas.microsoft.com/office/powerpoint/2010/main" val="3958760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BCB683C-A278-451F-BF9C-54EB896E6354}" type="slidenum">
              <a:rPr lang="en-GB"/>
              <a:t>30</a:t>
            </a:fld>
            <a:endParaRPr lang="en-GB"/>
          </a:p>
        </p:txBody>
      </p:sp>
    </p:spTree>
    <p:extLst>
      <p:ext uri="{BB962C8B-B14F-4D97-AF65-F5344CB8AC3E}">
        <p14:creationId xmlns:p14="http://schemas.microsoft.com/office/powerpoint/2010/main" val="1663226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1819207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1500614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BCB683C-A278-451F-BF9C-54EB896E6354}" type="slidenum">
              <a:rPr lang="en-GB"/>
              <a:t>32</a:t>
            </a:fld>
            <a:endParaRPr lang="en-GB"/>
          </a:p>
        </p:txBody>
      </p:sp>
    </p:spTree>
    <p:extLst>
      <p:ext uri="{BB962C8B-B14F-4D97-AF65-F5344CB8AC3E}">
        <p14:creationId xmlns:p14="http://schemas.microsoft.com/office/powerpoint/2010/main" val="301254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1500614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1531388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cs typeface="Calibri"/>
            </a:endParaRPr>
          </a:p>
        </p:txBody>
      </p:sp>
      <p:sp>
        <p:nvSpPr>
          <p:cNvPr id="4" name="Slide Number Placeholder 3"/>
          <p:cNvSpPr>
            <a:spLocks noGrp="1"/>
          </p:cNvSpPr>
          <p:nvPr>
            <p:ph type="sldNum" sz="quarter" idx="5"/>
          </p:nvPr>
        </p:nvSpPr>
        <p:spPr/>
        <p:txBody>
          <a:bodyPr/>
          <a:lstStyle/>
          <a:p>
            <a:fld id="{5BCB683C-A278-451F-BF9C-54EB896E6354}" type="slidenum">
              <a:rPr lang="en-GB"/>
              <a:t>35</a:t>
            </a:fld>
            <a:endParaRPr lang="en-GB"/>
          </a:p>
        </p:txBody>
      </p:sp>
    </p:spTree>
    <p:extLst>
      <p:ext uri="{BB962C8B-B14F-4D97-AF65-F5344CB8AC3E}">
        <p14:creationId xmlns:p14="http://schemas.microsoft.com/office/powerpoint/2010/main" val="1841849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309030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837398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3413114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772412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BCB683C-A278-451F-BF9C-54EB896E6354}" type="slidenum">
              <a:rPr lang="en-GB"/>
              <a:t>3</a:t>
            </a:fld>
            <a:endParaRPr lang="en-GB"/>
          </a:p>
        </p:txBody>
      </p:sp>
    </p:spTree>
    <p:extLst>
      <p:ext uri="{BB962C8B-B14F-4D97-AF65-F5344CB8AC3E}">
        <p14:creationId xmlns:p14="http://schemas.microsoft.com/office/powerpoint/2010/main" val="1663226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BCB683C-A278-451F-BF9C-54EB896E6354}" type="slidenum">
              <a:rPr lang="en-GB"/>
              <a:t>4</a:t>
            </a:fld>
            <a:endParaRPr lang="en-GB"/>
          </a:p>
        </p:txBody>
      </p:sp>
    </p:spTree>
    <p:extLst>
      <p:ext uri="{BB962C8B-B14F-4D97-AF65-F5344CB8AC3E}">
        <p14:creationId xmlns:p14="http://schemas.microsoft.com/office/powerpoint/2010/main" val="301254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837398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1819207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3413114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531388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309030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accent1"/>
                </a:solidFill>
              </a:defRPr>
            </a:lvl1pPr>
          </a:lstStyle>
          <a:p>
            <a:pPr lvl="0"/>
            <a:r>
              <a:rPr lang="en-US" dirty="0"/>
              <a:t>Presenter title</a:t>
            </a:r>
            <a:endParaRPr lang="en-AU" dirty="0"/>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dirty="0"/>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3344935519"/>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dirty="0"/>
              <a:t>NSW Department of Education</a:t>
            </a:r>
            <a:endParaRPr lang="en-AU" dirty="0"/>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4188350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dirty="0"/>
              <a:t>NSW Department of Education</a:t>
            </a:r>
            <a:endParaRPr lang="en-AU" dirty="0"/>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rgbClr val="F6ACB6"/>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1747932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858653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vider 2">
    <p:bg>
      <p:bgPr>
        <a:solidFill>
          <a:schemeClr val="accent6"/>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tx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626857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vider 2_Image">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dirty="0"/>
              <a:t>Click icon to add picture</a:t>
            </a:r>
            <a:endParaRPr lang="en-AU" dirty="0"/>
          </a:p>
        </p:txBody>
      </p:sp>
    </p:spTree>
    <p:extLst>
      <p:ext uri="{BB962C8B-B14F-4D97-AF65-F5344CB8AC3E}">
        <p14:creationId xmlns:p14="http://schemas.microsoft.com/office/powerpoint/2010/main" val="4105671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Divider 2_Image">
    <p:bg>
      <p:bgPr>
        <a:solidFill>
          <a:schemeClr val="accent6"/>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40000" y="4320000"/>
            <a:ext cx="6407991" cy="1224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tx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407990"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Picture Placeholder 4">
            <a:extLst>
              <a:ext uri="{FF2B5EF4-FFF2-40B4-BE49-F238E27FC236}">
                <a16:creationId xmlns:a16="http://schemas.microsoft.com/office/drawing/2014/main" id="{43B0A989-8C17-718F-1784-DAD10FB92D0A}"/>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dirty="0"/>
              <a:t>Click icon to add picture</a:t>
            </a:r>
            <a:endParaRPr lang="en-AU" dirty="0"/>
          </a:p>
        </p:txBody>
      </p:sp>
    </p:spTree>
    <p:extLst>
      <p:ext uri="{BB962C8B-B14F-4D97-AF65-F5344CB8AC3E}">
        <p14:creationId xmlns:p14="http://schemas.microsoft.com/office/powerpoint/2010/main" val="2236211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10080000" cy="1008000"/>
          </a:xfrm>
        </p:spPr>
        <p:txBody>
          <a:bodyPr/>
          <a:lstStyle>
            <a:lvl1pPr>
              <a:defRPr>
                <a:solidFill>
                  <a:schemeClr val="accent1"/>
                </a:solidFill>
                <a:latin typeface="+mj-lt"/>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908000"/>
            <a:ext cx="5616000" cy="2160000"/>
          </a:xfrm>
        </p:spPr>
        <p:txBody>
          <a:bodyPr/>
          <a:lstStyle>
            <a:lvl1pPr>
              <a:defRPr>
                <a:latin typeface="+mn-lt"/>
              </a:defRPr>
            </a:lvl1pPr>
          </a:lstStyle>
          <a:p>
            <a:r>
              <a:rPr lang="en-US" dirty="0"/>
              <a:t>Click icon to add table</a:t>
            </a:r>
            <a:endParaRPr lang="en-AU" dirty="0"/>
          </a:p>
        </p:txBody>
      </p:sp>
      <p:sp>
        <p:nvSpPr>
          <p:cNvPr id="6" name="Table Placeholder 9">
            <a:extLst>
              <a:ext uri="{FF2B5EF4-FFF2-40B4-BE49-F238E27FC236}">
                <a16:creationId xmlns:a16="http://schemas.microsoft.com/office/drawing/2014/main" id="{41FBA3B0-0275-0235-9CEA-C5CEA00EBD48}"/>
              </a:ext>
            </a:extLst>
          </p:cNvPr>
          <p:cNvSpPr>
            <a:spLocks noGrp="1"/>
          </p:cNvSpPr>
          <p:nvPr>
            <p:ph type="tbl" sz="quarter" idx="16"/>
          </p:nvPr>
        </p:nvSpPr>
        <p:spPr>
          <a:xfrm>
            <a:off x="360362" y="4248000"/>
            <a:ext cx="5616000" cy="2160000"/>
          </a:xfrm>
        </p:spPr>
        <p:txBody>
          <a:bodyPr/>
          <a:lstStyle>
            <a:lvl1pPr>
              <a:defRPr>
                <a:latin typeface="+mn-lt"/>
              </a:defRPr>
            </a:lvl1pPr>
          </a:lstStyle>
          <a:p>
            <a:r>
              <a:rPr lang="en-US" dirty="0"/>
              <a:t>Click icon to add table</a:t>
            </a:r>
            <a:endParaRPr lang="en-AU" dirty="0"/>
          </a:p>
        </p:txBody>
      </p:sp>
      <p:sp>
        <p:nvSpPr>
          <p:cNvPr id="5" name="Table Placeholder 9">
            <a:extLst>
              <a:ext uri="{FF2B5EF4-FFF2-40B4-BE49-F238E27FC236}">
                <a16:creationId xmlns:a16="http://schemas.microsoft.com/office/drawing/2014/main" id="{3A833504-810D-E90D-EEAD-6FD03511C6AA}"/>
              </a:ext>
            </a:extLst>
          </p:cNvPr>
          <p:cNvSpPr>
            <a:spLocks noGrp="1"/>
          </p:cNvSpPr>
          <p:nvPr>
            <p:ph type="tbl" sz="quarter" idx="15"/>
          </p:nvPr>
        </p:nvSpPr>
        <p:spPr>
          <a:xfrm>
            <a:off x="6228000" y="1908000"/>
            <a:ext cx="5616000" cy="2160000"/>
          </a:xfrm>
        </p:spPr>
        <p:txBody>
          <a:bodyPr/>
          <a:lstStyle>
            <a:lvl1pPr>
              <a:defRPr>
                <a:latin typeface="+mn-lt"/>
              </a:defRPr>
            </a:lvl1pPr>
          </a:lstStyle>
          <a:p>
            <a:r>
              <a:rPr lang="en-US" dirty="0"/>
              <a:t>Click icon to add table</a:t>
            </a:r>
            <a:endParaRPr lang="en-AU" dirty="0"/>
          </a:p>
        </p:txBody>
      </p:sp>
      <p:sp>
        <p:nvSpPr>
          <p:cNvPr id="7" name="Table Placeholder 9">
            <a:extLst>
              <a:ext uri="{FF2B5EF4-FFF2-40B4-BE49-F238E27FC236}">
                <a16:creationId xmlns:a16="http://schemas.microsoft.com/office/drawing/2014/main" id="{45BE7F48-2F3F-5684-3640-86C10E7CF416}"/>
              </a:ext>
            </a:extLst>
          </p:cNvPr>
          <p:cNvSpPr>
            <a:spLocks noGrp="1"/>
          </p:cNvSpPr>
          <p:nvPr>
            <p:ph type="tbl" sz="quarter" idx="17"/>
          </p:nvPr>
        </p:nvSpPr>
        <p:spPr>
          <a:xfrm>
            <a:off x="6228000" y="4248000"/>
            <a:ext cx="5616000" cy="2160000"/>
          </a:xfrm>
        </p:spPr>
        <p:txBody>
          <a:bodyPr/>
          <a:lstStyle>
            <a:lvl1pPr>
              <a:defRPr>
                <a:latin typeface="+mn-lt"/>
              </a:defRPr>
            </a:lvl1pPr>
          </a:lstStyle>
          <a:p>
            <a:r>
              <a:rPr lang="en-US" dirty="0"/>
              <a:t>Click icon to add table</a:t>
            </a: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049344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620000"/>
            <a:ext cx="5616000" cy="4680000"/>
          </a:xfrm>
        </p:spPr>
        <p:txBody>
          <a:bodyPr/>
          <a:lstStyle>
            <a:lvl1pPr>
              <a:defRPr>
                <a:latin typeface="+mn-lt"/>
              </a:defRPr>
            </a:lvl1pPr>
          </a:lstStyle>
          <a:p>
            <a:r>
              <a:rPr lang="en-US" dirty="0"/>
              <a:t>Click icon to add table</a:t>
            </a:r>
            <a:endParaRPr lang="en-AU" dirty="0"/>
          </a:p>
        </p:txBody>
      </p:sp>
      <p:sp>
        <p:nvSpPr>
          <p:cNvPr id="2" name="Table Placeholder 9">
            <a:extLst>
              <a:ext uri="{FF2B5EF4-FFF2-40B4-BE49-F238E27FC236}">
                <a16:creationId xmlns:a16="http://schemas.microsoft.com/office/drawing/2014/main" id="{92BD0FCE-0804-4AAE-615C-566A4F2FAFEF}"/>
              </a:ext>
            </a:extLst>
          </p:cNvPr>
          <p:cNvSpPr>
            <a:spLocks noGrp="1"/>
          </p:cNvSpPr>
          <p:nvPr>
            <p:ph type="tbl" sz="quarter" idx="15"/>
          </p:nvPr>
        </p:nvSpPr>
        <p:spPr>
          <a:xfrm>
            <a:off x="6228000" y="1620000"/>
            <a:ext cx="5616000" cy="4680000"/>
          </a:xfrm>
        </p:spPr>
        <p:txBody>
          <a:bodyPr/>
          <a:lstStyle>
            <a:lvl1pPr>
              <a:defRPr>
                <a:latin typeface="+mn-lt"/>
              </a:defRPr>
            </a:lvl1pPr>
          </a:lstStyle>
          <a:p>
            <a:r>
              <a:rPr lang="en-US" dirty="0"/>
              <a:t>Click icon to add table</a:t>
            </a:r>
            <a:endParaRPr lang="en-AU" dirty="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574561913"/>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718233555"/>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934805715"/>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accent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bg1"/>
                </a:solidFill>
              </a:defRPr>
            </a:lvl1pPr>
          </a:lstStyle>
          <a:p>
            <a:pPr lvl="0"/>
            <a:r>
              <a:rPr lang="en-US" dirty="0"/>
              <a:t>Presenter title</a:t>
            </a:r>
            <a:endParaRPr lang="en-AU" dirty="0"/>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dirty="0"/>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2209907587"/>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E0587-CE28-E673-2798-12F5DFA4543B}"/>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13DA8821-872D-DA98-FD86-2667B05FAE90}"/>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757456782"/>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2 Column Content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E0587-CE28-E673-2798-12F5DFA4543B}"/>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152978413"/>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C3ABC-6C4C-FAD8-5C90-97C9B2C4F50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970693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Text box and 2 Column Content box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C3ABC-6C4C-FAD8-5C90-97C9B2C4F50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4200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dirty="0"/>
              <a:t>Click icon to add picture</a:t>
            </a:r>
            <a:endParaRPr lang="en-AU" dirty="0"/>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3600">
                <a:solidFill>
                  <a:schemeClr val="accent2"/>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mn-lt"/>
              </a:defRPr>
            </a:lvl1pPr>
          </a:lstStyle>
          <a:p>
            <a:pPr lvl="0"/>
            <a:r>
              <a:rPr lang="en-US" dirty="0"/>
              <a:t>Caption</a:t>
            </a:r>
            <a:endParaRPr lang="en-AU" dirty="0"/>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451558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dirty="0"/>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3">
            <a:extLst>
              <a:ext uri="{FF2B5EF4-FFF2-40B4-BE49-F238E27FC236}">
                <a16:creationId xmlns:a16="http://schemas.microsoft.com/office/drawing/2014/main" id="{7FE002FA-5983-1B5A-189B-F350B609A505}"/>
              </a:ext>
            </a:extLst>
          </p:cNvPr>
          <p:cNvSpPr>
            <a:spLocks noGrp="1"/>
          </p:cNvSpPr>
          <p:nvPr>
            <p:ph type="title"/>
          </p:nvPr>
        </p:nvSpPr>
        <p:spPr>
          <a:xfrm>
            <a:off x="360000" y="360000"/>
            <a:ext cx="10080000" cy="1008000"/>
          </a:xfrm>
        </p:spPr>
        <p:txBody>
          <a:bodyPr/>
          <a:lstStyle>
            <a:lvl1pPr>
              <a:defRPr>
                <a:solidFill>
                  <a:schemeClr val="accent1"/>
                </a:solidFill>
              </a:defRPr>
            </a:lvl1pPr>
          </a:lstStyle>
          <a:p>
            <a:r>
              <a:rPr lang="en-US"/>
              <a:t>Click to edit Master title style</a:t>
            </a:r>
            <a:endParaRPr lang="en-AU" dirty="0"/>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0549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dirty="0"/>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3">
            <a:extLst>
              <a:ext uri="{FF2B5EF4-FFF2-40B4-BE49-F238E27FC236}">
                <a16:creationId xmlns:a16="http://schemas.microsoft.com/office/drawing/2014/main" id="{7FE002FA-5983-1B5A-189B-F350B609A505}"/>
              </a:ext>
            </a:extLst>
          </p:cNvPr>
          <p:cNvSpPr>
            <a:spLocks noGrp="1"/>
          </p:cNvSpPr>
          <p:nvPr>
            <p:ph type="title"/>
          </p:nvPr>
        </p:nvSpPr>
        <p:spPr>
          <a:xfrm>
            <a:off x="360000" y="360000"/>
            <a:ext cx="10080000" cy="1008000"/>
          </a:xfrm>
        </p:spPr>
        <p:txBody>
          <a:bodyPr/>
          <a:lstStyle>
            <a:lvl1pPr>
              <a:defRPr>
                <a:solidFill>
                  <a:schemeClr val="accent1"/>
                </a:solidFill>
              </a:defRPr>
            </a:lvl1pPr>
          </a:lstStyle>
          <a:p>
            <a:r>
              <a:rPr lang="en-US"/>
              <a:t>Click to edit Master title style</a:t>
            </a:r>
            <a:endParaRPr lang="en-AU" dirty="0"/>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8348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dirty="0"/>
              <a:t>Click icon to add picture</a:t>
            </a:r>
            <a:endParaRPr lang="en-AU" dirty="0"/>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dirty="0"/>
              <a:t>Caption</a:t>
            </a:r>
            <a:endParaRPr lang="en-AU" dirty="0"/>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130142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3783-B36F-FC9F-CD55-EDC756E5452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3489BCDB-A0CC-B54C-ECE2-9EFE4F58BD01}"/>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95311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_no 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3783-B36F-FC9F-CD55-EDC756E5452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4145043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2385288"/>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2385288"/>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2673288"/>
            <a:ext cx="3599999" cy="792000"/>
          </a:xfrm>
        </p:spPr>
        <p:txBody>
          <a:bodyPr/>
          <a:lstStyle>
            <a:lvl1pPr>
              <a:defRPr sz="1800">
                <a:solidFill>
                  <a:schemeClr val="accent1"/>
                </a:solidFill>
              </a:defRPr>
            </a:lvl1pPr>
          </a:lstStyle>
          <a:p>
            <a:pPr lvl="0"/>
            <a:r>
              <a:rPr lang="en-US" dirty="0"/>
              <a:t>Presenter title</a:t>
            </a:r>
            <a:endParaRPr lang="en-AU" dirty="0"/>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2385288"/>
            <a:ext cx="2772000" cy="287999"/>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dirty="0"/>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042575"/>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dirty="0"/>
              <a:t>Click icon to add picture</a:t>
            </a:r>
            <a:endParaRPr lang="en-AU" dirty="0"/>
          </a:p>
        </p:txBody>
      </p:sp>
    </p:spTree>
    <p:extLst>
      <p:ext uri="{BB962C8B-B14F-4D97-AF65-F5344CB8AC3E}">
        <p14:creationId xmlns:p14="http://schemas.microsoft.com/office/powerpoint/2010/main" val="3138040832"/>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low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7E1452-9E62-6F19-C714-37630E42A23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4C0B6C8A-6222-B0CE-D530-EA6C14EF245A}"/>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536126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lower_no 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7E1452-9E62-6F19-C714-37630E42A23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475391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heading, two column text and image">
    <p:bg>
      <p:bgPr>
        <a:solidFill>
          <a:schemeClr val="tx2">
            <a:lumMod val="20000"/>
            <a:lumOff val="80000"/>
            <a:alpha val="3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C143A-765A-9867-B018-133C6C026A1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7560000" cy="900000"/>
          </a:xfrm>
        </p:spPr>
        <p:txBody>
          <a:bodyPr/>
          <a:lstStyle>
            <a:lvl1pPr>
              <a:defRPr b="1">
                <a:latin typeface="+mn-lt"/>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08000"/>
            <a:ext cx="7560000" cy="3311998"/>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8172000" y="1764000"/>
            <a:ext cx="3672000" cy="4355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a:extLst>
              <a:ext uri="{FF2B5EF4-FFF2-40B4-BE49-F238E27FC236}">
                <a16:creationId xmlns:a16="http://schemas.microsoft.com/office/drawing/2014/main" id="{FE2A9009-B980-F33D-351A-CB3398BF3C05}"/>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875385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ubheading, two column text and image_no Line">
    <p:bg>
      <p:bgPr>
        <a:solidFill>
          <a:schemeClr val="tx2">
            <a:lumMod val="20000"/>
            <a:lumOff val="80000"/>
            <a:alpha val="3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C143A-765A-9867-B018-133C6C026A1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7560000" cy="900000"/>
          </a:xfrm>
        </p:spPr>
        <p:txBody>
          <a:bodyPr/>
          <a:lstStyle>
            <a:lvl1pPr>
              <a:defRPr b="1">
                <a:latin typeface="+mn-lt"/>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08000"/>
            <a:ext cx="7560000" cy="3311998"/>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8172000" y="1764000"/>
            <a:ext cx="3672000" cy="4355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6493841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29215-48B2-3734-8B2B-2DD43514EE1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dirty="0"/>
              <a:t>Click icon to add picture</a:t>
            </a:r>
            <a:endParaRPr lang="en-AU" dirty="0"/>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3645549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ubheading box with three column text box and image box_no Line">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29215-48B2-3734-8B2B-2DD43514EE1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dirty="0"/>
              <a:t>Click icon to add picture</a:t>
            </a:r>
            <a:endParaRPr lang="en-AU" dirty="0"/>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4026024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45A3A4-C916-02CF-411A-DF8992EDA210}"/>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5" name="Picture Placeholder 4">
            <a:extLst>
              <a:ext uri="{FF2B5EF4-FFF2-40B4-BE49-F238E27FC236}">
                <a16:creationId xmlns:a16="http://schemas.microsoft.com/office/drawing/2014/main" id="{0AA01239-4425-4D06-9E14-E14F3426FB3F}"/>
              </a:ext>
              <a:ext uri="{C183D7F6-B498-43B3-948B-1728B52AA6E4}">
                <adec:decorative xmlns:adec="http://schemas.microsoft.com/office/drawing/2017/decorative" val="1"/>
              </a:ext>
            </a:extLst>
          </p:cNvPr>
          <p:cNvSpPr>
            <a:spLocks noGrp="1"/>
          </p:cNvSpPr>
          <p:nvPr>
            <p:ph type="pic" sz="quarter" idx="15"/>
          </p:nvPr>
        </p:nvSpPr>
        <p:spPr>
          <a:xfrm>
            <a:off x="0" y="1548000"/>
            <a:ext cx="5976000" cy="4680000"/>
          </a:xfrm>
        </p:spPr>
        <p:txBody>
          <a:bodyPr/>
          <a:lstStyle/>
          <a:p>
            <a:r>
              <a:rPr lang="en-US" dirty="0"/>
              <a:t>Click icon to add picture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6192000" y="1548000"/>
            <a:ext cx="56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6192000" y="1728000"/>
            <a:ext cx="5688000" cy="900000"/>
          </a:xfrm>
        </p:spPr>
        <p:txBody>
          <a:bodyPr>
            <a:noAutofit/>
          </a:bodyPr>
          <a:lstStyle>
            <a:lvl1pPr>
              <a:defRPr sz="1400">
                <a:latin typeface="+mn-lt"/>
              </a:defRPr>
            </a:lvl1pPr>
          </a:lstStyle>
          <a:p>
            <a:pPr lvl="0"/>
            <a:r>
              <a:rPr lang="en-US" dirty="0"/>
              <a:t>Caption</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1999"/>
            <a:ext cx="5688000" cy="324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15" name="Straight Connector 14">
            <a:extLst>
              <a:ext uri="{FF2B5EF4-FFF2-40B4-BE49-F238E27FC236}">
                <a16:creationId xmlns:a16="http://schemas.microsoft.com/office/drawing/2014/main" id="{D55E9072-3A33-4C6D-A549-4A012107B65C}"/>
              </a:ext>
              <a:ext uri="{C183D7F6-B498-43B3-948B-1728B52AA6E4}">
                <adec:decorative xmlns:adec="http://schemas.microsoft.com/office/drawing/2017/decorative" val="1"/>
              </a:ext>
            </a:extLst>
          </p:cNvPr>
          <p:cNvCxnSpPr>
            <a:cxnSpLocks/>
          </p:cNvCxnSpPr>
          <p:nvPr userDrawn="1"/>
        </p:nvCxnSpPr>
        <p:spPr>
          <a:xfrm>
            <a:off x="6192000" y="6228000"/>
            <a:ext cx="56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137279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59998"/>
            <a:ext cx="2520000" cy="5976002"/>
          </a:xfrm>
        </p:spPr>
        <p:txBody>
          <a:bodyPr>
            <a:noAutofit/>
          </a:bodyPr>
          <a:lstStyle>
            <a:lvl1pPr>
              <a:defRPr sz="1800">
                <a:latin typeface="+mj-lt"/>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80B8F80F-22E3-47D7-8D99-80BFFDFB35CD}"/>
              </a:ext>
              <a:ext uri="{C183D7F6-B498-43B3-948B-1728B52AA6E4}">
                <adec:decorative xmlns:adec="http://schemas.microsoft.com/office/drawing/2017/decorative" val="1"/>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976000"/>
          </a:xfrm>
        </p:spPr>
        <p:txBody>
          <a:bodyPr numCol="1" spcCol="180000"/>
          <a:lstStyle>
            <a:lvl1pPr>
              <a:defRPr sz="3600">
                <a:solidFill>
                  <a:schemeClr val="accent1"/>
                </a:solidFill>
              </a:defRPr>
            </a:lvl1pPr>
            <a:lvl2pPr>
              <a:defRPr sz="1800">
                <a:latin typeface="+mn-lt"/>
              </a:defRPr>
            </a:lvl2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31853663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0080000" cy="1008000"/>
          </a:xfrm>
        </p:spPr>
        <p:txBody>
          <a:bodyPr numCol="2" spcCol="180000">
            <a:noAutofit/>
          </a:bodyPr>
          <a:lstStyle>
            <a:lvl1pPr>
              <a:defRPr sz="1800">
                <a:latin typeface="+mj-lt"/>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dirty="0"/>
              <a:t>Click icon to add picture</a:t>
            </a:r>
            <a:endParaRPr lang="en-AU" dirty="0"/>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5726382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0080000" cy="1008000"/>
          </a:xfrm>
        </p:spPr>
        <p:txBody>
          <a:bodyPr numCol="2" spcCol="180000">
            <a:noAutofit/>
          </a:bodyPr>
          <a:lstStyle>
            <a:lvl1pPr>
              <a:defRPr sz="1800">
                <a:latin typeface="+mj-lt"/>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dirty="0"/>
              <a:t>Click icon to add picture</a:t>
            </a:r>
            <a:endParaRPr lang="en-AU" dirty="0"/>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2723510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bg1"/>
                </a:solidFill>
                <a:latin typeface="+mj-lt"/>
              </a:defRPr>
            </a:lvl1pPr>
          </a:lstStyle>
          <a:p>
            <a:r>
              <a:rPr lang="en-US" dirty="0"/>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bg1"/>
                </a:solidFill>
                <a:latin typeface="Public Sans" pitchFamily="2" charset="0"/>
              </a:defRPr>
            </a:lvl1pPr>
          </a:lstStyle>
          <a:p>
            <a:r>
              <a:rPr lang="en-US" dirty="0"/>
              <a:t>NSW Department of Education</a:t>
            </a:r>
            <a:endParaRPr lang="en-AU" dirty="0"/>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bg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bg1"/>
                </a:solidFill>
              </a:defRPr>
            </a:lvl1pPr>
          </a:lstStyle>
          <a:p>
            <a:pPr lvl="0"/>
            <a:r>
              <a:rPr lang="en-US" dirty="0"/>
              <a:t>Presenter title</a:t>
            </a:r>
            <a:endParaRPr lang="en-AU" dirty="0"/>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dirty="0"/>
              <a:t>Click icon to add picture</a:t>
            </a:r>
            <a:endParaRPr lang="en-AU" dirty="0"/>
          </a:p>
        </p:txBody>
      </p:sp>
    </p:spTree>
    <p:extLst>
      <p:ext uri="{BB962C8B-B14F-4D97-AF65-F5344CB8AC3E}">
        <p14:creationId xmlns:p14="http://schemas.microsoft.com/office/powerpoint/2010/main" val="29369801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E937FAD-09C4-B9AC-E0F8-D88B1E980AFF}"/>
              </a:ext>
              <a:ext uri="{C183D7F6-B498-43B3-948B-1728B52AA6E4}">
                <adec:decorative xmlns:adec="http://schemas.microsoft.com/office/drawing/2017/decorative" val="1"/>
              </a:ext>
            </a:extLst>
          </p:cNvPr>
          <p:cNvCxnSpPr>
            <a:cxnSpLocks/>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1491CDD6-AF2B-7135-AE3A-404BB16DE4A8}"/>
              </a:ext>
            </a:extLst>
          </p:cNvPr>
          <p:cNvSpPr>
            <a:spLocks noGrp="1"/>
          </p:cNvSpPr>
          <p:nvPr>
            <p:ph type="title"/>
          </p:nvPr>
        </p:nvSpPr>
        <p:spPr>
          <a:xfrm>
            <a:off x="540000" y="360000"/>
            <a:ext cx="10080000" cy="1008000"/>
          </a:xfrm>
        </p:spPr>
        <p:txBody>
          <a:bodyPr/>
          <a:lstStyle>
            <a:lvl1pPr>
              <a:defRPr>
                <a:solidFill>
                  <a:schemeClr val="accent1"/>
                </a:solidFill>
              </a:defRPr>
            </a:lvl1pPr>
          </a:lstStyle>
          <a:p>
            <a:r>
              <a:rPr lang="en-US"/>
              <a:t>Click to edit Master title style</a:t>
            </a:r>
            <a:endParaRPr lang="en-AU" dirty="0"/>
          </a:p>
        </p:txBody>
      </p:sp>
      <p:sp>
        <p:nvSpPr>
          <p:cNvPr id="15" name="Picture Placeholder 14">
            <a:extLst>
              <a:ext uri="{FF2B5EF4-FFF2-40B4-BE49-F238E27FC236}">
                <a16:creationId xmlns:a16="http://schemas.microsoft.com/office/drawing/2014/main" id="{A1EC6F40-A8A0-4128-90D0-E467B30278DC}"/>
              </a:ext>
              <a:ext uri="{C183D7F6-B498-43B3-948B-1728B52AA6E4}">
                <adec:decorative xmlns:adec="http://schemas.microsoft.com/office/drawing/2017/decorative" val="1"/>
              </a:ext>
            </a:extLst>
          </p:cNvPr>
          <p:cNvSpPr>
            <a:spLocks noGrp="1"/>
          </p:cNvSpPr>
          <p:nvPr>
            <p:ph type="pic" sz="quarter" idx="13"/>
          </p:nvPr>
        </p:nvSpPr>
        <p:spPr>
          <a:xfrm>
            <a:off x="539750" y="1728788"/>
            <a:ext cx="6229350" cy="4607212"/>
          </a:xfrm>
        </p:spPr>
        <p:txBody>
          <a:bodyPr/>
          <a:lstStyle/>
          <a:p>
            <a:r>
              <a:rPr lang="en-US" dirty="0"/>
              <a:t>Click icon to add picture</a:t>
            </a:r>
            <a:endParaRPr lang="en-AU" dirty="0"/>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6948000" y="1728000"/>
            <a:ext cx="0" cy="46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7127999" y="1727999"/>
            <a:ext cx="4715997"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28000" y="3924000"/>
            <a:ext cx="4715996"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8" y="6048000"/>
            <a:ext cx="4716000" cy="288000"/>
          </a:xfrm>
        </p:spPr>
        <p:txBody>
          <a:bodyPr anchor="b" anchorCtr="0">
            <a:normAutofit/>
          </a:bodyPr>
          <a:lstStyle>
            <a:lvl1pPr>
              <a:defRPr sz="1000">
                <a:latin typeface="+mn-lt"/>
              </a:defRPr>
            </a:lvl1pPr>
          </a:lstStyle>
          <a:p>
            <a:pPr lvl="0"/>
            <a:r>
              <a:rPr lang="en-US" dirty="0"/>
              <a:t>Caption</a:t>
            </a:r>
            <a:endParaRPr lang="en-AU" dirty="0"/>
          </a:p>
        </p:txBody>
      </p:sp>
      <p:sp>
        <p:nvSpPr>
          <p:cNvPr id="6" name="Slide Number Placeholder 5">
            <a:extLst>
              <a:ext uri="{FF2B5EF4-FFF2-40B4-BE49-F238E27FC236}">
                <a16:creationId xmlns:a16="http://schemas.microsoft.com/office/drawing/2014/main" id="{AD7D6739-5371-B762-58B3-DA849DE6A79E}"/>
              </a:ext>
            </a:extLst>
          </p:cNvPr>
          <p:cNvSpPr>
            <a:spLocks noGrp="1"/>
          </p:cNvSpPr>
          <p:nvPr>
            <p:ph type="sldNum" sz="quarter" idx="15"/>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89641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6E96714-DAB5-89E1-9A49-F9D9F3DE01D0}"/>
              </a:ext>
              <a:ext uri="{C183D7F6-B498-43B3-948B-1728B52AA6E4}">
                <adec:decorative xmlns:adec="http://schemas.microsoft.com/office/drawing/2017/decorative" val="1"/>
              </a:ext>
            </a:extLst>
          </p:cNvPr>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A5F073A6-78DC-D556-A6E7-C245EAE45D1D}"/>
              </a:ext>
            </a:extLst>
          </p:cNvPr>
          <p:cNvSpPr>
            <a:spLocks noGrp="1"/>
          </p:cNvSpPr>
          <p:nvPr>
            <p:ph type="title"/>
          </p:nvPr>
        </p:nvSpPr>
        <p:spPr>
          <a:xfrm>
            <a:off x="540000" y="360000"/>
            <a:ext cx="10080000" cy="1008000"/>
          </a:xfrm>
        </p:spPr>
        <p:txBody>
          <a:bodyPr/>
          <a:lstStyle>
            <a:lvl1pPr>
              <a:defRPr>
                <a:solidFill>
                  <a:schemeClr val="accent1"/>
                </a:solidFill>
              </a:defRPr>
            </a:lvl1pPr>
          </a:lstStyle>
          <a:p>
            <a:r>
              <a:rPr lang="en-US"/>
              <a:t>Click to edit Master title style</a:t>
            </a:r>
            <a:endParaRPr lang="en-AU" dirty="0"/>
          </a:p>
        </p:txBody>
      </p: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47999"/>
            <a:ext cx="7560000" cy="3888000"/>
          </a:xfrm>
        </p:spPr>
        <p:txBody>
          <a:bodyPr/>
          <a:lstStyle/>
          <a:p>
            <a:r>
              <a:rPr lang="en-US" dirty="0"/>
              <a:t>Click icon to add chart</a:t>
            </a:r>
            <a:endParaRPr lang="en-AU" dirty="0"/>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544000"/>
            <a:ext cx="7560000"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8928000" y="3276000"/>
            <a:ext cx="0" cy="30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08000" y="3276000"/>
            <a:ext cx="2736000" cy="2159999"/>
          </a:xfrm>
        </p:spPr>
        <p:txBody>
          <a:bodyPr/>
          <a:lstStyle/>
          <a:p>
            <a:r>
              <a:rPr lang="en-US" dirty="0"/>
              <a:t>Click icon to add chart</a:t>
            </a:r>
            <a:endParaRPr lang="en-AU" dirty="0"/>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hasCustomPrompt="1"/>
          </p:nvPr>
        </p:nvSpPr>
        <p:spPr>
          <a:xfrm>
            <a:off x="9108000" y="5544000"/>
            <a:ext cx="2735999"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dirty="0"/>
              <a:t>Click to edit text styles</a:t>
            </a:r>
          </a:p>
          <a:p>
            <a:pPr lvl="1"/>
            <a:r>
              <a:rPr lang="en-US" dirty="0"/>
              <a:t>Second level</a:t>
            </a:r>
          </a:p>
        </p:txBody>
      </p:sp>
      <p:sp>
        <p:nvSpPr>
          <p:cNvPr id="4" name="Slide Number Placeholder 3">
            <a:extLst>
              <a:ext uri="{FF2B5EF4-FFF2-40B4-BE49-F238E27FC236}">
                <a16:creationId xmlns:a16="http://schemas.microsoft.com/office/drawing/2014/main" id="{22B538D5-1269-AD49-5ECE-E3F740C2007D}"/>
              </a:ext>
            </a:extLst>
          </p:cNvPr>
          <p:cNvSpPr>
            <a:spLocks noGrp="1"/>
          </p:cNvSpPr>
          <p:nvPr>
            <p:ph type="sldNum" sz="quarter" idx="19"/>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5409764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D457-3C24-5974-7940-E92CE3CEEBA5}"/>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12" name="Straight Connector 11">
            <a:extLst>
              <a:ext uri="{FF2B5EF4-FFF2-40B4-BE49-F238E27FC236}">
                <a16:creationId xmlns:a16="http://schemas.microsoft.com/office/drawing/2014/main" id="{E70612CD-1BF1-42B5-8546-A674A0B86640}"/>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60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8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D1BAADAD-B302-2C54-28BE-DE627A1513A5}"/>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C0920B-AC4B-0EAF-B89F-B7D59046919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6572280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2446344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5285193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356856507"/>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accent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bg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4018397184"/>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2385288"/>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2385288"/>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2673288"/>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2385288"/>
            <a:ext cx="2772000" cy="287999"/>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042575"/>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dirty="0"/>
              <a:t>Click icon to add picture</a:t>
            </a:r>
            <a:endParaRPr lang="en-AU" dirty="0"/>
          </a:p>
        </p:txBody>
      </p:sp>
    </p:spTree>
    <p:extLst>
      <p:ext uri="{BB962C8B-B14F-4D97-AF65-F5344CB8AC3E}">
        <p14:creationId xmlns:p14="http://schemas.microsoft.com/office/powerpoint/2010/main" val="1787055479"/>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bg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bg1"/>
                </a:solidFill>
                <a:latin typeface="Public Sans" pitchFamily="2" charset="0"/>
              </a:defRPr>
            </a:lvl1pPr>
          </a:lstStyle>
          <a:p>
            <a:r>
              <a:rPr lang="en-US" dirty="0"/>
              <a:t>NSW Department of Education</a:t>
            </a:r>
            <a:endParaRPr lang="en-AU" dirty="0"/>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bg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bg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dirty="0"/>
              <a:t>Click icon to add picture</a:t>
            </a:r>
            <a:endParaRPr lang="en-AU" dirty="0"/>
          </a:p>
        </p:txBody>
      </p:sp>
    </p:spTree>
    <p:extLst>
      <p:ext uri="{BB962C8B-B14F-4D97-AF65-F5344CB8AC3E}">
        <p14:creationId xmlns:p14="http://schemas.microsoft.com/office/powerpoint/2010/main" val="4986268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accent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accent1"/>
                </a:solidFill>
                <a:latin typeface="Public Sans" pitchFamily="2" charset="0"/>
              </a:defRPr>
            </a:lvl1pPr>
          </a:lstStyle>
          <a:p>
            <a:r>
              <a:rPr lang="en-US" dirty="0"/>
              <a:t>NSW Department of Education</a:t>
            </a:r>
            <a:endParaRPr lang="en-AU" dirty="0"/>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accent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accent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dirty="0"/>
              <a:t>Click icon to add picture</a:t>
            </a:r>
            <a:endParaRPr lang="en-AU" dirty="0"/>
          </a:p>
        </p:txBody>
      </p:sp>
    </p:spTree>
    <p:extLst>
      <p:ext uri="{BB962C8B-B14F-4D97-AF65-F5344CB8AC3E}">
        <p14:creationId xmlns:p14="http://schemas.microsoft.com/office/powerpoint/2010/main" val="587953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accent1"/>
                </a:solidFill>
                <a:latin typeface="+mj-lt"/>
              </a:defRPr>
            </a:lvl1pPr>
          </a:lstStyle>
          <a:p>
            <a:r>
              <a:rPr lang="en-US" dirty="0"/>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accent1"/>
                </a:solidFill>
                <a:latin typeface="Public Sans" pitchFamily="2" charset="0"/>
              </a:defRPr>
            </a:lvl1pPr>
          </a:lstStyle>
          <a:p>
            <a:r>
              <a:rPr lang="en-US" dirty="0"/>
              <a:t>NSW Department of Education</a:t>
            </a:r>
            <a:endParaRPr lang="en-AU" dirty="0"/>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accent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accent1"/>
                </a:solidFill>
              </a:defRPr>
            </a:lvl1pPr>
          </a:lstStyle>
          <a:p>
            <a:pPr lvl="0"/>
            <a:r>
              <a:rPr lang="en-US" dirty="0"/>
              <a:t>Presenter title</a:t>
            </a:r>
            <a:endParaRPr lang="en-AU" dirty="0"/>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dirty="0"/>
              <a:t>Click icon to add picture</a:t>
            </a:r>
            <a:endParaRPr lang="en-AU" dirty="0"/>
          </a:p>
        </p:txBody>
      </p:sp>
    </p:spTree>
    <p:extLst>
      <p:ext uri="{BB962C8B-B14F-4D97-AF65-F5344CB8AC3E}">
        <p14:creationId xmlns:p14="http://schemas.microsoft.com/office/powerpoint/2010/main" val="42351448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accent1"/>
                </a:solidFill>
                <a:latin typeface="+mj-lt"/>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accent1"/>
                </a:solidFill>
              </a:defRPr>
            </a:lvl1pPr>
          </a:lstStyle>
          <a:p>
            <a:pPr lvl="0"/>
            <a:r>
              <a:rPr lang="en-US"/>
              <a:t>Presenter title</a:t>
            </a:r>
            <a:endParaRPr lang="en-AU"/>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dirty="0"/>
              <a:t>Click icon to add picture</a:t>
            </a:r>
            <a:endParaRPr lang="en-AU" dirty="0"/>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Tree>
    <p:extLst>
      <p:ext uri="{BB962C8B-B14F-4D97-AF65-F5344CB8AC3E}">
        <p14:creationId xmlns:p14="http://schemas.microsoft.com/office/powerpoint/2010/main" val="34581323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accent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dirty="0"/>
              <a:t>Click icon to add picture</a:t>
            </a:r>
            <a:endParaRPr lang="en-AU" dirty="0"/>
          </a:p>
        </p:txBody>
      </p:sp>
    </p:spTree>
    <p:extLst>
      <p:ext uri="{BB962C8B-B14F-4D97-AF65-F5344CB8AC3E}">
        <p14:creationId xmlns:p14="http://schemas.microsoft.com/office/powerpoint/2010/main" val="41994141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bg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dirty="0"/>
              <a:t>Click icon to add picture</a:t>
            </a:r>
            <a:endParaRPr lang="en-AU" dirty="0"/>
          </a:p>
        </p:txBody>
      </p:sp>
    </p:spTree>
    <p:extLst>
      <p:ext uri="{BB962C8B-B14F-4D97-AF65-F5344CB8AC3E}">
        <p14:creationId xmlns:p14="http://schemas.microsoft.com/office/powerpoint/2010/main" val="1329444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dirty="0"/>
              <a:t>NSW Department of Education</a:t>
            </a:r>
            <a:endParaRPr lang="en-AU" dirty="0"/>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42828737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4438495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Divider 2_Image">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dirty="0"/>
              <a:t>Click icon to add picture</a:t>
            </a:r>
            <a:endParaRPr lang="en-AU" dirty="0"/>
          </a:p>
        </p:txBody>
      </p:sp>
    </p:spTree>
    <p:extLst>
      <p:ext uri="{BB962C8B-B14F-4D97-AF65-F5344CB8AC3E}">
        <p14:creationId xmlns:p14="http://schemas.microsoft.com/office/powerpoint/2010/main" val="10232408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Divider 2_Image">
    <p:bg>
      <p:bgPr>
        <a:solidFill>
          <a:srgbClr val="00266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bg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lvl1pPr>
              <a:defRPr>
                <a:solidFill>
                  <a:schemeClr val="bg1"/>
                </a:solidFill>
              </a:defRPr>
            </a:lvl1pPr>
          </a:lstStyle>
          <a:p>
            <a:r>
              <a:rPr lang="en-US" dirty="0"/>
              <a:t>Click icon to add picture</a:t>
            </a:r>
            <a:endParaRPr lang="en-AU" dirty="0"/>
          </a:p>
        </p:txBody>
      </p:sp>
      <p:pic>
        <p:nvPicPr>
          <p:cNvPr id="6" name="Picture 5">
            <a:extLst>
              <a:ext uri="{FF2B5EF4-FFF2-40B4-BE49-F238E27FC236}">
                <a16:creationId xmlns:a16="http://schemas.microsoft.com/office/drawing/2014/main" id="{1A97EB2D-0002-4493-AE06-E07C299221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2350" y="360000"/>
            <a:ext cx="678225" cy="715199"/>
          </a:xfrm>
          <a:prstGeom prst="rect">
            <a:avLst/>
          </a:prstGeom>
        </p:spPr>
      </p:pic>
    </p:spTree>
    <p:extLst>
      <p:ext uri="{BB962C8B-B14F-4D97-AF65-F5344CB8AC3E}">
        <p14:creationId xmlns:p14="http://schemas.microsoft.com/office/powerpoint/2010/main" val="94020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dirty="0"/>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1" name="Text Placeholder 10">
            <a:extLst>
              <a:ext uri="{FF2B5EF4-FFF2-40B4-BE49-F238E27FC236}">
                <a16:creationId xmlns:a16="http://schemas.microsoft.com/office/drawing/2014/main" id="{9A3EA2A1-9A76-4DF1-8B35-8460D1ED5121}"/>
              </a:ext>
            </a:extLst>
          </p:cNvPr>
          <p:cNvSpPr>
            <a:spLocks noGrp="1"/>
          </p:cNvSpPr>
          <p:nvPr>
            <p:ph type="body" sz="quarter" idx="19"/>
          </p:nvPr>
        </p:nvSpPr>
        <p:spPr>
          <a:xfrm>
            <a:off x="347663"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396D79FC-4511-46DC-8B32-AE6BB47494DD}"/>
              </a:ext>
            </a:extLst>
          </p:cNvPr>
          <p:cNvSpPr>
            <a:spLocks noGrp="1"/>
          </p:cNvSpPr>
          <p:nvPr>
            <p:ph type="body" sz="quarter" idx="20"/>
          </p:nvPr>
        </p:nvSpPr>
        <p:spPr>
          <a:xfrm>
            <a:off x="6227764"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94DABD93-F5E5-4624-A12D-1CB78E87878C}"/>
              </a:ext>
            </a:extLst>
          </p:cNvPr>
          <p:cNvSpPr>
            <a:spLocks noGrp="1"/>
          </p:cNvSpPr>
          <p:nvPr>
            <p:ph type="body" sz="quarter" idx="21"/>
          </p:nvPr>
        </p:nvSpPr>
        <p:spPr>
          <a:xfrm>
            <a:off x="6227764" y="4248000"/>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DF5F6401-A683-4E5C-B19F-60C8A58C2D35}"/>
              </a:ext>
            </a:extLst>
          </p:cNvPr>
          <p:cNvSpPr>
            <a:spLocks noGrp="1"/>
          </p:cNvSpPr>
          <p:nvPr>
            <p:ph type="body" sz="quarter" idx="22"/>
          </p:nvPr>
        </p:nvSpPr>
        <p:spPr>
          <a:xfrm>
            <a:off x="347663" y="4257900"/>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51723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3"/>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dirty="0"/>
          </a:p>
        </p:txBody>
      </p:sp>
      <p:sp>
        <p:nvSpPr>
          <p:cNvPr id="9" name="Text Placeholder 10">
            <a:extLst>
              <a:ext uri="{FF2B5EF4-FFF2-40B4-BE49-F238E27FC236}">
                <a16:creationId xmlns:a16="http://schemas.microsoft.com/office/drawing/2014/main" id="{C2D0BD54-7D0B-4891-A21E-B22F9DA5CCA4}"/>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1" name="Text Placeholder 10">
            <a:extLst>
              <a:ext uri="{FF2B5EF4-FFF2-40B4-BE49-F238E27FC236}">
                <a16:creationId xmlns:a16="http://schemas.microsoft.com/office/drawing/2014/main" id="{10FE7487-16E1-4608-9554-0EFBC927D0F7}"/>
              </a:ext>
            </a:extLst>
          </p:cNvPr>
          <p:cNvSpPr>
            <a:spLocks noGrp="1"/>
          </p:cNvSpPr>
          <p:nvPr>
            <p:ph type="body" sz="quarter" idx="19"/>
          </p:nvPr>
        </p:nvSpPr>
        <p:spPr>
          <a:xfrm>
            <a:off x="347663"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52C16B6B-1D72-4FE8-B3CC-6616A1E2AF10}"/>
              </a:ext>
            </a:extLst>
          </p:cNvPr>
          <p:cNvSpPr>
            <a:spLocks noGrp="1"/>
          </p:cNvSpPr>
          <p:nvPr>
            <p:ph type="body" sz="quarter" idx="20"/>
          </p:nvPr>
        </p:nvSpPr>
        <p:spPr>
          <a:xfrm>
            <a:off x="6227764"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95EB5E74-9FC4-4E25-B983-367B78B1663A}"/>
              </a:ext>
            </a:extLst>
          </p:cNvPr>
          <p:cNvSpPr>
            <a:spLocks noGrp="1"/>
          </p:cNvSpPr>
          <p:nvPr>
            <p:ph type="body" sz="quarter" idx="21"/>
          </p:nvPr>
        </p:nvSpPr>
        <p:spPr>
          <a:xfrm>
            <a:off x="6227764" y="4256584"/>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E54B5F10-5A3E-4704-87D5-2CB8D15F46B2}"/>
              </a:ext>
            </a:extLst>
          </p:cNvPr>
          <p:cNvSpPr>
            <a:spLocks noGrp="1"/>
          </p:cNvSpPr>
          <p:nvPr>
            <p:ph type="body" sz="quarter" idx="22"/>
          </p:nvPr>
        </p:nvSpPr>
        <p:spPr>
          <a:xfrm>
            <a:off x="347663" y="4256584"/>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79446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620000"/>
            <a:ext cx="5616000" cy="4680000"/>
          </a:xfrm>
        </p:spPr>
        <p:txBody>
          <a:bodyPr/>
          <a:lstStyle>
            <a:lvl1pPr>
              <a:defRPr>
                <a:latin typeface="+mn-lt"/>
              </a:defRPr>
            </a:lvl1pPr>
          </a:lstStyle>
          <a:p>
            <a:r>
              <a:rPr lang="en-US" dirty="0"/>
              <a:t>Click icon to add table</a:t>
            </a:r>
            <a:endParaRPr lang="en-AU" dirty="0"/>
          </a:p>
        </p:txBody>
      </p:sp>
      <p:sp>
        <p:nvSpPr>
          <p:cNvPr id="2" name="Table Placeholder 9">
            <a:extLst>
              <a:ext uri="{FF2B5EF4-FFF2-40B4-BE49-F238E27FC236}">
                <a16:creationId xmlns:a16="http://schemas.microsoft.com/office/drawing/2014/main" id="{92BD0FCE-0804-4AAE-615C-566A4F2FAFEF}"/>
              </a:ext>
            </a:extLst>
          </p:cNvPr>
          <p:cNvSpPr>
            <a:spLocks noGrp="1"/>
          </p:cNvSpPr>
          <p:nvPr>
            <p:ph type="tbl" sz="quarter" idx="15"/>
          </p:nvPr>
        </p:nvSpPr>
        <p:spPr>
          <a:xfrm>
            <a:off x="6228000" y="1620000"/>
            <a:ext cx="5616000" cy="4680000"/>
          </a:xfrm>
        </p:spPr>
        <p:txBody>
          <a:bodyPr/>
          <a:lstStyle>
            <a:lvl1pPr>
              <a:defRPr>
                <a:latin typeface="+mn-lt"/>
              </a:defRPr>
            </a:lvl1pPr>
          </a:lstStyle>
          <a:p>
            <a:r>
              <a:rPr lang="en-US" dirty="0"/>
              <a:t>Click icon to add table</a:t>
            </a:r>
            <a:endParaRPr lang="en-AU" dirty="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dirty="0"/>
          </a:p>
        </p:txBody>
      </p:sp>
      <p:sp>
        <p:nvSpPr>
          <p:cNvPr id="6" name="Title 3">
            <a:extLst>
              <a:ext uri="{FF2B5EF4-FFF2-40B4-BE49-F238E27FC236}">
                <a16:creationId xmlns:a16="http://schemas.microsoft.com/office/drawing/2014/main" id="{28C0AB9A-5EB0-4C01-AB6A-268E21FF2C2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8" name="Text Placeholder 10">
            <a:extLst>
              <a:ext uri="{FF2B5EF4-FFF2-40B4-BE49-F238E27FC236}">
                <a16:creationId xmlns:a16="http://schemas.microsoft.com/office/drawing/2014/main" id="{57511D4D-B7CF-4565-A769-9BC0C0A0A228}"/>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505727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accent1"/>
                </a:solidFill>
                <a:latin typeface="+mj-lt"/>
              </a:defRPr>
            </a:lvl1pPr>
          </a:lstStyle>
          <a:p>
            <a:r>
              <a:rPr lang="en-US" dirty="0"/>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accent1"/>
                </a:solidFill>
              </a:defRPr>
            </a:lvl1pPr>
          </a:lstStyle>
          <a:p>
            <a:pPr lvl="0"/>
            <a:r>
              <a:rPr lang="en-US" dirty="0"/>
              <a:t>Presenter title</a:t>
            </a:r>
            <a:endParaRPr lang="en-AU" dirty="0"/>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dirty="0"/>
              <a:t>Click icon to add picture</a:t>
            </a:r>
            <a:endParaRPr lang="en-AU" dirty="0"/>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Tree>
    <p:extLst>
      <p:ext uri="{BB962C8B-B14F-4D97-AF65-F5344CB8AC3E}">
        <p14:creationId xmlns:p14="http://schemas.microsoft.com/office/powerpoint/2010/main" val="14450045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620000"/>
            <a:ext cx="11484000" cy="4536000"/>
          </a:xfrm>
        </p:spPr>
        <p:txBody>
          <a:bodyPr/>
          <a:lstStyle>
            <a:lvl1pPr>
              <a:lnSpc>
                <a:spcPct val="150000"/>
              </a:lnSpc>
              <a:defRPr>
                <a:latin typeface="+mn-lt"/>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70407630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2683" userDrawn="1">
          <p15:clr>
            <a:srgbClr val="FBAE40"/>
          </p15:clr>
        </p15:guide>
        <p15:guide id="3" pos="2729" userDrawn="1">
          <p15:clr>
            <a:srgbClr val="FBAE40"/>
          </p15:clr>
        </p15:guide>
        <p15:guide id="4" pos="5178" userDrawn="1">
          <p15:clr>
            <a:srgbClr val="FBAE40"/>
          </p15:clr>
        </p15:guide>
        <p15:guide id="5" pos="5223" userDrawn="1">
          <p15:clr>
            <a:srgbClr val="FBAE40"/>
          </p15:clr>
        </p15:guide>
        <p15:guide id="7" pos="3840" userDrawn="1">
          <p15:clr>
            <a:srgbClr val="C35EA4"/>
          </p15:clr>
        </p15:guide>
        <p15:guide id="12" orient="horz" pos="1026" userDrawn="1">
          <p15:clr>
            <a:srgbClr val="FBAE40"/>
          </p15:clr>
        </p15:guide>
        <p15:guide id="13" orient="horz" pos="3974"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Content_no Lin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6" name="Title 3">
            <a:extLst>
              <a:ext uri="{FF2B5EF4-FFF2-40B4-BE49-F238E27FC236}">
                <a16:creationId xmlns:a16="http://schemas.microsoft.com/office/drawing/2014/main" id="{77CB3A0F-511B-451A-8458-A90B8C25FB2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8" name="Text Placeholder 10">
            <a:extLst>
              <a:ext uri="{FF2B5EF4-FFF2-40B4-BE49-F238E27FC236}">
                <a16:creationId xmlns:a16="http://schemas.microsoft.com/office/drawing/2014/main" id="{B0454035-2B61-4AA5-B92D-AE7B4F8DA6A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797119284"/>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5223" userDrawn="1">
          <p15:clr>
            <a:srgbClr val="FBAE40"/>
          </p15:clr>
        </p15:guide>
        <p15:guide id="4" pos="2683" userDrawn="1">
          <p15:clr>
            <a:srgbClr val="FBAE40"/>
          </p15:clr>
        </p15:guide>
        <p15:guide id="5" pos="2729" userDrawn="1">
          <p15:clr>
            <a:srgbClr val="FBAE40"/>
          </p15:clr>
        </p15:guide>
        <p15:guide id="7" pos="5178" userDrawn="1">
          <p15:clr>
            <a:srgbClr val="FBAE40"/>
          </p15:clr>
        </p15:guide>
        <p15:guide id="14" orient="horz" pos="2160" userDrawn="1">
          <p15:clr>
            <a:srgbClr val="C35EA4"/>
          </p15:clr>
        </p15:guide>
        <p15:guide id="15" pos="3840" userDrawn="1">
          <p15:clr>
            <a:srgbClr val="C35E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3DA8821-872D-DA98-FD86-2667B05FAE90}"/>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itle 3">
            <a:extLst>
              <a:ext uri="{FF2B5EF4-FFF2-40B4-BE49-F238E27FC236}">
                <a16:creationId xmlns:a16="http://schemas.microsoft.com/office/drawing/2014/main" id="{2245FC77-E959-4B3D-936D-71858DF4D065}"/>
              </a:ext>
            </a:extLst>
          </p:cNvPr>
          <p:cNvSpPr>
            <a:spLocks noGrp="1"/>
          </p:cNvSpPr>
          <p:nvPr>
            <p:ph type="title"/>
          </p:nvPr>
        </p:nvSpPr>
        <p:spPr>
          <a:xfrm>
            <a:off x="360000" y="360000"/>
            <a:ext cx="10080000" cy="618075"/>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2E4530E4-39F1-41F1-B2DC-30ACB1CA595C}"/>
              </a:ext>
            </a:extLst>
          </p:cNvPr>
          <p:cNvSpPr>
            <a:spLocks noGrp="1"/>
          </p:cNvSpPr>
          <p:nvPr>
            <p:ph type="body" sz="quarter" idx="18" hasCustomPrompt="1"/>
          </p:nvPr>
        </p:nvSpPr>
        <p:spPr>
          <a:xfrm>
            <a:off x="360000" y="11021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583723895"/>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2729" userDrawn="1">
          <p15:clr>
            <a:srgbClr val="FBAE40"/>
          </p15:clr>
        </p15:guide>
        <p15:guide id="3" pos="2683" userDrawn="1">
          <p15:clr>
            <a:srgbClr val="FBAE40"/>
          </p15:clr>
        </p15:guide>
        <p15:guide id="4" pos="5223" userDrawn="1">
          <p15:clr>
            <a:srgbClr val="FBAE40"/>
          </p15:clr>
        </p15:guide>
        <p15:guide id="5" pos="5178"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2 Column Content_no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6" name="Title 3">
            <a:extLst>
              <a:ext uri="{FF2B5EF4-FFF2-40B4-BE49-F238E27FC236}">
                <a16:creationId xmlns:a16="http://schemas.microsoft.com/office/drawing/2014/main" id="{03CD5AEC-C258-42AE-85FE-5BEE6B15C14B}"/>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8" name="Text Placeholder 10">
            <a:extLst>
              <a:ext uri="{FF2B5EF4-FFF2-40B4-BE49-F238E27FC236}">
                <a16:creationId xmlns:a16="http://schemas.microsoft.com/office/drawing/2014/main" id="{16A8778F-1369-47FD-AB66-0F42629BE00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223972593"/>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dirty="0"/>
          </a:p>
        </p:txBody>
      </p:sp>
      <p:sp>
        <p:nvSpPr>
          <p:cNvPr id="8" name="Title 3">
            <a:extLst>
              <a:ext uri="{FF2B5EF4-FFF2-40B4-BE49-F238E27FC236}">
                <a16:creationId xmlns:a16="http://schemas.microsoft.com/office/drawing/2014/main" id="{F677D244-6A00-4BD3-ACE8-5EC2A13CC5A8}"/>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0B01DC35-DB3A-4874-A68A-863609323324}"/>
              </a:ext>
            </a:extLst>
          </p:cNvPr>
          <p:cNvSpPr>
            <a:spLocks noGrp="1"/>
          </p:cNvSpPr>
          <p:nvPr>
            <p:ph type="body" sz="quarter" idx="18" hasCustomPrompt="1"/>
          </p:nvPr>
        </p:nvSpPr>
        <p:spPr>
          <a:xfrm>
            <a:off x="360000" y="158072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699944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Text box and 2 Column Content box_no Lin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1800225"/>
            <a:ext cx="4680000" cy="4499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2"/>
          <p:cNvSpPr>
            <a:spLocks noGrp="1"/>
          </p:cNvSpPr>
          <p:nvPr>
            <p:ph idx="1"/>
          </p:nvPr>
        </p:nvSpPr>
        <p:spPr>
          <a:xfrm>
            <a:off x="5220000" y="1800225"/>
            <a:ext cx="6624000" cy="4499774"/>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dirty="0"/>
          </a:p>
        </p:txBody>
      </p:sp>
      <p:sp>
        <p:nvSpPr>
          <p:cNvPr id="8" name="Title 3">
            <a:extLst>
              <a:ext uri="{FF2B5EF4-FFF2-40B4-BE49-F238E27FC236}">
                <a16:creationId xmlns:a16="http://schemas.microsoft.com/office/drawing/2014/main" id="{5A0FCAAA-70E2-4960-89F7-E534C412DC9B}"/>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2916A36C-ED56-48CD-A0DE-B0EE6F84BBF3}"/>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7108675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dirty="0"/>
              <a:t>Click icon to add picture</a:t>
            </a:r>
            <a:endParaRPr lang="en-AU" dirty="0"/>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3600">
                <a:solidFill>
                  <a:srgbClr val="146CFD"/>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mn-lt"/>
              </a:defRPr>
            </a:lvl1pPr>
          </a:lstStyle>
          <a:p>
            <a:pPr lvl="0"/>
            <a:r>
              <a:rPr lang="en-US"/>
              <a:t>Caption</a:t>
            </a:r>
            <a:endParaRPr lang="en-AU"/>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8893420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1572"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Image, pullout text and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E143F9-7EC0-4AAA-8FBE-0E958CF620A6}"/>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dirty="0"/>
              <a:t>Click icon to add picture</a:t>
            </a:r>
            <a:endParaRPr lang="en-AU" dirty="0"/>
          </a:p>
        </p:txBody>
      </p:sp>
      <p:sp>
        <p:nvSpPr>
          <p:cNvPr id="8" name="Title 1">
            <a:extLst>
              <a:ext uri="{FF2B5EF4-FFF2-40B4-BE49-F238E27FC236}">
                <a16:creationId xmlns:a16="http://schemas.microsoft.com/office/drawing/2014/main" id="{8B6F15D0-AE99-5E95-E10F-E8416680942A}"/>
              </a:ext>
            </a:extLst>
          </p:cNvPr>
          <p:cNvSpPr>
            <a:spLocks noGrp="1"/>
          </p:cNvSpPr>
          <p:nvPr>
            <p:ph type="title" hasCustomPrompt="1"/>
          </p:nvPr>
        </p:nvSpPr>
        <p:spPr>
          <a:xfrm>
            <a:off x="5400000" y="360000"/>
            <a:ext cx="5400000" cy="575865"/>
          </a:xfrm>
        </p:spPr>
        <p:txBody>
          <a:bodyPr/>
          <a:lstStyle>
            <a:lvl1pPr>
              <a:defRPr>
                <a:solidFill>
                  <a:schemeClr val="accent1"/>
                </a:solidFill>
              </a:defRPr>
            </a:lvl1pPr>
          </a:lstStyle>
          <a:p>
            <a:r>
              <a:rPr lang="en-US" dirty="0"/>
              <a:t>Slide title</a:t>
            </a: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dirty="0"/>
          </a:p>
        </p:txBody>
      </p:sp>
      <p:sp>
        <p:nvSpPr>
          <p:cNvPr id="4" name="Text Placeholder 3">
            <a:extLst>
              <a:ext uri="{FF2B5EF4-FFF2-40B4-BE49-F238E27FC236}">
                <a16:creationId xmlns:a16="http://schemas.microsoft.com/office/drawing/2014/main" id="{186DFE73-8EDC-49F9-98CE-69EE49E53679}"/>
              </a:ext>
            </a:extLst>
          </p:cNvPr>
          <p:cNvSpPr>
            <a:spLocks noGrp="1"/>
          </p:cNvSpPr>
          <p:nvPr>
            <p:ph type="body" sz="quarter" idx="17"/>
          </p:nvPr>
        </p:nvSpPr>
        <p:spPr>
          <a:xfrm>
            <a:off x="5400675" y="1800000"/>
            <a:ext cx="6407150"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10">
            <a:extLst>
              <a:ext uri="{FF2B5EF4-FFF2-40B4-BE49-F238E27FC236}">
                <a16:creationId xmlns:a16="http://schemas.microsoft.com/office/drawing/2014/main" id="{19A3BC8B-9059-7172-8136-61C41690D79A}"/>
              </a:ext>
            </a:extLst>
          </p:cNvPr>
          <p:cNvSpPr>
            <a:spLocks noGrp="1"/>
          </p:cNvSpPr>
          <p:nvPr>
            <p:ph type="body" sz="quarter" idx="18" hasCustomPrompt="1"/>
          </p:nvPr>
        </p:nvSpPr>
        <p:spPr>
          <a:xfrm>
            <a:off x="5400001" y="982800"/>
            <a:ext cx="540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856743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1572"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dirty="0"/>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15E2CE7-BAAF-4A0F-BCDC-D1B8B984B089}"/>
              </a:ext>
            </a:extLst>
          </p:cNvPr>
          <p:cNvSpPr>
            <a:spLocks noGrp="1"/>
          </p:cNvSpPr>
          <p:nvPr>
            <p:ph type="body" sz="quarter" idx="17"/>
          </p:nvPr>
        </p:nvSpPr>
        <p:spPr>
          <a:xfrm>
            <a:off x="360363" y="1800001"/>
            <a:ext cx="6588125" cy="4535712"/>
          </a:xfr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Title 3">
            <a:extLst>
              <a:ext uri="{FF2B5EF4-FFF2-40B4-BE49-F238E27FC236}">
                <a16:creationId xmlns:a16="http://schemas.microsoft.com/office/drawing/2014/main" id="{6E72A7D1-A5EB-4D09-AD47-B0A275B76352}"/>
              </a:ext>
            </a:extLst>
          </p:cNvPr>
          <p:cNvSpPr>
            <a:spLocks noGrp="1"/>
          </p:cNvSpPr>
          <p:nvPr>
            <p:ph type="title"/>
          </p:nvPr>
        </p:nvSpPr>
        <p:spPr>
          <a:xfrm>
            <a:off x="360000" y="360000"/>
            <a:ext cx="6588488" cy="545601"/>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B7B9D695-CA75-41BE-8E93-58026D8541AA}"/>
              </a:ext>
            </a:extLst>
          </p:cNvPr>
          <p:cNvSpPr>
            <a:spLocks noGrp="1"/>
          </p:cNvSpPr>
          <p:nvPr>
            <p:ph type="body" sz="quarter" idx="18" hasCustomPrompt="1"/>
          </p:nvPr>
        </p:nvSpPr>
        <p:spPr>
          <a:xfrm>
            <a:off x="360000" y="982800"/>
            <a:ext cx="6588125"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864663402"/>
      </p:ext>
    </p:extLst>
  </p:cSld>
  <p:clrMapOvr>
    <a:masterClrMapping/>
  </p:clrMapOvr>
  <p:extLst>
    <p:ext uri="{DCECCB84-F9BA-43D5-87BE-67443E8EF086}">
      <p15:sldGuideLst xmlns:p15="http://schemas.microsoft.com/office/powerpoint/2012/main">
        <p15:guide id="8" pos="6108" userDrawn="1">
          <p15:clr>
            <a:srgbClr val="FBAE40"/>
          </p15:clr>
        </p15:guide>
        <p15:guide id="9" orient="horz" pos="2160" userDrawn="1">
          <p15:clr>
            <a:srgbClr val="C35EA4"/>
          </p15:clr>
        </p15:guide>
        <p15:guide id="10" pos="3840" userDrawn="1">
          <p15:clr>
            <a:srgbClr val="C35E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dirty="0"/>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0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3">
            <a:extLst>
              <a:ext uri="{FF2B5EF4-FFF2-40B4-BE49-F238E27FC236}">
                <a16:creationId xmlns:a16="http://schemas.microsoft.com/office/drawing/2014/main" id="{288B2F92-9E9A-44B6-B1AC-D5D3E091E305}"/>
              </a:ext>
            </a:extLst>
          </p:cNvPr>
          <p:cNvSpPr>
            <a:spLocks noGrp="1"/>
          </p:cNvSpPr>
          <p:nvPr>
            <p:ph type="title"/>
          </p:nvPr>
        </p:nvSpPr>
        <p:spPr>
          <a:xfrm>
            <a:off x="360000" y="360000"/>
            <a:ext cx="6587995" cy="545601"/>
          </a:xfrm>
        </p:spPr>
        <p:txBody>
          <a:bodyPr/>
          <a:lstStyle>
            <a:lvl1pPr>
              <a:defRPr>
                <a:solidFill>
                  <a:schemeClr val="accent1"/>
                </a:solidFill>
              </a:defRPr>
            </a:lvl1pPr>
          </a:lstStyle>
          <a:p>
            <a:r>
              <a:rPr lang="en-US"/>
              <a:t>Click to edit Master title style</a:t>
            </a:r>
            <a:endParaRPr lang="en-AU" dirty="0"/>
          </a:p>
        </p:txBody>
      </p:sp>
      <p:sp>
        <p:nvSpPr>
          <p:cNvPr id="10" name="Text Placeholder 10">
            <a:extLst>
              <a:ext uri="{FF2B5EF4-FFF2-40B4-BE49-F238E27FC236}">
                <a16:creationId xmlns:a16="http://schemas.microsoft.com/office/drawing/2014/main" id="{EC2837A2-1CBF-4261-8400-72B50306E678}"/>
              </a:ext>
            </a:extLst>
          </p:cNvPr>
          <p:cNvSpPr>
            <a:spLocks noGrp="1"/>
          </p:cNvSpPr>
          <p:nvPr>
            <p:ph type="body" sz="quarter" idx="18" hasCustomPrompt="1"/>
          </p:nvPr>
        </p:nvSpPr>
        <p:spPr>
          <a:xfrm>
            <a:off x="360000" y="948336"/>
            <a:ext cx="6588125"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739195784"/>
      </p:ext>
    </p:extLst>
  </p:cSld>
  <p:clrMapOvr>
    <a:masterClrMapping/>
  </p:clrMapOvr>
  <p:extLst>
    <p:ext uri="{DCECCB84-F9BA-43D5-87BE-67443E8EF086}">
      <p15:sldGuideLst xmlns:p15="http://schemas.microsoft.com/office/powerpoint/2012/main">
        <p15:guide id="2" pos="6108" userDrawn="1">
          <p15:clr>
            <a:srgbClr val="FBAE40"/>
          </p15:clr>
        </p15:guide>
        <p15:guide id="3" pos="3840" userDrawn="1">
          <p15:clr>
            <a:srgbClr val="C35EA4"/>
          </p15:clr>
        </p15:guide>
        <p15:guide id="4" orient="horz" pos="2160" userDrawn="1">
          <p15:clr>
            <a:srgbClr val="C35E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bg1"/>
                </a:solidFill>
                <a:latin typeface="+mj-lt"/>
              </a:defRPr>
            </a:lvl1pPr>
          </a:lstStyle>
          <a:p>
            <a:r>
              <a:rPr lang="en-US" dirty="0"/>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bg1"/>
                </a:solidFill>
              </a:defRPr>
            </a:lvl1pPr>
          </a:lstStyle>
          <a:p>
            <a:pPr lvl="0"/>
            <a:r>
              <a:rPr lang="en-US" dirty="0"/>
              <a:t>Presenter title</a:t>
            </a:r>
            <a:endParaRPr lang="en-AU" dirty="0"/>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dirty="0"/>
              <a:t>Click icon to add picture</a:t>
            </a:r>
            <a:endParaRPr lang="en-AU" dirty="0"/>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Tree>
    <p:extLst>
      <p:ext uri="{BB962C8B-B14F-4D97-AF65-F5344CB8AC3E}">
        <p14:creationId xmlns:p14="http://schemas.microsoft.com/office/powerpoint/2010/main" val="24257151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dirty="0"/>
              <a:t>Click icon to add picture</a:t>
            </a:r>
            <a:endParaRPr lang="en-AU" dirty="0"/>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7413180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Acknowledgement of Country">
    <p:bg>
      <p:bgPr>
        <a:solidFill>
          <a:schemeClr val="accent4"/>
        </a:solidFill>
        <a:effectLst/>
      </p:bgPr>
    </p:bg>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dirty="0"/>
              <a:t>Click icon to add picture</a:t>
            </a:r>
            <a:endParaRPr lang="en-AU" dirty="0"/>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2122922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Acknowledgement of Country">
    <p:bg>
      <p:bgPr>
        <a:solidFill>
          <a:srgbClr val="002664"/>
        </a:solidFill>
        <a:effectLst/>
      </p:bgPr>
    </p:bg>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bg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bg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dirty="0"/>
              <a:t>Click icon to add picture</a:t>
            </a:r>
            <a:endParaRPr lang="en-AU" dirty="0"/>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solidFill>
                  <a:schemeClr val="bg1"/>
                </a:solidFill>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lvl1pPr>
              <a:defRPr>
                <a:solidFill>
                  <a:schemeClr val="bg1"/>
                </a:solidFill>
              </a:defRPr>
            </a:lvl1pPr>
          </a:lstStyle>
          <a:p>
            <a:fld id="{10A01DC5-1685-4615-8240-15192985C6A2}" type="slidenum">
              <a:rPr lang="en-AU" smtClean="0"/>
              <a:pPr/>
              <a:t>‹#›</a:t>
            </a:fld>
            <a:endParaRPr lang="en-AU" dirty="0"/>
          </a:p>
        </p:txBody>
      </p:sp>
      <p:pic>
        <p:nvPicPr>
          <p:cNvPr id="3" name="Picture 2">
            <a:extLst>
              <a:ext uri="{FF2B5EF4-FFF2-40B4-BE49-F238E27FC236}">
                <a16:creationId xmlns:a16="http://schemas.microsoft.com/office/drawing/2014/main" id="{CBCAB367-DE01-40E9-A368-655F816DA3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90327" y="348916"/>
            <a:ext cx="653673" cy="689309"/>
          </a:xfrm>
          <a:prstGeom prst="rect">
            <a:avLst/>
          </a:prstGeom>
        </p:spPr>
      </p:pic>
    </p:spTree>
    <p:extLst>
      <p:ext uri="{BB962C8B-B14F-4D97-AF65-F5344CB8AC3E}">
        <p14:creationId xmlns:p14="http://schemas.microsoft.com/office/powerpoint/2010/main" val="6721928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489BCDB-A0CC-B54C-ECE2-9EFE4F58BD01}"/>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12" name="Title 3">
            <a:extLst>
              <a:ext uri="{FF2B5EF4-FFF2-40B4-BE49-F238E27FC236}">
                <a16:creationId xmlns:a16="http://schemas.microsoft.com/office/drawing/2014/main" id="{CB7A21B1-08A4-421B-AA52-B0854A5F5781}"/>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188840D4-8AFA-479E-9A68-568C2F149974}"/>
              </a:ext>
            </a:extLst>
          </p:cNvPr>
          <p:cNvSpPr>
            <a:spLocks noGrp="1"/>
          </p:cNvSpPr>
          <p:nvPr>
            <p:ph type="body" sz="quarter" idx="18" hasCustomPrompt="1"/>
          </p:nvPr>
        </p:nvSpPr>
        <p:spPr>
          <a:xfrm>
            <a:off x="360000" y="105088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16379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wo Content_no Lin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7" name="Title 3">
            <a:extLst>
              <a:ext uri="{FF2B5EF4-FFF2-40B4-BE49-F238E27FC236}">
                <a16:creationId xmlns:a16="http://schemas.microsoft.com/office/drawing/2014/main" id="{E70140A7-B494-4ADF-8485-E52C7306BAA8}"/>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9" name="Text Placeholder 10">
            <a:extLst>
              <a:ext uri="{FF2B5EF4-FFF2-40B4-BE49-F238E27FC236}">
                <a16:creationId xmlns:a16="http://schemas.microsoft.com/office/drawing/2014/main" id="{C94CF964-0D7A-4F66-8FE1-E2E50D870BE0}"/>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9695810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lower">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4C0B6C8A-6222-B0CE-D530-EA6C14EF245A}"/>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itle 3">
            <a:extLst>
              <a:ext uri="{FF2B5EF4-FFF2-40B4-BE49-F238E27FC236}">
                <a16:creationId xmlns:a16="http://schemas.microsoft.com/office/drawing/2014/main" id="{E86C865E-A068-4FBE-B21E-C9D861952ED4}"/>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dirty="0"/>
          </a:p>
        </p:txBody>
      </p:sp>
      <p:sp>
        <p:nvSpPr>
          <p:cNvPr id="12" name="Text Placeholder 10">
            <a:extLst>
              <a:ext uri="{FF2B5EF4-FFF2-40B4-BE49-F238E27FC236}">
                <a16:creationId xmlns:a16="http://schemas.microsoft.com/office/drawing/2014/main" id="{BE794027-C1B1-4CB9-8AFE-582EC29DB3F4}"/>
              </a:ext>
            </a:extLst>
          </p:cNvPr>
          <p:cNvSpPr>
            <a:spLocks noGrp="1"/>
          </p:cNvSpPr>
          <p:nvPr>
            <p:ph type="body" sz="quarter" idx="18" hasCustomPrompt="1"/>
          </p:nvPr>
        </p:nvSpPr>
        <p:spPr>
          <a:xfrm>
            <a:off x="360000" y="1623457"/>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16276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wo Content lower_no Lin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000" y="1809750"/>
            <a:ext cx="5616000" cy="431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9750"/>
            <a:ext cx="5616000" cy="431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7" name="Title 3">
            <a:extLst>
              <a:ext uri="{FF2B5EF4-FFF2-40B4-BE49-F238E27FC236}">
                <a16:creationId xmlns:a16="http://schemas.microsoft.com/office/drawing/2014/main" id="{7753531B-D8A9-4B37-924D-FCDE48E22787}"/>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9" name="Text Placeholder 10">
            <a:extLst>
              <a:ext uri="{FF2B5EF4-FFF2-40B4-BE49-F238E27FC236}">
                <a16:creationId xmlns:a16="http://schemas.microsoft.com/office/drawing/2014/main" id="{4EE53A05-3D7E-4414-B822-57F7C3CD674C}"/>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1862383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bg>
      <p:bgPr>
        <a:solidFill>
          <a:schemeClr val="accent4"/>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dirty="0"/>
              <a:t>Click icon to add picture</a:t>
            </a:r>
            <a:endParaRPr lang="en-AU" dirty="0"/>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dirty="0"/>
          </a:p>
        </p:txBody>
      </p:sp>
      <p:sp>
        <p:nvSpPr>
          <p:cNvPr id="8" name="Title 3">
            <a:extLst>
              <a:ext uri="{FF2B5EF4-FFF2-40B4-BE49-F238E27FC236}">
                <a16:creationId xmlns:a16="http://schemas.microsoft.com/office/drawing/2014/main" id="{14599791-EF19-4673-AA81-5D6FF85F2016}"/>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dirty="0"/>
          </a:p>
        </p:txBody>
      </p:sp>
      <p:sp>
        <p:nvSpPr>
          <p:cNvPr id="12" name="Text Placeholder 10">
            <a:extLst>
              <a:ext uri="{FF2B5EF4-FFF2-40B4-BE49-F238E27FC236}">
                <a16:creationId xmlns:a16="http://schemas.microsoft.com/office/drawing/2014/main" id="{DE07C0E9-CC6F-48B9-A5AB-2914FBDFD3B0}"/>
              </a:ext>
            </a:extLst>
          </p:cNvPr>
          <p:cNvSpPr>
            <a:spLocks noGrp="1"/>
          </p:cNvSpPr>
          <p:nvPr>
            <p:ph type="body" sz="quarter" idx="18" hasCustomPrompt="1"/>
          </p:nvPr>
        </p:nvSpPr>
        <p:spPr>
          <a:xfrm>
            <a:off x="360000" y="158927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8878998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Subheading box with three column text box and image box_no Line">
    <p:bg>
      <p:bgPr>
        <a:solidFill>
          <a:schemeClr val="accent4"/>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dirty="0"/>
              <a:t>Click icon to add picture</a:t>
            </a:r>
            <a:endParaRPr lang="en-AU" dirty="0"/>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dirty="0"/>
          </a:p>
        </p:txBody>
      </p:sp>
      <p:sp>
        <p:nvSpPr>
          <p:cNvPr id="7" name="Title 3">
            <a:extLst>
              <a:ext uri="{FF2B5EF4-FFF2-40B4-BE49-F238E27FC236}">
                <a16:creationId xmlns:a16="http://schemas.microsoft.com/office/drawing/2014/main" id="{9FF4BC1C-28FA-438D-B02E-F022AA594BC4}"/>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dirty="0"/>
          </a:p>
        </p:txBody>
      </p:sp>
      <p:sp>
        <p:nvSpPr>
          <p:cNvPr id="9" name="Text Placeholder 10">
            <a:extLst>
              <a:ext uri="{FF2B5EF4-FFF2-40B4-BE49-F238E27FC236}">
                <a16:creationId xmlns:a16="http://schemas.microsoft.com/office/drawing/2014/main" id="{60FD63DB-4575-4B45-9A01-C99009246C7B}"/>
              </a:ext>
            </a:extLst>
          </p:cNvPr>
          <p:cNvSpPr>
            <a:spLocks noGrp="1"/>
          </p:cNvSpPr>
          <p:nvPr>
            <p:ph type="body" sz="quarter" idx="18" hasCustomPrompt="1"/>
          </p:nvPr>
        </p:nvSpPr>
        <p:spPr>
          <a:xfrm>
            <a:off x="360000" y="154654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6735954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AA01239-4425-4D06-9E14-E14F3426FB3F}"/>
              </a:ext>
              <a:ext uri="{C183D7F6-B498-43B3-948B-1728B52AA6E4}">
                <adec:decorative xmlns:adec="http://schemas.microsoft.com/office/drawing/2017/decorative" val="1"/>
              </a:ext>
            </a:extLst>
          </p:cNvPr>
          <p:cNvSpPr>
            <a:spLocks noGrp="1"/>
          </p:cNvSpPr>
          <p:nvPr>
            <p:ph type="pic" sz="quarter" idx="15"/>
          </p:nvPr>
        </p:nvSpPr>
        <p:spPr>
          <a:xfrm>
            <a:off x="0" y="1548000"/>
            <a:ext cx="5976000" cy="4680000"/>
          </a:xfrm>
        </p:spPr>
        <p:txBody>
          <a:bodyPr/>
          <a:lstStyle/>
          <a:p>
            <a:r>
              <a:rPr lang="en-US" dirty="0"/>
              <a:t>Click icon to add picture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6192000" y="1548000"/>
            <a:ext cx="56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6192000" y="1728000"/>
            <a:ext cx="5688000" cy="900000"/>
          </a:xfrm>
        </p:spPr>
        <p:txBody>
          <a:bodyPr>
            <a:noAutofit/>
          </a:bodyPr>
          <a:lstStyle>
            <a:lvl1pPr>
              <a:defRPr sz="1400">
                <a:latin typeface="+mn-lt"/>
              </a:defRPr>
            </a:lvl1pPr>
          </a:lstStyle>
          <a:p>
            <a:pPr lvl="0"/>
            <a:r>
              <a:rPr lang="en-US"/>
              <a:t>Caption</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1999"/>
            <a:ext cx="5688000" cy="324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5" name="Straight Connector 14">
            <a:extLst>
              <a:ext uri="{FF2B5EF4-FFF2-40B4-BE49-F238E27FC236}">
                <a16:creationId xmlns:a16="http://schemas.microsoft.com/office/drawing/2014/main" id="{D55E9072-3A33-4C6D-A549-4A012107B65C}"/>
              </a:ext>
              <a:ext uri="{C183D7F6-B498-43B3-948B-1728B52AA6E4}">
                <adec:decorative xmlns:adec="http://schemas.microsoft.com/office/drawing/2017/decorative" val="1"/>
              </a:ext>
            </a:extLst>
          </p:cNvPr>
          <p:cNvCxnSpPr>
            <a:cxnSpLocks/>
          </p:cNvCxnSpPr>
          <p:nvPr userDrawn="1"/>
        </p:nvCxnSpPr>
        <p:spPr>
          <a:xfrm>
            <a:off x="6192000" y="6228000"/>
            <a:ext cx="56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10A01DC5-1685-4615-8240-15192985C6A2}" type="slidenum">
              <a:rPr lang="en-AU" smtClean="0"/>
              <a:pPr/>
              <a:t>‹#›</a:t>
            </a:fld>
            <a:endParaRPr lang="en-AU" dirty="0"/>
          </a:p>
        </p:txBody>
      </p:sp>
      <p:sp>
        <p:nvSpPr>
          <p:cNvPr id="10" name="Title 3">
            <a:extLst>
              <a:ext uri="{FF2B5EF4-FFF2-40B4-BE49-F238E27FC236}">
                <a16:creationId xmlns:a16="http://schemas.microsoft.com/office/drawing/2014/main" id="{EFC25D5C-75DB-4279-AC00-2D320745128E}"/>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14" name="Text Placeholder 10">
            <a:extLst>
              <a:ext uri="{FF2B5EF4-FFF2-40B4-BE49-F238E27FC236}">
                <a16:creationId xmlns:a16="http://schemas.microsoft.com/office/drawing/2014/main" id="{D9046FC8-7C55-4C92-84EC-77EF486F475B}"/>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225097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accent1"/>
                </a:solidFill>
              </a:defRPr>
            </a:lvl1pPr>
          </a:lstStyle>
          <a:p>
            <a:pPr lvl="0"/>
            <a:r>
              <a:rPr lang="en-US" dirty="0"/>
              <a:t>Presenter title</a:t>
            </a:r>
            <a:endParaRPr lang="en-AU" dirty="0"/>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dirty="0"/>
              <a:t>Click icon to add picture</a:t>
            </a:r>
            <a:endParaRPr lang="en-AU" dirty="0"/>
          </a:p>
        </p:txBody>
      </p:sp>
    </p:spTree>
    <p:extLst>
      <p:ext uri="{BB962C8B-B14F-4D97-AF65-F5344CB8AC3E}">
        <p14:creationId xmlns:p14="http://schemas.microsoft.com/office/powerpoint/2010/main" val="17780548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59998"/>
            <a:ext cx="2520000" cy="5976002"/>
          </a:xfrm>
        </p:spPr>
        <p:txBody>
          <a:bodyPr>
            <a:noAutofit/>
          </a:bodyPr>
          <a:lstStyle>
            <a:lvl1pPr>
              <a:defRPr sz="1800">
                <a:latin typeface="+mj-lt"/>
              </a:defRPr>
            </a:lvl1pPr>
          </a:lstStyle>
          <a:p>
            <a:r>
              <a:rPr lang="en-US"/>
              <a:t>Click to edit Master title style</a:t>
            </a:r>
          </a:p>
        </p:txBody>
      </p:sp>
      <p:cxnSp>
        <p:nvCxnSpPr>
          <p:cNvPr id="12" name="Straight Connector 11">
            <a:extLst>
              <a:ext uri="{FF2B5EF4-FFF2-40B4-BE49-F238E27FC236}">
                <a16:creationId xmlns:a16="http://schemas.microsoft.com/office/drawing/2014/main" id="{80B8F80F-22E3-47D7-8D99-80BFFDFB35CD}"/>
              </a:ext>
              <a:ext uri="{C183D7F6-B498-43B3-948B-1728B52AA6E4}">
                <adec:decorative xmlns:adec="http://schemas.microsoft.com/office/drawing/2017/decorative" val="1"/>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976000"/>
          </a:xfrm>
        </p:spPr>
        <p:txBody>
          <a:bodyPr numCol="1" spcCol="180000"/>
          <a:lstStyle>
            <a:lvl1pPr>
              <a:defRPr sz="3600">
                <a:solidFill>
                  <a:schemeClr val="accent1"/>
                </a:solidFill>
              </a:defRPr>
            </a:lvl1pPr>
            <a:lvl2pPr>
              <a:defRPr sz="1800">
                <a:latin typeface="+mn-lt"/>
              </a:defRPr>
            </a:lvl2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6187384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dirty="0"/>
              <a:t>Click icon to add picture</a:t>
            </a:r>
            <a:endParaRPr lang="en-AU" dirty="0"/>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4512198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2 column text above graph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dirty="0"/>
              <a:t>Click icon to add picture</a:t>
            </a:r>
            <a:endParaRPr lang="en-AU" dirty="0"/>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
        <p:nvSpPr>
          <p:cNvPr id="9" name="Title 3">
            <a:extLst>
              <a:ext uri="{FF2B5EF4-FFF2-40B4-BE49-F238E27FC236}">
                <a16:creationId xmlns:a16="http://schemas.microsoft.com/office/drawing/2014/main" id="{05BC5410-7E55-4593-BA28-5E8E6B37DC5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CCAC8508-E60B-446A-8E8E-4CDD0947B710}"/>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8321364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E937FAD-09C4-B9AC-E0F8-D88B1E980AFF}"/>
              </a:ext>
              <a:ext uri="{C183D7F6-B498-43B3-948B-1728B52AA6E4}">
                <adec:decorative xmlns:adec="http://schemas.microsoft.com/office/drawing/2017/decorative" val="1"/>
              </a:ext>
            </a:extLst>
          </p:cNvPr>
          <p:cNvCxnSpPr>
            <a:cxnSpLocks/>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 uri="{C183D7F6-B498-43B3-948B-1728B52AA6E4}">
                <adec:decorative xmlns:adec="http://schemas.microsoft.com/office/drawing/2017/decorative" val="1"/>
              </a:ext>
            </a:extLst>
          </p:cNvPr>
          <p:cNvSpPr>
            <a:spLocks noGrp="1"/>
          </p:cNvSpPr>
          <p:nvPr>
            <p:ph type="pic" sz="quarter" idx="13"/>
          </p:nvPr>
        </p:nvSpPr>
        <p:spPr>
          <a:xfrm>
            <a:off x="539750" y="1728788"/>
            <a:ext cx="6229350" cy="4607212"/>
          </a:xfrm>
        </p:spPr>
        <p:txBody>
          <a:bodyPr/>
          <a:lstStyle/>
          <a:p>
            <a:r>
              <a:rPr lang="en-US" dirty="0"/>
              <a:t>Click icon to add picture</a:t>
            </a:r>
            <a:endParaRPr lang="en-AU" dirty="0"/>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6948000" y="1728000"/>
            <a:ext cx="0" cy="46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7127999" y="1727999"/>
            <a:ext cx="4715997"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3924000"/>
            <a:ext cx="4715996"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8" y="6048000"/>
            <a:ext cx="4716000" cy="288000"/>
          </a:xfrm>
        </p:spPr>
        <p:txBody>
          <a:bodyPr anchor="b" anchorCtr="0">
            <a:normAutofit/>
          </a:bodyPr>
          <a:lstStyle>
            <a:lvl1pPr>
              <a:defRPr sz="1000">
                <a:latin typeface="+mn-lt"/>
              </a:defRPr>
            </a:lvl1pPr>
          </a:lstStyle>
          <a:p>
            <a:pPr lvl="0"/>
            <a:r>
              <a:rPr lang="en-US"/>
              <a:t>Caption</a:t>
            </a:r>
            <a:endParaRPr lang="en-AU"/>
          </a:p>
        </p:txBody>
      </p:sp>
      <p:sp>
        <p:nvSpPr>
          <p:cNvPr id="6" name="Slide Number Placeholder 5">
            <a:extLst>
              <a:ext uri="{FF2B5EF4-FFF2-40B4-BE49-F238E27FC236}">
                <a16:creationId xmlns:a16="http://schemas.microsoft.com/office/drawing/2014/main" id="{AD7D6739-5371-B762-58B3-DA849DE6A79E}"/>
              </a:ext>
            </a:extLst>
          </p:cNvPr>
          <p:cNvSpPr>
            <a:spLocks noGrp="1"/>
          </p:cNvSpPr>
          <p:nvPr>
            <p:ph type="sldNum" sz="quarter" idx="15"/>
          </p:nvPr>
        </p:nvSpPr>
        <p:spPr/>
        <p:txBody>
          <a:bodyPr/>
          <a:lstStyle/>
          <a:p>
            <a:fld id="{10A01DC5-1685-4615-8240-15192985C6A2}" type="slidenum">
              <a:rPr lang="en-AU" smtClean="0"/>
              <a:pPr/>
              <a:t>‹#›</a:t>
            </a:fld>
            <a:endParaRPr lang="en-AU" dirty="0"/>
          </a:p>
        </p:txBody>
      </p:sp>
      <p:sp>
        <p:nvSpPr>
          <p:cNvPr id="10" name="Title 3">
            <a:extLst>
              <a:ext uri="{FF2B5EF4-FFF2-40B4-BE49-F238E27FC236}">
                <a16:creationId xmlns:a16="http://schemas.microsoft.com/office/drawing/2014/main" id="{79691CFB-7E44-4ABC-B663-13EAB9E121E0}"/>
              </a:ext>
            </a:extLst>
          </p:cNvPr>
          <p:cNvSpPr>
            <a:spLocks noGrp="1"/>
          </p:cNvSpPr>
          <p:nvPr>
            <p:ph type="title"/>
          </p:nvPr>
        </p:nvSpPr>
        <p:spPr>
          <a:xfrm>
            <a:off x="539748" y="360000"/>
            <a:ext cx="9900251" cy="545601"/>
          </a:xfrm>
        </p:spPr>
        <p:txBody>
          <a:bodyPr/>
          <a:lstStyle>
            <a:lvl1pPr>
              <a:defRPr>
                <a:solidFill>
                  <a:schemeClr val="accent1"/>
                </a:solidFill>
              </a:defRPr>
            </a:lvl1pPr>
          </a:lstStyle>
          <a:p>
            <a:r>
              <a:rPr lang="en-US"/>
              <a:t>Click to edit Master title style</a:t>
            </a:r>
            <a:endParaRPr lang="en-AU" dirty="0"/>
          </a:p>
        </p:txBody>
      </p:sp>
      <p:sp>
        <p:nvSpPr>
          <p:cNvPr id="13" name="Text Placeholder 10">
            <a:extLst>
              <a:ext uri="{FF2B5EF4-FFF2-40B4-BE49-F238E27FC236}">
                <a16:creationId xmlns:a16="http://schemas.microsoft.com/office/drawing/2014/main" id="{91B4D21B-6662-499E-B4B3-F33ABC0C0C36}"/>
              </a:ext>
            </a:extLst>
          </p:cNvPr>
          <p:cNvSpPr>
            <a:spLocks noGrp="1"/>
          </p:cNvSpPr>
          <p:nvPr>
            <p:ph type="body" sz="quarter" idx="18" hasCustomPrompt="1"/>
          </p:nvPr>
        </p:nvSpPr>
        <p:spPr>
          <a:xfrm>
            <a:off x="539748" y="1016704"/>
            <a:ext cx="9900252"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563696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6E96714-DAB5-89E1-9A49-F9D9F3DE01D0}"/>
              </a:ext>
              <a:ext uri="{C183D7F6-B498-43B3-948B-1728B52AA6E4}">
                <adec:decorative xmlns:adec="http://schemas.microsoft.com/office/drawing/2017/decorative" val="1"/>
              </a:ext>
            </a:extLst>
          </p:cNvPr>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47999"/>
            <a:ext cx="7560000" cy="3888000"/>
          </a:xfrm>
        </p:spPr>
        <p:txBody>
          <a:bodyPr/>
          <a:lstStyle/>
          <a:p>
            <a:r>
              <a:rPr lang="en-US" dirty="0"/>
              <a:t>Click icon to add chart</a:t>
            </a:r>
            <a:endParaRPr lang="en-AU" dirty="0"/>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544000"/>
            <a:ext cx="7560000"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8928000" y="3276000"/>
            <a:ext cx="0" cy="30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08000" y="3276000"/>
            <a:ext cx="2736000" cy="2159999"/>
          </a:xfrm>
        </p:spPr>
        <p:txBody>
          <a:bodyPr/>
          <a:lstStyle/>
          <a:p>
            <a:r>
              <a:rPr lang="en-US" dirty="0"/>
              <a:t>Click icon to add chart</a:t>
            </a:r>
            <a:endParaRPr lang="en-AU" dirty="0"/>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hasCustomPrompt="1"/>
          </p:nvPr>
        </p:nvSpPr>
        <p:spPr>
          <a:xfrm>
            <a:off x="9108000" y="5544000"/>
            <a:ext cx="2735999"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text styles</a:t>
            </a:r>
          </a:p>
          <a:p>
            <a:pPr lvl="1"/>
            <a:r>
              <a:rPr lang="en-US"/>
              <a:t>Second level</a:t>
            </a:r>
          </a:p>
        </p:txBody>
      </p:sp>
      <p:sp>
        <p:nvSpPr>
          <p:cNvPr id="4" name="Slide Number Placeholder 3">
            <a:extLst>
              <a:ext uri="{FF2B5EF4-FFF2-40B4-BE49-F238E27FC236}">
                <a16:creationId xmlns:a16="http://schemas.microsoft.com/office/drawing/2014/main" id="{22B538D5-1269-AD49-5ECE-E3F740C2007D}"/>
              </a:ext>
            </a:extLst>
          </p:cNvPr>
          <p:cNvSpPr>
            <a:spLocks noGrp="1"/>
          </p:cNvSpPr>
          <p:nvPr>
            <p:ph type="sldNum" sz="quarter" idx="19"/>
          </p:nvPr>
        </p:nvSpPr>
        <p:spPr/>
        <p:txBody>
          <a:bodyPr/>
          <a:lstStyle/>
          <a:p>
            <a:fld id="{10A01DC5-1685-4615-8240-15192985C6A2}" type="slidenum">
              <a:rPr lang="en-AU" smtClean="0"/>
              <a:pPr/>
              <a:t>‹#›</a:t>
            </a:fld>
            <a:endParaRPr lang="en-AU" dirty="0"/>
          </a:p>
        </p:txBody>
      </p:sp>
      <p:sp>
        <p:nvSpPr>
          <p:cNvPr id="10" name="Title 3">
            <a:extLst>
              <a:ext uri="{FF2B5EF4-FFF2-40B4-BE49-F238E27FC236}">
                <a16:creationId xmlns:a16="http://schemas.microsoft.com/office/drawing/2014/main" id="{10741BC9-5810-4402-AD5B-2DD451F81539}"/>
              </a:ext>
            </a:extLst>
          </p:cNvPr>
          <p:cNvSpPr>
            <a:spLocks noGrp="1"/>
          </p:cNvSpPr>
          <p:nvPr>
            <p:ph type="title"/>
          </p:nvPr>
        </p:nvSpPr>
        <p:spPr>
          <a:xfrm>
            <a:off x="539750" y="360000"/>
            <a:ext cx="9900250" cy="545601"/>
          </a:xfrm>
        </p:spPr>
        <p:txBody>
          <a:bodyPr/>
          <a:lstStyle>
            <a:lvl1pPr>
              <a:defRPr>
                <a:solidFill>
                  <a:schemeClr val="accent1"/>
                </a:solidFill>
              </a:defRPr>
            </a:lvl1pPr>
          </a:lstStyle>
          <a:p>
            <a:r>
              <a:rPr lang="en-US"/>
              <a:t>Click to edit Master title style</a:t>
            </a:r>
            <a:endParaRPr lang="en-AU" dirty="0"/>
          </a:p>
        </p:txBody>
      </p:sp>
      <p:sp>
        <p:nvSpPr>
          <p:cNvPr id="14" name="Text Placeholder 10">
            <a:extLst>
              <a:ext uri="{FF2B5EF4-FFF2-40B4-BE49-F238E27FC236}">
                <a16:creationId xmlns:a16="http://schemas.microsoft.com/office/drawing/2014/main" id="{26173B19-BDA0-4232-B1D7-D85D6B594E60}"/>
              </a:ext>
            </a:extLst>
          </p:cNvPr>
          <p:cNvSpPr>
            <a:spLocks noGrp="1"/>
          </p:cNvSpPr>
          <p:nvPr>
            <p:ph type="body" sz="quarter" idx="20" hasCustomPrompt="1"/>
          </p:nvPr>
        </p:nvSpPr>
        <p:spPr>
          <a:xfrm>
            <a:off x="539750" y="1016704"/>
            <a:ext cx="990025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9125962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70612CD-1BF1-42B5-8546-A674A0B86640}"/>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60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8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D1BAADAD-B302-2C54-28BE-DE627A1513A5}"/>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C0920B-AC4B-0EAF-B89F-B7D59046919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10" name="Title 3">
            <a:extLst>
              <a:ext uri="{FF2B5EF4-FFF2-40B4-BE49-F238E27FC236}">
                <a16:creationId xmlns:a16="http://schemas.microsoft.com/office/drawing/2014/main" id="{F2CB1FCA-D1E5-416B-B1F2-710F1C82DC16}"/>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14" name="Text Placeholder 10">
            <a:extLst>
              <a:ext uri="{FF2B5EF4-FFF2-40B4-BE49-F238E27FC236}">
                <a16:creationId xmlns:a16="http://schemas.microsoft.com/office/drawing/2014/main" id="{04324E8E-03E6-4838-9622-D9823630F780}"/>
              </a:ext>
            </a:extLst>
          </p:cNvPr>
          <p:cNvSpPr>
            <a:spLocks noGrp="1"/>
          </p:cNvSpPr>
          <p:nvPr>
            <p:ph type="body" sz="quarter" idx="18" hasCustomPrompt="1"/>
          </p:nvPr>
        </p:nvSpPr>
        <p:spPr>
          <a:xfrm>
            <a:off x="360000" y="105088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9659563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966851249"/>
      </p:ext>
    </p:extLst>
  </p:cSld>
  <p:clrMapOvr>
    <a:masterClrMapping/>
  </p:clrMapOvr>
  <p:extLst>
    <p:ext uri="{DCECCB84-F9BA-43D5-87BE-67443E8EF086}">
      <p15:sldGuideLst xmlns:p15="http://schemas.microsoft.com/office/powerpoint/2012/main">
        <p15:guide id="3" pos="2683" userDrawn="1">
          <p15:clr>
            <a:srgbClr val="FBAE40"/>
          </p15:clr>
        </p15:guide>
        <p15:guide id="4" pos="2729" userDrawn="1">
          <p15:clr>
            <a:srgbClr val="FBAE40"/>
          </p15:clr>
        </p15:guide>
        <p15:guide id="5" pos="5178" userDrawn="1">
          <p15:clr>
            <a:srgbClr val="FBAE40"/>
          </p15:clr>
        </p15:guide>
        <p15:guide id="6" pos="5223"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3039702324"/>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2729" userDrawn="1">
          <p15:clr>
            <a:srgbClr val="FBAE40"/>
          </p15:clr>
        </p15:guide>
        <p15:guide id="3" pos="2683" userDrawn="1">
          <p15:clr>
            <a:srgbClr val="FBAE40"/>
          </p15:clr>
        </p15:guide>
        <p15:guide id="4" pos="5178" userDrawn="1">
          <p15:clr>
            <a:srgbClr val="FBAE40"/>
          </p15:clr>
        </p15:guide>
        <p15:guide id="5" pos="5223" userDrawn="1">
          <p15:clr>
            <a:srgbClr val="FBAE40"/>
          </p15:clr>
        </p15:guide>
        <p15:guide id="6" orient="horz" pos="4110"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25586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bg1"/>
                </a:solidFill>
              </a:defRPr>
            </a:lvl1pPr>
          </a:lstStyle>
          <a:p>
            <a:pPr lvl="0"/>
            <a:r>
              <a:rPr lang="en-US" dirty="0"/>
              <a:t>Presenter title</a:t>
            </a:r>
            <a:endParaRPr lang="en-AU" dirty="0"/>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dirty="0"/>
              <a:t>Click icon to add picture</a:t>
            </a:r>
            <a:endParaRPr lang="en-AU" dirty="0"/>
          </a:p>
        </p:txBody>
      </p:sp>
    </p:spTree>
    <p:extLst>
      <p:ext uri="{BB962C8B-B14F-4D97-AF65-F5344CB8AC3E}">
        <p14:creationId xmlns:p14="http://schemas.microsoft.com/office/powerpoint/2010/main" val="5300143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47" Type="http://schemas.openxmlformats.org/officeDocument/2006/relationships/image" Target="../media/image2.png"/><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theme" Target="../theme/theme2.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8" Type="http://schemas.openxmlformats.org/officeDocument/2006/relationships/slideLayout" Target="../slideLayouts/slideLayout52.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46" Type="http://schemas.openxmlformats.org/officeDocument/2006/relationships/image" Target="../media/image1.png"/><Relationship Id="rId20" Type="http://schemas.openxmlformats.org/officeDocument/2006/relationships/slideLayout" Target="../slideLayouts/slideLayout64.xml"/><Relationship Id="rId41"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dirty="0"/>
          </a:p>
        </p:txBody>
      </p:sp>
      <p:sp>
        <p:nvSpPr>
          <p:cNvPr id="9" name="TextBox 8">
            <a:extLst>
              <a:ext uri="{FF2B5EF4-FFF2-40B4-BE49-F238E27FC236}">
                <a16:creationId xmlns:a16="http://schemas.microsoft.com/office/drawing/2014/main" id="{E98AFF8C-6EAC-4301-9800-49DD3EDD38B8}"/>
              </a:ext>
              <a:ext uri="{C183D7F6-B498-43B3-948B-1728B52AA6E4}">
                <adec:decorative xmlns:adec="http://schemas.microsoft.com/office/drawing/2017/decorative" val="1"/>
              </a:ext>
            </a:extLst>
          </p:cNvPr>
          <p:cNvSpPr txBox="1"/>
          <p:nvPr userDrawn="1"/>
        </p:nvSpPr>
        <p:spPr>
          <a:xfrm>
            <a:off x="-2622931" y="14626"/>
            <a:ext cx="2544960" cy="553997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OPEN IN DESKTOP APP</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This will enable full functionality of the template.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dirty="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 uri="{C183D7F6-B498-43B3-948B-1728B52AA6E4}">
                <adec:decorative xmlns:adec="http://schemas.microsoft.com/office/drawing/2017/decorative" val="1"/>
              </a:ext>
            </a:extLst>
          </p:cNvPr>
          <p:cNvPicPr>
            <a:picLocks noChangeAspect="1"/>
          </p:cNvPicPr>
          <p:nvPr userDrawn="1"/>
        </p:nvPicPr>
        <p:blipFill>
          <a:blip r:embed="rId47">
            <a:extLst>
              <a:ext uri="{28A0092B-C50C-407E-A947-70E740481C1C}">
                <a14:useLocalDpi xmlns:a14="http://schemas.microsoft.com/office/drawing/2010/main"/>
              </a:ext>
            </a:extLst>
          </a:blip>
          <a:stretch>
            <a:fillRect/>
          </a:stretch>
        </p:blipFill>
        <p:spPr>
          <a:xfrm>
            <a:off x="-2622931" y="1682950"/>
            <a:ext cx="632972" cy="215628"/>
          </a:xfrm>
          <a:prstGeom prst="rect">
            <a:avLst/>
          </a:prstGeom>
        </p:spPr>
      </p:pic>
    </p:spTree>
    <p:extLst>
      <p:ext uri="{BB962C8B-B14F-4D97-AF65-F5344CB8AC3E}">
        <p14:creationId xmlns:p14="http://schemas.microsoft.com/office/powerpoint/2010/main" val="30336819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58" r:id="rId43"/>
    <p:sldLayoutId id="2147483759" r:id="rId44"/>
  </p:sldLayoutIdLs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dirty="0"/>
          </a:p>
        </p:txBody>
      </p:sp>
      <p:sp>
        <p:nvSpPr>
          <p:cNvPr id="9" name="TextBox 8">
            <a:extLst>
              <a:ext uri="{FF2B5EF4-FFF2-40B4-BE49-F238E27FC236}">
                <a16:creationId xmlns:a16="http://schemas.microsoft.com/office/drawing/2014/main" id="{E98AFF8C-6EAC-4301-9800-49DD3EDD38B8}"/>
              </a:ext>
              <a:ext uri="{C183D7F6-B498-43B3-948B-1728B52AA6E4}">
                <adec:decorative xmlns:adec="http://schemas.microsoft.com/office/drawing/2017/decorative" val="1"/>
              </a:ext>
            </a:extLst>
          </p:cNvPr>
          <p:cNvSpPr txBox="1"/>
          <p:nvPr userDrawn="1"/>
        </p:nvSpPr>
        <p:spPr>
          <a:xfrm>
            <a:off x="-2622931" y="14626"/>
            <a:ext cx="2544960" cy="553997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OPEN IN DESKTOP APP</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This will enable full functionality of the template.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dirty="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 uri="{C183D7F6-B498-43B3-948B-1728B52AA6E4}">
                <adec:decorative xmlns:adec="http://schemas.microsoft.com/office/drawing/2017/decorative" val="1"/>
              </a:ext>
            </a:extLst>
          </p:cNvPr>
          <p:cNvPicPr>
            <a:picLocks noChangeAspect="1"/>
          </p:cNvPicPr>
          <p:nvPr userDrawn="1"/>
        </p:nvPicPr>
        <p:blipFill>
          <a:blip r:embed="rId47">
            <a:extLst>
              <a:ext uri="{28A0092B-C50C-407E-A947-70E740481C1C}">
                <a14:useLocalDpi xmlns:a14="http://schemas.microsoft.com/office/drawing/2010/main"/>
              </a:ext>
            </a:extLst>
          </a:blip>
          <a:stretch>
            <a:fillRect/>
          </a:stretch>
        </p:blipFill>
        <p:spPr>
          <a:xfrm>
            <a:off x="-2622931" y="1682950"/>
            <a:ext cx="632972" cy="215628"/>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688" r:id="rId4"/>
    <p:sldLayoutId id="2147483705" r:id="rId5"/>
    <p:sldLayoutId id="2147483668" r:id="rId6"/>
    <p:sldLayoutId id="2147483671" r:id="rId7"/>
    <p:sldLayoutId id="2147483706" r:id="rId8"/>
    <p:sldLayoutId id="2147483673" r:id="rId9"/>
    <p:sldLayoutId id="2147483674" r:id="rId10"/>
    <p:sldLayoutId id="2147483707" r:id="rId11"/>
    <p:sldLayoutId id="2147483711" r:id="rId12"/>
    <p:sldLayoutId id="2147483675" r:id="rId13"/>
    <p:sldLayoutId id="2147483712" r:id="rId14"/>
    <p:sldLayoutId id="2147483676" r:id="rId15"/>
    <p:sldLayoutId id="2147483662" r:id="rId16"/>
    <p:sldLayoutId id="2147483690" r:id="rId17"/>
    <p:sldLayoutId id="2147483672" r:id="rId18"/>
    <p:sldLayoutId id="2147483691" r:id="rId19"/>
    <p:sldLayoutId id="2147483677" r:id="rId20"/>
    <p:sldLayoutId id="2147483692" r:id="rId21"/>
    <p:sldLayoutId id="2147483678" r:id="rId22"/>
    <p:sldLayoutId id="2147483710" r:id="rId23"/>
    <p:sldLayoutId id="2147483698" r:id="rId24"/>
    <p:sldLayoutId id="2147483699" r:id="rId25"/>
    <p:sldLayoutId id="2147483689" r:id="rId26"/>
    <p:sldLayoutId id="2147483713" r:id="rId27"/>
    <p:sldLayoutId id="2147483714" r:id="rId28"/>
    <p:sldLayoutId id="2147483664" r:id="rId29"/>
    <p:sldLayoutId id="2147483693" r:id="rId30"/>
    <p:sldLayoutId id="2147483684" r:id="rId31"/>
    <p:sldLayoutId id="2147483694" r:id="rId32"/>
    <p:sldLayoutId id="2147483687" r:id="rId33"/>
    <p:sldLayoutId id="2147483696" r:id="rId34"/>
    <p:sldLayoutId id="2147483680" r:id="rId35"/>
    <p:sldLayoutId id="2147483681" r:id="rId36"/>
    <p:sldLayoutId id="2147483697" r:id="rId37"/>
    <p:sldLayoutId id="2147483709" r:id="rId38"/>
    <p:sldLayoutId id="2147483685" r:id="rId39"/>
    <p:sldLayoutId id="2147483686" r:id="rId40"/>
    <p:sldLayoutId id="2147483665" r:id="rId41"/>
    <p:sldLayoutId id="2147483666" r:id="rId42"/>
    <p:sldLayoutId id="2147483667" r:id="rId43"/>
    <p:sldLayoutId id="2147483760" r:id="rId44"/>
  </p:sldLayoutIdLs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8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0.jpeg"/><Relationship Id="rId1" Type="http://schemas.openxmlformats.org/officeDocument/2006/relationships/slideLayout" Target="../slideLayouts/slideLayout8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87.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png"/><Relationship Id="rId1" Type="http://schemas.openxmlformats.org/officeDocument/2006/relationships/slideLayout" Target="../slideLayouts/slideLayout87.xml"/></Relationships>
</file>

<file path=ppt/slides/_rels/slide2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8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87.xml"/><Relationship Id="rId6" Type="http://schemas.openxmlformats.org/officeDocument/2006/relationships/image" Target="../media/image10.jpeg"/><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87.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87.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87.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87.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87.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87.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87.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87.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_rels/slide40.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8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01A3D8-256A-412E-DD35-C6434CD3124D}"/>
              </a:ext>
            </a:extLst>
          </p:cNvPr>
          <p:cNvSpPr>
            <a:spLocks noGrp="1"/>
          </p:cNvSpPr>
          <p:nvPr>
            <p:ph type="ctrTitle"/>
          </p:nvPr>
        </p:nvSpPr>
        <p:spPr>
          <a:xfrm>
            <a:off x="359998" y="302193"/>
            <a:ext cx="11484001" cy="2520000"/>
          </a:xfrm>
        </p:spPr>
        <p:txBody>
          <a:bodyPr/>
          <a:lstStyle/>
          <a:p>
            <a:pPr rtl="0"/>
            <a:r>
              <a:rPr lang="es-ES" i="1" dirty="0"/>
              <a:t>¿Qué comemos </a:t>
            </a:r>
            <a:r>
              <a:rPr lang="es-ES" i="1" dirty="0">
                <a:effectLst/>
              </a:rPr>
              <a:t>y bebemos</a:t>
            </a:r>
            <a:r>
              <a:rPr lang="es-ES" i="1" dirty="0"/>
              <a:t>?</a:t>
            </a:r>
          </a:p>
        </p:txBody>
      </p:sp>
      <p:sp>
        <p:nvSpPr>
          <p:cNvPr id="9" name="Text Placeholder 8">
            <a:extLst>
              <a:ext uri="{FF2B5EF4-FFF2-40B4-BE49-F238E27FC236}">
                <a16:creationId xmlns:a16="http://schemas.microsoft.com/office/drawing/2014/main" id="{C6C51917-BC1D-BCEF-45B4-A1777D4CCFBC}"/>
              </a:ext>
            </a:extLst>
          </p:cNvPr>
          <p:cNvSpPr>
            <a:spLocks noGrp="1"/>
          </p:cNvSpPr>
          <p:nvPr>
            <p:ph type="body" sz="quarter" idx="10"/>
          </p:nvPr>
        </p:nvSpPr>
        <p:spPr>
          <a:xfrm>
            <a:off x="360000" y="4284000"/>
            <a:ext cx="5188184" cy="345807"/>
          </a:xfrm>
        </p:spPr>
        <p:txBody>
          <a:bodyPr vert="horz" lIns="0" tIns="0" rIns="0" bIns="0" rtlCol="0" anchor="t">
            <a:noAutofit/>
          </a:bodyPr>
          <a:lstStyle/>
          <a:p>
            <a:r>
              <a:rPr lang="es-ES" dirty="0">
                <a:cs typeface="Arial"/>
              </a:rPr>
              <a:t>W</a:t>
            </a:r>
            <a:r>
              <a:rPr lang="en-AU" dirty="0">
                <a:cs typeface="Arial"/>
              </a:rPr>
              <a:t>hat do we eat and drink?</a:t>
            </a:r>
          </a:p>
        </p:txBody>
      </p:sp>
      <p:sp>
        <p:nvSpPr>
          <p:cNvPr id="11" name="Text Placeholder 10">
            <a:extLst>
              <a:ext uri="{FF2B5EF4-FFF2-40B4-BE49-F238E27FC236}">
                <a16:creationId xmlns:a16="http://schemas.microsoft.com/office/drawing/2014/main" id="{7B737BC0-6A85-D2FA-3F9B-7399E466F666}"/>
              </a:ext>
            </a:extLst>
          </p:cNvPr>
          <p:cNvSpPr>
            <a:spLocks noGrp="1"/>
          </p:cNvSpPr>
          <p:nvPr>
            <p:ph type="body" sz="quarter" idx="12"/>
          </p:nvPr>
        </p:nvSpPr>
        <p:spPr>
          <a:xfrm>
            <a:off x="9072000" y="4284000"/>
            <a:ext cx="2772000" cy="345807"/>
          </a:xfrm>
        </p:spPr>
        <p:txBody>
          <a:bodyPr vert="horz" lIns="0" tIns="0" rIns="0" bIns="0" rtlCol="0" anchor="t">
            <a:noAutofit/>
          </a:bodyPr>
          <a:lstStyle/>
          <a:p>
            <a:r>
              <a:rPr lang="en-AU" dirty="0">
                <a:solidFill>
                  <a:schemeClr val="tx1"/>
                </a:solidFill>
              </a:rPr>
              <a:t>September 2023</a:t>
            </a:r>
          </a:p>
          <a:p>
            <a:endParaRPr lang="en-AU" dirty="0">
              <a:solidFill>
                <a:schemeClr val="tx1"/>
              </a:solidFill>
            </a:endParaRPr>
          </a:p>
          <a:p>
            <a:endParaRPr lang="en-AU" dirty="0">
              <a:solidFill>
                <a:schemeClr val="tx1"/>
              </a:solidFill>
            </a:endParaRPr>
          </a:p>
        </p:txBody>
      </p:sp>
      <p:sp>
        <p:nvSpPr>
          <p:cNvPr id="2" name="Footer Placeholder 1">
            <a:extLst>
              <a:ext uri="{FF2B5EF4-FFF2-40B4-BE49-F238E27FC236}">
                <a16:creationId xmlns:a16="http://schemas.microsoft.com/office/drawing/2014/main" id="{F36A034E-2A68-119E-D212-75483682785A}"/>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latin typeface="Public Sans" pitchFamily="2" charset="0"/>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009194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2AE0283-D845-FF19-31F1-448C4D2AB6A6}"/>
              </a:ext>
            </a:extLst>
          </p:cNvPr>
          <p:cNvSpPr txBox="1">
            <a:spLocks noGrp="1"/>
          </p:cNvSpPr>
          <p:nvPr>
            <p:ph type="title" idx="4294967295"/>
          </p:nvPr>
        </p:nvSpPr>
        <p:spPr>
          <a:xfrm>
            <a:off x="5113020" y="562328"/>
            <a:ext cx="1735252" cy="5673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la carne</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9" name="Picture 8" descr="Meat">
            <a:extLst>
              <a:ext uri="{FF2B5EF4-FFF2-40B4-BE49-F238E27FC236}">
                <a16:creationId xmlns:a16="http://schemas.microsoft.com/office/drawing/2014/main" id="{9898E9DE-184F-9B39-B310-EAEA015FC9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3138" y="1621517"/>
            <a:ext cx="6585724" cy="4390483"/>
          </a:xfrm>
          <a:prstGeom prst="rect">
            <a:avLst/>
          </a:prstGeom>
        </p:spPr>
      </p:pic>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670026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083A0C3-8985-E3A1-C0B4-9398DBED1A8B}"/>
              </a:ext>
            </a:extLst>
          </p:cNvPr>
          <p:cNvSpPr txBox="1">
            <a:spLocks noGrp="1"/>
          </p:cNvSpPr>
          <p:nvPr>
            <p:ph type="title" idx="4294967295"/>
          </p:nvPr>
        </p:nvSpPr>
        <p:spPr>
          <a:xfrm>
            <a:off x="4850728" y="563217"/>
            <a:ext cx="2490545" cy="5655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b="0" i="0" u="none" strike="noStrike" kern="1200" cap="none" spc="0" normalizeH="0" baseline="0" noProof="0" dirty="0">
                <a:ln>
                  <a:noFill/>
                </a:ln>
                <a:solidFill>
                  <a:schemeClr val="accent1"/>
                </a:solidFill>
                <a:effectLst/>
                <a:uLnTx/>
                <a:uFillTx/>
                <a:ea typeface="+mn-ea"/>
                <a:cs typeface="+mn-cs"/>
              </a:rPr>
              <a:t>la ensalada</a:t>
            </a:r>
            <a:endParaRPr kumimoji="0" lang="en-AU" b="0" i="0" u="none" strike="noStrike" kern="1200" cap="none" spc="0" normalizeH="0" baseline="0" noProof="0" dirty="0">
              <a:ln>
                <a:noFill/>
              </a:ln>
              <a:solidFill>
                <a:schemeClr val="accent1"/>
              </a:solidFill>
              <a:effectLst/>
              <a:uLnTx/>
              <a:uFillTx/>
              <a:ea typeface="+mn-ea"/>
              <a:cs typeface="+mn-cs"/>
            </a:endParaRPr>
          </a:p>
        </p:txBody>
      </p:sp>
      <p:pic>
        <p:nvPicPr>
          <p:cNvPr id="9" name="Picture 8" descr="A plate of salad">
            <a:extLst>
              <a:ext uri="{FF2B5EF4-FFF2-40B4-BE49-F238E27FC236}">
                <a16:creationId xmlns:a16="http://schemas.microsoft.com/office/drawing/2014/main" id="{AFA89215-B907-186E-051B-72A04BC167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79133" y="1722103"/>
            <a:ext cx="6233734" cy="4289897"/>
          </a:xfrm>
          <a:prstGeom prst="rect">
            <a:avLst/>
          </a:prstGeom>
        </p:spPr>
      </p:pic>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3697379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1AAE9D-94B2-B4A6-39DB-6FFADBA93A34}"/>
              </a:ext>
            </a:extLst>
          </p:cNvPr>
          <p:cNvSpPr txBox="1">
            <a:spLocks noGrp="1"/>
          </p:cNvSpPr>
          <p:nvPr>
            <p:ph type="title" idx="4294967295"/>
          </p:nvPr>
        </p:nvSpPr>
        <p:spPr>
          <a:xfrm>
            <a:off x="5303472" y="572945"/>
            <a:ext cx="1585057" cy="546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el agua</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6146" name="Picture 2" descr="Water">
            <a:extLst>
              <a:ext uri="{FF2B5EF4-FFF2-40B4-BE49-F238E27FC236}">
                <a16:creationId xmlns:a16="http://schemas.microsoft.com/office/drawing/2014/main" id="{90357A01-3663-F134-DFE1-B29D4C7D9F6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178423" y="1466633"/>
            <a:ext cx="3835153" cy="454536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700B0A9-A60B-1B53-7309-FCD8F3F40BC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1995037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2B48D9-4C15-BF39-925C-070F47FCF576}"/>
              </a:ext>
            </a:extLst>
          </p:cNvPr>
          <p:cNvSpPr txBox="1">
            <a:spLocks noGrp="1"/>
          </p:cNvSpPr>
          <p:nvPr>
            <p:ph type="title" idx="4294967295"/>
          </p:nvPr>
        </p:nvSpPr>
        <p:spPr>
          <a:xfrm>
            <a:off x="4056500" y="571180"/>
            <a:ext cx="4079001" cy="5610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el zumo de naranja</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6" name="Picture 5" descr="A glass of orange juice">
            <a:extLst>
              <a:ext uri="{FF2B5EF4-FFF2-40B4-BE49-F238E27FC236}">
                <a16:creationId xmlns:a16="http://schemas.microsoft.com/office/drawing/2014/main" id="{3236DC08-615C-F85A-627A-04657BB1C9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8334" y="1573428"/>
            <a:ext cx="3295332" cy="4942572"/>
          </a:xfrm>
          <a:prstGeom prst="rect">
            <a:avLst/>
          </a:prstGeom>
        </p:spPr>
      </p:pic>
      <p:sp>
        <p:nvSpPr>
          <p:cNvPr id="2" name="Slide Number Placeholder 1">
            <a:extLst>
              <a:ext uri="{FF2B5EF4-FFF2-40B4-BE49-F238E27FC236}">
                <a16:creationId xmlns:a16="http://schemas.microsoft.com/office/drawing/2014/main" id="{473AD0A5-6D77-E6CB-1021-2675E20A460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dirty="0"/>
          </a:p>
        </p:txBody>
      </p:sp>
    </p:spTree>
    <p:extLst>
      <p:ext uri="{BB962C8B-B14F-4D97-AF65-F5344CB8AC3E}">
        <p14:creationId xmlns:p14="http://schemas.microsoft.com/office/powerpoint/2010/main" val="2637850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5102E1E-8F55-D3F5-AD70-1EEAD43CDC97}"/>
              </a:ext>
            </a:extLst>
          </p:cNvPr>
          <p:cNvSpPr txBox="1">
            <a:spLocks noGrp="1"/>
          </p:cNvSpPr>
          <p:nvPr>
            <p:ph type="title" idx="4294967295"/>
          </p:nvPr>
        </p:nvSpPr>
        <p:spPr>
          <a:xfrm>
            <a:off x="5364913" y="596164"/>
            <a:ext cx="1462174" cy="5120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el café</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8" name="Picture 7" descr="A cup of coffee&#10;&#10;">
            <a:extLst>
              <a:ext uri="{FF2B5EF4-FFF2-40B4-BE49-F238E27FC236}">
                <a16:creationId xmlns:a16="http://schemas.microsoft.com/office/drawing/2014/main" id="{56EE68B1-12FB-9A87-E398-082F25C0BA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0668" y="1575180"/>
            <a:ext cx="3170663" cy="4755995"/>
          </a:xfrm>
          <a:prstGeom prst="rect">
            <a:avLst/>
          </a:prstGeom>
        </p:spPr>
      </p:pic>
      <p:sp>
        <p:nvSpPr>
          <p:cNvPr id="2" name="Slide Number Placeholder 1">
            <a:extLst>
              <a:ext uri="{FF2B5EF4-FFF2-40B4-BE49-F238E27FC236}">
                <a16:creationId xmlns:a16="http://schemas.microsoft.com/office/drawing/2014/main" id="{C67ECAA2-5B1E-6C28-3ADF-A690157FC935}"/>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3021113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CFDB79-080D-19E8-CFD6-724D88BF686E}"/>
              </a:ext>
            </a:extLst>
          </p:cNvPr>
          <p:cNvSpPr txBox="1">
            <a:spLocks noGrp="1"/>
          </p:cNvSpPr>
          <p:nvPr>
            <p:ph type="title" idx="4294967295"/>
          </p:nvPr>
        </p:nvSpPr>
        <p:spPr>
          <a:xfrm>
            <a:off x="5582687" y="596164"/>
            <a:ext cx="1026627" cy="5252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el té</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2050" name="Picture 2" descr="Tea">
            <a:extLst>
              <a:ext uri="{FF2B5EF4-FFF2-40B4-BE49-F238E27FC236}">
                <a16:creationId xmlns:a16="http://schemas.microsoft.com/office/drawing/2014/main" id="{72F0D174-63CF-23C9-0DC9-95839DA0E6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296380" y="1539512"/>
            <a:ext cx="3599235" cy="460085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81B9C0C-FFF3-A3E9-7767-8F412DAC31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128815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5F8B13A-B699-2427-0B94-24486A1CF381}"/>
              </a:ext>
            </a:extLst>
          </p:cNvPr>
          <p:cNvSpPr txBox="1">
            <a:spLocks noGrp="1"/>
          </p:cNvSpPr>
          <p:nvPr>
            <p:ph type="title" idx="4294967295"/>
          </p:nvPr>
        </p:nvSpPr>
        <p:spPr>
          <a:xfrm>
            <a:off x="5113020" y="571180"/>
            <a:ext cx="1754708" cy="5461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la leche</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4" name="Picture 3" descr="Milk">
            <a:extLst>
              <a:ext uri="{FF2B5EF4-FFF2-40B4-BE49-F238E27FC236}">
                <a16:creationId xmlns:a16="http://schemas.microsoft.com/office/drawing/2014/main" id="{66AC2FA4-1759-660D-A984-8EAE840786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2125" y="1599368"/>
            <a:ext cx="3167750" cy="4751261"/>
          </a:xfrm>
          <a:prstGeom prst="rect">
            <a:avLst/>
          </a:prstGeom>
        </p:spPr>
      </p:pic>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4249350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AE24AE-7E91-2FC9-0CFD-157C40FBDF0C}"/>
              </a:ext>
            </a:extLst>
          </p:cNvPr>
          <p:cNvSpPr txBox="1">
            <a:spLocks noGrp="1"/>
          </p:cNvSpPr>
          <p:nvPr>
            <p:ph type="title" idx="4294967295"/>
          </p:nvPr>
        </p:nvSpPr>
        <p:spPr>
          <a:xfrm>
            <a:off x="5082014" y="557006"/>
            <a:ext cx="2027971" cy="49550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el helado</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4098" name="Picture 2" descr="Ice cream">
            <a:extLst>
              <a:ext uri="{FF2B5EF4-FFF2-40B4-BE49-F238E27FC236}">
                <a16:creationId xmlns:a16="http://schemas.microsoft.com/office/drawing/2014/main" id="{C65519FA-45C8-7916-5FDD-0B87A505FFB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249882" y="1585608"/>
            <a:ext cx="3692236" cy="464982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DAB4BD8-E385-E470-0160-49828CCB578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3397835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DDEC28-5603-B32C-E9C8-0342E675D4C1}"/>
              </a:ext>
            </a:extLst>
          </p:cNvPr>
          <p:cNvSpPr txBox="1">
            <a:spLocks noGrp="1"/>
          </p:cNvSpPr>
          <p:nvPr>
            <p:ph type="title" idx="4294967295"/>
          </p:nvPr>
        </p:nvSpPr>
        <p:spPr>
          <a:xfrm>
            <a:off x="5220511" y="557006"/>
            <a:ext cx="1750979" cy="49550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el yogur</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3074" name="Picture 2" descr="Yoghurt">
            <a:extLst>
              <a:ext uri="{FF2B5EF4-FFF2-40B4-BE49-F238E27FC236}">
                <a16:creationId xmlns:a16="http://schemas.microsoft.com/office/drawing/2014/main" id="{3478F0A6-C196-D310-1D05-C548A0084D6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176617" y="1556426"/>
            <a:ext cx="3838766" cy="464009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473E8FA-0531-F85E-ABBF-13C68DF1AD5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451258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15C10F2-D9CF-3615-7846-018D3E3B6C60}"/>
              </a:ext>
            </a:extLst>
          </p:cNvPr>
          <p:cNvSpPr txBox="1">
            <a:spLocks noGrp="1"/>
          </p:cNvSpPr>
          <p:nvPr>
            <p:ph type="title" idx="4294967295"/>
          </p:nvPr>
        </p:nvSpPr>
        <p:spPr>
          <a:xfrm>
            <a:off x="4791245" y="533950"/>
            <a:ext cx="2609511" cy="518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los cereales</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11" name="Picture 10" descr="A bowl of cereal ">
            <a:extLst>
              <a:ext uri="{FF2B5EF4-FFF2-40B4-BE49-F238E27FC236}">
                <a16:creationId xmlns:a16="http://schemas.microsoft.com/office/drawing/2014/main" id="{A9653CC0-8A25-E21E-B5C3-23023E0F8A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8469" y="1501865"/>
            <a:ext cx="5995062" cy="4431793"/>
          </a:xfrm>
          <a:prstGeom prst="rect">
            <a:avLst/>
          </a:prstGeom>
        </p:spPr>
      </p:pic>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803885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592EC8-1326-0818-FDEA-1100DE6452A6}"/>
              </a:ext>
            </a:extLst>
          </p:cNvPr>
          <p:cNvSpPr txBox="1">
            <a:spLocks noGrp="1"/>
          </p:cNvSpPr>
          <p:nvPr>
            <p:ph type="title" idx="4294967295"/>
          </p:nvPr>
        </p:nvSpPr>
        <p:spPr>
          <a:xfrm>
            <a:off x="5289983" y="584887"/>
            <a:ext cx="1612035" cy="5222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ea typeface="+mn-ea"/>
                <a:cs typeface="+mn-cs"/>
              </a:rPr>
              <a:t>el pollo</a:t>
            </a:r>
            <a:endParaRPr kumimoji="0" lang="en-AU" sz="3600" b="0" i="0" u="none" strike="noStrike" kern="1200" cap="none" spc="0" normalizeH="0" baseline="0" noProof="0" dirty="0">
              <a:ln>
                <a:noFill/>
              </a:ln>
              <a:solidFill>
                <a:schemeClr val="accent1"/>
              </a:solidFill>
              <a:effectLst/>
              <a:uLnTx/>
              <a:uFillTx/>
              <a:ea typeface="+mn-ea"/>
              <a:cs typeface="+mn-cs"/>
            </a:endParaRPr>
          </a:p>
        </p:txBody>
      </p:sp>
      <p:pic>
        <p:nvPicPr>
          <p:cNvPr id="9" name="Picture 8" descr="Chicken">
            <a:extLst>
              <a:ext uri="{FF2B5EF4-FFF2-40B4-BE49-F238E27FC236}">
                <a16:creationId xmlns:a16="http://schemas.microsoft.com/office/drawing/2014/main" id="{1EB72BD9-336C-65DE-2686-F86BEBA03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8800" y="1798458"/>
            <a:ext cx="6314400" cy="4213542"/>
          </a:xfrm>
          <a:prstGeom prst="rect">
            <a:avLst/>
          </a:prstGeom>
        </p:spPr>
      </p:pic>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a:t>
            </a:fld>
            <a:endParaRPr lang="en-AU" dirty="0"/>
          </a:p>
        </p:txBody>
      </p:sp>
    </p:spTree>
    <p:extLst>
      <p:ext uri="{BB962C8B-B14F-4D97-AF65-F5344CB8AC3E}">
        <p14:creationId xmlns:p14="http://schemas.microsoft.com/office/powerpoint/2010/main" val="3392729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D20435F-CF53-DFA0-6C27-0625FBB9089C}"/>
              </a:ext>
            </a:extLst>
          </p:cNvPr>
          <p:cNvSpPr txBox="1">
            <a:spLocks noGrp="1"/>
          </p:cNvSpPr>
          <p:nvPr>
            <p:ph type="title" idx="4294967295"/>
          </p:nvPr>
        </p:nvSpPr>
        <p:spPr>
          <a:xfrm>
            <a:off x="4702864" y="549398"/>
            <a:ext cx="2786272" cy="50311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las verduras</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8" name="Picture 7" descr="Vegetables">
            <a:extLst>
              <a:ext uri="{FF2B5EF4-FFF2-40B4-BE49-F238E27FC236}">
                <a16:creationId xmlns:a16="http://schemas.microsoft.com/office/drawing/2014/main" id="{BD53A475-D7A3-A7FD-6848-CC93B8878D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3010" y="1514680"/>
            <a:ext cx="6745980" cy="4497320"/>
          </a:xfrm>
          <a:prstGeom prst="rect">
            <a:avLst/>
          </a:prstGeom>
        </p:spPr>
      </p:pic>
      <p:sp>
        <p:nvSpPr>
          <p:cNvPr id="2" name="Slide Number Placeholder 1">
            <a:extLst>
              <a:ext uri="{FF2B5EF4-FFF2-40B4-BE49-F238E27FC236}">
                <a16:creationId xmlns:a16="http://schemas.microsoft.com/office/drawing/2014/main" id="{C14F95BE-71D4-CACB-6B97-C5D0E75AF71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988575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D3F7C3-A9CF-287B-D9D0-61C79ADE0B28}"/>
              </a:ext>
            </a:extLst>
          </p:cNvPr>
          <p:cNvSpPr txBox="1">
            <a:spLocks noGrp="1"/>
          </p:cNvSpPr>
          <p:nvPr>
            <p:ph type="title" idx="4294967295"/>
          </p:nvPr>
        </p:nvSpPr>
        <p:spPr>
          <a:xfrm>
            <a:off x="4642372" y="596164"/>
            <a:ext cx="2907257" cy="53868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los refrescos</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7170" name="Picture 2" descr="Soft drinks">
            <a:extLst>
              <a:ext uri="{FF2B5EF4-FFF2-40B4-BE49-F238E27FC236}">
                <a16:creationId xmlns:a16="http://schemas.microsoft.com/office/drawing/2014/main" id="{46F7D2CB-0312-41BC-1DE9-8B7ABD2D3E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667000" y="1922015"/>
            <a:ext cx="6858000" cy="301396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F4E39C0-88F4-6083-7857-D524E521076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3042295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50E2B-EE7A-65B0-898D-52979CE8D593}"/>
              </a:ext>
            </a:extLst>
          </p:cNvPr>
          <p:cNvSpPr txBox="1">
            <a:spLocks noGrp="1"/>
          </p:cNvSpPr>
          <p:nvPr>
            <p:ph type="title" idx="4294967295"/>
          </p:nvPr>
        </p:nvSpPr>
        <p:spPr>
          <a:xfrm>
            <a:off x="748249" y="566184"/>
            <a:ext cx="1917263" cy="57413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latin typeface="+mj-lt"/>
                <a:ea typeface="+mn-ea"/>
                <a:cs typeface="+mn-cs"/>
              </a:rPr>
              <a:t>delicious</a:t>
            </a:r>
            <a:r>
              <a:rPr kumimoji="0" lang="en-AU" sz="3600" b="0" i="1" u="none" strike="noStrike" kern="1200" cap="none" spc="0" normalizeH="0" baseline="0" noProof="0" dirty="0">
                <a:ln>
                  <a:noFill/>
                </a:ln>
                <a:solidFill>
                  <a:schemeClr val="accent1"/>
                </a:solidFill>
                <a:effectLst/>
                <a:uLnTx/>
                <a:uFillTx/>
                <a:latin typeface="+mj-lt"/>
                <a:ea typeface="+mn-ea"/>
                <a:cs typeface="+mn-cs"/>
              </a:rPr>
              <a:t> </a:t>
            </a:r>
          </a:p>
        </p:txBody>
      </p:sp>
      <p:pic>
        <p:nvPicPr>
          <p:cNvPr id="10" name="Picture 9" descr="Chicken">
            <a:extLst>
              <a:ext uri="{FF2B5EF4-FFF2-40B4-BE49-F238E27FC236}">
                <a16:creationId xmlns:a16="http://schemas.microsoft.com/office/drawing/2014/main" id="{FA90383E-F2A5-CF21-A298-6130B43D5C4E}"/>
              </a:ext>
            </a:extLst>
          </p:cNvPr>
          <p:cNvPicPr>
            <a:picLocks noChangeAspect="1"/>
          </p:cNvPicPr>
          <p:nvPr/>
        </p:nvPicPr>
        <p:blipFill>
          <a:blip r:embed="rId2"/>
          <a:stretch>
            <a:fillRect/>
          </a:stretch>
        </p:blipFill>
        <p:spPr>
          <a:xfrm>
            <a:off x="1129819" y="2089827"/>
            <a:ext cx="4007550" cy="2678346"/>
          </a:xfrm>
          <a:prstGeom prst="rect">
            <a:avLst/>
          </a:prstGeom>
        </p:spPr>
      </p:pic>
      <p:sp>
        <p:nvSpPr>
          <p:cNvPr id="7" name="TextBox 6" descr="El pollo es delicioso. Certain letters and syllables are bolded, these are surrounded by '/'. &#10;/El/ poll/o/ delicios/o/. &#10;">
            <a:extLst>
              <a:ext uri="{FF2B5EF4-FFF2-40B4-BE49-F238E27FC236}">
                <a16:creationId xmlns:a16="http://schemas.microsoft.com/office/drawing/2014/main" id="{075DDD84-261D-9AE7-1F30-AF4505E922F7}"/>
              </a:ext>
            </a:extLst>
          </p:cNvPr>
          <p:cNvSpPr txBox="1"/>
          <p:nvPr/>
        </p:nvSpPr>
        <p:spPr>
          <a:xfrm>
            <a:off x="1129819" y="5222284"/>
            <a:ext cx="3660496" cy="431164"/>
          </a:xfrm>
          <a:prstGeom prst="rect">
            <a:avLst/>
          </a:prstGeom>
          <a:noFill/>
        </p:spPr>
        <p:txBody>
          <a:bodyPr wrap="none" lIns="0" tIns="0" rIns="0" bIns="0" rtlCol="0">
            <a:noAutofit/>
          </a:bodyPr>
          <a:lstStyle/>
          <a:p>
            <a:pPr algn="l"/>
            <a:r>
              <a:rPr lang="es-ES" sz="2800" b="1" dirty="0"/>
              <a:t>El</a:t>
            </a:r>
            <a:r>
              <a:rPr lang="es-ES" sz="2800" dirty="0"/>
              <a:t> poll</a:t>
            </a:r>
            <a:r>
              <a:rPr lang="es-ES" sz="2800" b="1" dirty="0"/>
              <a:t>o</a:t>
            </a:r>
            <a:r>
              <a:rPr lang="es-ES" sz="2800" dirty="0"/>
              <a:t> es delicios</a:t>
            </a:r>
            <a:r>
              <a:rPr lang="es-ES" sz="2800" b="1" dirty="0"/>
              <a:t>o</a:t>
            </a:r>
            <a:endParaRPr lang="en-AU" sz="2800" b="1" dirty="0"/>
          </a:p>
        </p:txBody>
      </p:sp>
      <p:pic>
        <p:nvPicPr>
          <p:cNvPr id="11" name="Picture 10" descr="Salad">
            <a:extLst>
              <a:ext uri="{FF2B5EF4-FFF2-40B4-BE49-F238E27FC236}">
                <a16:creationId xmlns:a16="http://schemas.microsoft.com/office/drawing/2014/main" id="{2DEB72DB-1105-8D4C-0856-339042FC1C5A}"/>
              </a:ext>
            </a:extLst>
          </p:cNvPr>
          <p:cNvPicPr>
            <a:picLocks noChangeAspect="1"/>
          </p:cNvPicPr>
          <p:nvPr/>
        </p:nvPicPr>
        <p:blipFill rotWithShape="1">
          <a:blip r:embed="rId3"/>
          <a:srcRect t="5268" b="5268"/>
          <a:stretch/>
        </p:blipFill>
        <p:spPr>
          <a:xfrm>
            <a:off x="7054632" y="2089827"/>
            <a:ext cx="4006800" cy="2678346"/>
          </a:xfrm>
          <a:prstGeom prst="rect">
            <a:avLst/>
          </a:prstGeom>
        </p:spPr>
      </p:pic>
      <p:sp>
        <p:nvSpPr>
          <p:cNvPr id="9" name="TextBox 8" descr="'La ensalada es deliciosa'. Certain letters and syllables are bolded, these are surrounded by '/'.&#10;'/La/ ensalad/a/ es delicios/a/'.">
            <a:extLst>
              <a:ext uri="{FF2B5EF4-FFF2-40B4-BE49-F238E27FC236}">
                <a16:creationId xmlns:a16="http://schemas.microsoft.com/office/drawing/2014/main" id="{E43658D4-7AC6-5BAC-182E-346058D8C86E}"/>
              </a:ext>
            </a:extLst>
          </p:cNvPr>
          <p:cNvSpPr txBox="1"/>
          <p:nvPr/>
        </p:nvSpPr>
        <p:spPr>
          <a:xfrm>
            <a:off x="7054633" y="5222284"/>
            <a:ext cx="4006800" cy="431164"/>
          </a:xfrm>
          <a:prstGeom prst="rect">
            <a:avLst/>
          </a:prstGeom>
          <a:noFill/>
        </p:spPr>
        <p:txBody>
          <a:bodyPr wrap="square" lIns="0" tIns="0" rIns="0" bIns="0" rtlCol="0">
            <a:noAutofit/>
          </a:bodyPr>
          <a:lstStyle/>
          <a:p>
            <a:r>
              <a:rPr lang="es-ES" sz="2800" b="1" dirty="0"/>
              <a:t>La</a:t>
            </a:r>
            <a:r>
              <a:rPr lang="es-ES" sz="2800" dirty="0"/>
              <a:t> ensalad</a:t>
            </a:r>
            <a:r>
              <a:rPr lang="es-ES" sz="2800" b="1" dirty="0"/>
              <a:t>a</a:t>
            </a:r>
            <a:r>
              <a:rPr lang="es-ES" sz="2800" dirty="0"/>
              <a:t> es delicios</a:t>
            </a:r>
            <a:r>
              <a:rPr lang="es-ES" sz="2800" b="1" dirty="0"/>
              <a:t>a</a:t>
            </a:r>
            <a:endParaRPr lang="en-AU" sz="2800" b="1" dirty="0"/>
          </a:p>
        </p:txBody>
      </p:sp>
      <p:sp>
        <p:nvSpPr>
          <p:cNvPr id="2" name="Slide Number Placeholder 1">
            <a:extLst>
              <a:ext uri="{FF2B5EF4-FFF2-40B4-BE49-F238E27FC236}">
                <a16:creationId xmlns:a16="http://schemas.microsoft.com/office/drawing/2014/main" id="{0B9339ED-F194-A167-C14F-E92D80E5D2F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2055845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50E2B-EE7A-65B0-898D-52979CE8D593}"/>
              </a:ext>
            </a:extLst>
          </p:cNvPr>
          <p:cNvSpPr txBox="1">
            <a:spLocks noGrp="1"/>
          </p:cNvSpPr>
          <p:nvPr>
            <p:ph type="title" idx="4294967295"/>
          </p:nvPr>
        </p:nvSpPr>
        <p:spPr>
          <a:xfrm>
            <a:off x="587889" y="549149"/>
            <a:ext cx="1086146" cy="5033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latin typeface="+mj-lt"/>
                <a:ea typeface="+mn-ea"/>
                <a:cs typeface="+mn-cs"/>
              </a:rPr>
              <a:t>tasty</a:t>
            </a:r>
            <a:r>
              <a:rPr kumimoji="0" lang="en-AU" sz="3600" b="0" i="1" u="none" strike="noStrike" kern="1200" cap="none" spc="0" normalizeH="0" baseline="0" noProof="0" dirty="0">
                <a:ln>
                  <a:noFill/>
                </a:ln>
                <a:solidFill>
                  <a:schemeClr val="accent1"/>
                </a:solidFill>
                <a:effectLst/>
                <a:uLnTx/>
                <a:uFillTx/>
                <a:latin typeface="+mj-lt"/>
                <a:ea typeface="+mn-ea"/>
                <a:cs typeface="+mn-cs"/>
              </a:rPr>
              <a:t> </a:t>
            </a:r>
          </a:p>
        </p:txBody>
      </p:sp>
      <p:pic>
        <p:nvPicPr>
          <p:cNvPr id="10" name="Picture 9" descr="Fish">
            <a:extLst>
              <a:ext uri="{FF2B5EF4-FFF2-40B4-BE49-F238E27FC236}">
                <a16:creationId xmlns:a16="http://schemas.microsoft.com/office/drawing/2014/main" id="{082E5DB4-FE2A-7908-F713-6B3730416D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43554" y="2095635"/>
            <a:ext cx="4580848" cy="2863030"/>
          </a:xfrm>
          <a:prstGeom prst="rect">
            <a:avLst/>
          </a:prstGeom>
        </p:spPr>
      </p:pic>
      <p:sp>
        <p:nvSpPr>
          <p:cNvPr id="7" name="TextBox 6" descr="'El pescado es sabroso'. Certain letters and syllables are bolded, these are surrounded by '/'.  '/El/ pescad/o/ es abros/o/'.">
            <a:extLst>
              <a:ext uri="{FF2B5EF4-FFF2-40B4-BE49-F238E27FC236}">
                <a16:creationId xmlns:a16="http://schemas.microsoft.com/office/drawing/2014/main" id="{075DDD84-261D-9AE7-1F30-AF4505E922F7}"/>
              </a:ext>
            </a:extLst>
          </p:cNvPr>
          <p:cNvSpPr txBox="1"/>
          <p:nvPr/>
        </p:nvSpPr>
        <p:spPr>
          <a:xfrm>
            <a:off x="543554" y="5223600"/>
            <a:ext cx="3775096" cy="440353"/>
          </a:xfrm>
          <a:prstGeom prst="rect">
            <a:avLst/>
          </a:prstGeom>
          <a:noFill/>
        </p:spPr>
        <p:txBody>
          <a:bodyPr wrap="none" lIns="0" tIns="0" rIns="0" bIns="0" rtlCol="0">
            <a:noAutofit/>
          </a:bodyPr>
          <a:lstStyle/>
          <a:p>
            <a:pPr algn="l"/>
            <a:r>
              <a:rPr lang="es-ES" sz="2800" b="1" dirty="0"/>
              <a:t>El</a:t>
            </a:r>
            <a:r>
              <a:rPr lang="es-ES" sz="2800" dirty="0"/>
              <a:t> pescad</a:t>
            </a:r>
            <a:r>
              <a:rPr lang="es-ES" sz="2800" b="1" dirty="0"/>
              <a:t>o</a:t>
            </a:r>
            <a:r>
              <a:rPr lang="es-ES" sz="2800" dirty="0"/>
              <a:t> es sabros</a:t>
            </a:r>
            <a:r>
              <a:rPr lang="es-ES" sz="2800" b="1" dirty="0"/>
              <a:t>o</a:t>
            </a:r>
            <a:endParaRPr lang="en-AU" sz="2800" b="1" dirty="0"/>
          </a:p>
        </p:txBody>
      </p:sp>
      <p:pic>
        <p:nvPicPr>
          <p:cNvPr id="6" name="Picture 5" descr="3 slices of toast on a rack.&#10;">
            <a:extLst>
              <a:ext uri="{FF2B5EF4-FFF2-40B4-BE49-F238E27FC236}">
                <a16:creationId xmlns:a16="http://schemas.microsoft.com/office/drawing/2014/main" id="{0E9E2A93-1421-08D4-8724-139E9B25B2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903152" y="2095635"/>
            <a:ext cx="4580848" cy="2863030"/>
          </a:xfrm>
          <a:prstGeom prst="rect">
            <a:avLst/>
          </a:prstGeom>
        </p:spPr>
      </p:pic>
      <p:sp>
        <p:nvSpPr>
          <p:cNvPr id="9" name="TextBox 8" descr="'La tostada no es sabrosa'. Certain letters and syllables are bolded, these are surrounded by '/'. &#10;/La/ tostad/a/ no es sabros/a/. ">
            <a:extLst>
              <a:ext uri="{FF2B5EF4-FFF2-40B4-BE49-F238E27FC236}">
                <a16:creationId xmlns:a16="http://schemas.microsoft.com/office/drawing/2014/main" id="{E43658D4-7AC6-5BAC-182E-346058D8C86E}"/>
              </a:ext>
            </a:extLst>
          </p:cNvPr>
          <p:cNvSpPr txBox="1"/>
          <p:nvPr/>
        </p:nvSpPr>
        <p:spPr>
          <a:xfrm>
            <a:off x="6903152" y="5220486"/>
            <a:ext cx="4210962" cy="359496"/>
          </a:xfrm>
          <a:prstGeom prst="rect">
            <a:avLst/>
          </a:prstGeom>
          <a:noFill/>
        </p:spPr>
        <p:txBody>
          <a:bodyPr wrap="square" lIns="0" tIns="0" rIns="0" bIns="0" rtlCol="0">
            <a:noAutofit/>
          </a:bodyPr>
          <a:lstStyle/>
          <a:p>
            <a:pPr algn="l"/>
            <a:r>
              <a:rPr lang="es-ES" sz="2800" b="1" dirty="0"/>
              <a:t>La</a:t>
            </a:r>
            <a:r>
              <a:rPr lang="es-ES" sz="2800" dirty="0"/>
              <a:t> tostad</a:t>
            </a:r>
            <a:r>
              <a:rPr lang="es-ES" sz="2800" b="1" dirty="0"/>
              <a:t>a</a:t>
            </a:r>
            <a:r>
              <a:rPr lang="es-ES" sz="2800" dirty="0"/>
              <a:t> no es sabros</a:t>
            </a:r>
            <a:r>
              <a:rPr lang="es-ES" sz="2800" b="1" dirty="0"/>
              <a:t>a</a:t>
            </a:r>
            <a:endParaRPr lang="en-AU" sz="2800" b="1" dirty="0"/>
          </a:p>
        </p:txBody>
      </p:sp>
      <p:sp>
        <p:nvSpPr>
          <p:cNvPr id="2" name="Slide Number Placeholder 1">
            <a:extLst>
              <a:ext uri="{FF2B5EF4-FFF2-40B4-BE49-F238E27FC236}">
                <a16:creationId xmlns:a16="http://schemas.microsoft.com/office/drawing/2014/main" id="{0B9339ED-F194-A167-C14F-E92D80E5D2F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3076014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50E2B-EE7A-65B0-898D-52979CE8D593}"/>
              </a:ext>
            </a:extLst>
          </p:cNvPr>
          <p:cNvSpPr txBox="1">
            <a:spLocks noGrp="1"/>
          </p:cNvSpPr>
          <p:nvPr>
            <p:ph type="title" idx="4294967295"/>
          </p:nvPr>
        </p:nvSpPr>
        <p:spPr>
          <a:xfrm>
            <a:off x="564667" y="550297"/>
            <a:ext cx="1110914" cy="50221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latin typeface="+mj-lt"/>
                <a:ea typeface="+mn-ea"/>
                <a:cs typeface="+mn-cs"/>
              </a:rPr>
              <a:t>salty </a:t>
            </a:r>
          </a:p>
        </p:txBody>
      </p:sp>
      <p:pic>
        <p:nvPicPr>
          <p:cNvPr id="3" name="Picture 3" descr="Ham">
            <a:extLst>
              <a:ext uri="{FF2B5EF4-FFF2-40B4-BE49-F238E27FC236}">
                <a16:creationId xmlns:a16="http://schemas.microsoft.com/office/drawing/2014/main" id="{2E06215A-FEE4-178C-EA94-C310DB0697BA}"/>
              </a:ext>
            </a:extLst>
          </p:cNvPr>
          <p:cNvPicPr>
            <a:picLocks noChangeAspect="1"/>
          </p:cNvPicPr>
          <p:nvPr/>
        </p:nvPicPr>
        <p:blipFill rotWithShape="1">
          <a:blip r:embed="rId2"/>
          <a:srcRect t="3117" b="3117"/>
          <a:stretch/>
        </p:blipFill>
        <p:spPr>
          <a:xfrm>
            <a:off x="553583" y="1869986"/>
            <a:ext cx="4986960" cy="3116850"/>
          </a:xfrm>
          <a:prstGeom prst="rect">
            <a:avLst/>
          </a:prstGeom>
        </p:spPr>
      </p:pic>
      <p:sp>
        <p:nvSpPr>
          <p:cNvPr id="7" name="TextBox 6" descr="El jamón es salado. Certain letters and syllables are bolded, these are surrounded by '/'. '/El/ jamón es salad/o/.'&#10;">
            <a:extLst>
              <a:ext uri="{FF2B5EF4-FFF2-40B4-BE49-F238E27FC236}">
                <a16:creationId xmlns:a16="http://schemas.microsoft.com/office/drawing/2014/main" id="{075DDD84-261D-9AE7-1F30-AF4505E922F7}"/>
              </a:ext>
            </a:extLst>
          </p:cNvPr>
          <p:cNvSpPr txBox="1"/>
          <p:nvPr/>
        </p:nvSpPr>
        <p:spPr>
          <a:xfrm>
            <a:off x="553583" y="5223600"/>
            <a:ext cx="3109634" cy="413342"/>
          </a:xfrm>
          <a:prstGeom prst="rect">
            <a:avLst/>
          </a:prstGeom>
          <a:noFill/>
        </p:spPr>
        <p:txBody>
          <a:bodyPr wrap="none" lIns="0" tIns="0" rIns="0" bIns="0" rtlCol="0">
            <a:noAutofit/>
          </a:bodyPr>
          <a:lstStyle/>
          <a:p>
            <a:pPr algn="l"/>
            <a:r>
              <a:rPr lang="en-AU" sz="2800" b="1" dirty="0"/>
              <a:t>El</a:t>
            </a:r>
            <a:r>
              <a:rPr lang="en-AU" sz="2800" dirty="0"/>
              <a:t> jam</a:t>
            </a:r>
            <a:r>
              <a:rPr lang="es-ES" sz="2800" dirty="0" err="1"/>
              <a:t>ón</a:t>
            </a:r>
            <a:r>
              <a:rPr lang="es-ES" sz="2800" dirty="0"/>
              <a:t> es salad</a:t>
            </a:r>
            <a:r>
              <a:rPr lang="es-ES" sz="2800" b="1" dirty="0"/>
              <a:t>o</a:t>
            </a:r>
            <a:endParaRPr lang="en-AU" sz="2800" b="1" dirty="0"/>
          </a:p>
        </p:txBody>
      </p:sp>
      <p:pic>
        <p:nvPicPr>
          <p:cNvPr id="8" name="Picture 7" descr="A basket of fruit&#10;&#10;">
            <a:extLst>
              <a:ext uri="{FF2B5EF4-FFF2-40B4-BE49-F238E27FC236}">
                <a16:creationId xmlns:a16="http://schemas.microsoft.com/office/drawing/2014/main" id="{04417D70-CF28-3329-6C87-D480AEFA67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644640" y="1869986"/>
            <a:ext cx="4986960" cy="3116850"/>
          </a:xfrm>
          <a:prstGeom prst="rect">
            <a:avLst/>
          </a:prstGeom>
        </p:spPr>
      </p:pic>
      <p:sp>
        <p:nvSpPr>
          <p:cNvPr id="9" name="TextBox 8" descr="'La fruta no es salada'. Certain letters and syllables are bolded. These are surrounded by '/'. '/La/ frut/a/ no es salad/a/'. ">
            <a:extLst>
              <a:ext uri="{FF2B5EF4-FFF2-40B4-BE49-F238E27FC236}">
                <a16:creationId xmlns:a16="http://schemas.microsoft.com/office/drawing/2014/main" id="{E43658D4-7AC6-5BAC-182E-346058D8C86E}"/>
              </a:ext>
            </a:extLst>
          </p:cNvPr>
          <p:cNvSpPr txBox="1"/>
          <p:nvPr/>
        </p:nvSpPr>
        <p:spPr>
          <a:xfrm>
            <a:off x="6644640" y="5223600"/>
            <a:ext cx="3979817" cy="413342"/>
          </a:xfrm>
          <a:prstGeom prst="rect">
            <a:avLst/>
          </a:prstGeom>
          <a:noFill/>
        </p:spPr>
        <p:txBody>
          <a:bodyPr wrap="square" lIns="0" tIns="0" rIns="0" bIns="0" rtlCol="0">
            <a:noAutofit/>
          </a:bodyPr>
          <a:lstStyle/>
          <a:p>
            <a:pPr algn="l"/>
            <a:r>
              <a:rPr lang="es-ES" sz="2800" b="1" dirty="0"/>
              <a:t>La</a:t>
            </a:r>
            <a:r>
              <a:rPr lang="es-ES" sz="2800" dirty="0"/>
              <a:t> frut</a:t>
            </a:r>
            <a:r>
              <a:rPr lang="es-ES" sz="2800" b="1" dirty="0"/>
              <a:t>a</a:t>
            </a:r>
            <a:r>
              <a:rPr lang="es-ES" sz="2800" dirty="0"/>
              <a:t> no es salad</a:t>
            </a:r>
            <a:r>
              <a:rPr lang="es-ES" sz="2800" b="1" dirty="0"/>
              <a:t>a</a:t>
            </a:r>
            <a:endParaRPr lang="en-AU" sz="2800" b="1" dirty="0"/>
          </a:p>
        </p:txBody>
      </p:sp>
      <p:sp>
        <p:nvSpPr>
          <p:cNvPr id="2" name="Slide Number Placeholder 1">
            <a:extLst>
              <a:ext uri="{FF2B5EF4-FFF2-40B4-BE49-F238E27FC236}">
                <a16:creationId xmlns:a16="http://schemas.microsoft.com/office/drawing/2014/main" id="{0B9339ED-F194-A167-C14F-E92D80E5D2F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2935824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50E2B-EE7A-65B0-898D-52979CE8D593}"/>
              </a:ext>
            </a:extLst>
          </p:cNvPr>
          <p:cNvSpPr txBox="1">
            <a:spLocks noGrp="1"/>
          </p:cNvSpPr>
          <p:nvPr>
            <p:ph type="title" idx="4294967295"/>
          </p:nvPr>
        </p:nvSpPr>
        <p:spPr>
          <a:xfrm>
            <a:off x="573129" y="581203"/>
            <a:ext cx="1255671" cy="4713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latin typeface="+mj-lt"/>
                <a:ea typeface="+mn-ea"/>
                <a:cs typeface="+mn-cs"/>
              </a:rPr>
              <a:t>bitter </a:t>
            </a:r>
          </a:p>
        </p:txBody>
      </p:sp>
      <p:pic>
        <p:nvPicPr>
          <p:cNvPr id="10" name="Picture 9" descr="Coffee">
            <a:extLst>
              <a:ext uri="{FF2B5EF4-FFF2-40B4-BE49-F238E27FC236}">
                <a16:creationId xmlns:a16="http://schemas.microsoft.com/office/drawing/2014/main" id="{4CB8E2CD-C979-BE2F-C332-7601662A2D6F}"/>
              </a:ext>
            </a:extLst>
          </p:cNvPr>
          <p:cNvPicPr>
            <a:picLocks noChangeAspect="1"/>
          </p:cNvPicPr>
          <p:nvPr/>
        </p:nvPicPr>
        <p:blipFill>
          <a:blip r:embed="rId3"/>
          <a:stretch>
            <a:fillRect/>
          </a:stretch>
        </p:blipFill>
        <p:spPr>
          <a:xfrm>
            <a:off x="619143" y="1669483"/>
            <a:ext cx="2674189" cy="4002126"/>
          </a:xfrm>
          <a:prstGeom prst="rect">
            <a:avLst/>
          </a:prstGeom>
        </p:spPr>
      </p:pic>
      <p:sp>
        <p:nvSpPr>
          <p:cNvPr id="7" name="TextBox 6" descr="'El cafe es amargo'. Certain letters and syllables are bolded, these are surrounded by '/'. '/El/ cafe es amarg/o/'.">
            <a:extLst>
              <a:ext uri="{FF2B5EF4-FFF2-40B4-BE49-F238E27FC236}">
                <a16:creationId xmlns:a16="http://schemas.microsoft.com/office/drawing/2014/main" id="{075DDD84-261D-9AE7-1F30-AF4505E922F7}"/>
              </a:ext>
            </a:extLst>
          </p:cNvPr>
          <p:cNvSpPr txBox="1"/>
          <p:nvPr/>
        </p:nvSpPr>
        <p:spPr>
          <a:xfrm>
            <a:off x="573129" y="5811428"/>
            <a:ext cx="3057390" cy="435303"/>
          </a:xfrm>
          <a:prstGeom prst="rect">
            <a:avLst/>
          </a:prstGeom>
          <a:noFill/>
        </p:spPr>
        <p:txBody>
          <a:bodyPr wrap="none" lIns="0" tIns="0" rIns="0" bIns="0" rtlCol="0">
            <a:noAutofit/>
          </a:bodyPr>
          <a:lstStyle/>
          <a:p>
            <a:pPr algn="l"/>
            <a:r>
              <a:rPr lang="es-ES" sz="2800" b="1" dirty="0"/>
              <a:t>El</a:t>
            </a:r>
            <a:r>
              <a:rPr lang="es-ES" sz="2800" dirty="0"/>
              <a:t> café es amarg</a:t>
            </a:r>
            <a:r>
              <a:rPr lang="es-ES" sz="2800" b="1" dirty="0"/>
              <a:t>o</a:t>
            </a:r>
            <a:endParaRPr lang="en-AU" sz="2800" b="1" dirty="0"/>
          </a:p>
        </p:txBody>
      </p:sp>
      <p:pic>
        <p:nvPicPr>
          <p:cNvPr id="11" name="Picture 10" descr="Milk">
            <a:extLst>
              <a:ext uri="{FF2B5EF4-FFF2-40B4-BE49-F238E27FC236}">
                <a16:creationId xmlns:a16="http://schemas.microsoft.com/office/drawing/2014/main" id="{E5638001-0C10-1A68-79AD-BB1364747FA5}"/>
              </a:ext>
            </a:extLst>
          </p:cNvPr>
          <p:cNvPicPr>
            <a:picLocks noChangeAspect="1"/>
          </p:cNvPicPr>
          <p:nvPr/>
        </p:nvPicPr>
        <p:blipFill>
          <a:blip r:embed="rId4"/>
          <a:stretch>
            <a:fillRect/>
          </a:stretch>
        </p:blipFill>
        <p:spPr>
          <a:xfrm>
            <a:off x="6096000" y="1669483"/>
            <a:ext cx="2664292" cy="4003200"/>
          </a:xfrm>
          <a:prstGeom prst="rect">
            <a:avLst/>
          </a:prstGeom>
        </p:spPr>
      </p:pic>
      <p:sp>
        <p:nvSpPr>
          <p:cNvPr id="9" name="TextBox 8" descr="'La leche no es amarga'. Certain letters and syllables are bolded. These are surrounded by '/'. /La/ leche no es amarg/a/. ">
            <a:extLst>
              <a:ext uri="{FF2B5EF4-FFF2-40B4-BE49-F238E27FC236}">
                <a16:creationId xmlns:a16="http://schemas.microsoft.com/office/drawing/2014/main" id="{E43658D4-7AC6-5BAC-182E-346058D8C86E}"/>
              </a:ext>
            </a:extLst>
          </p:cNvPr>
          <p:cNvSpPr txBox="1"/>
          <p:nvPr/>
        </p:nvSpPr>
        <p:spPr>
          <a:xfrm>
            <a:off x="6096000" y="5811428"/>
            <a:ext cx="3715186" cy="435303"/>
          </a:xfrm>
          <a:prstGeom prst="rect">
            <a:avLst/>
          </a:prstGeom>
          <a:noFill/>
        </p:spPr>
        <p:txBody>
          <a:bodyPr wrap="square" lIns="0" tIns="0" rIns="0" bIns="0" rtlCol="0">
            <a:noAutofit/>
          </a:bodyPr>
          <a:lstStyle/>
          <a:p>
            <a:pPr algn="l"/>
            <a:r>
              <a:rPr lang="es-ES" sz="2800" b="1" dirty="0"/>
              <a:t>La</a:t>
            </a:r>
            <a:r>
              <a:rPr lang="es-ES" sz="2800" dirty="0"/>
              <a:t> leche no es amarg</a:t>
            </a:r>
            <a:r>
              <a:rPr lang="es-ES" sz="2800" b="1" dirty="0"/>
              <a:t>a</a:t>
            </a:r>
            <a:endParaRPr lang="en-AU" sz="2800" b="1" dirty="0"/>
          </a:p>
        </p:txBody>
      </p:sp>
      <p:sp>
        <p:nvSpPr>
          <p:cNvPr id="2" name="Slide Number Placeholder 1">
            <a:extLst>
              <a:ext uri="{FF2B5EF4-FFF2-40B4-BE49-F238E27FC236}">
                <a16:creationId xmlns:a16="http://schemas.microsoft.com/office/drawing/2014/main" id="{0B9339ED-F194-A167-C14F-E92D80E5D2F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Tree>
    <p:extLst>
      <p:ext uri="{BB962C8B-B14F-4D97-AF65-F5344CB8AC3E}">
        <p14:creationId xmlns:p14="http://schemas.microsoft.com/office/powerpoint/2010/main" val="2013712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50E2B-EE7A-65B0-898D-52979CE8D593}"/>
              </a:ext>
            </a:extLst>
          </p:cNvPr>
          <p:cNvSpPr txBox="1">
            <a:spLocks noGrp="1"/>
          </p:cNvSpPr>
          <p:nvPr>
            <p:ph type="title" idx="4294967295"/>
          </p:nvPr>
        </p:nvSpPr>
        <p:spPr>
          <a:xfrm>
            <a:off x="572400" y="524339"/>
            <a:ext cx="1305955" cy="5281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latin typeface="+mj-lt"/>
                <a:ea typeface="+mn-ea"/>
                <a:cs typeface="+mn-cs"/>
              </a:rPr>
              <a:t>sweet </a:t>
            </a:r>
          </a:p>
        </p:txBody>
      </p:sp>
      <p:pic>
        <p:nvPicPr>
          <p:cNvPr id="10" name="Picture 9" descr="Coffee">
            <a:extLst>
              <a:ext uri="{FF2B5EF4-FFF2-40B4-BE49-F238E27FC236}">
                <a16:creationId xmlns:a16="http://schemas.microsoft.com/office/drawing/2014/main" id="{4CB8E2CD-C979-BE2F-C332-7601662A2D6F}"/>
              </a:ext>
            </a:extLst>
          </p:cNvPr>
          <p:cNvPicPr>
            <a:picLocks noChangeAspect="1"/>
          </p:cNvPicPr>
          <p:nvPr/>
        </p:nvPicPr>
        <p:blipFill>
          <a:blip r:embed="rId2"/>
          <a:stretch>
            <a:fillRect/>
          </a:stretch>
        </p:blipFill>
        <p:spPr>
          <a:xfrm>
            <a:off x="619200" y="1670400"/>
            <a:ext cx="2678400" cy="4008428"/>
          </a:xfrm>
          <a:prstGeom prst="rect">
            <a:avLst/>
          </a:prstGeom>
        </p:spPr>
      </p:pic>
      <p:sp>
        <p:nvSpPr>
          <p:cNvPr id="7" name="TextBox 6">
            <a:extLst>
              <a:ext uri="{FF2B5EF4-FFF2-40B4-BE49-F238E27FC236}">
                <a16:creationId xmlns:a16="http://schemas.microsoft.com/office/drawing/2014/main" id="{075DDD84-261D-9AE7-1F30-AF4505E922F7}"/>
              </a:ext>
            </a:extLst>
          </p:cNvPr>
          <p:cNvSpPr txBox="1"/>
          <p:nvPr/>
        </p:nvSpPr>
        <p:spPr>
          <a:xfrm>
            <a:off x="572401" y="5810400"/>
            <a:ext cx="3064625" cy="417667"/>
          </a:xfrm>
          <a:prstGeom prst="rect">
            <a:avLst/>
          </a:prstGeom>
          <a:noFill/>
        </p:spPr>
        <p:txBody>
          <a:bodyPr wrap="none" lIns="0" tIns="0" rIns="0" bIns="0" rtlCol="0">
            <a:noAutofit/>
          </a:bodyPr>
          <a:lstStyle/>
          <a:p>
            <a:pPr algn="l"/>
            <a:r>
              <a:rPr lang="es-ES" sz="2800" dirty="0"/>
              <a:t>El café no es dulce</a:t>
            </a:r>
            <a:endParaRPr lang="en-AU" sz="2800" dirty="0"/>
          </a:p>
        </p:txBody>
      </p:sp>
      <p:pic>
        <p:nvPicPr>
          <p:cNvPr id="5" name="Picture 4" descr="A basket of fruit&#10;&#10;">
            <a:extLst>
              <a:ext uri="{FF2B5EF4-FFF2-40B4-BE49-F238E27FC236}">
                <a16:creationId xmlns:a16="http://schemas.microsoft.com/office/drawing/2014/main" id="{A1F3A033-D668-6B35-F463-B7451705E3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96000" y="1646550"/>
            <a:ext cx="4843700" cy="4008428"/>
          </a:xfrm>
          <a:prstGeom prst="rect">
            <a:avLst/>
          </a:prstGeom>
        </p:spPr>
      </p:pic>
      <p:sp>
        <p:nvSpPr>
          <p:cNvPr id="9" name="TextBox 8">
            <a:extLst>
              <a:ext uri="{FF2B5EF4-FFF2-40B4-BE49-F238E27FC236}">
                <a16:creationId xmlns:a16="http://schemas.microsoft.com/office/drawing/2014/main" id="{E43658D4-7AC6-5BAC-182E-346058D8C86E}"/>
              </a:ext>
            </a:extLst>
          </p:cNvPr>
          <p:cNvSpPr txBox="1"/>
          <p:nvPr/>
        </p:nvSpPr>
        <p:spPr>
          <a:xfrm>
            <a:off x="6096000" y="5810400"/>
            <a:ext cx="2768645" cy="417667"/>
          </a:xfrm>
          <a:prstGeom prst="rect">
            <a:avLst/>
          </a:prstGeom>
          <a:noFill/>
        </p:spPr>
        <p:txBody>
          <a:bodyPr wrap="square" lIns="0" tIns="0" rIns="0" bIns="0" rtlCol="0">
            <a:noAutofit/>
          </a:bodyPr>
          <a:lstStyle/>
          <a:p>
            <a:pPr algn="l"/>
            <a:r>
              <a:rPr lang="es-ES" sz="2800" dirty="0"/>
              <a:t>La fruta es dulce</a:t>
            </a:r>
            <a:endParaRPr lang="en-AU" sz="2800" dirty="0"/>
          </a:p>
        </p:txBody>
      </p:sp>
      <p:sp>
        <p:nvSpPr>
          <p:cNvPr id="2" name="Slide Number Placeholder 1">
            <a:extLst>
              <a:ext uri="{FF2B5EF4-FFF2-40B4-BE49-F238E27FC236}">
                <a16:creationId xmlns:a16="http://schemas.microsoft.com/office/drawing/2014/main" id="{0B9339ED-F194-A167-C14F-E92D80E5D2F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26</a:t>
            </a:fld>
            <a:endParaRPr lang="en-AU"/>
          </a:p>
        </p:txBody>
      </p:sp>
    </p:spTree>
    <p:extLst>
      <p:ext uri="{BB962C8B-B14F-4D97-AF65-F5344CB8AC3E}">
        <p14:creationId xmlns:p14="http://schemas.microsoft.com/office/powerpoint/2010/main" val="1992949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C26F6CB-4F7B-A8D0-2F64-7FDBE549378F}"/>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solidFill>
                  <a:schemeClr val="accent1"/>
                </a:solidFill>
                <a:latin typeface="+mn-lt"/>
                <a:ea typeface="+mn-ea"/>
                <a:cs typeface="+mn-cs"/>
              </a:rPr>
              <a:t>¿</a:t>
            </a:r>
            <a:r>
              <a:rPr lang="en-AU" dirty="0" err="1">
                <a:solidFill>
                  <a:schemeClr val="accent1"/>
                </a:solidFill>
                <a:latin typeface="+mn-lt"/>
                <a:ea typeface="+mn-ea"/>
                <a:cs typeface="+mn-cs"/>
              </a:rPr>
              <a:t>Te</a:t>
            </a:r>
            <a:r>
              <a:rPr lang="en-AU" dirty="0">
                <a:solidFill>
                  <a:schemeClr val="accent1"/>
                </a:solidFill>
                <a:latin typeface="+mn-lt"/>
                <a:ea typeface="+mn-ea"/>
                <a:cs typeface="+mn-cs"/>
              </a:rPr>
              <a:t> </a:t>
            </a:r>
            <a:r>
              <a:rPr lang="en-AU" dirty="0" err="1">
                <a:solidFill>
                  <a:schemeClr val="accent1"/>
                </a:solidFill>
                <a:latin typeface="+mn-lt"/>
                <a:ea typeface="+mn-ea"/>
                <a:cs typeface="+mn-cs"/>
              </a:rPr>
              <a:t>gusta</a:t>
            </a:r>
            <a:r>
              <a:rPr lang="en-AU" dirty="0">
                <a:solidFill>
                  <a:schemeClr val="accent1"/>
                </a:solidFill>
                <a:latin typeface="+mn-lt"/>
                <a:ea typeface="+mn-ea"/>
                <a:cs typeface="+mn-cs"/>
              </a:rPr>
              <a:t>…? ¿</a:t>
            </a:r>
            <a:r>
              <a:rPr lang="en-AU" dirty="0" err="1">
                <a:solidFill>
                  <a:schemeClr val="accent1"/>
                </a:solidFill>
                <a:latin typeface="+mn-lt"/>
                <a:ea typeface="+mn-ea"/>
                <a:cs typeface="+mn-cs"/>
              </a:rPr>
              <a:t>Porqué</a:t>
            </a:r>
            <a:r>
              <a:rPr lang="en-AU" dirty="0">
                <a:solidFill>
                  <a:schemeClr val="accent1"/>
                </a:solidFill>
                <a:latin typeface="+mn-lt"/>
                <a:ea typeface="+mn-ea"/>
                <a:cs typeface="+mn-cs"/>
              </a:rPr>
              <a:t>? (1)</a:t>
            </a:r>
            <a:endParaRPr lang="en-AU" dirty="0"/>
          </a:p>
        </p:txBody>
      </p:sp>
      <p:sp>
        <p:nvSpPr>
          <p:cNvPr id="7" name="Title 9">
            <a:extLst>
              <a:ext uri="{FF2B5EF4-FFF2-40B4-BE49-F238E27FC236}">
                <a16:creationId xmlns:a16="http://schemas.microsoft.com/office/drawing/2014/main" id="{987E4D06-2548-BFD5-ADDE-60D8CDCF0FB0}"/>
              </a:ext>
              <a:ext uri="{C183D7F6-B498-43B3-948B-1728B52AA6E4}">
                <adec:decorative xmlns:adec="http://schemas.microsoft.com/office/drawing/2017/decorative" val="1"/>
              </a:ext>
            </a:extLst>
          </p:cNvPr>
          <p:cNvSpPr txBox="1">
            <a:spLocks/>
          </p:cNvSpPr>
          <p:nvPr/>
        </p:nvSpPr>
        <p:spPr>
          <a:xfrm>
            <a:off x="572400" y="525600"/>
            <a:ext cx="540109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pPr defTabSz="914400">
              <a:lnSpc>
                <a:spcPct val="100000"/>
              </a:lnSpc>
              <a:spcBef>
                <a:spcPts val="0"/>
              </a:spcBef>
              <a:defRPr/>
            </a:pPr>
            <a:r>
              <a:rPr lang="es-ES" dirty="0">
                <a:solidFill>
                  <a:schemeClr val="accent1"/>
                </a:solidFill>
                <a:ea typeface="+mn-ea"/>
                <a:cs typeface="+mn-cs"/>
              </a:rPr>
              <a:t>¿Te gusta…? ¿Porqué?</a:t>
            </a:r>
          </a:p>
        </p:txBody>
      </p:sp>
      <p:pic>
        <p:nvPicPr>
          <p:cNvPr id="4" name="Picture 3" descr="Fruit">
            <a:extLst>
              <a:ext uri="{FF2B5EF4-FFF2-40B4-BE49-F238E27FC236}">
                <a16:creationId xmlns:a16="http://schemas.microsoft.com/office/drawing/2014/main" id="{2056B6ED-BD48-D05B-70C6-A4B98047A8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819" y="1458766"/>
            <a:ext cx="3746623" cy="2497748"/>
          </a:xfrm>
          <a:prstGeom prst="rect">
            <a:avLst/>
          </a:prstGeom>
        </p:spPr>
      </p:pic>
      <p:pic>
        <p:nvPicPr>
          <p:cNvPr id="9" name="Picture 8" descr="Rice.">
            <a:extLst>
              <a:ext uri="{FF2B5EF4-FFF2-40B4-BE49-F238E27FC236}">
                <a16:creationId xmlns:a16="http://schemas.microsoft.com/office/drawing/2014/main" id="{3CE3EF3A-30ED-1ED2-D2E8-FB570AD0BB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451"/>
          <a:stretch/>
        </p:blipFill>
        <p:spPr>
          <a:xfrm>
            <a:off x="5095171" y="1559809"/>
            <a:ext cx="3124904" cy="2396706"/>
          </a:xfrm>
          <a:prstGeom prst="rect">
            <a:avLst/>
          </a:prstGeom>
        </p:spPr>
      </p:pic>
      <p:pic>
        <p:nvPicPr>
          <p:cNvPr id="8" name="Picture 7" descr="Salad">
            <a:extLst>
              <a:ext uri="{FF2B5EF4-FFF2-40B4-BE49-F238E27FC236}">
                <a16:creationId xmlns:a16="http://schemas.microsoft.com/office/drawing/2014/main" id="{11D9457E-C360-3539-628B-FA249331C5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91512" y="1559808"/>
            <a:ext cx="3413781" cy="2396706"/>
          </a:xfrm>
          <a:prstGeom prst="rect">
            <a:avLst/>
          </a:prstGeom>
        </p:spPr>
      </p:pic>
      <p:pic>
        <p:nvPicPr>
          <p:cNvPr id="6" name="Picture 5" descr="Meat">
            <a:extLst>
              <a:ext uri="{FF2B5EF4-FFF2-40B4-BE49-F238E27FC236}">
                <a16:creationId xmlns:a16="http://schemas.microsoft.com/office/drawing/2014/main" id="{CC3ADE97-C5CD-1EA6-C243-515D6BC8CB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836" y="4023609"/>
            <a:ext cx="3738587" cy="2492391"/>
          </a:xfrm>
          <a:prstGeom prst="rect">
            <a:avLst/>
          </a:prstGeom>
        </p:spPr>
      </p:pic>
      <p:pic>
        <p:nvPicPr>
          <p:cNvPr id="5" name="Picture 4" descr="Milk">
            <a:extLst>
              <a:ext uri="{FF2B5EF4-FFF2-40B4-BE49-F238E27FC236}">
                <a16:creationId xmlns:a16="http://schemas.microsoft.com/office/drawing/2014/main" id="{6CD15459-EDAF-4EC6-5E36-91B234606F8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332288" y="3456361"/>
            <a:ext cx="2313351" cy="3068264"/>
          </a:xfrm>
          <a:prstGeom prst="rect">
            <a:avLst/>
          </a:prstGeom>
        </p:spPr>
      </p:pic>
      <p:pic>
        <p:nvPicPr>
          <p:cNvPr id="3" name="Picture 2" descr="Toast">
            <a:extLst>
              <a:ext uri="{FF2B5EF4-FFF2-40B4-BE49-F238E27FC236}">
                <a16:creationId xmlns:a16="http://schemas.microsoft.com/office/drawing/2014/main" id="{37F52F4C-3542-54FA-8594-73E3DAD1CCF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291513" y="4023609"/>
            <a:ext cx="3418471" cy="2492391"/>
          </a:xfrm>
          <a:prstGeom prst="rect">
            <a:avLst/>
          </a:prstGeom>
        </p:spPr>
      </p:pic>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Tree>
    <p:extLst>
      <p:ext uri="{BB962C8B-B14F-4D97-AF65-F5344CB8AC3E}">
        <p14:creationId xmlns:p14="http://schemas.microsoft.com/office/powerpoint/2010/main" val="17279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FFE119FB-4665-BC15-738B-DC4D8A01E191}"/>
              </a:ext>
            </a:extLst>
          </p:cNvPr>
          <p:cNvSpPr txBox="1">
            <a:spLocks noGrp="1"/>
          </p:cNvSpPr>
          <p:nvPr>
            <p:ph type="title" idx="4294967295"/>
          </p:nvPr>
        </p:nvSpPr>
        <p:spPr>
          <a:xfrm>
            <a:off x="360000" y="-1008000"/>
            <a:ext cx="10080000" cy="100800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latin typeface="+mn-lt"/>
                <a:ea typeface="+mn-ea"/>
                <a:cs typeface="+mn-cs"/>
              </a:rPr>
              <a:t>¿</a:t>
            </a:r>
            <a:r>
              <a:rPr kumimoji="0" lang="en-AU" sz="3600" b="0" i="0" u="none" strike="noStrike" kern="1200" cap="none" spc="0" normalizeH="0" baseline="0" noProof="0" dirty="0" err="1">
                <a:ln>
                  <a:noFill/>
                </a:ln>
                <a:solidFill>
                  <a:schemeClr val="accent1"/>
                </a:solidFill>
                <a:effectLst/>
                <a:uLnTx/>
                <a:uFillTx/>
                <a:latin typeface="+mn-lt"/>
                <a:ea typeface="+mn-ea"/>
                <a:cs typeface="+mn-cs"/>
              </a:rPr>
              <a:t>Te</a:t>
            </a:r>
            <a:r>
              <a:rPr kumimoji="0" lang="en-AU" sz="3600" b="0" i="0" u="none" strike="noStrike" kern="1200" cap="none" spc="0" normalizeH="0" baseline="0" noProof="0" dirty="0">
                <a:ln>
                  <a:noFill/>
                </a:ln>
                <a:solidFill>
                  <a:schemeClr val="accent1"/>
                </a:solidFill>
                <a:effectLst/>
                <a:uLnTx/>
                <a:uFillTx/>
                <a:latin typeface="+mn-lt"/>
                <a:ea typeface="+mn-ea"/>
                <a:cs typeface="+mn-cs"/>
              </a:rPr>
              <a:t> </a:t>
            </a:r>
            <a:r>
              <a:rPr kumimoji="0" lang="en-AU" sz="3600" b="0" i="0" u="none" strike="noStrike" kern="1200" cap="none" spc="0" normalizeH="0" baseline="0" noProof="0" dirty="0" err="1">
                <a:ln>
                  <a:noFill/>
                </a:ln>
                <a:solidFill>
                  <a:schemeClr val="accent1"/>
                </a:solidFill>
                <a:effectLst/>
                <a:uLnTx/>
                <a:uFillTx/>
                <a:latin typeface="+mn-lt"/>
                <a:ea typeface="+mn-ea"/>
                <a:cs typeface="+mn-cs"/>
              </a:rPr>
              <a:t>gusta</a:t>
            </a:r>
            <a:r>
              <a:rPr kumimoji="0" lang="en-AU" sz="3600" b="0" i="0" u="none" strike="noStrike" kern="1200" cap="none" spc="0" normalizeH="0" baseline="0" noProof="0" dirty="0">
                <a:ln>
                  <a:noFill/>
                </a:ln>
                <a:solidFill>
                  <a:schemeClr val="accent1"/>
                </a:solidFill>
                <a:effectLst/>
                <a:uLnTx/>
                <a:uFillTx/>
                <a:latin typeface="+mn-lt"/>
                <a:ea typeface="+mn-ea"/>
                <a:cs typeface="+mn-cs"/>
              </a:rPr>
              <a:t>…? ¿</a:t>
            </a:r>
            <a:r>
              <a:rPr kumimoji="0" lang="en-AU" sz="3600" b="0" i="0" u="none" strike="noStrike" kern="1200" cap="none" spc="0" normalizeH="0" baseline="0" noProof="0" dirty="0" err="1">
                <a:ln>
                  <a:noFill/>
                </a:ln>
                <a:solidFill>
                  <a:schemeClr val="accent1"/>
                </a:solidFill>
                <a:effectLst/>
                <a:uLnTx/>
                <a:uFillTx/>
                <a:latin typeface="+mn-lt"/>
                <a:ea typeface="+mn-ea"/>
                <a:cs typeface="+mn-cs"/>
              </a:rPr>
              <a:t>Porqué</a:t>
            </a:r>
            <a:r>
              <a:rPr kumimoji="0" lang="en-AU" sz="3600" b="0" i="0" u="none" strike="noStrike" kern="1200" cap="none" spc="0" normalizeH="0" baseline="0" noProof="0" dirty="0">
                <a:ln>
                  <a:noFill/>
                </a:ln>
                <a:solidFill>
                  <a:schemeClr val="accent1"/>
                </a:solidFill>
                <a:effectLst/>
                <a:uLnTx/>
                <a:uFillTx/>
                <a:latin typeface="+mn-lt"/>
                <a:ea typeface="+mn-ea"/>
                <a:cs typeface="+mn-cs"/>
              </a:rPr>
              <a:t>? (2)</a:t>
            </a:r>
            <a:endParaRPr kumimoji="0" lang="en-AU"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TextBox 9">
            <a:extLst>
              <a:ext uri="{FF2B5EF4-FFF2-40B4-BE49-F238E27FC236}">
                <a16:creationId xmlns:a16="http://schemas.microsoft.com/office/drawing/2014/main" id="{ED191B0E-A577-2C29-7E1C-16D69722200A}"/>
              </a:ext>
              <a:ext uri="{C183D7F6-B498-43B3-948B-1728B52AA6E4}">
                <adec:decorative xmlns:adec="http://schemas.microsoft.com/office/drawing/2017/decorative" val="1"/>
              </a:ext>
            </a:extLst>
          </p:cNvPr>
          <p:cNvSpPr txBox="1"/>
          <p:nvPr/>
        </p:nvSpPr>
        <p:spPr>
          <a:xfrm>
            <a:off x="572400" y="525600"/>
            <a:ext cx="5041436" cy="646331"/>
          </a:xfrm>
          <a:prstGeom prst="rect">
            <a:avLst/>
          </a:prstGeom>
          <a:noFill/>
        </p:spPr>
        <p:txBody>
          <a:bodyPr wrap="square">
            <a:spAutoFit/>
          </a:bodyPr>
          <a:lstStyle/>
          <a:p>
            <a:pPr algn="l"/>
            <a:r>
              <a:rPr lang="es-ES" sz="3600" dirty="0">
                <a:solidFill>
                  <a:schemeClr val="accent1"/>
                </a:solidFill>
                <a:latin typeface="+mj-lt"/>
              </a:rPr>
              <a:t>¿Te gusta…? ¿Porqué?</a:t>
            </a:r>
          </a:p>
        </p:txBody>
      </p:sp>
      <p:pic>
        <p:nvPicPr>
          <p:cNvPr id="3" name="Picture 2" descr="Chicken&#10;">
            <a:extLst>
              <a:ext uri="{FF2B5EF4-FFF2-40B4-BE49-F238E27FC236}">
                <a16:creationId xmlns:a16="http://schemas.microsoft.com/office/drawing/2014/main" id="{6805FC87-B725-3076-7CDE-16C1678F44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863" y="1409531"/>
            <a:ext cx="3549400" cy="2368099"/>
          </a:xfrm>
          <a:prstGeom prst="rect">
            <a:avLst/>
          </a:prstGeom>
        </p:spPr>
      </p:pic>
      <p:pic>
        <p:nvPicPr>
          <p:cNvPr id="4" name="Picture 3" descr="Coffee">
            <a:extLst>
              <a:ext uri="{FF2B5EF4-FFF2-40B4-BE49-F238E27FC236}">
                <a16:creationId xmlns:a16="http://schemas.microsoft.com/office/drawing/2014/main" id="{B4025594-E6FA-2A33-0ABB-17CD6DE5DA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tretch/>
        </p:blipFill>
        <p:spPr>
          <a:xfrm>
            <a:off x="5909701" y="1409531"/>
            <a:ext cx="1778924" cy="2664229"/>
          </a:xfrm>
          <a:prstGeom prst="rect">
            <a:avLst/>
          </a:prstGeom>
        </p:spPr>
      </p:pic>
      <p:pic>
        <p:nvPicPr>
          <p:cNvPr id="8" name="Picture 7" descr="Bread">
            <a:extLst>
              <a:ext uri="{FF2B5EF4-FFF2-40B4-BE49-F238E27FC236}">
                <a16:creationId xmlns:a16="http://schemas.microsoft.com/office/drawing/2014/main" id="{C2F8F178-94C2-992E-89A0-A1D0AA443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89882" y="1409532"/>
            <a:ext cx="3110276" cy="2368098"/>
          </a:xfrm>
          <a:prstGeom prst="rect">
            <a:avLst/>
          </a:prstGeom>
        </p:spPr>
      </p:pic>
      <p:pic>
        <p:nvPicPr>
          <p:cNvPr id="6" name="Picture 3" descr="Ham">
            <a:extLst>
              <a:ext uri="{FF2B5EF4-FFF2-40B4-BE49-F238E27FC236}">
                <a16:creationId xmlns:a16="http://schemas.microsoft.com/office/drawing/2014/main" id="{D85A4D5E-B054-852C-FDCC-BAF7007B79C1}"/>
              </a:ext>
            </a:extLst>
          </p:cNvPr>
          <p:cNvPicPr>
            <a:picLocks noChangeAspect="1"/>
          </p:cNvPicPr>
          <p:nvPr/>
        </p:nvPicPr>
        <p:blipFill>
          <a:blip r:embed="rId6"/>
          <a:stretch>
            <a:fillRect/>
          </a:stretch>
        </p:blipFill>
        <p:spPr>
          <a:xfrm>
            <a:off x="709863" y="4112110"/>
            <a:ext cx="3549400" cy="2365858"/>
          </a:xfrm>
          <a:prstGeom prst="rect">
            <a:avLst/>
          </a:prstGeom>
        </p:spPr>
      </p:pic>
      <p:pic>
        <p:nvPicPr>
          <p:cNvPr id="9" name="Picture 8" descr="A glass of orange juice ">
            <a:extLst>
              <a:ext uri="{FF2B5EF4-FFF2-40B4-BE49-F238E27FC236}">
                <a16:creationId xmlns:a16="http://schemas.microsoft.com/office/drawing/2014/main" id="{1F58E569-F00F-A24E-E5BB-5E8560FC2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860520" y="3777630"/>
            <a:ext cx="1920240" cy="2700337"/>
          </a:xfrm>
          <a:prstGeom prst="rect">
            <a:avLst/>
          </a:prstGeom>
        </p:spPr>
      </p:pic>
      <p:pic>
        <p:nvPicPr>
          <p:cNvPr id="11" name="Picture 10" descr="Fish">
            <a:extLst>
              <a:ext uri="{FF2B5EF4-FFF2-40B4-BE49-F238E27FC236}">
                <a16:creationId xmlns:a16="http://schemas.microsoft.com/office/drawing/2014/main" id="{9765A1A8-0D83-190F-4622-D12515B00A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9882" y="4145772"/>
            <a:ext cx="3110276" cy="2332196"/>
          </a:xfrm>
          <a:prstGeom prst="rect">
            <a:avLst/>
          </a:prstGeom>
        </p:spPr>
      </p:pic>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295844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5DC98D6E-1026-41AC-A37F-A58E488A3D4E}"/>
              </a:ext>
            </a:extLst>
          </p:cNvPr>
          <p:cNvSpPr txBox="1">
            <a:spLocks noGrp="1"/>
          </p:cNvSpPr>
          <p:nvPr>
            <p:ph type="title" idx="4294967295"/>
          </p:nvPr>
        </p:nvSpPr>
        <p:spPr>
          <a:xfrm>
            <a:off x="360000" y="-1008000"/>
            <a:ext cx="10080000" cy="100800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latin typeface="+mn-lt"/>
                <a:ea typeface="+mn-ea"/>
                <a:cs typeface="+mn-cs"/>
              </a:rPr>
              <a:t>¿</a:t>
            </a:r>
            <a:r>
              <a:rPr kumimoji="0" lang="en-AU" sz="3600" b="0" i="0" u="none" strike="noStrike" kern="1200" cap="none" spc="0" normalizeH="0" baseline="0" noProof="0" dirty="0" err="1">
                <a:ln>
                  <a:noFill/>
                </a:ln>
                <a:solidFill>
                  <a:schemeClr val="accent1"/>
                </a:solidFill>
                <a:effectLst/>
                <a:uLnTx/>
                <a:uFillTx/>
                <a:latin typeface="+mn-lt"/>
                <a:ea typeface="+mn-ea"/>
                <a:cs typeface="+mn-cs"/>
              </a:rPr>
              <a:t>Te</a:t>
            </a:r>
            <a:r>
              <a:rPr kumimoji="0" lang="en-AU" sz="3600" b="0" i="0" u="none" strike="noStrike" kern="1200" cap="none" spc="0" normalizeH="0" baseline="0" noProof="0" dirty="0">
                <a:ln>
                  <a:noFill/>
                </a:ln>
                <a:solidFill>
                  <a:schemeClr val="accent1"/>
                </a:solidFill>
                <a:effectLst/>
                <a:uLnTx/>
                <a:uFillTx/>
                <a:latin typeface="+mn-lt"/>
                <a:ea typeface="+mn-ea"/>
                <a:cs typeface="+mn-cs"/>
              </a:rPr>
              <a:t> </a:t>
            </a:r>
            <a:r>
              <a:rPr kumimoji="0" lang="en-AU" sz="3600" b="0" i="0" u="none" strike="noStrike" kern="1200" cap="none" spc="0" normalizeH="0" baseline="0" noProof="0" dirty="0" err="1">
                <a:ln>
                  <a:noFill/>
                </a:ln>
                <a:solidFill>
                  <a:schemeClr val="accent1"/>
                </a:solidFill>
                <a:effectLst/>
                <a:uLnTx/>
                <a:uFillTx/>
                <a:latin typeface="+mn-lt"/>
                <a:ea typeface="+mn-ea"/>
                <a:cs typeface="+mn-cs"/>
              </a:rPr>
              <a:t>gusta</a:t>
            </a:r>
            <a:r>
              <a:rPr kumimoji="0" lang="en-AU" sz="3600" b="0" i="0" u="none" strike="noStrike" kern="1200" cap="none" spc="0" normalizeH="0" baseline="0" noProof="0" dirty="0">
                <a:ln>
                  <a:noFill/>
                </a:ln>
                <a:solidFill>
                  <a:schemeClr val="accent1"/>
                </a:solidFill>
                <a:effectLst/>
                <a:uLnTx/>
                <a:uFillTx/>
                <a:latin typeface="+mn-lt"/>
                <a:ea typeface="+mn-ea"/>
                <a:cs typeface="+mn-cs"/>
              </a:rPr>
              <a:t>…? ¿</a:t>
            </a:r>
            <a:r>
              <a:rPr kumimoji="0" lang="en-AU" sz="3600" b="0" i="0" u="none" strike="noStrike" kern="1200" cap="none" spc="0" normalizeH="0" baseline="0" noProof="0" dirty="0" err="1">
                <a:ln>
                  <a:noFill/>
                </a:ln>
                <a:solidFill>
                  <a:schemeClr val="accent1"/>
                </a:solidFill>
                <a:effectLst/>
                <a:uLnTx/>
                <a:uFillTx/>
                <a:latin typeface="+mn-lt"/>
                <a:ea typeface="+mn-ea"/>
                <a:cs typeface="+mn-cs"/>
              </a:rPr>
              <a:t>Porqué</a:t>
            </a:r>
            <a:r>
              <a:rPr kumimoji="0" lang="en-AU" sz="3600" b="0" i="0" u="none" strike="noStrike" kern="1200" cap="none" spc="0" normalizeH="0" baseline="0" noProof="0" dirty="0">
                <a:ln>
                  <a:noFill/>
                </a:ln>
                <a:solidFill>
                  <a:schemeClr val="accent1"/>
                </a:solidFill>
                <a:effectLst/>
                <a:uLnTx/>
                <a:uFillTx/>
                <a:latin typeface="+mn-lt"/>
                <a:ea typeface="+mn-ea"/>
                <a:cs typeface="+mn-cs"/>
              </a:rPr>
              <a:t>? (3)</a:t>
            </a:r>
            <a:endParaRPr kumimoji="0" lang="en-AU"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a:extLst>
              <a:ext uri="{FF2B5EF4-FFF2-40B4-BE49-F238E27FC236}">
                <a16:creationId xmlns:a16="http://schemas.microsoft.com/office/drawing/2014/main" id="{DA106E45-3AE2-B155-2CEC-EB7E14DF3964}"/>
              </a:ext>
              <a:ext uri="{C183D7F6-B498-43B3-948B-1728B52AA6E4}">
                <adec:decorative xmlns:adec="http://schemas.microsoft.com/office/drawing/2017/decorative" val="1"/>
              </a:ext>
            </a:extLst>
          </p:cNvPr>
          <p:cNvSpPr txBox="1"/>
          <p:nvPr/>
        </p:nvSpPr>
        <p:spPr>
          <a:xfrm>
            <a:off x="572400" y="525600"/>
            <a:ext cx="5041436" cy="646331"/>
          </a:xfrm>
          <a:prstGeom prst="rect">
            <a:avLst/>
          </a:prstGeom>
          <a:noFill/>
        </p:spPr>
        <p:txBody>
          <a:bodyPr wrap="square">
            <a:spAutoFit/>
          </a:bodyPr>
          <a:lstStyle/>
          <a:p>
            <a:pPr algn="l"/>
            <a:r>
              <a:rPr lang="es-ES" sz="3600" dirty="0">
                <a:solidFill>
                  <a:schemeClr val="accent1"/>
                </a:solidFill>
                <a:latin typeface="+mj-lt"/>
              </a:rPr>
              <a:t>¿Te gusta…? ¿Porqué?</a:t>
            </a:r>
          </a:p>
        </p:txBody>
      </p:sp>
      <p:pic>
        <p:nvPicPr>
          <p:cNvPr id="4" name="Picture 3" descr="Vegetables">
            <a:extLst>
              <a:ext uri="{FF2B5EF4-FFF2-40B4-BE49-F238E27FC236}">
                <a16:creationId xmlns:a16="http://schemas.microsoft.com/office/drawing/2014/main" id="{1FE3D96F-D0E6-D8E5-3EAF-33BF607ABD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3743" y="2001023"/>
            <a:ext cx="4676257" cy="3456879"/>
          </a:xfrm>
          <a:prstGeom prst="rect">
            <a:avLst/>
          </a:prstGeom>
        </p:spPr>
      </p:pic>
      <p:pic>
        <p:nvPicPr>
          <p:cNvPr id="3" name="Picture 2" descr="A bowl of cereal ">
            <a:extLst>
              <a:ext uri="{FF2B5EF4-FFF2-40B4-BE49-F238E27FC236}">
                <a16:creationId xmlns:a16="http://schemas.microsoft.com/office/drawing/2014/main" id="{38EF8F4B-52CE-D4FE-3352-1700310FEB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3445" y="2001023"/>
            <a:ext cx="4676257" cy="3456879"/>
          </a:xfrm>
          <a:prstGeom prst="rect">
            <a:avLst/>
          </a:prstGeom>
        </p:spPr>
      </p:pic>
      <p:sp>
        <p:nvSpPr>
          <p:cNvPr id="2" name="Slide Number Placeholder 1">
            <a:extLst>
              <a:ext uri="{FF2B5EF4-FFF2-40B4-BE49-F238E27FC236}">
                <a16:creationId xmlns:a16="http://schemas.microsoft.com/office/drawing/2014/main" id="{26A6811A-89ED-76C4-AFCB-1B72634E4D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351670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40B5152-8CB5-1A4C-87B1-E1F051276CE4}"/>
              </a:ext>
            </a:extLst>
          </p:cNvPr>
          <p:cNvSpPr txBox="1">
            <a:spLocks noGrp="1"/>
          </p:cNvSpPr>
          <p:nvPr>
            <p:ph type="title" idx="4294967295"/>
          </p:nvPr>
        </p:nvSpPr>
        <p:spPr>
          <a:xfrm>
            <a:off x="4895611" y="586171"/>
            <a:ext cx="2400778" cy="522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el pescado</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8" name="Picture 7" descr="Fish">
            <a:extLst>
              <a:ext uri="{FF2B5EF4-FFF2-40B4-BE49-F238E27FC236}">
                <a16:creationId xmlns:a16="http://schemas.microsoft.com/office/drawing/2014/main" id="{74BCF94C-CCC3-B94B-EADF-31EB3E2AA4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1148" y="1416964"/>
            <a:ext cx="6313516" cy="4734098"/>
          </a:xfrm>
          <a:prstGeom prst="rect">
            <a:avLst/>
          </a:prstGeom>
        </p:spPr>
      </p:pic>
      <p:sp>
        <p:nvSpPr>
          <p:cNvPr id="2" name="Slide Number Placeholder 1">
            <a:extLst>
              <a:ext uri="{FF2B5EF4-FFF2-40B4-BE49-F238E27FC236}">
                <a16:creationId xmlns:a16="http://schemas.microsoft.com/office/drawing/2014/main" id="{E00C5A0C-A88F-6759-5211-74DE10D4351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215263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40B5152-8CB5-1A4C-87B1-E1F051276CE4}"/>
              </a:ext>
            </a:extLst>
          </p:cNvPr>
          <p:cNvSpPr txBox="1">
            <a:spLocks noGrp="1"/>
          </p:cNvSpPr>
          <p:nvPr>
            <p:ph type="title" idx="4294967295"/>
          </p:nvPr>
        </p:nvSpPr>
        <p:spPr>
          <a:xfrm>
            <a:off x="4625488" y="581173"/>
            <a:ext cx="2941023" cy="5439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las croquetas</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13" name="Picture 12" descr="croquettes.">
            <a:extLst>
              <a:ext uri="{FF2B5EF4-FFF2-40B4-BE49-F238E27FC236}">
                <a16:creationId xmlns:a16="http://schemas.microsoft.com/office/drawing/2014/main" id="{37DF4673-1D15-7233-6248-639302799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3405" y="1604461"/>
            <a:ext cx="3425190" cy="4566920"/>
          </a:xfrm>
          <a:prstGeom prst="rect">
            <a:avLst/>
          </a:prstGeom>
        </p:spPr>
      </p:pic>
      <p:sp>
        <p:nvSpPr>
          <p:cNvPr id="2" name="Slide Number Placeholder 1">
            <a:extLst>
              <a:ext uri="{FF2B5EF4-FFF2-40B4-BE49-F238E27FC236}">
                <a16:creationId xmlns:a16="http://schemas.microsoft.com/office/drawing/2014/main" id="{E00C5A0C-A88F-6759-5211-74DE10D4351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a:p>
        </p:txBody>
      </p:sp>
    </p:spTree>
    <p:extLst>
      <p:ext uri="{BB962C8B-B14F-4D97-AF65-F5344CB8AC3E}">
        <p14:creationId xmlns:p14="http://schemas.microsoft.com/office/powerpoint/2010/main" val="3244911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DC7B42E-183E-8364-9D10-B3DD092EE939}"/>
              </a:ext>
            </a:extLst>
          </p:cNvPr>
          <p:cNvSpPr txBox="1">
            <a:spLocks noGrp="1"/>
          </p:cNvSpPr>
          <p:nvPr>
            <p:ph type="title" idx="4294967295"/>
          </p:nvPr>
        </p:nvSpPr>
        <p:spPr>
          <a:xfrm>
            <a:off x="4626000" y="576177"/>
            <a:ext cx="2886133" cy="5786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las aceitunas</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9" name="Picture 8" descr="Olives in a bowl.">
            <a:extLst>
              <a:ext uri="{FF2B5EF4-FFF2-40B4-BE49-F238E27FC236}">
                <a16:creationId xmlns:a16="http://schemas.microsoft.com/office/drawing/2014/main" id="{E3806DD6-C58E-F198-AABA-F31B7D693F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0974" y="1794401"/>
            <a:ext cx="5750052" cy="3833368"/>
          </a:xfrm>
          <a:prstGeom prst="rect">
            <a:avLst/>
          </a:prstGeom>
        </p:spPr>
      </p:pic>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435292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6C5BFE-CB5C-DAB2-4C4A-EDE5EA4A25E6}"/>
              </a:ext>
            </a:extLst>
          </p:cNvPr>
          <p:cNvSpPr txBox="1">
            <a:spLocks noGrp="1"/>
          </p:cNvSpPr>
          <p:nvPr>
            <p:ph type="title" idx="4294967295"/>
          </p:nvPr>
        </p:nvSpPr>
        <p:spPr>
          <a:xfrm>
            <a:off x="4893564" y="565675"/>
            <a:ext cx="2404872" cy="59567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el chorizo</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7" name="Picture 6" descr="Spicy spanish sausage sliced on a chopping board.">
            <a:extLst>
              <a:ext uri="{FF2B5EF4-FFF2-40B4-BE49-F238E27FC236}">
                <a16:creationId xmlns:a16="http://schemas.microsoft.com/office/drawing/2014/main" id="{825EE291-1915-8E52-BB55-310C8F899F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280" y="1526579"/>
            <a:ext cx="3139440" cy="4709160"/>
          </a:xfrm>
          <a:prstGeom prst="rect">
            <a:avLst/>
          </a:prstGeom>
        </p:spPr>
      </p:pic>
      <p:sp>
        <p:nvSpPr>
          <p:cNvPr id="2" name="Slide Number Placeholder 1">
            <a:extLst>
              <a:ext uri="{FF2B5EF4-FFF2-40B4-BE49-F238E27FC236}">
                <a16:creationId xmlns:a16="http://schemas.microsoft.com/office/drawing/2014/main" id="{D529B7D4-1DD6-7C64-BED1-A2F078659B6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a:p>
        </p:txBody>
      </p:sp>
    </p:spTree>
    <p:extLst>
      <p:ext uri="{BB962C8B-B14F-4D97-AF65-F5344CB8AC3E}">
        <p14:creationId xmlns:p14="http://schemas.microsoft.com/office/powerpoint/2010/main" val="3991795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592EC8-1326-0818-FDEA-1100DE6452A6}"/>
              </a:ext>
            </a:extLst>
          </p:cNvPr>
          <p:cNvSpPr txBox="1">
            <a:spLocks noGrp="1"/>
          </p:cNvSpPr>
          <p:nvPr>
            <p:ph type="title" idx="4294967295"/>
          </p:nvPr>
        </p:nvSpPr>
        <p:spPr>
          <a:xfrm>
            <a:off x="4569443" y="545364"/>
            <a:ext cx="3130504" cy="61443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las albóndigas</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12" name="Picture 11" descr="A bowl of meatballs.">
            <a:extLst>
              <a:ext uri="{FF2B5EF4-FFF2-40B4-BE49-F238E27FC236}">
                <a16:creationId xmlns:a16="http://schemas.microsoft.com/office/drawing/2014/main" id="{0E0BC3D7-DAF7-7068-9633-7183E74702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1624" y="1604674"/>
            <a:ext cx="2968752" cy="4453128"/>
          </a:xfrm>
          <a:prstGeom prst="rect">
            <a:avLst/>
          </a:prstGeom>
        </p:spPr>
      </p:pic>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a:p>
        </p:txBody>
      </p:sp>
    </p:spTree>
    <p:extLst>
      <p:ext uri="{BB962C8B-B14F-4D97-AF65-F5344CB8AC3E}">
        <p14:creationId xmlns:p14="http://schemas.microsoft.com/office/powerpoint/2010/main" val="524382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2AE0283-D845-FF19-31F1-448C4D2AB6A6}"/>
              </a:ext>
            </a:extLst>
          </p:cNvPr>
          <p:cNvSpPr txBox="1">
            <a:spLocks noGrp="1"/>
          </p:cNvSpPr>
          <p:nvPr>
            <p:ph type="title" idx="4294967295"/>
          </p:nvPr>
        </p:nvSpPr>
        <p:spPr>
          <a:xfrm>
            <a:off x="4108727" y="536021"/>
            <a:ext cx="3974547" cy="4525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las patatas bravas</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12" name="Picture 11" descr="Spanish potatoes.">
            <a:extLst>
              <a:ext uri="{FF2B5EF4-FFF2-40B4-BE49-F238E27FC236}">
                <a16:creationId xmlns:a16="http://schemas.microsoft.com/office/drawing/2014/main" id="{508B7ADF-9996-1ACD-7884-6C508B40E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0139" y="1665783"/>
            <a:ext cx="3306318" cy="4408424"/>
          </a:xfrm>
          <a:prstGeom prst="rect">
            <a:avLst/>
          </a:prstGeom>
        </p:spPr>
      </p:pic>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1288781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5102E1E-8F55-D3F5-AD70-1EEAD43CDC97}"/>
              </a:ext>
            </a:extLst>
          </p:cNvPr>
          <p:cNvSpPr txBox="1">
            <a:spLocks noGrp="1"/>
          </p:cNvSpPr>
          <p:nvPr>
            <p:ph type="title" idx="4294967295"/>
          </p:nvPr>
        </p:nvSpPr>
        <p:spPr>
          <a:xfrm>
            <a:off x="3893428" y="545119"/>
            <a:ext cx="4398085" cy="5073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la tortilla de patatas</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13" name="Picture 12" descr="Spanish potato omelette.">
            <a:extLst>
              <a:ext uri="{FF2B5EF4-FFF2-40B4-BE49-F238E27FC236}">
                <a16:creationId xmlns:a16="http://schemas.microsoft.com/office/drawing/2014/main" id="{4789EC91-B5C6-4067-9FFC-DE1CB7BF34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4026" y="1510249"/>
            <a:ext cx="7203948" cy="4802632"/>
          </a:xfrm>
          <a:prstGeom prst="rect">
            <a:avLst/>
          </a:prstGeom>
        </p:spPr>
      </p:pic>
      <p:sp>
        <p:nvSpPr>
          <p:cNvPr id="2" name="Slide Number Placeholder 1">
            <a:extLst>
              <a:ext uri="{FF2B5EF4-FFF2-40B4-BE49-F238E27FC236}">
                <a16:creationId xmlns:a16="http://schemas.microsoft.com/office/drawing/2014/main" id="{C67ECAA2-5B1E-6C28-3ADF-A690157FC93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35</a:t>
            </a:fld>
            <a:endParaRPr lang="en-AU"/>
          </a:p>
        </p:txBody>
      </p:sp>
    </p:spTree>
    <p:extLst>
      <p:ext uri="{BB962C8B-B14F-4D97-AF65-F5344CB8AC3E}">
        <p14:creationId xmlns:p14="http://schemas.microsoft.com/office/powerpoint/2010/main" val="494989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083A0C3-8985-E3A1-C0B4-9398DBED1A8B}"/>
              </a:ext>
            </a:extLst>
          </p:cNvPr>
          <p:cNvSpPr txBox="1">
            <a:spLocks noGrp="1"/>
          </p:cNvSpPr>
          <p:nvPr>
            <p:ph type="title" idx="4294967295"/>
          </p:nvPr>
        </p:nvSpPr>
        <p:spPr>
          <a:xfrm>
            <a:off x="4033868" y="553339"/>
            <a:ext cx="4124265" cy="60534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las gambas al ajillo</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12" name="Picture 11" descr="A pan of garlic prawns.">
            <a:extLst>
              <a:ext uri="{FF2B5EF4-FFF2-40B4-BE49-F238E27FC236}">
                <a16:creationId xmlns:a16="http://schemas.microsoft.com/office/drawing/2014/main" id="{1CAB2B60-629F-F9E5-D511-B5AD1E82F6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2082" y="1610360"/>
            <a:ext cx="6307836" cy="4205224"/>
          </a:xfrm>
          <a:prstGeom prst="rect">
            <a:avLst/>
          </a:prstGeom>
        </p:spPr>
      </p:pic>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2931253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DC7B42E-183E-8364-9D10-B3DD092EE939}"/>
              </a:ext>
            </a:extLst>
          </p:cNvPr>
          <p:cNvSpPr txBox="1">
            <a:spLocks noGrp="1"/>
          </p:cNvSpPr>
          <p:nvPr>
            <p:ph type="title" idx="4294967295"/>
          </p:nvPr>
        </p:nvSpPr>
        <p:spPr>
          <a:xfrm>
            <a:off x="4981632" y="558316"/>
            <a:ext cx="1868873" cy="54595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la paella</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16" name="Picture 15" descr="Paella, a rice-based dish.">
            <a:extLst>
              <a:ext uri="{FF2B5EF4-FFF2-40B4-BE49-F238E27FC236}">
                <a16:creationId xmlns:a16="http://schemas.microsoft.com/office/drawing/2014/main" id="{6287051C-18C4-D9D9-C802-9BBD5231DA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562" y="1809250"/>
            <a:ext cx="5484876" cy="3656584"/>
          </a:xfrm>
          <a:prstGeom prst="rect">
            <a:avLst/>
          </a:prstGeom>
        </p:spPr>
      </p:pic>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2081562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DC7B42E-183E-8364-9D10-B3DD092EE939}"/>
              </a:ext>
            </a:extLst>
          </p:cNvPr>
          <p:cNvSpPr txBox="1">
            <a:spLocks noGrp="1"/>
          </p:cNvSpPr>
          <p:nvPr>
            <p:ph type="title" idx="4294967295"/>
          </p:nvPr>
        </p:nvSpPr>
        <p:spPr>
          <a:xfrm>
            <a:off x="4898610" y="571135"/>
            <a:ext cx="2394780" cy="5913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los churros</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4" name="Picture 3" descr="Churros, deep fried sticks of dough covered in sugar.">
            <a:extLst>
              <a:ext uri="{FF2B5EF4-FFF2-40B4-BE49-F238E27FC236}">
                <a16:creationId xmlns:a16="http://schemas.microsoft.com/office/drawing/2014/main" id="{925CEB50-5698-538E-699A-C4D834B9EC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8094" y="1665224"/>
            <a:ext cx="6115812" cy="4077208"/>
          </a:xfrm>
          <a:prstGeom prst="rect">
            <a:avLst/>
          </a:prstGeom>
        </p:spPr>
      </p:pic>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38</a:t>
            </a:fld>
            <a:endParaRPr lang="en-AU"/>
          </a:p>
        </p:txBody>
      </p:sp>
    </p:spTree>
    <p:extLst>
      <p:ext uri="{BB962C8B-B14F-4D97-AF65-F5344CB8AC3E}">
        <p14:creationId xmlns:p14="http://schemas.microsoft.com/office/powerpoint/2010/main" val="7780570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5F8B13A-B699-2427-0B94-24486A1CF381}"/>
              </a:ext>
            </a:extLst>
          </p:cNvPr>
          <p:cNvSpPr txBox="1">
            <a:spLocks noGrp="1"/>
          </p:cNvSpPr>
          <p:nvPr>
            <p:ph type="title" idx="4294967295"/>
          </p:nvPr>
        </p:nvSpPr>
        <p:spPr>
          <a:xfrm>
            <a:off x="4166558" y="581611"/>
            <a:ext cx="3858885" cy="50739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la crema catalana</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12" name="Picture 11" descr="Spanish custard.">
            <a:extLst>
              <a:ext uri="{FF2B5EF4-FFF2-40B4-BE49-F238E27FC236}">
                <a16:creationId xmlns:a16="http://schemas.microsoft.com/office/drawing/2014/main" id="{57DAD991-F92C-D4B2-6A7E-D28C2FB60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5795" y="1696195"/>
            <a:ext cx="6020410" cy="4016701"/>
          </a:xfrm>
          <a:prstGeom prst="rect">
            <a:avLst/>
          </a:prstGeom>
        </p:spPr>
      </p:pic>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4082217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6C5BFE-CB5C-DAB2-4C4A-EDE5EA4A25E6}"/>
              </a:ext>
            </a:extLst>
          </p:cNvPr>
          <p:cNvSpPr txBox="1">
            <a:spLocks noGrp="1"/>
          </p:cNvSpPr>
          <p:nvPr>
            <p:ph type="title" idx="4294967295"/>
          </p:nvPr>
        </p:nvSpPr>
        <p:spPr>
          <a:xfrm>
            <a:off x="5192885" y="587359"/>
            <a:ext cx="1806231" cy="51728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el jamón</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3" name="Picture 3" descr="Ham">
            <a:extLst>
              <a:ext uri="{FF2B5EF4-FFF2-40B4-BE49-F238E27FC236}">
                <a16:creationId xmlns:a16="http://schemas.microsoft.com/office/drawing/2014/main" id="{B13B6AD0-6E6F-48B8-66EE-EEC1475D3EBF}"/>
              </a:ext>
            </a:extLst>
          </p:cNvPr>
          <p:cNvPicPr>
            <a:picLocks noChangeAspect="1"/>
          </p:cNvPicPr>
          <p:nvPr/>
        </p:nvPicPr>
        <p:blipFill>
          <a:blip r:embed="rId3"/>
          <a:stretch>
            <a:fillRect/>
          </a:stretch>
        </p:blipFill>
        <p:spPr>
          <a:xfrm>
            <a:off x="2699574" y="1484214"/>
            <a:ext cx="6792851" cy="4527786"/>
          </a:xfrm>
          <a:prstGeom prst="rect">
            <a:avLst/>
          </a:prstGeom>
        </p:spPr>
      </p:pic>
      <p:sp>
        <p:nvSpPr>
          <p:cNvPr id="2" name="Slide Number Placeholder 1">
            <a:extLst>
              <a:ext uri="{FF2B5EF4-FFF2-40B4-BE49-F238E27FC236}">
                <a16:creationId xmlns:a16="http://schemas.microsoft.com/office/drawing/2014/main" id="{D529B7D4-1DD6-7C64-BED1-A2F078659B6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a:t>
            </a:fld>
            <a:endParaRPr lang="en-AU"/>
          </a:p>
        </p:txBody>
      </p:sp>
    </p:spTree>
    <p:extLst>
      <p:ext uri="{BB962C8B-B14F-4D97-AF65-F5344CB8AC3E}">
        <p14:creationId xmlns:p14="http://schemas.microsoft.com/office/powerpoint/2010/main" val="11775567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Public Sans Light" pitchFamily="2" charset="0"/>
                <a:hlinkClick r:id="rId2">
                  <a:extLst>
                    <a:ext uri="{A12FA001-AC4F-418D-AE19-62706E023703}">
                      <ahyp:hlinkClr xmlns:ahyp="http://schemas.microsoft.com/office/drawing/2018/hyperlinkcolor" val="tx"/>
                    </a:ext>
                  </a:extLst>
                </a:hlinkClick>
              </a:rPr>
              <a:t>© </a:t>
            </a:r>
            <a:r>
              <a:rPr lang="en-AU" dirty="0">
                <a:hlinkClick r:id="rId2">
                  <a:extLst>
                    <a:ext uri="{A12FA001-AC4F-418D-AE19-62706E023703}">
                      <ahyp:hlinkClr xmlns:ahyp="http://schemas.microsoft.com/office/drawing/2018/hyperlinkcolor" val="tx"/>
                    </a:ext>
                  </a:extLst>
                </a:hlinkClick>
              </a:rPr>
              <a:t>State of New South Wales (Department of Education), 2023</a:t>
            </a:r>
            <a:endParaRPr lang="en-AU" dirty="0"/>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2023.</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rPr>
              <a:t>Cth</a:t>
            </a:r>
            <a:r>
              <a:rPr lang="en-AU" sz="1200" dirty="0">
                <a:solidFill>
                  <a:schemeClr val="bg1"/>
                </a:solidFill>
              </a:rPr>
              <a:t>). The department accepts no responsibility for content on third-party websites. </a:t>
            </a:r>
          </a:p>
        </p:txBody>
      </p:sp>
      <p:sp>
        <p:nvSpPr>
          <p:cNvPr id="2" name="Slide Number Placeholder 1">
            <a:extLst>
              <a:ext uri="{FF2B5EF4-FFF2-40B4-BE49-F238E27FC236}">
                <a16:creationId xmlns:a16="http://schemas.microsoft.com/office/drawing/2014/main" id="{0303DFE7-8ED6-8289-3C7A-37260EDA32BA}"/>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40</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68C06-A0BE-EB59-E8AA-43416D087FF7}"/>
              </a:ext>
            </a:extLst>
          </p:cNvPr>
          <p:cNvSpPr txBox="1">
            <a:spLocks noGrp="1"/>
          </p:cNvSpPr>
          <p:nvPr>
            <p:ph type="title" idx="4294967295"/>
          </p:nvPr>
        </p:nvSpPr>
        <p:spPr>
          <a:xfrm>
            <a:off x="2937285" y="5167128"/>
            <a:ext cx="6317428" cy="829876"/>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165694" marR="0" lvl="0" indent="0" algn="l"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chemeClr val="tx1"/>
                </a:solidFill>
                <a:effectLst/>
                <a:uLnTx/>
                <a:uFillTx/>
                <a:latin typeface="+mn-lt"/>
                <a:ea typeface="+mn-ea"/>
                <a:cs typeface="+mn-cs"/>
              </a:rPr>
              <a:t>© State of New South Wales (Department of Education) 2023</a:t>
            </a:r>
          </a:p>
        </p:txBody>
      </p:sp>
      <p:pic>
        <p:nvPicPr>
          <p:cNvPr id="3" name="Graphic 2" descr="NSW Government logo.&#10;">
            <a:extLst>
              <a:ext uri="{FF2B5EF4-FFF2-40B4-BE49-F238E27FC236}">
                <a16:creationId xmlns:a16="http://schemas.microsoft.com/office/drawing/2014/main" id="{03048816-98EF-9BA1-DC9D-082D0E51D2A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33668" y="1089212"/>
            <a:ext cx="3124664" cy="3393269"/>
          </a:xfrm>
          <a:prstGeom prst="rect">
            <a:avLst/>
          </a:prstGeom>
        </p:spPr>
      </p:pic>
    </p:spTree>
    <p:extLst>
      <p:ext uri="{BB962C8B-B14F-4D97-AF65-F5344CB8AC3E}">
        <p14:creationId xmlns:p14="http://schemas.microsoft.com/office/powerpoint/2010/main" val="899458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DC7B42E-183E-8364-9D10-B3DD092EE939}"/>
              </a:ext>
            </a:extLst>
          </p:cNvPr>
          <p:cNvSpPr txBox="1">
            <a:spLocks noGrp="1"/>
          </p:cNvSpPr>
          <p:nvPr>
            <p:ph type="title" idx="4294967295"/>
          </p:nvPr>
        </p:nvSpPr>
        <p:spPr>
          <a:xfrm>
            <a:off x="5420848" y="560797"/>
            <a:ext cx="1350305" cy="5704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el pan</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14" name="Picture 13" descr="Bread">
            <a:extLst>
              <a:ext uri="{FF2B5EF4-FFF2-40B4-BE49-F238E27FC236}">
                <a16:creationId xmlns:a16="http://schemas.microsoft.com/office/drawing/2014/main" id="{300991D4-F698-D8D5-1C62-6E4144A95A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95600" y="1511569"/>
            <a:ext cx="6400800" cy="4500431"/>
          </a:xfrm>
          <a:prstGeom prst="rect">
            <a:avLst/>
          </a:prstGeom>
        </p:spPr>
      </p:pic>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a:p>
        </p:txBody>
      </p:sp>
    </p:spTree>
    <p:extLst>
      <p:ext uri="{BB962C8B-B14F-4D97-AF65-F5344CB8AC3E}">
        <p14:creationId xmlns:p14="http://schemas.microsoft.com/office/powerpoint/2010/main" val="899184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60D961-CF3F-005A-73D8-976079544608}"/>
              </a:ext>
            </a:extLst>
          </p:cNvPr>
          <p:cNvSpPr txBox="1">
            <a:spLocks noGrp="1"/>
          </p:cNvSpPr>
          <p:nvPr>
            <p:ph type="title" idx="4294967295"/>
          </p:nvPr>
        </p:nvSpPr>
        <p:spPr>
          <a:xfrm>
            <a:off x="4811373" y="616151"/>
            <a:ext cx="2569255" cy="5493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el bocadillo</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5122" name="Picture 2" descr="Sandwich">
            <a:extLst>
              <a:ext uri="{FF2B5EF4-FFF2-40B4-BE49-F238E27FC236}">
                <a16:creationId xmlns:a16="http://schemas.microsoft.com/office/drawing/2014/main" id="{53BA9106-E690-A9B7-42B0-287548132A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4392" y="1636980"/>
            <a:ext cx="3903216" cy="487902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5CE9CF4-1E1B-F229-0E14-0646323987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1653759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931412-3FF8-DF47-BEBA-7B45553A7EE8}"/>
              </a:ext>
            </a:extLst>
          </p:cNvPr>
          <p:cNvSpPr txBox="1">
            <a:spLocks noGrp="1"/>
          </p:cNvSpPr>
          <p:nvPr>
            <p:ph type="title" idx="4294967295"/>
          </p:nvPr>
        </p:nvSpPr>
        <p:spPr>
          <a:xfrm>
            <a:off x="5268573" y="571339"/>
            <a:ext cx="1654855" cy="5493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ea typeface="+mn-ea"/>
                <a:cs typeface="+mn-cs"/>
              </a:rPr>
              <a:t>el arroz</a:t>
            </a:r>
            <a:endParaRPr kumimoji="0" lang="en-AU" sz="3600" b="0" i="0" u="none" strike="noStrike" kern="1200" cap="none" spc="0" normalizeH="0" baseline="0" noProof="0" dirty="0">
              <a:ln>
                <a:noFill/>
              </a:ln>
              <a:solidFill>
                <a:schemeClr val="accent1"/>
              </a:solidFill>
              <a:effectLst/>
              <a:uLnTx/>
              <a:uFillTx/>
              <a:ea typeface="+mn-ea"/>
              <a:cs typeface="+mn-cs"/>
            </a:endParaRPr>
          </a:p>
        </p:txBody>
      </p:sp>
      <p:pic>
        <p:nvPicPr>
          <p:cNvPr id="4" name="Picture 3" descr="Cooked white rice in a bowl.">
            <a:extLst>
              <a:ext uri="{FF2B5EF4-FFF2-40B4-BE49-F238E27FC236}">
                <a16:creationId xmlns:a16="http://schemas.microsoft.com/office/drawing/2014/main" id="{76172C7E-9A90-B074-8907-9752E326D9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056237" y="1613402"/>
            <a:ext cx="6079526" cy="4398598"/>
          </a:xfrm>
          <a:prstGeom prst="rect">
            <a:avLst/>
          </a:prstGeom>
        </p:spPr>
      </p:pic>
      <p:sp>
        <p:nvSpPr>
          <p:cNvPr id="2" name="Slide Number Placeholder 1">
            <a:extLst>
              <a:ext uri="{FF2B5EF4-FFF2-40B4-BE49-F238E27FC236}">
                <a16:creationId xmlns:a16="http://schemas.microsoft.com/office/drawing/2014/main" id="{FAC0330E-DF64-C1B6-2499-2FDDBE2E92A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dirty="0"/>
          </a:p>
        </p:txBody>
      </p:sp>
    </p:spTree>
    <p:extLst>
      <p:ext uri="{BB962C8B-B14F-4D97-AF65-F5344CB8AC3E}">
        <p14:creationId xmlns:p14="http://schemas.microsoft.com/office/powerpoint/2010/main" val="4201718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DC7B42E-183E-8364-9D10-B3DD092EE939}"/>
              </a:ext>
            </a:extLst>
          </p:cNvPr>
          <p:cNvSpPr txBox="1">
            <a:spLocks noGrp="1"/>
          </p:cNvSpPr>
          <p:nvPr>
            <p:ph type="title" idx="4294967295"/>
          </p:nvPr>
        </p:nvSpPr>
        <p:spPr>
          <a:xfrm>
            <a:off x="4981591" y="588594"/>
            <a:ext cx="2228819" cy="5565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b="0" i="0" u="none" strike="noStrike" kern="1200" cap="none" spc="0" normalizeH="0" baseline="0" noProof="0" dirty="0">
                <a:ln>
                  <a:noFill/>
                </a:ln>
                <a:solidFill>
                  <a:schemeClr val="accent1"/>
                </a:solidFill>
                <a:effectLst/>
                <a:uLnTx/>
                <a:uFillTx/>
                <a:ea typeface="+mn-ea"/>
                <a:cs typeface="+mn-cs"/>
              </a:rPr>
              <a:t>la tostada</a:t>
            </a:r>
            <a:endParaRPr kumimoji="0" lang="en-AU" b="0" i="0" u="none" strike="noStrike" kern="1200" cap="none" spc="0" normalizeH="0" baseline="0" noProof="0" dirty="0">
              <a:ln>
                <a:noFill/>
              </a:ln>
              <a:solidFill>
                <a:schemeClr val="accent1"/>
              </a:solidFill>
              <a:effectLst/>
              <a:uLnTx/>
              <a:uFillTx/>
              <a:ea typeface="+mn-ea"/>
              <a:cs typeface="+mn-cs"/>
            </a:endParaRPr>
          </a:p>
        </p:txBody>
      </p:sp>
      <p:pic>
        <p:nvPicPr>
          <p:cNvPr id="6" name="Picture 5" descr="Toast">
            <a:extLst>
              <a:ext uri="{FF2B5EF4-FFF2-40B4-BE49-F238E27FC236}">
                <a16:creationId xmlns:a16="http://schemas.microsoft.com/office/drawing/2014/main" id="{49598DC7-5DD9-CE0F-1226-1B9C560141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7892" y="1642147"/>
            <a:ext cx="5436217" cy="4348974"/>
          </a:xfrm>
          <a:prstGeom prst="rect">
            <a:avLst/>
          </a:prstGeom>
        </p:spPr>
      </p:pic>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3085489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DC7B42E-183E-8364-9D10-B3DD092EE939}"/>
              </a:ext>
            </a:extLst>
          </p:cNvPr>
          <p:cNvSpPr txBox="1">
            <a:spLocks noGrp="1"/>
          </p:cNvSpPr>
          <p:nvPr>
            <p:ph type="title" idx="4294967295"/>
          </p:nvPr>
        </p:nvSpPr>
        <p:spPr>
          <a:xfrm>
            <a:off x="5113020" y="579648"/>
            <a:ext cx="1637976" cy="53270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chemeClr val="accent1"/>
                </a:solidFill>
                <a:effectLst/>
                <a:uLnTx/>
                <a:uFillTx/>
                <a:latin typeface="+mj-lt"/>
                <a:ea typeface="+mn-ea"/>
                <a:cs typeface="+mn-cs"/>
              </a:rPr>
              <a:t>la fruta</a:t>
            </a:r>
            <a:endParaRPr kumimoji="0" lang="en-AU" sz="3600" b="0" i="0" u="none" strike="noStrike" kern="1200" cap="none" spc="0" normalizeH="0" baseline="0" noProof="0" dirty="0">
              <a:ln>
                <a:noFill/>
              </a:ln>
              <a:solidFill>
                <a:schemeClr val="accent1"/>
              </a:solidFill>
              <a:effectLst/>
              <a:uLnTx/>
              <a:uFillTx/>
              <a:latin typeface="+mj-lt"/>
              <a:ea typeface="+mn-ea"/>
              <a:cs typeface="+mn-cs"/>
            </a:endParaRPr>
          </a:p>
        </p:txBody>
      </p:sp>
      <p:pic>
        <p:nvPicPr>
          <p:cNvPr id="9" name="Picture 8" descr="A basket of fruit&#10;&#10;">
            <a:extLst>
              <a:ext uri="{FF2B5EF4-FFF2-40B4-BE49-F238E27FC236}">
                <a16:creationId xmlns:a16="http://schemas.microsoft.com/office/drawing/2014/main" id="{A21172AA-2D49-CD6F-500B-D5A07EE2E8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8440" y="1561920"/>
            <a:ext cx="6675120" cy="4450080"/>
          </a:xfrm>
          <a:prstGeom prst="rect">
            <a:avLst/>
          </a:prstGeom>
        </p:spPr>
      </p:pic>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2670723875"/>
      </p:ext>
    </p:extLst>
  </p:cSld>
  <p:clrMapOvr>
    <a:masterClrMapping/>
  </p:clrMapOvr>
</p:sld>
</file>

<file path=ppt/theme/theme1.xml><?xml version="1.0" encoding="utf-8"?>
<a:theme xmlns:a="http://schemas.openxmlformats.org/drawingml/2006/main" name="1_NSWG Corporate">
  <a:themeElements>
    <a:clrScheme name="NSWGOV Corporate Red04 Sept 2022">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22272B"/>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DoE PPT Template 2022 DRAFT" id="{EE3A526C-8D38-9A4D-A42A-078C80723416}" vid="{3CBC06BA-A92D-1648-A71C-24BD71284C3B}"/>
    </a:ext>
  </a:extLst>
</a:theme>
</file>

<file path=ppt/theme/theme2.xml><?xml version="1.0" encoding="utf-8"?>
<a:theme xmlns:a="http://schemas.openxmlformats.org/drawingml/2006/main" name="NSWG Corporate">
  <a:themeElements>
    <a:clrScheme name="Custom 3">
      <a:dk1>
        <a:srgbClr val="000000"/>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3" id="{9C3D8011-7492-480F-8960-3275B2682C0A}" vid="{60C16B45-DD04-4EB5-BBF5-4C58019E82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591</Words>
  <Application>Microsoft Office PowerPoint</Application>
  <PresentationFormat>Widescreen</PresentationFormat>
  <Paragraphs>134</Paragraphs>
  <Slides>41</Slides>
  <Notes>27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Times New Roman</vt:lpstr>
      <vt:lpstr>Public Sans</vt:lpstr>
      <vt:lpstr>Arial</vt:lpstr>
      <vt:lpstr>Public Sans Light</vt:lpstr>
      <vt:lpstr>Calibri</vt:lpstr>
      <vt:lpstr>1_NSWG Corporate</vt:lpstr>
      <vt:lpstr>NSWG Corporate</vt:lpstr>
      <vt:lpstr>¿Qué comemos y bebemos?</vt:lpstr>
      <vt:lpstr>el pollo</vt:lpstr>
      <vt:lpstr>el pescado</vt:lpstr>
      <vt:lpstr>el jamón</vt:lpstr>
      <vt:lpstr>el pan</vt:lpstr>
      <vt:lpstr>el bocadillo</vt:lpstr>
      <vt:lpstr>el arroz</vt:lpstr>
      <vt:lpstr>la tostada</vt:lpstr>
      <vt:lpstr>la fruta</vt:lpstr>
      <vt:lpstr>la carne</vt:lpstr>
      <vt:lpstr>la ensalada</vt:lpstr>
      <vt:lpstr>el agua</vt:lpstr>
      <vt:lpstr>el zumo de naranja</vt:lpstr>
      <vt:lpstr>el café</vt:lpstr>
      <vt:lpstr>el té</vt:lpstr>
      <vt:lpstr>la leche</vt:lpstr>
      <vt:lpstr>el helado</vt:lpstr>
      <vt:lpstr>el yogur</vt:lpstr>
      <vt:lpstr>los cereales</vt:lpstr>
      <vt:lpstr>las verduras</vt:lpstr>
      <vt:lpstr>los refrescos</vt:lpstr>
      <vt:lpstr>delicious </vt:lpstr>
      <vt:lpstr>tasty </vt:lpstr>
      <vt:lpstr>salty </vt:lpstr>
      <vt:lpstr>bitter </vt:lpstr>
      <vt:lpstr>sweet </vt:lpstr>
      <vt:lpstr>¿Te gusta…? ¿Porqué? (1)</vt:lpstr>
      <vt:lpstr>¿Te gusta…? ¿Porqué? (2)</vt:lpstr>
      <vt:lpstr>¿Te gusta…? ¿Porqué? (3)</vt:lpstr>
      <vt:lpstr>las croquetas</vt:lpstr>
      <vt:lpstr>las aceitunas</vt:lpstr>
      <vt:lpstr>el chorizo</vt:lpstr>
      <vt:lpstr>las albóndigas</vt:lpstr>
      <vt:lpstr>las patatas bravas</vt:lpstr>
      <vt:lpstr>la tortilla de patatas</vt:lpstr>
      <vt:lpstr>las gambas al ajillo</vt:lpstr>
      <vt:lpstr>la paella</vt:lpstr>
      <vt:lpstr>los churros</vt:lpstr>
      <vt:lpstr>la crema catalana</vt:lpstr>
      <vt:lpstr>Copyright</vt:lpstr>
      <vt:lpstr>© State of New South Wales (Department of Education)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¿Qué comemos y bebemos?</dc:title>
  <dc:creator>NSW Department of Education</dc:creator>
  <dcterms:created xsi:type="dcterms:W3CDTF">2024-01-23T00:34:36Z</dcterms:created>
  <dcterms:modified xsi:type="dcterms:W3CDTF">2024-01-23T05:13:05Z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2024-01-23T00:34:50Z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0146f1e0-cb4f-442d-8a81-3e2b8681c862</vt:lpwstr>
  </property>
  <property fmtid="{D5CDD505-2E9C-101B-9397-08002B2CF9AE}" pid="8" name="MSIP_Label_b603dfd7-d93a-4381-a340-2995d8282205_ContentBits">
    <vt:lpwstr>0</vt:lpwstr>
  </property>
</Properties>
</file>