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15" r:id="rId2"/>
  </p:sldMasterIdLst>
  <p:notesMasterIdLst>
    <p:notesMasterId r:id="rId24"/>
  </p:notesMasterIdLst>
  <p:handoutMasterIdLst>
    <p:handoutMasterId r:id="rId25"/>
  </p:handoutMasterIdLst>
  <p:sldIdLst>
    <p:sldId id="286" r:id="rId3"/>
    <p:sldId id="417" r:id="rId4"/>
    <p:sldId id="418" r:id="rId5"/>
    <p:sldId id="407" r:id="rId6"/>
    <p:sldId id="408" r:id="rId7"/>
    <p:sldId id="403" r:id="rId8"/>
    <p:sldId id="415" r:id="rId9"/>
    <p:sldId id="416" r:id="rId10"/>
    <p:sldId id="402" r:id="rId11"/>
    <p:sldId id="412" r:id="rId12"/>
    <p:sldId id="409" r:id="rId13"/>
    <p:sldId id="411" r:id="rId14"/>
    <p:sldId id="410" r:id="rId15"/>
    <p:sldId id="414" r:id="rId16"/>
    <p:sldId id="404" r:id="rId17"/>
    <p:sldId id="406" r:id="rId18"/>
    <p:sldId id="401" r:id="rId19"/>
    <p:sldId id="405" r:id="rId20"/>
    <p:sldId id="419" r:id="rId21"/>
    <p:sldId id="361" r:id="rId22"/>
    <p:sldId id="278" r:id="rId23"/>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Public Sans" pitchFamily="2" charset="0"/>
      <p:regular r:id="rId30"/>
      <p:bold r:id="rId31"/>
      <p:italic r:id="rId32"/>
      <p:boldItalic r:id="rId33"/>
    </p:embeddedFont>
    <p:embeddedFont>
      <p:font typeface="Public Sans Light" pitchFamily="2" charset="0"/>
      <p:regular r:id="rId34"/>
      <p: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17"/>
            <p14:sldId id="418"/>
            <p14:sldId id="407"/>
            <p14:sldId id="408"/>
            <p14:sldId id="403"/>
            <p14:sldId id="415"/>
            <p14:sldId id="416"/>
            <p14:sldId id="402"/>
            <p14:sldId id="412"/>
            <p14:sldId id="409"/>
            <p14:sldId id="411"/>
            <p14:sldId id="410"/>
            <p14:sldId id="414"/>
            <p14:sldId id="404"/>
            <p14:sldId id="406"/>
            <p14:sldId id="401"/>
            <p14:sldId id="405"/>
            <p14:sldId id="419"/>
            <p14:sldId id="361"/>
            <p14:sldId id="27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26FEA-8866-44F9-83DE-98B56611BD1B}" v="1" dt="2023-07-26T03:14:28.66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86692" autoAdjust="0"/>
  </p:normalViewPr>
  <p:slideViewPr>
    <p:cSldViewPr snapToGrid="0">
      <p:cViewPr varScale="1">
        <p:scale>
          <a:sx n="94" d="100"/>
          <a:sy n="94" d="100"/>
        </p:scale>
        <p:origin x="1620" y="45"/>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94088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fais du sport</a:t>
            </a:r>
            <a:r>
              <a:rPr lang="en-AU" i="1" dirty="0"/>
              <a:t>: </a:t>
            </a:r>
            <a:r>
              <a:rPr lang="en-AU" dirty="0"/>
              <a:t>I do sport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1509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fais les courses</a:t>
            </a:r>
            <a:r>
              <a:rPr lang="en-AU" i="1" dirty="0"/>
              <a:t>: </a:t>
            </a:r>
            <a:r>
              <a:rPr lang="en-AU" dirty="0"/>
              <a:t>I do the shopping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4516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fais du shopping</a:t>
            </a:r>
            <a:r>
              <a:rPr lang="en-AU" i="1" dirty="0"/>
              <a:t>: </a:t>
            </a:r>
            <a:r>
              <a:rPr lang="en-AU" dirty="0"/>
              <a:t>I go shopping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39593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fais du surf</a:t>
            </a:r>
            <a:r>
              <a:rPr lang="en-AU" i="1" dirty="0"/>
              <a:t>: </a:t>
            </a:r>
            <a:r>
              <a:rPr lang="en-AU" dirty="0"/>
              <a:t>I surf</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64195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fais de l’athlétisme</a:t>
            </a:r>
            <a:r>
              <a:rPr lang="en-AU" i="1" dirty="0"/>
              <a:t>: </a:t>
            </a:r>
            <a:r>
              <a:rPr lang="en-AU" dirty="0"/>
              <a:t>I do athletics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50338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vais au cinéma</a:t>
            </a:r>
            <a:r>
              <a:rPr lang="en-AU" i="1" dirty="0"/>
              <a:t>: </a:t>
            </a:r>
            <a:r>
              <a:rPr lang="en-AU" dirty="0"/>
              <a:t>I go to the movies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J’écoute de la musique</a:t>
            </a:r>
            <a:r>
              <a:rPr lang="en-AU" i="1" dirty="0"/>
              <a:t>: </a:t>
            </a:r>
            <a:r>
              <a:rPr lang="en-AU" dirty="0"/>
              <a:t>I listen to music</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08032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Je regarde la télé</a:t>
            </a:r>
            <a:r>
              <a:rPr lang="en-AU" i="1" dirty="0"/>
              <a:t>: </a:t>
            </a:r>
            <a:r>
              <a:rPr lang="en-AU" dirty="0"/>
              <a:t>I watch TV</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83739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Je danse: </a:t>
            </a:r>
            <a:r>
              <a:rPr lang="en-AU" dirty="0"/>
              <a:t>I dance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1" noProof="0" dirty="0">
                <a:solidFill>
                  <a:srgbClr val="131313"/>
                </a:solidFill>
                <a:effectLst/>
              </a:rPr>
              <a:t>Je traîne avec des amis</a:t>
            </a:r>
            <a:r>
              <a:rPr lang="en-AU" b="0" i="1" dirty="0">
                <a:solidFill>
                  <a:srgbClr val="131313"/>
                </a:solidFill>
                <a:effectLst/>
              </a:rPr>
              <a:t>: </a:t>
            </a:r>
            <a:r>
              <a:rPr lang="en-AU" b="0" i="0" dirty="0">
                <a:solidFill>
                  <a:srgbClr val="131313"/>
                </a:solidFill>
                <a:effectLst/>
              </a:rPr>
              <a:t>I hang out with friends</a:t>
            </a:r>
          </a:p>
          <a:p>
            <a:endParaRPr lang="en-AU" b="0" i="0" dirty="0">
              <a:solidFill>
                <a:srgbClr val="131313"/>
              </a:solidFill>
              <a:effectLst/>
            </a:endParaRPr>
          </a:p>
          <a:p>
            <a:r>
              <a:rPr lang="en-AU" b="0" i="0" dirty="0">
                <a:solidFill>
                  <a:srgbClr val="131313"/>
                </a:solidFill>
                <a:effectLst/>
              </a:rPr>
              <a:t>(Note: discuss the concept of ‘false friends’ between languages.)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54917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1" noProof="0" dirty="0">
                <a:solidFill>
                  <a:srgbClr val="000000"/>
                </a:solidFill>
                <a:effectLst/>
                <a:latin typeface="Open Sans" panose="020B0606030504020204" pitchFamily="34" charset="0"/>
              </a:rPr>
              <a:t>Je joue de la clarinette</a:t>
            </a:r>
            <a:r>
              <a:rPr lang="en-AU" b="0" i="1" dirty="0">
                <a:solidFill>
                  <a:srgbClr val="000000"/>
                </a:solidFill>
                <a:effectLst/>
                <a:latin typeface="Open Sans" panose="020B0606030504020204" pitchFamily="34" charset="0"/>
              </a:rPr>
              <a:t>: </a:t>
            </a:r>
            <a:r>
              <a:rPr lang="en-AU" b="0" i="0" dirty="0">
                <a:solidFill>
                  <a:srgbClr val="000000"/>
                </a:solidFill>
                <a:effectLst/>
                <a:latin typeface="Open Sans" panose="020B0606030504020204" pitchFamily="34" charset="0"/>
              </a:rPr>
              <a:t>I play the clarinet</a:t>
            </a:r>
          </a:p>
          <a:p>
            <a:pPr algn="l"/>
            <a:r>
              <a:rPr lang="fr-FR" b="0" i="1" noProof="0" dirty="0">
                <a:solidFill>
                  <a:srgbClr val="000000"/>
                </a:solidFill>
                <a:effectLst/>
                <a:latin typeface="Open Sans" panose="020B0606030504020204" pitchFamily="34" charset="0"/>
              </a:rPr>
              <a:t>Je joue de la batterie: </a:t>
            </a:r>
            <a:r>
              <a:rPr lang="en-AU" b="0" i="0" dirty="0">
                <a:solidFill>
                  <a:srgbClr val="000000"/>
                </a:solidFill>
                <a:effectLst/>
                <a:latin typeface="Open Sans" panose="020B0606030504020204" pitchFamily="34" charset="0"/>
              </a:rPr>
              <a:t>I play the drums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28390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b="0" i="1" noProof="0" dirty="0">
                <a:solidFill>
                  <a:srgbClr val="000000"/>
                </a:solidFill>
                <a:effectLst/>
                <a:latin typeface="Open Sans" panose="020B0606030504020204" pitchFamily="34" charset="0"/>
              </a:rPr>
              <a:t>Je joue du piano</a:t>
            </a:r>
            <a:r>
              <a:rPr lang="en-AU" b="0" i="1" dirty="0">
                <a:solidFill>
                  <a:srgbClr val="000000"/>
                </a:solidFill>
                <a:effectLst/>
                <a:latin typeface="Open Sans" panose="020B0606030504020204" pitchFamily="34" charset="0"/>
              </a:rPr>
              <a:t>: </a:t>
            </a:r>
            <a:r>
              <a:rPr lang="en-AU" b="0" i="0" dirty="0">
                <a:solidFill>
                  <a:srgbClr val="000000"/>
                </a:solidFill>
                <a:effectLst/>
                <a:latin typeface="Open Sans" panose="020B0606030504020204" pitchFamily="34" charset="0"/>
              </a:rPr>
              <a:t>I play the piano</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b="0" i="1" noProof="0" dirty="0">
                <a:solidFill>
                  <a:srgbClr val="000000"/>
                </a:solidFill>
                <a:effectLst/>
                <a:latin typeface="Open Sans" panose="020B0606030504020204" pitchFamily="34" charset="0"/>
              </a:rPr>
              <a:t>Je joue du violon</a:t>
            </a:r>
            <a:r>
              <a:rPr lang="en-AU" b="0" i="1" dirty="0">
                <a:solidFill>
                  <a:srgbClr val="000000"/>
                </a:solidFill>
                <a:effectLst/>
                <a:latin typeface="Open Sans" panose="020B0606030504020204" pitchFamily="34" charset="0"/>
              </a:rPr>
              <a:t>: </a:t>
            </a:r>
            <a:r>
              <a:rPr lang="en-AU" b="0" i="0" dirty="0">
                <a:solidFill>
                  <a:srgbClr val="000000"/>
                </a:solidFill>
                <a:effectLst/>
                <a:latin typeface="Open Sans" panose="020B0606030504020204" pitchFamily="34" charset="0"/>
              </a:rPr>
              <a:t>I play the violin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518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joue au foot</a:t>
            </a:r>
            <a:r>
              <a:rPr lang="en-AU" i="1" dirty="0"/>
              <a:t>: </a:t>
            </a:r>
            <a:r>
              <a:rPr lang="en-AU" dirty="0"/>
              <a:t>I play soccer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joue au basket</a:t>
            </a:r>
            <a:r>
              <a:rPr lang="en-AU" i="1" dirty="0"/>
              <a:t>: </a:t>
            </a:r>
            <a:r>
              <a:rPr lang="en-AU" dirty="0"/>
              <a:t>I play basketball</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085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Je joue au handball</a:t>
            </a:r>
            <a:r>
              <a:rPr lang="en-AU" i="1" dirty="0"/>
              <a:t>: </a:t>
            </a:r>
            <a:r>
              <a:rPr lang="en-AU" dirty="0"/>
              <a:t>I play (European) handball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Je joue aux échecs</a:t>
            </a:r>
            <a:r>
              <a:rPr lang="en-AU" i="1" dirty="0"/>
              <a:t>: </a:t>
            </a:r>
            <a:r>
              <a:rPr lang="en-AU" dirty="0"/>
              <a:t>I play chess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40356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Je joue à la pétanque</a:t>
            </a:r>
            <a:r>
              <a:rPr lang="en-AU" i="1" dirty="0"/>
              <a:t>: </a:t>
            </a:r>
            <a:r>
              <a:rPr lang="en-AU" dirty="0"/>
              <a:t>I play bowls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6468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Je joue aux jeux vidéo</a:t>
            </a:r>
            <a:r>
              <a:rPr lang="en-AU" i="1" dirty="0"/>
              <a:t>: </a:t>
            </a:r>
            <a:r>
              <a:rPr lang="en-AU" dirty="0"/>
              <a:t>I play video games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85297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7465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34493551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20990758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3138040832"/>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2936980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23514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1445004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2425715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778054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530014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188350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747932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58653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26857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05671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3621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49344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745619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1823355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3480571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5745678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529784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970693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4200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51558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5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8348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30142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531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45043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36126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475391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75385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49384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364554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02602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372794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1853663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72638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723510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9641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40976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5722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46344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2851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image" Target="../media/image2.png"/><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image" Target="../media/image1.png"/><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3033681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fr-FR" i="1" dirty="0"/>
              <a:t>Quels sont tes passe-temps ?</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53999" y="4283999"/>
            <a:ext cx="5269275" cy="1080000"/>
          </a:xfrm>
        </p:spPr>
        <p:txBody>
          <a:bodyPr/>
          <a:lstStyle/>
          <a:p>
            <a:r>
              <a:rPr lang="en-AU" dirty="0"/>
              <a:t>What do you do in your free time?</a:t>
            </a:r>
          </a:p>
          <a:p>
            <a:endParaRPr lang="en-AU" i="1" dirty="0"/>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90D62-7EA9-86C5-6A18-FDF339976C7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sport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pic>
        <p:nvPicPr>
          <p:cNvPr id="4" name="Picture 3" descr="A cartoon of three people standing together, one is holding a tennis racquet and tennis ball, the middle is bouncing a basket ball and the far right is holding a baseball bat and wearing a helmet.">
            <a:extLst>
              <a:ext uri="{FF2B5EF4-FFF2-40B4-BE49-F238E27FC236}">
                <a16:creationId xmlns:a16="http://schemas.microsoft.com/office/drawing/2014/main" id="{59A89822-F7E2-8D71-BEC1-BE28D60757AD}"/>
              </a:ext>
            </a:extLst>
          </p:cNvPr>
          <p:cNvPicPr>
            <a:picLocks noChangeAspect="1"/>
          </p:cNvPicPr>
          <p:nvPr/>
        </p:nvPicPr>
        <p:blipFill rotWithShape="1">
          <a:blip r:embed="rId3"/>
          <a:srcRect r="1592"/>
          <a:stretch/>
        </p:blipFill>
        <p:spPr>
          <a:xfrm>
            <a:off x="3348037" y="890587"/>
            <a:ext cx="5408403" cy="5076825"/>
          </a:xfrm>
          <a:prstGeom prst="rect">
            <a:avLst/>
          </a:prstGeom>
        </p:spPr>
      </p:pic>
    </p:spTree>
    <p:extLst>
      <p:ext uri="{BB962C8B-B14F-4D97-AF65-F5344CB8AC3E}">
        <p14:creationId xmlns:p14="http://schemas.microsoft.com/office/powerpoint/2010/main" val="177056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C0669-83FB-3B73-7D1E-B9447744D2C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Do the groceries</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pic>
        <p:nvPicPr>
          <p:cNvPr id="6" name="Picture 5" descr="A cartoon of a man pushing a trolley full of groceries.">
            <a:extLst>
              <a:ext uri="{FF2B5EF4-FFF2-40B4-BE49-F238E27FC236}">
                <a16:creationId xmlns:a16="http://schemas.microsoft.com/office/drawing/2014/main" id="{FA45F17B-5C6C-19C3-81E2-F84E130A856F}"/>
              </a:ext>
            </a:extLst>
          </p:cNvPr>
          <p:cNvPicPr>
            <a:picLocks noChangeAspect="1"/>
          </p:cNvPicPr>
          <p:nvPr/>
        </p:nvPicPr>
        <p:blipFill>
          <a:blip r:embed="rId3"/>
          <a:stretch>
            <a:fillRect/>
          </a:stretch>
        </p:blipFill>
        <p:spPr>
          <a:xfrm>
            <a:off x="3197747" y="640017"/>
            <a:ext cx="5796506" cy="5577966"/>
          </a:xfrm>
          <a:prstGeom prst="rect">
            <a:avLst/>
          </a:prstGeom>
        </p:spPr>
      </p:pic>
    </p:spTree>
    <p:extLst>
      <p:ext uri="{BB962C8B-B14F-4D97-AF65-F5344CB8AC3E}">
        <p14:creationId xmlns:p14="http://schemas.microsoft.com/office/powerpoint/2010/main" val="200231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DE5E1B-639E-804C-D8D8-F9D2A9FFFEF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Go shopping</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pic>
        <p:nvPicPr>
          <p:cNvPr id="5" name="Picture 4" descr="A cartoon of a man and a woman shopping. They are carrying many bags and the man is pointing to the right.">
            <a:extLst>
              <a:ext uri="{FF2B5EF4-FFF2-40B4-BE49-F238E27FC236}">
                <a16:creationId xmlns:a16="http://schemas.microsoft.com/office/drawing/2014/main" id="{B911B08B-8792-DA51-0A69-45A6E9F6259A}"/>
              </a:ext>
            </a:extLst>
          </p:cNvPr>
          <p:cNvPicPr>
            <a:picLocks noChangeAspect="1"/>
          </p:cNvPicPr>
          <p:nvPr/>
        </p:nvPicPr>
        <p:blipFill>
          <a:blip r:embed="rId3"/>
          <a:stretch>
            <a:fillRect/>
          </a:stretch>
        </p:blipFill>
        <p:spPr>
          <a:xfrm>
            <a:off x="3910012" y="695325"/>
            <a:ext cx="4371975" cy="5467350"/>
          </a:xfrm>
          <a:prstGeom prst="rect">
            <a:avLst/>
          </a:prstGeom>
        </p:spPr>
      </p:pic>
    </p:spTree>
    <p:extLst>
      <p:ext uri="{BB962C8B-B14F-4D97-AF65-F5344CB8AC3E}">
        <p14:creationId xmlns:p14="http://schemas.microsoft.com/office/powerpoint/2010/main" val="425488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53C64-EA55-87DB-7D77-5A01BBA4011B}"/>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Go surfing</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pic>
        <p:nvPicPr>
          <p:cNvPr id="4" name="Picture 3" descr="A cartoon of a surfer on their board surfing a wave.">
            <a:extLst>
              <a:ext uri="{FF2B5EF4-FFF2-40B4-BE49-F238E27FC236}">
                <a16:creationId xmlns:a16="http://schemas.microsoft.com/office/drawing/2014/main" id="{B6EA9DB8-2A96-95D6-967C-2863EFE3E02B}"/>
              </a:ext>
            </a:extLst>
          </p:cNvPr>
          <p:cNvPicPr>
            <a:picLocks noChangeAspect="1"/>
          </p:cNvPicPr>
          <p:nvPr/>
        </p:nvPicPr>
        <p:blipFill>
          <a:blip r:embed="rId3"/>
          <a:stretch>
            <a:fillRect/>
          </a:stretch>
        </p:blipFill>
        <p:spPr>
          <a:xfrm>
            <a:off x="3467100" y="919162"/>
            <a:ext cx="5257800" cy="5019675"/>
          </a:xfrm>
          <a:prstGeom prst="rect">
            <a:avLst/>
          </a:prstGeom>
        </p:spPr>
      </p:pic>
    </p:spTree>
    <p:extLst>
      <p:ext uri="{BB962C8B-B14F-4D97-AF65-F5344CB8AC3E}">
        <p14:creationId xmlns:p14="http://schemas.microsoft.com/office/powerpoint/2010/main" val="309347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E354F-2DFA-E5CB-9769-A12C2E2B667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Do athletics</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pic>
        <p:nvPicPr>
          <p:cNvPr id="5" name="Picture 4" descr="A girl mid-air doing long jump into a sandpit.">
            <a:extLst>
              <a:ext uri="{FF2B5EF4-FFF2-40B4-BE49-F238E27FC236}">
                <a16:creationId xmlns:a16="http://schemas.microsoft.com/office/drawing/2014/main" id="{D266676D-E3E4-BAEC-3B3E-2B395891AA88}"/>
              </a:ext>
            </a:extLst>
          </p:cNvPr>
          <p:cNvPicPr>
            <a:picLocks noChangeAspect="1"/>
          </p:cNvPicPr>
          <p:nvPr/>
        </p:nvPicPr>
        <p:blipFill>
          <a:blip r:embed="rId3"/>
          <a:stretch>
            <a:fillRect/>
          </a:stretch>
        </p:blipFill>
        <p:spPr>
          <a:xfrm>
            <a:off x="1933837" y="1228249"/>
            <a:ext cx="8324326" cy="4401502"/>
          </a:xfrm>
          <a:prstGeom prst="rect">
            <a:avLst/>
          </a:prstGeom>
        </p:spPr>
      </p:pic>
    </p:spTree>
    <p:extLst>
      <p:ext uri="{BB962C8B-B14F-4D97-AF65-F5344CB8AC3E}">
        <p14:creationId xmlns:p14="http://schemas.microsoft.com/office/powerpoint/2010/main" val="17686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F39653-276B-1033-4330-044F9FF4753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Go to the movies</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pic>
        <p:nvPicPr>
          <p:cNvPr id="8" name="Picture 7" descr="A cartoon of 4 people watching a movie and holding popcorn and cups, they are wearing glasses that imply it is a 3D movie.">
            <a:extLst>
              <a:ext uri="{FF2B5EF4-FFF2-40B4-BE49-F238E27FC236}">
                <a16:creationId xmlns:a16="http://schemas.microsoft.com/office/drawing/2014/main" id="{DE041623-D43D-BA7E-5E28-7F72BDB80D2B}"/>
              </a:ext>
            </a:extLst>
          </p:cNvPr>
          <p:cNvPicPr>
            <a:picLocks noChangeAspect="1"/>
          </p:cNvPicPr>
          <p:nvPr/>
        </p:nvPicPr>
        <p:blipFill>
          <a:blip r:embed="rId3"/>
          <a:stretch>
            <a:fillRect/>
          </a:stretch>
        </p:blipFill>
        <p:spPr>
          <a:xfrm>
            <a:off x="2247900" y="1033463"/>
            <a:ext cx="7696200" cy="4791075"/>
          </a:xfrm>
          <a:prstGeom prst="rect">
            <a:avLst/>
          </a:prstGeom>
        </p:spPr>
      </p:pic>
    </p:spTree>
    <p:extLst>
      <p:ext uri="{BB962C8B-B14F-4D97-AF65-F5344CB8AC3E}">
        <p14:creationId xmlns:p14="http://schemas.microsoft.com/office/powerpoint/2010/main" val="17522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2C70BB-E0C3-ADEB-2787-3837436902D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Listen to music</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pic>
        <p:nvPicPr>
          <p:cNvPr id="4" name="Picture 3" descr="A woman lays on a bean bag listening to music through headphones.">
            <a:extLst>
              <a:ext uri="{FF2B5EF4-FFF2-40B4-BE49-F238E27FC236}">
                <a16:creationId xmlns:a16="http://schemas.microsoft.com/office/drawing/2014/main" id="{C8FCB095-8710-B762-90E3-188D85B80502}"/>
              </a:ext>
            </a:extLst>
          </p:cNvPr>
          <p:cNvPicPr>
            <a:picLocks noChangeAspect="1"/>
          </p:cNvPicPr>
          <p:nvPr/>
        </p:nvPicPr>
        <p:blipFill>
          <a:blip r:embed="rId3"/>
          <a:stretch>
            <a:fillRect/>
          </a:stretch>
        </p:blipFill>
        <p:spPr>
          <a:xfrm>
            <a:off x="3525326" y="1284517"/>
            <a:ext cx="5141349" cy="4288967"/>
          </a:xfrm>
          <a:prstGeom prst="rect">
            <a:avLst/>
          </a:prstGeom>
        </p:spPr>
      </p:pic>
    </p:spTree>
    <p:extLst>
      <p:ext uri="{BB962C8B-B14F-4D97-AF65-F5344CB8AC3E}">
        <p14:creationId xmlns:p14="http://schemas.microsoft.com/office/powerpoint/2010/main" val="352745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3842E-6161-5A3A-DE28-E15300D0978F}"/>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Watch TV</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pic>
        <p:nvPicPr>
          <p:cNvPr id="4" name="Picture 3" descr="A cartoon of 2 people sitting on a lounge watching the television.">
            <a:extLst>
              <a:ext uri="{FF2B5EF4-FFF2-40B4-BE49-F238E27FC236}">
                <a16:creationId xmlns:a16="http://schemas.microsoft.com/office/drawing/2014/main" id="{92CAC6FC-24B8-6F63-3931-FB6291D12581}"/>
              </a:ext>
            </a:extLst>
          </p:cNvPr>
          <p:cNvPicPr>
            <a:picLocks noChangeAspect="1"/>
          </p:cNvPicPr>
          <p:nvPr/>
        </p:nvPicPr>
        <p:blipFill>
          <a:blip r:embed="rId3"/>
          <a:stretch>
            <a:fillRect/>
          </a:stretch>
        </p:blipFill>
        <p:spPr>
          <a:xfrm>
            <a:off x="3370727" y="1534425"/>
            <a:ext cx="5450545" cy="3789149"/>
          </a:xfrm>
          <a:prstGeom prst="rect">
            <a:avLst/>
          </a:prstGeom>
        </p:spPr>
      </p:pic>
    </p:spTree>
    <p:extLst>
      <p:ext uri="{BB962C8B-B14F-4D97-AF65-F5344CB8AC3E}">
        <p14:creationId xmlns:p14="http://schemas.microsoft.com/office/powerpoint/2010/main" val="290825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AE744-592A-1703-841F-3E8D600B66B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Dancing</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pic>
        <p:nvPicPr>
          <p:cNvPr id="4" name="Picture 3" descr="A cartoon of a boy breakdancing. He is holding his body up using one hand and his legs are in the air.">
            <a:extLst>
              <a:ext uri="{FF2B5EF4-FFF2-40B4-BE49-F238E27FC236}">
                <a16:creationId xmlns:a16="http://schemas.microsoft.com/office/drawing/2014/main" id="{08680DD2-72A8-906B-E35F-A422F725240F}"/>
              </a:ext>
            </a:extLst>
          </p:cNvPr>
          <p:cNvPicPr>
            <a:picLocks noChangeAspect="1"/>
          </p:cNvPicPr>
          <p:nvPr/>
        </p:nvPicPr>
        <p:blipFill rotWithShape="1">
          <a:blip r:embed="rId3"/>
          <a:srcRect t="2612"/>
          <a:stretch/>
        </p:blipFill>
        <p:spPr>
          <a:xfrm>
            <a:off x="3971925" y="937452"/>
            <a:ext cx="4248150" cy="5120448"/>
          </a:xfrm>
          <a:prstGeom prst="rect">
            <a:avLst/>
          </a:prstGeom>
        </p:spPr>
      </p:pic>
    </p:spTree>
    <p:extLst>
      <p:ext uri="{BB962C8B-B14F-4D97-AF65-F5344CB8AC3E}">
        <p14:creationId xmlns:p14="http://schemas.microsoft.com/office/powerpoint/2010/main" val="384520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90EA6-7120-EC40-D0FC-A17C1004AA4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Hang out with friends</a:t>
            </a:r>
          </a:p>
        </p:txBody>
      </p:sp>
      <p:grpSp>
        <p:nvGrpSpPr>
          <p:cNvPr id="11" name="Group 10" descr="A cartoon of a man and woman facing each other, the woman is holding a coffee.">
            <a:extLst>
              <a:ext uri="{FF2B5EF4-FFF2-40B4-BE49-F238E27FC236}">
                <a16:creationId xmlns:a16="http://schemas.microsoft.com/office/drawing/2014/main" id="{A43283C0-99DE-6E19-14E0-AEFE86434ACF}"/>
              </a:ext>
            </a:extLst>
          </p:cNvPr>
          <p:cNvGrpSpPr/>
          <p:nvPr/>
        </p:nvGrpSpPr>
        <p:grpSpPr>
          <a:xfrm>
            <a:off x="2712464" y="645459"/>
            <a:ext cx="6752863" cy="5412441"/>
            <a:chOff x="2712464" y="645459"/>
            <a:chExt cx="6752863" cy="5412441"/>
          </a:xfrm>
        </p:grpSpPr>
        <p:pic>
          <p:nvPicPr>
            <p:cNvPr id="8" name="Picture 7">
              <a:extLst>
                <a:ext uri="{FF2B5EF4-FFF2-40B4-BE49-F238E27FC236}">
                  <a16:creationId xmlns:a16="http://schemas.microsoft.com/office/drawing/2014/main" id="{F6F57CCE-CC60-79BD-9CB2-70BB01849778}"/>
                </a:ext>
              </a:extLst>
            </p:cNvPr>
            <p:cNvPicPr>
              <a:picLocks noChangeAspect="1"/>
            </p:cNvPicPr>
            <p:nvPr/>
          </p:nvPicPr>
          <p:blipFill>
            <a:blip r:embed="rId3"/>
            <a:stretch>
              <a:fillRect/>
            </a:stretch>
          </p:blipFill>
          <p:spPr>
            <a:xfrm>
              <a:off x="3590925" y="800100"/>
              <a:ext cx="5010150" cy="5257800"/>
            </a:xfrm>
            <a:prstGeom prst="rect">
              <a:avLst/>
            </a:prstGeom>
          </p:spPr>
        </p:pic>
        <p:sp>
          <p:nvSpPr>
            <p:cNvPr id="9" name="Rectangle 8">
              <a:extLst>
                <a:ext uri="{FF2B5EF4-FFF2-40B4-BE49-F238E27FC236}">
                  <a16:creationId xmlns:a16="http://schemas.microsoft.com/office/drawing/2014/main" id="{92A11470-3E52-B613-C6EE-C1BF8F9DA0E6}"/>
                </a:ext>
              </a:extLst>
            </p:cNvPr>
            <p:cNvSpPr/>
            <p:nvPr/>
          </p:nvSpPr>
          <p:spPr>
            <a:xfrm>
              <a:off x="2712464" y="645459"/>
              <a:ext cx="1536807" cy="860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753E6D6-7052-9D19-ADD1-FF1732120C6C}"/>
                </a:ext>
              </a:extLst>
            </p:cNvPr>
            <p:cNvSpPr/>
            <p:nvPr/>
          </p:nvSpPr>
          <p:spPr>
            <a:xfrm>
              <a:off x="7928520" y="722909"/>
              <a:ext cx="1536807" cy="860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9A095A98-1A9D-39A0-E5AC-AC6BD80CA8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0809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89561-C207-A4E2-BE85-E0F5ECE0EBA5}"/>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clarinet</a:t>
            </a:r>
          </a:p>
        </p:txBody>
      </p:sp>
      <p:pic>
        <p:nvPicPr>
          <p:cNvPr id="4" name="Picture 3" descr="A cartoon of someone playing a clarinet.">
            <a:extLst>
              <a:ext uri="{FF2B5EF4-FFF2-40B4-BE49-F238E27FC236}">
                <a16:creationId xmlns:a16="http://schemas.microsoft.com/office/drawing/2014/main" id="{3362B86C-370A-A5E0-9843-278036DF45E8}"/>
              </a:ext>
            </a:extLst>
          </p:cNvPr>
          <p:cNvPicPr>
            <a:picLocks noChangeAspect="1"/>
          </p:cNvPicPr>
          <p:nvPr/>
        </p:nvPicPr>
        <p:blipFill rotWithShape="1">
          <a:blip r:embed="rId3"/>
          <a:srcRect b="2913"/>
          <a:stretch/>
        </p:blipFill>
        <p:spPr>
          <a:xfrm>
            <a:off x="1304250" y="1122869"/>
            <a:ext cx="4095750" cy="4448055"/>
          </a:xfrm>
          <a:prstGeom prst="rect">
            <a:avLst/>
          </a:prstGeom>
        </p:spPr>
      </p:pic>
      <p:sp>
        <p:nvSpPr>
          <p:cNvPr id="2" name="Slide Number Placeholder 1">
            <a:extLst>
              <a:ext uri="{FF2B5EF4-FFF2-40B4-BE49-F238E27FC236}">
                <a16:creationId xmlns:a16="http://schemas.microsoft.com/office/drawing/2014/main" id="{379D89BC-D184-6B3D-E435-A1AAFCCF7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pic>
        <p:nvPicPr>
          <p:cNvPr id="5" name="Picture 4">
            <a:extLst>
              <a:ext uri="{FF2B5EF4-FFF2-40B4-BE49-F238E27FC236}">
                <a16:creationId xmlns:a16="http://schemas.microsoft.com/office/drawing/2014/main" id="{9BA2BCDB-4ACB-7534-5F84-F448428EE8F7}"/>
              </a:ext>
            </a:extLst>
          </p:cNvPr>
          <p:cNvPicPr>
            <a:picLocks noChangeAspect="1"/>
          </p:cNvPicPr>
          <p:nvPr/>
        </p:nvPicPr>
        <p:blipFill>
          <a:blip r:embed="rId4"/>
          <a:stretch>
            <a:fillRect/>
          </a:stretch>
        </p:blipFill>
        <p:spPr>
          <a:xfrm>
            <a:off x="5720855" y="827473"/>
            <a:ext cx="4048125" cy="4743450"/>
          </a:xfrm>
          <a:prstGeom prst="rect">
            <a:avLst/>
          </a:prstGeom>
        </p:spPr>
      </p:pic>
    </p:spTree>
    <p:extLst>
      <p:ext uri="{BB962C8B-B14F-4D97-AF65-F5344CB8AC3E}">
        <p14:creationId xmlns:p14="http://schemas.microsoft.com/office/powerpoint/2010/main" val="117400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3B3C5-0F2A-1DB9-46F4-F1D2685F045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piano</a:t>
            </a:r>
          </a:p>
        </p:txBody>
      </p:sp>
      <p:pic>
        <p:nvPicPr>
          <p:cNvPr id="4" name="Picture 3" descr="A cartoon of someone playing the piano.">
            <a:extLst>
              <a:ext uri="{FF2B5EF4-FFF2-40B4-BE49-F238E27FC236}">
                <a16:creationId xmlns:a16="http://schemas.microsoft.com/office/drawing/2014/main" id="{A75ED1F0-815B-4A0C-4BB4-FAF4C7529E92}"/>
              </a:ext>
            </a:extLst>
          </p:cNvPr>
          <p:cNvPicPr>
            <a:picLocks noChangeAspect="1"/>
          </p:cNvPicPr>
          <p:nvPr/>
        </p:nvPicPr>
        <p:blipFill>
          <a:blip r:embed="rId3"/>
          <a:stretch>
            <a:fillRect/>
          </a:stretch>
        </p:blipFill>
        <p:spPr>
          <a:xfrm>
            <a:off x="1516410" y="1514475"/>
            <a:ext cx="4295775" cy="3829050"/>
          </a:xfrm>
          <a:prstGeom prst="rect">
            <a:avLst/>
          </a:prstGeom>
        </p:spPr>
      </p:pic>
      <p:sp>
        <p:nvSpPr>
          <p:cNvPr id="2" name="Slide Number Placeholder 1">
            <a:extLst>
              <a:ext uri="{FF2B5EF4-FFF2-40B4-BE49-F238E27FC236}">
                <a16:creationId xmlns:a16="http://schemas.microsoft.com/office/drawing/2014/main" id="{E140DD82-6FCD-9205-B636-C0F6846DD4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5" name="Picture 4">
            <a:extLst>
              <a:ext uri="{FF2B5EF4-FFF2-40B4-BE49-F238E27FC236}">
                <a16:creationId xmlns:a16="http://schemas.microsoft.com/office/drawing/2014/main" id="{164BF5BC-47C1-74CD-773F-78178918DFDA}"/>
              </a:ext>
            </a:extLst>
          </p:cNvPr>
          <p:cNvPicPr>
            <a:picLocks noChangeAspect="1"/>
          </p:cNvPicPr>
          <p:nvPr/>
        </p:nvPicPr>
        <p:blipFill>
          <a:blip r:embed="rId4"/>
          <a:stretch>
            <a:fillRect/>
          </a:stretch>
        </p:blipFill>
        <p:spPr>
          <a:xfrm>
            <a:off x="7632270" y="1387882"/>
            <a:ext cx="2979673" cy="3942800"/>
          </a:xfrm>
          <a:prstGeom prst="rect">
            <a:avLst/>
          </a:prstGeom>
        </p:spPr>
      </p:pic>
    </p:spTree>
    <p:extLst>
      <p:ext uri="{BB962C8B-B14F-4D97-AF65-F5344CB8AC3E}">
        <p14:creationId xmlns:p14="http://schemas.microsoft.com/office/powerpoint/2010/main" val="88490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95A5A-8D56-22AA-F75C-ADDF3BCAB8F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soccer</a:t>
            </a:r>
          </a:p>
        </p:txBody>
      </p:sp>
      <p:pic>
        <p:nvPicPr>
          <p:cNvPr id="4" name="Picture 3" descr="A cartoon of three people chasing a soccer ball.">
            <a:extLst>
              <a:ext uri="{FF2B5EF4-FFF2-40B4-BE49-F238E27FC236}">
                <a16:creationId xmlns:a16="http://schemas.microsoft.com/office/drawing/2014/main" id="{8FD3CE85-7B70-8979-CA57-BFC629B46D84}"/>
              </a:ext>
            </a:extLst>
          </p:cNvPr>
          <p:cNvPicPr>
            <a:picLocks noChangeAspect="1"/>
          </p:cNvPicPr>
          <p:nvPr/>
        </p:nvPicPr>
        <p:blipFill>
          <a:blip r:embed="rId3"/>
          <a:stretch>
            <a:fillRect/>
          </a:stretch>
        </p:blipFill>
        <p:spPr>
          <a:xfrm>
            <a:off x="3071812" y="952500"/>
            <a:ext cx="6048375" cy="495300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30844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1A949-BB15-6D65-FD6F-C219BDC34D8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basketball</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5" name="Picture 4" descr="A person holding a basketball, they are in a wheelchair.">
            <a:extLst>
              <a:ext uri="{FF2B5EF4-FFF2-40B4-BE49-F238E27FC236}">
                <a16:creationId xmlns:a16="http://schemas.microsoft.com/office/drawing/2014/main" id="{85B830E6-0687-3013-921E-F343DA7915D8}"/>
              </a:ext>
            </a:extLst>
          </p:cNvPr>
          <p:cNvPicPr>
            <a:picLocks noChangeAspect="1"/>
          </p:cNvPicPr>
          <p:nvPr/>
        </p:nvPicPr>
        <p:blipFill>
          <a:blip r:embed="rId3"/>
          <a:stretch>
            <a:fillRect/>
          </a:stretch>
        </p:blipFill>
        <p:spPr>
          <a:xfrm>
            <a:off x="4148138" y="885825"/>
            <a:ext cx="3895725" cy="5086350"/>
          </a:xfrm>
          <a:prstGeom prst="rect">
            <a:avLst/>
          </a:prstGeom>
        </p:spPr>
      </p:pic>
    </p:spTree>
    <p:extLst>
      <p:ext uri="{BB962C8B-B14F-4D97-AF65-F5344CB8AC3E}">
        <p14:creationId xmlns:p14="http://schemas.microsoft.com/office/powerpoint/2010/main" val="359183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D8C24E-6678-F3A4-B113-373EF53E415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handball</a:t>
            </a:r>
          </a:p>
        </p:txBody>
      </p:sp>
      <p:pic>
        <p:nvPicPr>
          <p:cNvPr id="5" name="Picture 4" descr="A person running and throwing a ball.">
            <a:extLst>
              <a:ext uri="{FF2B5EF4-FFF2-40B4-BE49-F238E27FC236}">
                <a16:creationId xmlns:a16="http://schemas.microsoft.com/office/drawing/2014/main" id="{543C2E62-2600-7DAA-F6B9-3AF58207E9DD}"/>
              </a:ext>
            </a:extLst>
          </p:cNvPr>
          <p:cNvPicPr>
            <a:picLocks noChangeAspect="1"/>
          </p:cNvPicPr>
          <p:nvPr/>
        </p:nvPicPr>
        <p:blipFill>
          <a:blip r:embed="rId3"/>
          <a:stretch>
            <a:fillRect/>
          </a:stretch>
        </p:blipFill>
        <p:spPr>
          <a:xfrm>
            <a:off x="3743325" y="1414463"/>
            <a:ext cx="4705350" cy="4029075"/>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83255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4E329-8523-ACCA-D5E7-CF7446FEFB3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chess</a:t>
            </a:r>
          </a:p>
        </p:txBody>
      </p:sp>
      <p:pic>
        <p:nvPicPr>
          <p:cNvPr id="4" name="Picture 3" descr="2 hands moving pieces across a chess board.">
            <a:extLst>
              <a:ext uri="{FF2B5EF4-FFF2-40B4-BE49-F238E27FC236}">
                <a16:creationId xmlns:a16="http://schemas.microsoft.com/office/drawing/2014/main" id="{56378ECC-1820-5BB5-AC57-85C4DCAFA6A4}"/>
              </a:ext>
            </a:extLst>
          </p:cNvPr>
          <p:cNvPicPr>
            <a:picLocks noChangeAspect="1"/>
          </p:cNvPicPr>
          <p:nvPr/>
        </p:nvPicPr>
        <p:blipFill>
          <a:blip r:embed="rId3"/>
          <a:stretch>
            <a:fillRect/>
          </a:stretch>
        </p:blipFill>
        <p:spPr>
          <a:xfrm>
            <a:off x="3930266" y="1468711"/>
            <a:ext cx="4331469" cy="3920579"/>
          </a:xfrm>
          <a:prstGeom prst="rect">
            <a:avLst/>
          </a:prstGeom>
        </p:spPr>
      </p:pic>
      <p:sp>
        <p:nvSpPr>
          <p:cNvPr id="2" name="Slide Number Placeholder 1">
            <a:extLst>
              <a:ext uri="{FF2B5EF4-FFF2-40B4-BE49-F238E27FC236}">
                <a16:creationId xmlns:a16="http://schemas.microsoft.com/office/drawing/2014/main" id="{3EDFF19E-E6F7-62D8-D6B6-6CE48105C1C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09356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ECAEA-EBCB-56D2-21DC-9D084B1D1F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bowls</a:t>
            </a:r>
          </a:p>
        </p:txBody>
      </p:sp>
      <p:pic>
        <p:nvPicPr>
          <p:cNvPr id="4" name="Picture 3" descr="A cartoon of 3 older people playing lawn bowls joyously.">
            <a:extLst>
              <a:ext uri="{FF2B5EF4-FFF2-40B4-BE49-F238E27FC236}">
                <a16:creationId xmlns:a16="http://schemas.microsoft.com/office/drawing/2014/main" id="{8286777F-4959-68BC-3A59-A4DEBA3AEA25}"/>
              </a:ext>
            </a:extLst>
          </p:cNvPr>
          <p:cNvPicPr>
            <a:picLocks noChangeAspect="1"/>
          </p:cNvPicPr>
          <p:nvPr/>
        </p:nvPicPr>
        <p:blipFill>
          <a:blip r:embed="rId3"/>
          <a:stretch>
            <a:fillRect/>
          </a:stretch>
        </p:blipFill>
        <p:spPr>
          <a:xfrm>
            <a:off x="3610466" y="1240852"/>
            <a:ext cx="4337999" cy="4652130"/>
          </a:xfrm>
          <a:prstGeom prst="rect">
            <a:avLst/>
          </a:prstGeom>
        </p:spPr>
      </p:pic>
      <p:sp>
        <p:nvSpPr>
          <p:cNvPr id="2" name="Slide Number Placeholder 1">
            <a:extLst>
              <a:ext uri="{FF2B5EF4-FFF2-40B4-BE49-F238E27FC236}">
                <a16:creationId xmlns:a16="http://schemas.microsoft.com/office/drawing/2014/main" id="{5A19AABD-51F5-C955-2930-AF97AB8579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54520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A65BD-F505-055C-5FE9-2E8BCC637DA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Play video games</a:t>
            </a:r>
          </a:p>
        </p:txBody>
      </p:sp>
      <p:pic>
        <p:nvPicPr>
          <p:cNvPr id="11" name="Picture 10" descr="Two people playing video games, their expressions are tense but joyful.">
            <a:extLst>
              <a:ext uri="{FF2B5EF4-FFF2-40B4-BE49-F238E27FC236}">
                <a16:creationId xmlns:a16="http://schemas.microsoft.com/office/drawing/2014/main" id="{6215073F-A15D-8042-32A6-3E25FDD999A7}"/>
              </a:ext>
            </a:extLst>
          </p:cNvPr>
          <p:cNvPicPr>
            <a:picLocks noChangeAspect="1"/>
          </p:cNvPicPr>
          <p:nvPr/>
        </p:nvPicPr>
        <p:blipFill>
          <a:blip r:embed="rId3"/>
          <a:stretch>
            <a:fillRect/>
          </a:stretch>
        </p:blipFill>
        <p:spPr>
          <a:xfrm>
            <a:off x="2909887" y="676275"/>
            <a:ext cx="6372225" cy="550545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777950219"/>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1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Template-V2</Template>
  <TotalTime>0</TotalTime>
  <Words>623</Words>
  <Application>Microsoft Office PowerPoint</Application>
  <PresentationFormat>Widescreen</PresentationFormat>
  <Paragraphs>94</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Times New Roman</vt:lpstr>
      <vt:lpstr>Public Sans Light</vt:lpstr>
      <vt:lpstr>Public Sans</vt:lpstr>
      <vt:lpstr>Arial</vt:lpstr>
      <vt:lpstr>Open Sans</vt:lpstr>
      <vt:lpstr>NSWG Corporate</vt:lpstr>
      <vt:lpstr>1_NSWG Corporate</vt:lpstr>
      <vt:lpstr>Quels sont tes passe-temps ?</vt:lpstr>
      <vt:lpstr>Play clarinet</vt:lpstr>
      <vt:lpstr>Play piano</vt:lpstr>
      <vt:lpstr>Play soccer</vt:lpstr>
      <vt:lpstr>Play basketball</vt:lpstr>
      <vt:lpstr>Play handball</vt:lpstr>
      <vt:lpstr>Play chess</vt:lpstr>
      <vt:lpstr>Play bowls</vt:lpstr>
      <vt:lpstr>Play video games</vt:lpstr>
      <vt:lpstr>Play sport</vt:lpstr>
      <vt:lpstr>Do the groceries</vt:lpstr>
      <vt:lpstr>Go shopping</vt:lpstr>
      <vt:lpstr>Go surfing</vt:lpstr>
      <vt:lpstr>Do athletics</vt:lpstr>
      <vt:lpstr>Go to the movies</vt:lpstr>
      <vt:lpstr>Listen to music</vt:lpstr>
      <vt:lpstr>Watch TV</vt:lpstr>
      <vt:lpstr>Dancing</vt:lpstr>
      <vt:lpstr>Hang out with friends</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Quels sont tes passe-temps ?</dc:title>
  <dc:creator>NSW Department of Education</dc:creator>
  <dcterms:created xsi:type="dcterms:W3CDTF">2024-01-23T01:08:22Z</dcterms:created>
  <dcterms:modified xsi:type="dcterms:W3CDTF">2024-01-23T01:09:22Z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2024-01-23T01:08:35Z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de3ada48-2f5b-416f-81f0-332e25173191</vt:lpwstr>
  </property>
  <property fmtid="{D5CDD505-2E9C-101B-9397-08002B2CF9AE}" pid="8" name="MSIP_Label_b603dfd7-d93a-4381-a340-2995d8282205_ContentBits">
    <vt:lpwstr>0</vt:lpwstr>
  </property>
</Properties>
</file>