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1"/>
  </p:notesMasterIdLst>
  <p:handoutMasterIdLst>
    <p:handoutMasterId r:id="rId42"/>
  </p:handoutMasterIdLst>
  <p:sldIdLst>
    <p:sldId id="257"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97" r:id="rId18"/>
    <p:sldId id="377" r:id="rId19"/>
    <p:sldId id="378" r:id="rId20"/>
    <p:sldId id="379" r:id="rId21"/>
    <p:sldId id="396"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61" r:id="rId39"/>
    <p:sldId id="278" r:id="rId40"/>
  </p:sldIdLst>
  <p:sldSz cx="12192000" cy="6858000"/>
  <p:notesSz cx="6858000" cy="9144000"/>
  <p:embeddedFontLst>
    <p:embeddedFont>
      <p:font typeface="Public Sans" pitchFamily="2" charset="0"/>
      <p:regular r:id="rId43"/>
      <p:bold r:id="rId44"/>
      <p:italic r:id="rId45"/>
      <p:boldItalic r:id="rId46"/>
    </p:embeddedFont>
    <p:embeddedFont>
      <p:font typeface="Public Sans Light" pitchFamily="2" charset="0"/>
      <p:regular r:id="rId47"/>
      <p:italic r:id="rId48"/>
    </p:embeddedFont>
    <p:embeddedFont>
      <p:font typeface="Public Sans SemiBold" pitchFamily="2" charset="0"/>
      <p:bold r:id="rId49"/>
      <p:boldItalic r:id="rId5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275" autoAdjust="0"/>
  </p:normalViewPr>
  <p:slideViewPr>
    <p:cSldViewPr snapToGrid="0">
      <p:cViewPr varScale="1">
        <p:scale>
          <a:sx n="93" d="100"/>
          <a:sy n="93" d="100"/>
        </p:scale>
        <p:origin x="1098" y="54"/>
      </p:cViewPr>
      <p:guideLst>
        <p:guide orient="horz" pos="2160"/>
        <p:guide pos="3863"/>
      </p:guideLst>
    </p:cSldViewPr>
  </p:slideViewPr>
  <p:outlineViewPr>
    <p:cViewPr>
      <p:scale>
        <a:sx n="33" d="100"/>
        <a:sy n="33" d="100"/>
      </p:scale>
      <p:origin x="0" y="-1347"/>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camiseta</a:t>
            </a:r>
            <a:r>
              <a:rPr lang="en-AU" b="1" i="1" dirty="0"/>
              <a:t>: </a:t>
            </a:r>
            <a:r>
              <a:rPr lang="en-AU" b="0" dirty="0"/>
              <a:t>T</a:t>
            </a:r>
            <a:r>
              <a:rPr lang="en-AU" dirty="0"/>
              <a:t>-shirt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564358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unos vaqueros</a:t>
            </a:r>
            <a:r>
              <a:rPr lang="en-AU" b="1" i="1" dirty="0"/>
              <a:t>: </a:t>
            </a:r>
            <a:r>
              <a:rPr lang="en-AU" dirty="0"/>
              <a:t>jeans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78273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una falda</a:t>
            </a:r>
            <a:r>
              <a:rPr lang="en-AU" b="1" i="1" dirty="0"/>
              <a:t>: </a:t>
            </a:r>
            <a:r>
              <a:rPr lang="en-AU" dirty="0"/>
              <a:t>skirt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00993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 vestido</a:t>
            </a:r>
            <a:r>
              <a:rPr lang="en-AU" b="1" i="1" dirty="0"/>
              <a:t>: </a:t>
            </a:r>
            <a:r>
              <a:rPr lang="en-AU" dirty="0"/>
              <a:t>dress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45683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un mono: </a:t>
            </a:r>
            <a:r>
              <a:rPr lang="en-AU" dirty="0"/>
              <a:t>overalls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06153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 traje</a:t>
            </a:r>
            <a:r>
              <a:rPr lang="en-AU" b="1" i="1" dirty="0"/>
              <a:t>: </a:t>
            </a:r>
            <a:r>
              <a:rPr lang="en-AU" dirty="0"/>
              <a:t>a suit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38739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unas botas</a:t>
            </a:r>
            <a:r>
              <a:rPr lang="en-AU" b="1" i="1" dirty="0"/>
              <a:t>: </a:t>
            </a:r>
            <a:r>
              <a:rPr lang="en-AU" dirty="0"/>
              <a:t>boots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94356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unos zapatos</a:t>
            </a:r>
            <a:r>
              <a:rPr lang="en-AU" b="1" i="1" dirty="0"/>
              <a:t>: </a:t>
            </a:r>
            <a:r>
              <a:rPr lang="en-AU" dirty="0"/>
              <a:t>shoes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07176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unas zapatillas de deporte</a:t>
            </a:r>
            <a:r>
              <a:rPr lang="en-AU" b="1" i="1" dirty="0"/>
              <a:t>: </a:t>
            </a:r>
            <a:r>
              <a:rPr lang="en-AU" dirty="0"/>
              <a:t>runners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293281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unas chancletas</a:t>
            </a:r>
            <a:r>
              <a:rPr lang="en-AU" b="1" i="1" dirty="0"/>
              <a:t>: </a:t>
            </a:r>
            <a:r>
              <a:rPr lang="en-AU" dirty="0"/>
              <a:t>thongs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645627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unas sandalias</a:t>
            </a:r>
            <a:r>
              <a:rPr lang="en-AU" b="1" i="1" dirty="0"/>
              <a:t>: </a:t>
            </a:r>
            <a:r>
              <a:rPr lang="en-AU" dirty="0"/>
              <a:t>sandals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42591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blusa</a:t>
            </a:r>
            <a:r>
              <a:rPr lang="en-AU" b="1" i="1" dirty="0"/>
              <a:t>: </a:t>
            </a:r>
            <a:r>
              <a:rPr lang="en-AU" dirty="0"/>
              <a:t>blouse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2620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unos calcetines</a:t>
            </a:r>
            <a:r>
              <a:rPr lang="en-AU" b="1" i="1" dirty="0"/>
              <a:t>:</a:t>
            </a:r>
            <a:r>
              <a:rPr lang="en-AU" dirty="0"/>
              <a:t> socks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547007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unos tacones</a:t>
            </a:r>
            <a:r>
              <a:rPr lang="en-AU" b="1" i="1" dirty="0"/>
              <a:t>: </a:t>
            </a:r>
            <a:r>
              <a:rPr lang="en-AU" dirty="0"/>
              <a:t>heels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658335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 traje de baño</a:t>
            </a:r>
            <a:r>
              <a:rPr lang="en-AU" b="1" i="1" dirty="0"/>
              <a:t>: </a:t>
            </a:r>
            <a:r>
              <a:rPr lang="en-AU" dirty="0"/>
              <a:t>a swimsuit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4108877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camiseta lisa </a:t>
            </a:r>
            <a:r>
              <a:rPr lang="en-AU" dirty="0"/>
              <a:t>– a plain T-shirt</a:t>
            </a:r>
          </a:p>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camiseta estampada </a:t>
            </a:r>
            <a:r>
              <a:rPr lang="en-AU" dirty="0"/>
              <a:t>– a patterned T-shirt</a:t>
            </a:r>
          </a:p>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camiseta estampada </a:t>
            </a:r>
            <a:r>
              <a:rPr lang="en-AU" dirty="0"/>
              <a:t>– a floral T-shirt</a:t>
            </a:r>
          </a:p>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camiseta a rayas </a:t>
            </a:r>
            <a:r>
              <a:rPr lang="en-AU" dirty="0"/>
              <a:t>– a stripey T-shirt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035667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unos pantalones azules y cómodos </a:t>
            </a:r>
            <a:r>
              <a:rPr lang="en-AU" dirty="0"/>
              <a:t>– comfortable, blue pants</a:t>
            </a:r>
          </a:p>
          <a:p>
            <a:r>
              <a:rPr lang="es-ES" b="1" i="1" noProof="0" dirty="0"/>
              <a:t>unos pantalones a rayas </a:t>
            </a:r>
            <a:r>
              <a:rPr lang="en-AU" dirty="0"/>
              <a:t>– stripey pants</a:t>
            </a:r>
          </a:p>
          <a:p>
            <a:r>
              <a:rPr lang="es-ES" b="1" i="1" noProof="0" dirty="0"/>
              <a:t>unos pantalones lisos y baratos </a:t>
            </a:r>
            <a:r>
              <a:rPr lang="en-AU" dirty="0"/>
              <a:t>– plain, cheap pants</a:t>
            </a:r>
          </a:p>
          <a:p>
            <a:r>
              <a:rPr lang="es-ES" b="1" i="1" noProof="0" dirty="0"/>
              <a:t>unos pantalones elegantes </a:t>
            </a:r>
            <a:r>
              <a:rPr lang="en-AU" dirty="0"/>
              <a:t>– elegant pants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1338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un vestido largo, rojo y bonito </a:t>
            </a:r>
            <a:r>
              <a:rPr lang="en-AU" dirty="0"/>
              <a:t>– a long, red beautiful dress</a:t>
            </a:r>
          </a:p>
          <a:p>
            <a:r>
              <a:rPr lang="es-ES" b="1" i="1" noProof="0" dirty="0"/>
              <a:t>un vestido corto y rosa </a:t>
            </a:r>
            <a:r>
              <a:rPr lang="en-AU" dirty="0"/>
              <a:t>– a short, pink dress</a:t>
            </a:r>
          </a:p>
          <a:p>
            <a:r>
              <a:rPr lang="es-ES" b="1" i="1" noProof="0" dirty="0"/>
              <a:t>un vestido anticuado y feo </a:t>
            </a:r>
            <a:r>
              <a:rPr lang="en-AU" dirty="0"/>
              <a:t>– an old-fashioned, ugly dress</a:t>
            </a:r>
          </a:p>
          <a:p>
            <a:r>
              <a:rPr lang="es-ES" b="1" i="1" noProof="0" dirty="0"/>
              <a:t>un vestido lujoso, negro y caro </a:t>
            </a:r>
            <a:r>
              <a:rPr lang="en-AU" dirty="0"/>
              <a:t>– a fancy, black, expensive dress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93889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unos tacones brillantes </a:t>
            </a:r>
            <a:r>
              <a:rPr lang="en-AU" dirty="0"/>
              <a:t>– shiny high heels</a:t>
            </a:r>
          </a:p>
          <a:p>
            <a:r>
              <a:rPr lang="es-ES" b="1" i="1" noProof="0" dirty="0"/>
              <a:t>unos tacones feos </a:t>
            </a:r>
            <a:r>
              <a:rPr lang="en-AU" dirty="0"/>
              <a:t>– ugly high heels</a:t>
            </a:r>
          </a:p>
          <a:p>
            <a:r>
              <a:rPr lang="es-ES" b="1" i="1" noProof="0" dirty="0"/>
              <a:t>unos tacones anticuados </a:t>
            </a:r>
            <a:r>
              <a:rPr lang="en-AU" dirty="0"/>
              <a:t>– old-fashioned/outdated high heels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95100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unas zapatillas caras </a:t>
            </a:r>
            <a:r>
              <a:rPr lang="en-AU" dirty="0"/>
              <a:t>– expensive sports shoes</a:t>
            </a:r>
          </a:p>
          <a:p>
            <a:r>
              <a:rPr lang="es-ES" b="1" i="1" noProof="0" dirty="0"/>
              <a:t>unas zapatillas baratas </a:t>
            </a:r>
            <a:r>
              <a:rPr lang="en-AU" dirty="0"/>
              <a:t>– cheap sports shoes</a:t>
            </a:r>
          </a:p>
          <a:p>
            <a:r>
              <a:rPr lang="es-ES" b="1" i="1" noProof="0" dirty="0"/>
              <a:t>unas zapatillas cómodas </a:t>
            </a:r>
            <a:r>
              <a:rPr lang="en-AU" dirty="0"/>
              <a:t>– comfortable sports shoes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869117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unos calcetines a lunares </a:t>
            </a:r>
            <a:r>
              <a:rPr lang="en-AU" dirty="0"/>
              <a:t>– spotty socks</a:t>
            </a:r>
          </a:p>
          <a:p>
            <a:r>
              <a:rPr lang="es-ES" b="1" i="1" noProof="0" dirty="0"/>
              <a:t>unos calcetines a rayas </a:t>
            </a:r>
            <a:r>
              <a:rPr lang="en-AU" dirty="0"/>
              <a:t>– stripey socks</a:t>
            </a:r>
          </a:p>
          <a:p>
            <a:r>
              <a:rPr lang="es-ES" b="1" i="1" noProof="0" dirty="0"/>
              <a:t>unos calcetines lisos </a:t>
            </a:r>
            <a:r>
              <a:rPr lang="en-AU" dirty="0"/>
              <a:t>– plain socks</a:t>
            </a:r>
          </a:p>
          <a:p>
            <a:r>
              <a:rPr lang="es-ES" b="1" i="1" noProof="0" dirty="0"/>
              <a:t>unos calcetines largos </a:t>
            </a:r>
            <a:r>
              <a:rPr lang="en-AU" dirty="0"/>
              <a:t>– long socks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98123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camisa</a:t>
            </a:r>
            <a:r>
              <a:rPr lang="en-AU" b="1" i="1" dirty="0"/>
              <a:t>: </a:t>
            </a:r>
            <a:r>
              <a:rPr lang="en-AU" dirty="0"/>
              <a:t>shirt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07434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 suéter</a:t>
            </a:r>
            <a:r>
              <a:rPr lang="en-AU" b="1" i="1" dirty="0"/>
              <a:t>: </a:t>
            </a:r>
            <a:r>
              <a:rPr lang="en-AU" dirty="0"/>
              <a:t>sweater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6726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chaqueta</a:t>
            </a:r>
            <a:r>
              <a:rPr lang="en-AU" b="1" i="1" dirty="0"/>
              <a:t>: </a:t>
            </a:r>
            <a:r>
              <a:rPr lang="en-AU" dirty="0"/>
              <a:t>jacket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1470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 gorra</a:t>
            </a:r>
            <a:r>
              <a:rPr lang="en-AU" b="1" i="1" dirty="0"/>
              <a:t>: </a:t>
            </a:r>
            <a:r>
              <a:rPr lang="en-AU" dirty="0"/>
              <a:t>cap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73229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unas mallas</a:t>
            </a:r>
            <a:r>
              <a:rPr lang="en-AU" b="1" i="1" dirty="0"/>
              <a:t>: </a:t>
            </a:r>
            <a:r>
              <a:rPr lang="en-AU" dirty="0"/>
              <a:t>tights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53894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unos shorts/pantalones cortos</a:t>
            </a:r>
            <a:r>
              <a:rPr lang="en-AU" b="1" i="1" dirty="0"/>
              <a:t>: </a:t>
            </a:r>
            <a:r>
              <a:rPr lang="en-AU" dirty="0"/>
              <a:t>shorts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8238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unos pantalones</a:t>
            </a:r>
            <a:r>
              <a:rPr lang="en-AU" b="1" i="1" dirty="0"/>
              <a:t>: </a:t>
            </a:r>
            <a:r>
              <a:rPr lang="en-AU" dirty="0"/>
              <a:t>pants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90185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s-ES" i="1" dirty="0"/>
              <a:t>La ropa</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Clothing</a:t>
            </a:r>
          </a:p>
          <a:p>
            <a:endParaRPr lang="en-AU" dirty="0"/>
          </a:p>
        </p:txBody>
      </p:sp>
      <p:sp>
        <p:nvSpPr>
          <p:cNvPr id="2" name="TextBox 1">
            <a:extLst>
              <a:ext uri="{FF2B5EF4-FFF2-40B4-BE49-F238E27FC236}">
                <a16:creationId xmlns:a16="http://schemas.microsoft.com/office/drawing/2014/main" id="{5ACBF621-45A6-C841-4119-162B7B67B352}"/>
              </a:ext>
            </a:extLst>
          </p:cNvPr>
          <p:cNvSpPr txBox="1"/>
          <p:nvPr/>
        </p:nvSpPr>
        <p:spPr>
          <a:xfrm>
            <a:off x="359998" y="6256088"/>
            <a:ext cx="3569465" cy="241912"/>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6B872526-8B96-ECCE-DC0A-8C4868A7F392}"/>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Unos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pantalones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long pants">
            <a:extLst>
              <a:ext uri="{FF2B5EF4-FFF2-40B4-BE49-F238E27FC236}">
                <a16:creationId xmlns:a16="http://schemas.microsoft.com/office/drawing/2014/main" id="{DBEF3E8E-75E1-B85D-FE4B-844C1D9C457F}"/>
              </a:ext>
            </a:extLst>
          </p:cNvPr>
          <p:cNvPicPr>
            <a:picLocks noChangeAspect="1"/>
          </p:cNvPicPr>
          <p:nvPr/>
        </p:nvPicPr>
        <p:blipFill>
          <a:blip r:embed="rId3"/>
          <a:stretch>
            <a:fillRect/>
          </a:stretch>
        </p:blipFill>
        <p:spPr>
          <a:xfrm>
            <a:off x="4610814" y="214155"/>
            <a:ext cx="2970371" cy="6429691"/>
          </a:xfrm>
          <a:prstGeom prst="rect">
            <a:avLst/>
          </a:prstGeom>
        </p:spPr>
      </p:pic>
      <p:sp>
        <p:nvSpPr>
          <p:cNvPr id="2" name="Slide Number Placeholder 1">
            <a:extLst>
              <a:ext uri="{FF2B5EF4-FFF2-40B4-BE49-F238E27FC236}">
                <a16:creationId xmlns:a16="http://schemas.microsoft.com/office/drawing/2014/main" id="{594E5D9B-B42C-2EDA-64FB-64A2E458FD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87967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60427268-9359-6132-E0F6-1D05B00E0A5A}"/>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Unos</a:t>
            </a:r>
            <a:r>
              <a:rPr kumimoji="0" lang="en-AU" sz="3600" b="0" i="1" u="none" strike="noStrike" kern="1200" cap="none" spc="0" normalizeH="0" baseline="0" noProof="0" dirty="0">
                <a:ln>
                  <a:noFill/>
                </a:ln>
                <a:solidFill>
                  <a:schemeClr val="tx1"/>
                </a:solidFill>
                <a:effectLst/>
                <a:uLnTx/>
                <a:uFillTx/>
                <a:latin typeface="+mj-lt"/>
                <a:ea typeface="+mj-ea"/>
                <a:cs typeface="+mj-cs"/>
              </a:rPr>
              <a:t> vaqueros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jeans">
            <a:extLst>
              <a:ext uri="{FF2B5EF4-FFF2-40B4-BE49-F238E27FC236}">
                <a16:creationId xmlns:a16="http://schemas.microsoft.com/office/drawing/2014/main" id="{9DB47A99-EDDC-88C1-AF55-4DD26C832A04}"/>
              </a:ext>
            </a:extLst>
          </p:cNvPr>
          <p:cNvPicPr>
            <a:picLocks noChangeAspect="1"/>
          </p:cNvPicPr>
          <p:nvPr/>
        </p:nvPicPr>
        <p:blipFill>
          <a:blip r:embed="rId3"/>
          <a:stretch>
            <a:fillRect/>
          </a:stretch>
        </p:blipFill>
        <p:spPr>
          <a:xfrm>
            <a:off x="3635878" y="10062"/>
            <a:ext cx="4920244" cy="6837877"/>
          </a:xfrm>
          <a:prstGeom prst="rect">
            <a:avLst/>
          </a:prstGeom>
        </p:spPr>
      </p:pic>
      <p:sp>
        <p:nvSpPr>
          <p:cNvPr id="2" name="Slide Number Placeholder 1">
            <a:extLst>
              <a:ext uri="{FF2B5EF4-FFF2-40B4-BE49-F238E27FC236}">
                <a16:creationId xmlns:a16="http://schemas.microsoft.com/office/drawing/2014/main" id="{8DCEC01C-A996-DADD-89CA-344FDAD9B7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98962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1C07FF2F-ED01-9946-1FFB-C171207C4128}"/>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Una falda</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skirt">
            <a:extLst>
              <a:ext uri="{FF2B5EF4-FFF2-40B4-BE49-F238E27FC236}">
                <a16:creationId xmlns:a16="http://schemas.microsoft.com/office/drawing/2014/main" id="{5AD0C647-D621-B84A-A365-C5B5B94CE23A}"/>
              </a:ext>
            </a:extLst>
          </p:cNvPr>
          <p:cNvPicPr>
            <a:picLocks noChangeAspect="1"/>
          </p:cNvPicPr>
          <p:nvPr/>
        </p:nvPicPr>
        <p:blipFill>
          <a:blip r:embed="rId3"/>
          <a:stretch>
            <a:fillRect/>
          </a:stretch>
        </p:blipFill>
        <p:spPr>
          <a:xfrm>
            <a:off x="2979168" y="181575"/>
            <a:ext cx="6233663" cy="6494849"/>
          </a:xfrm>
          <a:prstGeom prst="rect">
            <a:avLst/>
          </a:prstGeom>
        </p:spPr>
      </p:pic>
      <p:sp>
        <p:nvSpPr>
          <p:cNvPr id="2" name="Slide Number Placeholder 1">
            <a:extLst>
              <a:ext uri="{FF2B5EF4-FFF2-40B4-BE49-F238E27FC236}">
                <a16:creationId xmlns:a16="http://schemas.microsoft.com/office/drawing/2014/main" id="{03FFDF9B-D6C1-EED5-BFCB-5F9EC21024C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01758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0790F058-22FF-DE94-608F-367154A95B3E}"/>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 </a:t>
            </a:r>
            <a:r>
              <a:rPr kumimoji="0" lang="en-AU" sz="3600" b="0" i="1" u="none" strike="noStrike" kern="1200" cap="none" spc="0" normalizeH="0" baseline="0" noProof="0" dirty="0" err="1">
                <a:ln>
                  <a:noFill/>
                </a:ln>
                <a:solidFill>
                  <a:schemeClr val="tx1"/>
                </a:solidFill>
                <a:effectLst/>
                <a:uLnTx/>
                <a:uFillTx/>
                <a:latin typeface="+mj-lt"/>
                <a:ea typeface="+mj-ea"/>
                <a:cs typeface="+mj-cs"/>
              </a:rPr>
              <a:t>vestido</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dress">
            <a:extLst>
              <a:ext uri="{FF2B5EF4-FFF2-40B4-BE49-F238E27FC236}">
                <a16:creationId xmlns:a16="http://schemas.microsoft.com/office/drawing/2014/main" id="{C5042422-9E08-03D4-39E0-8E5DB919E64F}"/>
              </a:ext>
            </a:extLst>
          </p:cNvPr>
          <p:cNvPicPr>
            <a:picLocks noChangeAspect="1"/>
          </p:cNvPicPr>
          <p:nvPr/>
        </p:nvPicPr>
        <p:blipFill>
          <a:blip r:embed="rId3"/>
          <a:stretch>
            <a:fillRect/>
          </a:stretch>
        </p:blipFill>
        <p:spPr>
          <a:xfrm>
            <a:off x="2874577" y="25574"/>
            <a:ext cx="6442846" cy="6806850"/>
          </a:xfrm>
          <a:prstGeom prst="rect">
            <a:avLst/>
          </a:prstGeom>
        </p:spPr>
      </p:pic>
      <p:sp>
        <p:nvSpPr>
          <p:cNvPr id="2" name="Slide Number Placeholder 1">
            <a:extLst>
              <a:ext uri="{FF2B5EF4-FFF2-40B4-BE49-F238E27FC236}">
                <a16:creationId xmlns:a16="http://schemas.microsoft.com/office/drawing/2014/main" id="{D1CBB345-8F35-DA51-4A41-062604AC4D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0462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BB73C2B0-622B-1F9A-2B87-42AD97F70B27}"/>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 mono</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overalls">
            <a:extLst>
              <a:ext uri="{FF2B5EF4-FFF2-40B4-BE49-F238E27FC236}">
                <a16:creationId xmlns:a16="http://schemas.microsoft.com/office/drawing/2014/main" id="{D00598DA-C481-2858-67AE-F82E5A391ADE}"/>
              </a:ext>
            </a:extLst>
          </p:cNvPr>
          <p:cNvPicPr>
            <a:picLocks noChangeAspect="1"/>
          </p:cNvPicPr>
          <p:nvPr/>
        </p:nvPicPr>
        <p:blipFill>
          <a:blip r:embed="rId3"/>
          <a:stretch>
            <a:fillRect/>
          </a:stretch>
        </p:blipFill>
        <p:spPr>
          <a:xfrm>
            <a:off x="4424958" y="181147"/>
            <a:ext cx="3342083" cy="6495704"/>
          </a:xfrm>
          <a:prstGeom prst="rect">
            <a:avLst/>
          </a:prstGeom>
        </p:spPr>
      </p:pic>
      <p:sp>
        <p:nvSpPr>
          <p:cNvPr id="2" name="Slide Number Placeholder 1">
            <a:extLst>
              <a:ext uri="{FF2B5EF4-FFF2-40B4-BE49-F238E27FC236}">
                <a16:creationId xmlns:a16="http://schemas.microsoft.com/office/drawing/2014/main" id="{60D7FA89-6442-4D44-EBD2-B34C27B52F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5316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5F31EF4B-D20F-0B43-A6C7-9FAEA07C8223}"/>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 </a:t>
            </a:r>
            <a:r>
              <a:rPr kumimoji="0" lang="en-AU" sz="3600" b="0" i="1" u="none" strike="noStrike" kern="1200" cap="none" spc="0" normalizeH="0" baseline="0" noProof="0" dirty="0" err="1">
                <a:ln>
                  <a:noFill/>
                </a:ln>
                <a:solidFill>
                  <a:schemeClr val="tx1"/>
                </a:solidFill>
                <a:effectLst/>
                <a:uLnTx/>
                <a:uFillTx/>
                <a:latin typeface="+mj-lt"/>
                <a:ea typeface="+mj-ea"/>
                <a:cs typeface="+mj-cs"/>
              </a:rPr>
              <a:t>traje</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suit">
            <a:extLst>
              <a:ext uri="{FF2B5EF4-FFF2-40B4-BE49-F238E27FC236}">
                <a16:creationId xmlns:a16="http://schemas.microsoft.com/office/drawing/2014/main" id="{6CE96AAF-C4DC-1118-35E7-AA83A9174DC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56735" y="-244952"/>
            <a:ext cx="3478530" cy="7347905"/>
          </a:xfrm>
          <a:prstGeom prst="rect">
            <a:avLst/>
          </a:prstGeom>
        </p:spPr>
      </p:pic>
      <p:sp>
        <p:nvSpPr>
          <p:cNvPr id="2" name="Slide Number Placeholder 1">
            <a:extLst>
              <a:ext uri="{FF2B5EF4-FFF2-40B4-BE49-F238E27FC236}">
                <a16:creationId xmlns:a16="http://schemas.microsoft.com/office/drawing/2014/main" id="{9370CCE0-496A-A492-254C-76E72913F1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5011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C8AC93E0-44E6-33EA-7DBB-40835794D352}"/>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Unas</a:t>
            </a:r>
            <a:r>
              <a:rPr kumimoji="0" lang="en-AU" sz="3600" b="0" i="1" u="none" strike="noStrike" kern="1200" cap="none" spc="0" normalizeH="0" baseline="0" noProof="0" dirty="0">
                <a:ln>
                  <a:noFill/>
                </a:ln>
                <a:solidFill>
                  <a:schemeClr val="tx1"/>
                </a:solidFill>
                <a:effectLst/>
                <a:uLnTx/>
                <a:uFillTx/>
                <a:latin typeface="+mj-lt"/>
                <a:ea typeface="+mj-ea"/>
                <a:cs typeface="+mj-cs"/>
              </a:rPr>
              <a:t> botas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boots">
            <a:extLst>
              <a:ext uri="{FF2B5EF4-FFF2-40B4-BE49-F238E27FC236}">
                <a16:creationId xmlns:a16="http://schemas.microsoft.com/office/drawing/2014/main" id="{3E8DBBA8-17CF-8565-0F29-BC787F71F637}"/>
              </a:ext>
            </a:extLst>
          </p:cNvPr>
          <p:cNvPicPr>
            <a:picLocks noChangeAspect="1"/>
          </p:cNvPicPr>
          <p:nvPr/>
        </p:nvPicPr>
        <p:blipFill>
          <a:blip r:embed="rId3"/>
          <a:stretch>
            <a:fillRect/>
          </a:stretch>
        </p:blipFill>
        <p:spPr>
          <a:xfrm>
            <a:off x="2825134" y="451486"/>
            <a:ext cx="6541732" cy="5955029"/>
          </a:xfrm>
          <a:prstGeom prst="rect">
            <a:avLst/>
          </a:prstGeom>
        </p:spPr>
      </p:pic>
      <p:sp>
        <p:nvSpPr>
          <p:cNvPr id="2" name="Slide Number Placeholder 1">
            <a:extLst>
              <a:ext uri="{FF2B5EF4-FFF2-40B4-BE49-F238E27FC236}">
                <a16:creationId xmlns:a16="http://schemas.microsoft.com/office/drawing/2014/main" id="{271619BE-7AC3-AD0E-5844-8D736FBF2C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7974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4E8DB3-0F0E-0F36-12E3-6A4A79587C0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dirty="0" err="1"/>
              <a:t>Unos</a:t>
            </a:r>
            <a:r>
              <a:rPr lang="en-AU" i="1" dirty="0"/>
              <a:t> </a:t>
            </a:r>
            <a:r>
              <a:rPr lang="en-AU" i="1" dirty="0" err="1"/>
              <a:t>zapatos</a:t>
            </a:r>
            <a:endParaRPr lang="en-AU" i="1" dirty="0"/>
          </a:p>
        </p:txBody>
      </p:sp>
      <p:pic>
        <p:nvPicPr>
          <p:cNvPr id="3" name="Picture 2" descr="shoes">
            <a:extLst>
              <a:ext uri="{FF2B5EF4-FFF2-40B4-BE49-F238E27FC236}">
                <a16:creationId xmlns:a16="http://schemas.microsoft.com/office/drawing/2014/main" id="{368FE5FE-BEFB-9E02-AD97-8B7B50F50FA4}"/>
              </a:ext>
            </a:extLst>
          </p:cNvPr>
          <p:cNvPicPr>
            <a:picLocks noChangeAspect="1"/>
          </p:cNvPicPr>
          <p:nvPr/>
        </p:nvPicPr>
        <p:blipFill>
          <a:blip r:embed="rId3"/>
          <a:stretch>
            <a:fillRect/>
          </a:stretch>
        </p:blipFill>
        <p:spPr>
          <a:xfrm>
            <a:off x="1972586" y="1351608"/>
            <a:ext cx="8246828" cy="4154785"/>
          </a:xfrm>
          <a:prstGeom prst="rect">
            <a:avLst/>
          </a:prstGeom>
        </p:spPr>
      </p:pic>
      <p:sp>
        <p:nvSpPr>
          <p:cNvPr id="2" name="Slide Number Placeholder 1">
            <a:extLst>
              <a:ext uri="{FF2B5EF4-FFF2-40B4-BE49-F238E27FC236}">
                <a16:creationId xmlns:a16="http://schemas.microsoft.com/office/drawing/2014/main" id="{FE7F0195-323E-21C7-B01B-34C5743976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40571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A26A21A1-449D-ADA5-27C1-B434D6E5A283}"/>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Unas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zapatillas</a:t>
            </a:r>
            <a:r>
              <a:rPr kumimoji="0" lang="en-AU" sz="3600" b="0" i="1" u="none" strike="noStrike" kern="1200" cap="none" spc="0" normalizeH="0" baseline="0" noProof="0" dirty="0">
                <a:ln>
                  <a:noFill/>
                </a:ln>
                <a:solidFill>
                  <a:schemeClr val="tx1"/>
                </a:solidFill>
                <a:effectLst/>
                <a:uLnTx/>
                <a:uFillTx/>
                <a:latin typeface="+mj-lt"/>
                <a:ea typeface="+mj-ea"/>
                <a:cs typeface="+mj-cs"/>
              </a:rPr>
              <a:t> de </a:t>
            </a:r>
            <a:r>
              <a:rPr kumimoji="0" lang="en-AU" sz="3600" b="0" i="1" u="none" strike="noStrike" kern="1200" cap="none" spc="0" normalizeH="0" baseline="0" noProof="0" dirty="0" err="1">
                <a:ln>
                  <a:noFill/>
                </a:ln>
                <a:solidFill>
                  <a:schemeClr val="tx1"/>
                </a:solidFill>
                <a:effectLst/>
                <a:uLnTx/>
                <a:uFillTx/>
                <a:latin typeface="+mj-lt"/>
                <a:ea typeface="+mj-ea"/>
                <a:cs typeface="+mj-cs"/>
              </a:rPr>
              <a:t>deporte</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runners/sport shoes">
            <a:extLst>
              <a:ext uri="{FF2B5EF4-FFF2-40B4-BE49-F238E27FC236}">
                <a16:creationId xmlns:a16="http://schemas.microsoft.com/office/drawing/2014/main" id="{0673D0F8-358B-3866-CF39-5D78C66D06EE}"/>
              </a:ext>
            </a:extLst>
          </p:cNvPr>
          <p:cNvPicPr>
            <a:picLocks noChangeAspect="1"/>
          </p:cNvPicPr>
          <p:nvPr/>
        </p:nvPicPr>
        <p:blipFill>
          <a:blip r:embed="rId3"/>
          <a:stretch>
            <a:fillRect/>
          </a:stretch>
        </p:blipFill>
        <p:spPr>
          <a:xfrm>
            <a:off x="2727655" y="706131"/>
            <a:ext cx="6736690" cy="5445738"/>
          </a:xfrm>
          <a:prstGeom prst="rect">
            <a:avLst/>
          </a:prstGeom>
        </p:spPr>
      </p:pic>
      <p:sp>
        <p:nvSpPr>
          <p:cNvPr id="2" name="Slide Number Placeholder 1">
            <a:extLst>
              <a:ext uri="{FF2B5EF4-FFF2-40B4-BE49-F238E27FC236}">
                <a16:creationId xmlns:a16="http://schemas.microsoft.com/office/drawing/2014/main" id="{3E4DABED-21FF-26D5-951E-0B5D208043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2583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37E09D18-4031-8CCF-8114-7AB8ECF2E176}"/>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Unas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chancletas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thongs">
            <a:extLst>
              <a:ext uri="{FF2B5EF4-FFF2-40B4-BE49-F238E27FC236}">
                <a16:creationId xmlns:a16="http://schemas.microsoft.com/office/drawing/2014/main" id="{C37C8C24-5C5B-4EC4-3061-7A555B7A7D64}"/>
              </a:ext>
            </a:extLst>
          </p:cNvPr>
          <p:cNvPicPr>
            <a:picLocks noChangeAspect="1"/>
          </p:cNvPicPr>
          <p:nvPr/>
        </p:nvPicPr>
        <p:blipFill>
          <a:blip r:embed="rId3"/>
          <a:stretch>
            <a:fillRect/>
          </a:stretch>
        </p:blipFill>
        <p:spPr>
          <a:xfrm>
            <a:off x="3525834" y="426683"/>
            <a:ext cx="5140332" cy="6004635"/>
          </a:xfrm>
          <a:prstGeom prst="rect">
            <a:avLst/>
          </a:prstGeom>
        </p:spPr>
      </p:pic>
      <p:sp>
        <p:nvSpPr>
          <p:cNvPr id="2" name="Slide Number Placeholder 1">
            <a:extLst>
              <a:ext uri="{FF2B5EF4-FFF2-40B4-BE49-F238E27FC236}">
                <a16:creationId xmlns:a16="http://schemas.microsoft.com/office/drawing/2014/main" id="{D69A1AC1-6FDB-29C2-0C88-C7106D9125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81007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EA3133-343C-4478-9EE1-6AC5568AA5B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dirty="0"/>
              <a:t>Una </a:t>
            </a:r>
            <a:r>
              <a:rPr lang="en-AU" i="1" dirty="0" err="1"/>
              <a:t>camiseta</a:t>
            </a:r>
            <a:endParaRPr lang="en-AU" dirty="0"/>
          </a:p>
        </p:txBody>
      </p:sp>
      <p:pic>
        <p:nvPicPr>
          <p:cNvPr id="13" name="Picture 12" descr="T-shirt">
            <a:extLst>
              <a:ext uri="{FF2B5EF4-FFF2-40B4-BE49-F238E27FC236}">
                <a16:creationId xmlns:a16="http://schemas.microsoft.com/office/drawing/2014/main" id="{75E42B5D-0D02-9498-33F6-8589FEA0C2C3}"/>
              </a:ext>
            </a:extLst>
          </p:cNvPr>
          <p:cNvPicPr>
            <a:picLocks noChangeAspect="1"/>
          </p:cNvPicPr>
          <p:nvPr/>
        </p:nvPicPr>
        <p:blipFill>
          <a:blip r:embed="rId3"/>
          <a:stretch>
            <a:fillRect/>
          </a:stretch>
        </p:blipFill>
        <p:spPr>
          <a:xfrm>
            <a:off x="3508581" y="122855"/>
            <a:ext cx="5174838" cy="6612291"/>
          </a:xfrm>
          <a:prstGeom prst="rect">
            <a:avLst/>
          </a:prstGeom>
        </p:spPr>
      </p:pic>
      <p:sp>
        <p:nvSpPr>
          <p:cNvPr id="15" name="Slide Number Placeholder 14">
            <a:extLst>
              <a:ext uri="{FF2B5EF4-FFF2-40B4-BE49-F238E27FC236}">
                <a16:creationId xmlns:a16="http://schemas.microsoft.com/office/drawing/2014/main" id="{F6A06095-6812-0910-1674-1747E71EC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0337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BA2EC8B7-5731-B9E9-867C-A646A074CB9F}"/>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Unas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sandalias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sandals">
            <a:extLst>
              <a:ext uri="{FF2B5EF4-FFF2-40B4-BE49-F238E27FC236}">
                <a16:creationId xmlns:a16="http://schemas.microsoft.com/office/drawing/2014/main" id="{8E3216B1-DC94-120D-AF55-9C0D7B7290D0}"/>
              </a:ext>
            </a:extLst>
          </p:cNvPr>
          <p:cNvPicPr>
            <a:picLocks noChangeAspect="1"/>
          </p:cNvPicPr>
          <p:nvPr/>
        </p:nvPicPr>
        <p:blipFill>
          <a:blip r:embed="rId3"/>
          <a:stretch>
            <a:fillRect/>
          </a:stretch>
        </p:blipFill>
        <p:spPr>
          <a:xfrm>
            <a:off x="2518966" y="1016419"/>
            <a:ext cx="7154069" cy="4825162"/>
          </a:xfrm>
          <a:prstGeom prst="rect">
            <a:avLst/>
          </a:prstGeom>
        </p:spPr>
      </p:pic>
      <p:sp>
        <p:nvSpPr>
          <p:cNvPr id="2" name="Slide Number Placeholder 1">
            <a:extLst>
              <a:ext uri="{FF2B5EF4-FFF2-40B4-BE49-F238E27FC236}">
                <a16:creationId xmlns:a16="http://schemas.microsoft.com/office/drawing/2014/main" id="{4902A3AD-93B6-371C-4F3B-3FF0CB32EE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43034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276516C-302E-C910-6390-1CEF26130B37}"/>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Unos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calcetines</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Socks">
            <a:extLst>
              <a:ext uri="{FF2B5EF4-FFF2-40B4-BE49-F238E27FC236}">
                <a16:creationId xmlns:a16="http://schemas.microsoft.com/office/drawing/2014/main" id="{86CD9A1E-CA95-9EA1-61B3-20AB63796A0C}"/>
              </a:ext>
            </a:extLst>
          </p:cNvPr>
          <p:cNvPicPr>
            <a:picLocks noChangeAspect="1"/>
          </p:cNvPicPr>
          <p:nvPr/>
        </p:nvPicPr>
        <p:blipFill>
          <a:blip r:embed="rId3"/>
          <a:stretch>
            <a:fillRect/>
          </a:stretch>
        </p:blipFill>
        <p:spPr>
          <a:xfrm>
            <a:off x="3502819" y="749379"/>
            <a:ext cx="5186363" cy="5359242"/>
          </a:xfrm>
          <a:prstGeom prst="rect">
            <a:avLst/>
          </a:prstGeom>
        </p:spPr>
      </p:pic>
      <p:sp>
        <p:nvSpPr>
          <p:cNvPr id="2" name="Slide Number Placeholder 1">
            <a:extLst>
              <a:ext uri="{FF2B5EF4-FFF2-40B4-BE49-F238E27FC236}">
                <a16:creationId xmlns:a16="http://schemas.microsoft.com/office/drawing/2014/main" id="{DD6DD9D8-4958-B80A-93B5-FD1364662E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54940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5DACAF7F-34B8-7926-2958-7C28A298FC77}"/>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Unos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tacones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heels">
            <a:extLst>
              <a:ext uri="{FF2B5EF4-FFF2-40B4-BE49-F238E27FC236}">
                <a16:creationId xmlns:a16="http://schemas.microsoft.com/office/drawing/2014/main" id="{1DCC3204-5377-25D8-467B-B8E8CE0DDB2D}"/>
              </a:ext>
            </a:extLst>
          </p:cNvPr>
          <p:cNvPicPr>
            <a:picLocks noChangeAspect="1"/>
          </p:cNvPicPr>
          <p:nvPr/>
        </p:nvPicPr>
        <p:blipFill>
          <a:blip r:embed="rId3"/>
          <a:stretch>
            <a:fillRect/>
          </a:stretch>
        </p:blipFill>
        <p:spPr>
          <a:xfrm>
            <a:off x="2818704" y="683580"/>
            <a:ext cx="6554591" cy="5490839"/>
          </a:xfrm>
          <a:prstGeom prst="rect">
            <a:avLst/>
          </a:prstGeom>
        </p:spPr>
      </p:pic>
      <p:sp>
        <p:nvSpPr>
          <p:cNvPr id="2" name="Slide Number Placeholder 1">
            <a:extLst>
              <a:ext uri="{FF2B5EF4-FFF2-40B4-BE49-F238E27FC236}">
                <a16:creationId xmlns:a16="http://schemas.microsoft.com/office/drawing/2014/main" id="{3AC2BFF9-C48B-97AB-6E94-51586FD37B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7831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217F9F05-7A65-7FE2-BE08-C095F2FBD9D7}"/>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 </a:t>
            </a:r>
            <a:r>
              <a:rPr kumimoji="0" lang="en-AU" sz="3600" b="0" i="1" u="none" strike="noStrike" kern="1200" cap="none" spc="0" normalizeH="0" baseline="0" noProof="0" dirty="0" err="1">
                <a:ln>
                  <a:noFill/>
                </a:ln>
                <a:solidFill>
                  <a:schemeClr val="tx1"/>
                </a:solidFill>
                <a:effectLst/>
                <a:uLnTx/>
                <a:uFillTx/>
                <a:latin typeface="+mj-lt"/>
                <a:ea typeface="+mj-ea"/>
                <a:cs typeface="+mj-cs"/>
              </a:rPr>
              <a:t>traje</a:t>
            </a:r>
            <a:r>
              <a:rPr kumimoji="0" lang="en-AU" sz="3600" b="0" i="1" u="none" strike="noStrike" kern="1200" cap="none" spc="0" normalizeH="0" baseline="0" noProof="0" dirty="0">
                <a:ln>
                  <a:noFill/>
                </a:ln>
                <a:solidFill>
                  <a:schemeClr val="tx1"/>
                </a:solidFill>
                <a:effectLst/>
                <a:uLnTx/>
                <a:uFillTx/>
                <a:latin typeface="+mj-lt"/>
                <a:ea typeface="+mj-ea"/>
                <a:cs typeface="+mj-cs"/>
              </a:rPr>
              <a:t> de </a:t>
            </a:r>
            <a:r>
              <a:rPr kumimoji="0" lang="en-AU" sz="3600" b="0" i="1" u="none" strike="noStrike" kern="1200" cap="none" spc="0" normalizeH="0" baseline="0" noProof="0" dirty="0" err="1">
                <a:ln>
                  <a:noFill/>
                </a:ln>
                <a:solidFill>
                  <a:schemeClr val="tx1"/>
                </a:solidFill>
                <a:effectLst/>
                <a:uLnTx/>
                <a:uFillTx/>
                <a:latin typeface="+mj-lt"/>
                <a:ea typeface="+mj-ea"/>
                <a:cs typeface="+mj-cs"/>
              </a:rPr>
              <a:t>baño</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swimsuit">
            <a:extLst>
              <a:ext uri="{FF2B5EF4-FFF2-40B4-BE49-F238E27FC236}">
                <a16:creationId xmlns:a16="http://schemas.microsoft.com/office/drawing/2014/main" id="{577846F8-CE74-6AE2-C348-092885250E6D}"/>
              </a:ext>
            </a:extLst>
          </p:cNvPr>
          <p:cNvPicPr>
            <a:picLocks noChangeAspect="1"/>
          </p:cNvPicPr>
          <p:nvPr/>
        </p:nvPicPr>
        <p:blipFill>
          <a:blip r:embed="rId3"/>
          <a:stretch>
            <a:fillRect/>
          </a:stretch>
        </p:blipFill>
        <p:spPr>
          <a:xfrm>
            <a:off x="2531289" y="120741"/>
            <a:ext cx="7129423" cy="6616518"/>
          </a:xfrm>
          <a:prstGeom prst="rect">
            <a:avLst/>
          </a:prstGeom>
        </p:spPr>
      </p:pic>
      <p:sp>
        <p:nvSpPr>
          <p:cNvPr id="2" name="Slide Number Placeholder 1">
            <a:extLst>
              <a:ext uri="{FF2B5EF4-FFF2-40B4-BE49-F238E27FC236}">
                <a16:creationId xmlns:a16="http://schemas.microsoft.com/office/drawing/2014/main" id="{C6665BD6-078E-6DF8-98CF-00B2C1DEA9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15581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9FB1-BC75-8D60-8CF3-19E9B47EAD45}"/>
              </a:ext>
            </a:extLst>
          </p:cNvPr>
          <p:cNvSpPr>
            <a:spLocks noGrp="1"/>
          </p:cNvSpPr>
          <p:nvPr>
            <p:ph type="title"/>
          </p:nvPr>
        </p:nvSpPr>
        <p:spPr/>
        <p:txBody>
          <a:bodyPr/>
          <a:lstStyle/>
          <a:p>
            <a:r>
              <a:rPr lang="es-ES" dirty="0"/>
              <a:t>Describe las camisetas</a:t>
            </a:r>
          </a:p>
        </p:txBody>
      </p:sp>
      <p:grpSp>
        <p:nvGrpSpPr>
          <p:cNvPr id="14" name="Group 13" descr="a plain T-shirt">
            <a:extLst>
              <a:ext uri="{FF2B5EF4-FFF2-40B4-BE49-F238E27FC236}">
                <a16:creationId xmlns:a16="http://schemas.microsoft.com/office/drawing/2014/main" id="{410949DD-5E18-9094-B1ED-846084C1136C}"/>
              </a:ext>
            </a:extLst>
          </p:cNvPr>
          <p:cNvGrpSpPr/>
          <p:nvPr/>
        </p:nvGrpSpPr>
        <p:grpSpPr>
          <a:xfrm>
            <a:off x="360000" y="1891343"/>
            <a:ext cx="2743560" cy="3354510"/>
            <a:chOff x="360000" y="1905858"/>
            <a:chExt cx="2743560" cy="3354510"/>
          </a:xfrm>
        </p:grpSpPr>
        <p:pic>
          <p:nvPicPr>
            <p:cNvPr id="6" name="Picture 5">
              <a:extLst>
                <a:ext uri="{FF2B5EF4-FFF2-40B4-BE49-F238E27FC236}">
                  <a16:creationId xmlns:a16="http://schemas.microsoft.com/office/drawing/2014/main" id="{6BFDF16D-D059-D21D-1C78-F703C1945FC2}"/>
                </a:ext>
              </a:extLst>
            </p:cNvPr>
            <p:cNvPicPr>
              <a:picLocks noChangeAspect="1"/>
            </p:cNvPicPr>
            <p:nvPr/>
          </p:nvPicPr>
          <p:blipFill rotWithShape="1">
            <a:blip r:embed="rId3"/>
            <a:srcRect r="75511"/>
            <a:stretch/>
          </p:blipFill>
          <p:spPr>
            <a:xfrm>
              <a:off x="360000" y="1905858"/>
              <a:ext cx="2743560" cy="3046287"/>
            </a:xfrm>
            <a:prstGeom prst="rect">
              <a:avLst/>
            </a:prstGeom>
          </p:spPr>
        </p:pic>
        <p:sp>
          <p:nvSpPr>
            <p:cNvPr id="10" name="TextBox 9">
              <a:extLst>
                <a:ext uri="{FF2B5EF4-FFF2-40B4-BE49-F238E27FC236}">
                  <a16:creationId xmlns:a16="http://schemas.microsoft.com/office/drawing/2014/main" id="{47830460-1B1C-96C2-4801-827319426BB4}"/>
                </a:ext>
              </a:extLst>
            </p:cNvPr>
            <p:cNvSpPr txBox="1"/>
            <p:nvPr/>
          </p:nvSpPr>
          <p:spPr>
            <a:xfrm>
              <a:off x="431175" y="4952143"/>
              <a:ext cx="2601210" cy="308225"/>
            </a:xfrm>
            <a:prstGeom prst="rect">
              <a:avLst/>
            </a:prstGeom>
            <a:noFill/>
          </p:spPr>
          <p:txBody>
            <a:bodyPr wrap="square" lIns="0" tIns="0" rIns="0" bIns="0" rtlCol="0">
              <a:noAutofit/>
            </a:bodyPr>
            <a:lstStyle/>
            <a:p>
              <a:pPr algn="ctr"/>
              <a:r>
                <a:rPr lang="es-ES" sz="2800" dirty="0"/>
                <a:t>lisa</a:t>
              </a:r>
            </a:p>
          </p:txBody>
        </p:sp>
      </p:grpSp>
      <p:grpSp>
        <p:nvGrpSpPr>
          <p:cNvPr id="15" name="Group 14" descr="a patterned T-shirt">
            <a:extLst>
              <a:ext uri="{FF2B5EF4-FFF2-40B4-BE49-F238E27FC236}">
                <a16:creationId xmlns:a16="http://schemas.microsoft.com/office/drawing/2014/main" id="{FA5BFD5F-436C-4D67-7487-A4F8B13B8C48}"/>
              </a:ext>
            </a:extLst>
          </p:cNvPr>
          <p:cNvGrpSpPr/>
          <p:nvPr/>
        </p:nvGrpSpPr>
        <p:grpSpPr>
          <a:xfrm>
            <a:off x="3120985" y="1891343"/>
            <a:ext cx="3135085" cy="3429852"/>
            <a:chOff x="3133132" y="1905858"/>
            <a:chExt cx="3135085" cy="3429852"/>
          </a:xfrm>
        </p:grpSpPr>
        <p:pic>
          <p:nvPicPr>
            <p:cNvPr id="7" name="Picture 6">
              <a:extLst>
                <a:ext uri="{FF2B5EF4-FFF2-40B4-BE49-F238E27FC236}">
                  <a16:creationId xmlns:a16="http://schemas.microsoft.com/office/drawing/2014/main" id="{667FD445-4DA8-FEF0-EC8B-6EDBEB599758}"/>
                </a:ext>
              </a:extLst>
            </p:cNvPr>
            <p:cNvPicPr>
              <a:picLocks noChangeAspect="1"/>
            </p:cNvPicPr>
            <p:nvPr/>
          </p:nvPicPr>
          <p:blipFill rotWithShape="1">
            <a:blip r:embed="rId3"/>
            <a:srcRect l="23922" t="-2473" r="48094" b="2473"/>
            <a:stretch/>
          </p:blipFill>
          <p:spPr>
            <a:xfrm>
              <a:off x="3133132" y="1905858"/>
              <a:ext cx="3135085" cy="3046287"/>
            </a:xfrm>
            <a:prstGeom prst="rect">
              <a:avLst/>
            </a:prstGeom>
          </p:spPr>
        </p:pic>
        <p:sp>
          <p:nvSpPr>
            <p:cNvPr id="11" name="TextBox 10">
              <a:extLst>
                <a:ext uri="{FF2B5EF4-FFF2-40B4-BE49-F238E27FC236}">
                  <a16:creationId xmlns:a16="http://schemas.microsoft.com/office/drawing/2014/main" id="{38E733D2-C5E2-F34D-8C2C-7900BBF30C3A}"/>
                </a:ext>
              </a:extLst>
            </p:cNvPr>
            <p:cNvSpPr txBox="1"/>
            <p:nvPr/>
          </p:nvSpPr>
          <p:spPr>
            <a:xfrm>
              <a:off x="3400069" y="5027485"/>
              <a:ext cx="2601210" cy="308225"/>
            </a:xfrm>
            <a:prstGeom prst="rect">
              <a:avLst/>
            </a:prstGeom>
            <a:noFill/>
          </p:spPr>
          <p:txBody>
            <a:bodyPr wrap="square" lIns="0" tIns="0" rIns="0" bIns="0" rtlCol="0">
              <a:noAutofit/>
            </a:bodyPr>
            <a:lstStyle/>
            <a:p>
              <a:pPr algn="ctr"/>
              <a:r>
                <a:rPr lang="es-ES" sz="2800" dirty="0"/>
                <a:t>estampada</a:t>
              </a:r>
            </a:p>
          </p:txBody>
        </p:sp>
      </p:grpSp>
      <p:grpSp>
        <p:nvGrpSpPr>
          <p:cNvPr id="16" name="Group 15" descr="a floral T-shirt&#10;">
            <a:extLst>
              <a:ext uri="{FF2B5EF4-FFF2-40B4-BE49-F238E27FC236}">
                <a16:creationId xmlns:a16="http://schemas.microsoft.com/office/drawing/2014/main" id="{18270C7B-B550-3FE0-8897-7B0AEBFC1A02}"/>
              </a:ext>
            </a:extLst>
          </p:cNvPr>
          <p:cNvGrpSpPr/>
          <p:nvPr/>
        </p:nvGrpSpPr>
        <p:grpSpPr>
          <a:xfrm>
            <a:off x="6273495" y="1891342"/>
            <a:ext cx="2601210" cy="3429853"/>
            <a:chOff x="6405901" y="1905857"/>
            <a:chExt cx="2601210" cy="3429853"/>
          </a:xfrm>
        </p:grpSpPr>
        <p:pic>
          <p:nvPicPr>
            <p:cNvPr id="8" name="Picture 7">
              <a:extLst>
                <a:ext uri="{FF2B5EF4-FFF2-40B4-BE49-F238E27FC236}">
                  <a16:creationId xmlns:a16="http://schemas.microsoft.com/office/drawing/2014/main" id="{7A2C6723-2D12-9047-6EA1-B98B44AE935A}"/>
                </a:ext>
              </a:extLst>
            </p:cNvPr>
            <p:cNvPicPr>
              <a:picLocks noChangeAspect="1"/>
            </p:cNvPicPr>
            <p:nvPr/>
          </p:nvPicPr>
          <p:blipFill rotWithShape="1">
            <a:blip r:embed="rId3"/>
            <a:srcRect l="52061" r="26691"/>
            <a:stretch/>
          </p:blipFill>
          <p:spPr>
            <a:xfrm>
              <a:off x="6516335" y="1905857"/>
              <a:ext cx="2380343" cy="3046287"/>
            </a:xfrm>
            <a:prstGeom prst="rect">
              <a:avLst/>
            </a:prstGeom>
          </p:spPr>
        </p:pic>
        <p:sp>
          <p:nvSpPr>
            <p:cNvPr id="12" name="TextBox 11">
              <a:extLst>
                <a:ext uri="{FF2B5EF4-FFF2-40B4-BE49-F238E27FC236}">
                  <a16:creationId xmlns:a16="http://schemas.microsoft.com/office/drawing/2014/main" id="{2CE5A3C7-DC43-7223-6850-18C8D9640B84}"/>
                </a:ext>
              </a:extLst>
            </p:cNvPr>
            <p:cNvSpPr txBox="1"/>
            <p:nvPr/>
          </p:nvSpPr>
          <p:spPr>
            <a:xfrm>
              <a:off x="6405901" y="5027485"/>
              <a:ext cx="2601210" cy="308225"/>
            </a:xfrm>
            <a:prstGeom prst="rect">
              <a:avLst/>
            </a:prstGeom>
            <a:noFill/>
          </p:spPr>
          <p:txBody>
            <a:bodyPr wrap="square" lIns="0" tIns="0" rIns="0" bIns="0" rtlCol="0">
              <a:noAutofit/>
            </a:bodyPr>
            <a:lstStyle/>
            <a:p>
              <a:pPr algn="ctr"/>
              <a:r>
                <a:rPr lang="es-ES" sz="2800" dirty="0"/>
                <a:t>floreada</a:t>
              </a:r>
            </a:p>
          </p:txBody>
        </p:sp>
      </p:grpSp>
      <p:grpSp>
        <p:nvGrpSpPr>
          <p:cNvPr id="17" name="Group 16" descr="a stripey T-shirt">
            <a:extLst>
              <a:ext uri="{FF2B5EF4-FFF2-40B4-BE49-F238E27FC236}">
                <a16:creationId xmlns:a16="http://schemas.microsoft.com/office/drawing/2014/main" id="{110CA82D-AD59-78CD-421C-38ABBC700DDF}"/>
              </a:ext>
            </a:extLst>
          </p:cNvPr>
          <p:cNvGrpSpPr/>
          <p:nvPr/>
        </p:nvGrpSpPr>
        <p:grpSpPr>
          <a:xfrm>
            <a:off x="8892129" y="1891341"/>
            <a:ext cx="2918239" cy="3429853"/>
            <a:chOff x="8892129" y="1905856"/>
            <a:chExt cx="2918239" cy="3429853"/>
          </a:xfrm>
        </p:grpSpPr>
        <p:pic>
          <p:nvPicPr>
            <p:cNvPr id="9" name="Picture 8">
              <a:extLst>
                <a:ext uri="{FF2B5EF4-FFF2-40B4-BE49-F238E27FC236}">
                  <a16:creationId xmlns:a16="http://schemas.microsoft.com/office/drawing/2014/main" id="{CD14A9F5-FC3F-7B0D-3060-FC4FAE852FBE}"/>
                </a:ext>
              </a:extLst>
            </p:cNvPr>
            <p:cNvPicPr>
              <a:picLocks noChangeAspect="1"/>
            </p:cNvPicPr>
            <p:nvPr/>
          </p:nvPicPr>
          <p:blipFill rotWithShape="1">
            <a:blip r:embed="rId3"/>
            <a:srcRect l="73569" t="-2473" r="381" b="2473"/>
            <a:stretch/>
          </p:blipFill>
          <p:spPr>
            <a:xfrm>
              <a:off x="8892129" y="1905856"/>
              <a:ext cx="2918239" cy="3046287"/>
            </a:xfrm>
            <a:prstGeom prst="rect">
              <a:avLst/>
            </a:prstGeom>
          </p:spPr>
        </p:pic>
        <p:sp>
          <p:nvSpPr>
            <p:cNvPr id="13" name="TextBox 12">
              <a:extLst>
                <a:ext uri="{FF2B5EF4-FFF2-40B4-BE49-F238E27FC236}">
                  <a16:creationId xmlns:a16="http://schemas.microsoft.com/office/drawing/2014/main" id="{6FF30C6B-8EAB-FAC5-2174-AF4C8115111C}"/>
                </a:ext>
              </a:extLst>
            </p:cNvPr>
            <p:cNvSpPr txBox="1"/>
            <p:nvPr/>
          </p:nvSpPr>
          <p:spPr>
            <a:xfrm>
              <a:off x="9050643" y="5027484"/>
              <a:ext cx="2601210" cy="308225"/>
            </a:xfrm>
            <a:prstGeom prst="rect">
              <a:avLst/>
            </a:prstGeom>
            <a:noFill/>
          </p:spPr>
          <p:txBody>
            <a:bodyPr wrap="square" lIns="0" tIns="0" rIns="0" bIns="0" rtlCol="0">
              <a:noAutofit/>
            </a:bodyPr>
            <a:lstStyle/>
            <a:p>
              <a:pPr algn="ctr"/>
              <a:r>
                <a:rPr lang="es-ES" sz="2800" dirty="0"/>
                <a:t>a</a:t>
              </a:r>
              <a:r>
                <a:rPr lang="en-AU" sz="2800" dirty="0"/>
                <a:t> </a:t>
              </a:r>
              <a:r>
                <a:rPr lang="es-ES" sz="2800" dirty="0"/>
                <a:t>rayas</a:t>
              </a:r>
            </a:p>
          </p:txBody>
        </p:sp>
      </p:grpSp>
      <p:sp>
        <p:nvSpPr>
          <p:cNvPr id="2" name="Slide Number Placeholder 1">
            <a:extLst>
              <a:ext uri="{FF2B5EF4-FFF2-40B4-BE49-F238E27FC236}">
                <a16:creationId xmlns:a16="http://schemas.microsoft.com/office/drawing/2014/main" id="{51388447-8F2C-0437-8182-15990F22A6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244998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9FB1-BC75-8D60-8CF3-19E9B47EAD45}"/>
              </a:ext>
            </a:extLst>
          </p:cNvPr>
          <p:cNvSpPr>
            <a:spLocks noGrp="1"/>
          </p:cNvSpPr>
          <p:nvPr>
            <p:ph type="title"/>
          </p:nvPr>
        </p:nvSpPr>
        <p:spPr/>
        <p:txBody>
          <a:bodyPr/>
          <a:lstStyle/>
          <a:p>
            <a:r>
              <a:rPr lang="es-ES" dirty="0"/>
              <a:t>Describe los pantalones</a:t>
            </a:r>
          </a:p>
        </p:txBody>
      </p:sp>
      <p:grpSp>
        <p:nvGrpSpPr>
          <p:cNvPr id="12" name="Group 11" descr="comfortable, blue pants">
            <a:extLst>
              <a:ext uri="{FF2B5EF4-FFF2-40B4-BE49-F238E27FC236}">
                <a16:creationId xmlns:a16="http://schemas.microsoft.com/office/drawing/2014/main" id="{15FE58D0-E8A5-BB68-D881-DFEA00F6B829}"/>
              </a:ext>
            </a:extLst>
          </p:cNvPr>
          <p:cNvGrpSpPr/>
          <p:nvPr/>
        </p:nvGrpSpPr>
        <p:grpSpPr>
          <a:xfrm>
            <a:off x="680919" y="1316012"/>
            <a:ext cx="2627367" cy="4835573"/>
            <a:chOff x="1040259" y="1214413"/>
            <a:chExt cx="2627367" cy="4835573"/>
          </a:xfrm>
        </p:grpSpPr>
        <p:pic>
          <p:nvPicPr>
            <p:cNvPr id="3" name="Picture 2" descr="blue pants, stripey pants, plain pants, elegant pants">
              <a:extLst>
                <a:ext uri="{FF2B5EF4-FFF2-40B4-BE49-F238E27FC236}">
                  <a16:creationId xmlns:a16="http://schemas.microsoft.com/office/drawing/2014/main" id="{3163B51F-239C-C7FB-1DBE-D1A40FFE6F7B}"/>
                </a:ext>
              </a:extLst>
            </p:cNvPr>
            <p:cNvPicPr>
              <a:picLocks noChangeAspect="1"/>
            </p:cNvPicPr>
            <p:nvPr/>
          </p:nvPicPr>
          <p:blipFill rotWithShape="1">
            <a:blip r:embed="rId3"/>
            <a:srcRect r="77424"/>
            <a:stretch/>
          </p:blipFill>
          <p:spPr>
            <a:xfrm>
              <a:off x="1182974" y="1214413"/>
              <a:ext cx="2341937" cy="4835573"/>
            </a:xfrm>
            <a:prstGeom prst="rect">
              <a:avLst/>
            </a:prstGeom>
          </p:spPr>
        </p:pic>
        <p:sp>
          <p:nvSpPr>
            <p:cNvPr id="8" name="TextBox 7">
              <a:extLst>
                <a:ext uri="{FF2B5EF4-FFF2-40B4-BE49-F238E27FC236}">
                  <a16:creationId xmlns:a16="http://schemas.microsoft.com/office/drawing/2014/main" id="{779C865F-6B8F-D6CD-177F-3037B7BC8957}"/>
                </a:ext>
              </a:extLst>
            </p:cNvPr>
            <p:cNvSpPr txBox="1"/>
            <p:nvPr/>
          </p:nvSpPr>
          <p:spPr>
            <a:xfrm>
              <a:off x="1040259" y="5561721"/>
              <a:ext cx="2627367" cy="308225"/>
            </a:xfrm>
            <a:prstGeom prst="rect">
              <a:avLst/>
            </a:prstGeom>
            <a:noFill/>
          </p:spPr>
          <p:txBody>
            <a:bodyPr wrap="square" lIns="0" tIns="0" rIns="0" bIns="0" rtlCol="0">
              <a:noAutofit/>
            </a:bodyPr>
            <a:lstStyle/>
            <a:p>
              <a:pPr algn="ctr"/>
              <a:r>
                <a:rPr lang="es-ES" sz="2400" dirty="0"/>
                <a:t>azules y cómodos</a:t>
              </a:r>
            </a:p>
          </p:txBody>
        </p:sp>
      </p:grpSp>
      <p:grpSp>
        <p:nvGrpSpPr>
          <p:cNvPr id="15" name="Group 14" descr="stripey pants&#10;">
            <a:extLst>
              <a:ext uri="{FF2B5EF4-FFF2-40B4-BE49-F238E27FC236}">
                <a16:creationId xmlns:a16="http://schemas.microsoft.com/office/drawing/2014/main" id="{FAA8CD45-256A-2757-C163-64A263D8FAAD}"/>
              </a:ext>
            </a:extLst>
          </p:cNvPr>
          <p:cNvGrpSpPr/>
          <p:nvPr/>
        </p:nvGrpSpPr>
        <p:grpSpPr>
          <a:xfrm>
            <a:off x="3366745" y="1421625"/>
            <a:ext cx="3236686" cy="4835573"/>
            <a:chOff x="3351088" y="1320026"/>
            <a:chExt cx="3236686" cy="4835573"/>
          </a:xfrm>
        </p:grpSpPr>
        <p:pic>
          <p:nvPicPr>
            <p:cNvPr id="5" name="Picture 4" descr="blue pants, stripey pants, plain pants, elegant pants">
              <a:extLst>
                <a:ext uri="{FF2B5EF4-FFF2-40B4-BE49-F238E27FC236}">
                  <a16:creationId xmlns:a16="http://schemas.microsoft.com/office/drawing/2014/main" id="{1279FE76-07A8-709A-2214-A12ADA1C0656}"/>
                </a:ext>
              </a:extLst>
            </p:cNvPr>
            <p:cNvPicPr>
              <a:picLocks noChangeAspect="1"/>
            </p:cNvPicPr>
            <p:nvPr/>
          </p:nvPicPr>
          <p:blipFill rotWithShape="1">
            <a:blip r:embed="rId3"/>
            <a:srcRect l="22576" t="2184" r="46223" b="-2184"/>
            <a:stretch/>
          </p:blipFill>
          <p:spPr>
            <a:xfrm>
              <a:off x="3351088" y="1320026"/>
              <a:ext cx="3236686" cy="4835573"/>
            </a:xfrm>
            <a:prstGeom prst="rect">
              <a:avLst/>
            </a:prstGeom>
          </p:spPr>
        </p:pic>
        <p:sp>
          <p:nvSpPr>
            <p:cNvPr id="9" name="TextBox 8">
              <a:extLst>
                <a:ext uri="{FF2B5EF4-FFF2-40B4-BE49-F238E27FC236}">
                  <a16:creationId xmlns:a16="http://schemas.microsoft.com/office/drawing/2014/main" id="{AB8D362E-8261-ED80-252E-5B4E68C0A599}"/>
                </a:ext>
              </a:extLst>
            </p:cNvPr>
            <p:cNvSpPr txBox="1"/>
            <p:nvPr/>
          </p:nvSpPr>
          <p:spPr>
            <a:xfrm>
              <a:off x="4018200" y="5561720"/>
              <a:ext cx="1902463" cy="308225"/>
            </a:xfrm>
            <a:prstGeom prst="rect">
              <a:avLst/>
            </a:prstGeom>
            <a:noFill/>
          </p:spPr>
          <p:txBody>
            <a:bodyPr wrap="square" lIns="0" tIns="0" rIns="0" bIns="0" rtlCol="0">
              <a:noAutofit/>
            </a:bodyPr>
            <a:lstStyle/>
            <a:p>
              <a:pPr algn="ctr"/>
              <a:r>
                <a:rPr lang="es-ES" sz="2400" dirty="0"/>
                <a:t>a rayas</a:t>
              </a:r>
            </a:p>
          </p:txBody>
        </p:sp>
      </p:grpSp>
      <p:grpSp>
        <p:nvGrpSpPr>
          <p:cNvPr id="14" name="Group 13" descr="plain, cheap pants&#10;">
            <a:extLst>
              <a:ext uri="{FF2B5EF4-FFF2-40B4-BE49-F238E27FC236}">
                <a16:creationId xmlns:a16="http://schemas.microsoft.com/office/drawing/2014/main" id="{FC214D09-8D3D-29DE-281A-95BCA0AFDE47}"/>
              </a:ext>
            </a:extLst>
          </p:cNvPr>
          <p:cNvGrpSpPr/>
          <p:nvPr/>
        </p:nvGrpSpPr>
        <p:grpSpPr>
          <a:xfrm>
            <a:off x="6661890" y="1454282"/>
            <a:ext cx="2409139" cy="4835573"/>
            <a:chOff x="6755312" y="1352683"/>
            <a:chExt cx="2409139" cy="4835573"/>
          </a:xfrm>
        </p:grpSpPr>
        <p:pic>
          <p:nvPicPr>
            <p:cNvPr id="6" name="Picture 5" descr="blue pants, stripey pants, plain pants, elegant pants">
              <a:extLst>
                <a:ext uri="{FF2B5EF4-FFF2-40B4-BE49-F238E27FC236}">
                  <a16:creationId xmlns:a16="http://schemas.microsoft.com/office/drawing/2014/main" id="{D2701776-43FB-7A28-7F7D-D562A0459843}"/>
                </a:ext>
              </a:extLst>
            </p:cNvPr>
            <p:cNvPicPr>
              <a:picLocks noChangeAspect="1"/>
            </p:cNvPicPr>
            <p:nvPr/>
          </p:nvPicPr>
          <p:blipFill rotWithShape="1">
            <a:blip r:embed="rId3"/>
            <a:srcRect l="53777" t="2859" r="23647" b="-2859"/>
            <a:stretch/>
          </p:blipFill>
          <p:spPr>
            <a:xfrm>
              <a:off x="6788913" y="1352683"/>
              <a:ext cx="2341937" cy="4835573"/>
            </a:xfrm>
            <a:prstGeom prst="rect">
              <a:avLst/>
            </a:prstGeom>
          </p:spPr>
        </p:pic>
        <p:sp>
          <p:nvSpPr>
            <p:cNvPr id="10" name="TextBox 9">
              <a:extLst>
                <a:ext uri="{FF2B5EF4-FFF2-40B4-BE49-F238E27FC236}">
                  <a16:creationId xmlns:a16="http://schemas.microsoft.com/office/drawing/2014/main" id="{F521E8D6-5E52-B1C4-1DC5-91D5A50310A3}"/>
                </a:ext>
              </a:extLst>
            </p:cNvPr>
            <p:cNvSpPr txBox="1"/>
            <p:nvPr/>
          </p:nvSpPr>
          <p:spPr>
            <a:xfrm>
              <a:off x="6755312" y="5561720"/>
              <a:ext cx="2409139" cy="308225"/>
            </a:xfrm>
            <a:prstGeom prst="rect">
              <a:avLst/>
            </a:prstGeom>
            <a:noFill/>
          </p:spPr>
          <p:txBody>
            <a:bodyPr wrap="square" lIns="0" tIns="0" rIns="0" bIns="0" rtlCol="0">
              <a:noAutofit/>
            </a:bodyPr>
            <a:lstStyle/>
            <a:p>
              <a:pPr algn="ctr"/>
              <a:r>
                <a:rPr lang="es-ES" sz="2400" dirty="0"/>
                <a:t>lisos y baratos</a:t>
              </a:r>
            </a:p>
          </p:txBody>
        </p:sp>
      </p:grpSp>
      <p:grpSp>
        <p:nvGrpSpPr>
          <p:cNvPr id="13" name="Group 12" descr="elegant pants ">
            <a:extLst>
              <a:ext uri="{FF2B5EF4-FFF2-40B4-BE49-F238E27FC236}">
                <a16:creationId xmlns:a16="http://schemas.microsoft.com/office/drawing/2014/main" id="{BD5EBED5-F908-5975-64E9-224EBF9673E1}"/>
              </a:ext>
            </a:extLst>
          </p:cNvPr>
          <p:cNvGrpSpPr/>
          <p:nvPr/>
        </p:nvGrpSpPr>
        <p:grpSpPr>
          <a:xfrm>
            <a:off x="9129487" y="1618338"/>
            <a:ext cx="1994513" cy="4353205"/>
            <a:chOff x="9488827" y="1516739"/>
            <a:chExt cx="1994513" cy="4353205"/>
          </a:xfrm>
        </p:grpSpPr>
        <p:pic>
          <p:nvPicPr>
            <p:cNvPr id="7" name="Picture 6" descr="blue pants, stripey pants, plain pants, elegant pants">
              <a:extLst>
                <a:ext uri="{FF2B5EF4-FFF2-40B4-BE49-F238E27FC236}">
                  <a16:creationId xmlns:a16="http://schemas.microsoft.com/office/drawing/2014/main" id="{C1A5EF35-A331-352A-9DA8-05D358025FA6}"/>
                </a:ext>
              </a:extLst>
            </p:cNvPr>
            <p:cNvPicPr>
              <a:picLocks noChangeAspect="1"/>
            </p:cNvPicPr>
            <p:nvPr/>
          </p:nvPicPr>
          <p:blipFill rotWithShape="1">
            <a:blip r:embed="rId3"/>
            <a:srcRect l="79244" t="6927" r="1529" b="4077"/>
            <a:stretch/>
          </p:blipFill>
          <p:spPr>
            <a:xfrm>
              <a:off x="9488827" y="1516739"/>
              <a:ext cx="1994513" cy="4303490"/>
            </a:xfrm>
            <a:prstGeom prst="rect">
              <a:avLst/>
            </a:prstGeom>
          </p:spPr>
        </p:pic>
        <p:sp>
          <p:nvSpPr>
            <p:cNvPr id="11" name="TextBox 10">
              <a:extLst>
                <a:ext uri="{FF2B5EF4-FFF2-40B4-BE49-F238E27FC236}">
                  <a16:creationId xmlns:a16="http://schemas.microsoft.com/office/drawing/2014/main" id="{EC18CFB2-EE93-F125-C3FF-95D592527DD2}"/>
                </a:ext>
              </a:extLst>
            </p:cNvPr>
            <p:cNvSpPr txBox="1"/>
            <p:nvPr/>
          </p:nvSpPr>
          <p:spPr>
            <a:xfrm>
              <a:off x="9534852" y="5561719"/>
              <a:ext cx="1902463" cy="308225"/>
            </a:xfrm>
            <a:prstGeom prst="rect">
              <a:avLst/>
            </a:prstGeom>
            <a:noFill/>
          </p:spPr>
          <p:txBody>
            <a:bodyPr wrap="square" lIns="0" tIns="0" rIns="0" bIns="0" rtlCol="0">
              <a:noAutofit/>
            </a:bodyPr>
            <a:lstStyle/>
            <a:p>
              <a:pPr algn="ctr"/>
              <a:r>
                <a:rPr lang="es-ES" sz="2400" dirty="0"/>
                <a:t>elegantes</a:t>
              </a:r>
            </a:p>
          </p:txBody>
        </p:sp>
      </p:grpSp>
      <p:sp>
        <p:nvSpPr>
          <p:cNvPr id="2" name="Slide Number Placeholder 1">
            <a:extLst>
              <a:ext uri="{FF2B5EF4-FFF2-40B4-BE49-F238E27FC236}">
                <a16:creationId xmlns:a16="http://schemas.microsoft.com/office/drawing/2014/main" id="{51388447-8F2C-0437-8182-15990F22A6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3466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9FB1-BC75-8D60-8CF3-19E9B47EAD45}"/>
              </a:ext>
            </a:extLst>
          </p:cNvPr>
          <p:cNvSpPr>
            <a:spLocks noGrp="1"/>
          </p:cNvSpPr>
          <p:nvPr>
            <p:ph type="title"/>
          </p:nvPr>
        </p:nvSpPr>
        <p:spPr/>
        <p:txBody>
          <a:bodyPr/>
          <a:lstStyle/>
          <a:p>
            <a:r>
              <a:rPr lang="es-ES" dirty="0"/>
              <a:t>Describe los vestidos</a:t>
            </a:r>
          </a:p>
        </p:txBody>
      </p:sp>
      <p:grpSp>
        <p:nvGrpSpPr>
          <p:cNvPr id="12" name="Group 11" descr="a long, red beautiful dress">
            <a:extLst>
              <a:ext uri="{FF2B5EF4-FFF2-40B4-BE49-F238E27FC236}">
                <a16:creationId xmlns:a16="http://schemas.microsoft.com/office/drawing/2014/main" id="{7AB2C75C-2C95-8623-16C6-FF7E9EC99D3B}"/>
              </a:ext>
            </a:extLst>
          </p:cNvPr>
          <p:cNvGrpSpPr/>
          <p:nvPr/>
        </p:nvGrpSpPr>
        <p:grpSpPr>
          <a:xfrm>
            <a:off x="-215232" y="1286190"/>
            <a:ext cx="3713003" cy="4453659"/>
            <a:chOff x="324334" y="1417139"/>
            <a:chExt cx="3713003" cy="4453659"/>
          </a:xfrm>
        </p:grpSpPr>
        <p:pic>
          <p:nvPicPr>
            <p:cNvPr id="3" name="Picture 2" descr="a long dress, a short dress, an old-fashioned dress, a fancy dress">
              <a:extLst>
                <a:ext uri="{FF2B5EF4-FFF2-40B4-BE49-F238E27FC236}">
                  <a16:creationId xmlns:a16="http://schemas.microsoft.com/office/drawing/2014/main" id="{34A23366-5061-BA24-B65B-2BB41C8A738A}"/>
                </a:ext>
              </a:extLst>
            </p:cNvPr>
            <p:cNvPicPr>
              <a:picLocks noChangeAspect="1"/>
            </p:cNvPicPr>
            <p:nvPr/>
          </p:nvPicPr>
          <p:blipFill rotWithShape="1">
            <a:blip r:embed="rId3"/>
            <a:srcRect l="2953" r="74762"/>
            <a:stretch/>
          </p:blipFill>
          <p:spPr>
            <a:xfrm>
              <a:off x="999584" y="1417139"/>
              <a:ext cx="2362503" cy="3675380"/>
            </a:xfrm>
            <a:prstGeom prst="rect">
              <a:avLst/>
            </a:prstGeom>
          </p:spPr>
        </p:pic>
        <p:sp>
          <p:nvSpPr>
            <p:cNvPr id="8" name="TextBox 7">
              <a:extLst>
                <a:ext uri="{FF2B5EF4-FFF2-40B4-BE49-F238E27FC236}">
                  <a16:creationId xmlns:a16="http://schemas.microsoft.com/office/drawing/2014/main" id="{4AABDB96-716A-05F8-9309-E83627015971}"/>
                </a:ext>
              </a:extLst>
            </p:cNvPr>
            <p:cNvSpPr txBox="1"/>
            <p:nvPr/>
          </p:nvSpPr>
          <p:spPr>
            <a:xfrm>
              <a:off x="324334" y="5193481"/>
              <a:ext cx="3713003" cy="677317"/>
            </a:xfrm>
            <a:prstGeom prst="rect">
              <a:avLst/>
            </a:prstGeom>
            <a:noFill/>
          </p:spPr>
          <p:txBody>
            <a:bodyPr wrap="square" lIns="0" tIns="0" rIns="0" bIns="0" rtlCol="0">
              <a:noAutofit/>
            </a:bodyPr>
            <a:lstStyle/>
            <a:p>
              <a:pPr algn="ctr"/>
              <a:r>
                <a:rPr lang="es-ES" sz="2400" dirty="0"/>
                <a:t>largo, rojo y bonito</a:t>
              </a:r>
            </a:p>
          </p:txBody>
        </p:sp>
      </p:grpSp>
      <p:grpSp>
        <p:nvGrpSpPr>
          <p:cNvPr id="13" name="Group 12" descr="a short, pink dress">
            <a:extLst>
              <a:ext uri="{FF2B5EF4-FFF2-40B4-BE49-F238E27FC236}">
                <a16:creationId xmlns:a16="http://schemas.microsoft.com/office/drawing/2014/main" id="{9EF7F1A2-63A7-880A-3DB4-02D05BED886C}"/>
              </a:ext>
            </a:extLst>
          </p:cNvPr>
          <p:cNvGrpSpPr/>
          <p:nvPr/>
        </p:nvGrpSpPr>
        <p:grpSpPr>
          <a:xfrm>
            <a:off x="2773771" y="1286190"/>
            <a:ext cx="3320913" cy="4226922"/>
            <a:chOff x="2928756" y="1417139"/>
            <a:chExt cx="3320913" cy="4226922"/>
          </a:xfrm>
        </p:grpSpPr>
        <p:pic>
          <p:nvPicPr>
            <p:cNvPr id="5" name="Picture 4" descr="a long dress, a short dress, an old-fashioned dress, a fancy dress">
              <a:extLst>
                <a:ext uri="{FF2B5EF4-FFF2-40B4-BE49-F238E27FC236}">
                  <a16:creationId xmlns:a16="http://schemas.microsoft.com/office/drawing/2014/main" id="{03455631-77C6-F7B0-F638-EACBD35CBAE3}"/>
                </a:ext>
              </a:extLst>
            </p:cNvPr>
            <p:cNvPicPr>
              <a:picLocks noChangeAspect="1"/>
            </p:cNvPicPr>
            <p:nvPr/>
          </p:nvPicPr>
          <p:blipFill rotWithShape="1">
            <a:blip r:embed="rId3">
              <a:clrChange>
                <a:clrFrom>
                  <a:srgbClr val="FFFFFF"/>
                </a:clrFrom>
                <a:clrTo>
                  <a:srgbClr val="FFFFFF">
                    <a:alpha val="0"/>
                  </a:srgbClr>
                </a:clrTo>
              </a:clrChange>
            </a:blip>
            <a:srcRect l="25238" r="47524"/>
            <a:stretch/>
          </p:blipFill>
          <p:spPr>
            <a:xfrm>
              <a:off x="2928756" y="1417139"/>
              <a:ext cx="3320913" cy="4226922"/>
            </a:xfrm>
            <a:prstGeom prst="rect">
              <a:avLst/>
            </a:prstGeom>
          </p:spPr>
        </p:pic>
        <p:sp>
          <p:nvSpPr>
            <p:cNvPr id="9" name="TextBox 8">
              <a:extLst>
                <a:ext uri="{FF2B5EF4-FFF2-40B4-BE49-F238E27FC236}">
                  <a16:creationId xmlns:a16="http://schemas.microsoft.com/office/drawing/2014/main" id="{5FD99E14-29CD-14AE-694F-F172C0DC6105}"/>
                </a:ext>
              </a:extLst>
            </p:cNvPr>
            <p:cNvSpPr txBox="1"/>
            <p:nvPr/>
          </p:nvSpPr>
          <p:spPr>
            <a:xfrm>
              <a:off x="3322626" y="5193481"/>
              <a:ext cx="2533172" cy="399322"/>
            </a:xfrm>
            <a:prstGeom prst="rect">
              <a:avLst/>
            </a:prstGeom>
            <a:noFill/>
          </p:spPr>
          <p:txBody>
            <a:bodyPr wrap="square" lIns="0" tIns="0" rIns="0" bIns="0" rtlCol="0">
              <a:noAutofit/>
            </a:bodyPr>
            <a:lstStyle/>
            <a:p>
              <a:pPr algn="ctr"/>
              <a:r>
                <a:rPr lang="es-ES" sz="2400" dirty="0"/>
                <a:t>corto y rosa</a:t>
              </a:r>
            </a:p>
          </p:txBody>
        </p:sp>
      </p:grpSp>
      <p:grpSp>
        <p:nvGrpSpPr>
          <p:cNvPr id="14" name="Group 13" descr="an old-fashioned, ugly dress&#10;">
            <a:extLst>
              <a:ext uri="{FF2B5EF4-FFF2-40B4-BE49-F238E27FC236}">
                <a16:creationId xmlns:a16="http://schemas.microsoft.com/office/drawing/2014/main" id="{9A26D11E-AA75-8DCE-CCA6-1517DE16C4FC}"/>
              </a:ext>
            </a:extLst>
          </p:cNvPr>
          <p:cNvGrpSpPr/>
          <p:nvPr/>
        </p:nvGrpSpPr>
        <p:grpSpPr>
          <a:xfrm>
            <a:off x="5700813" y="963970"/>
            <a:ext cx="3713003" cy="5009722"/>
            <a:chOff x="6287777" y="1094277"/>
            <a:chExt cx="3713003" cy="5009722"/>
          </a:xfrm>
        </p:grpSpPr>
        <p:pic>
          <p:nvPicPr>
            <p:cNvPr id="6" name="Picture 5" descr="a long dress, a short dress, an old-fashioned dress, a fancy dress">
              <a:extLst>
                <a:ext uri="{FF2B5EF4-FFF2-40B4-BE49-F238E27FC236}">
                  <a16:creationId xmlns:a16="http://schemas.microsoft.com/office/drawing/2014/main" id="{378E3D3F-B204-16A3-0EE2-17EDBB66DDB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636" b="89936" l="52413" r="72012">
                          <a14:foregroundMark x1="53823" y1="73019" x2="54417" y2="76660"/>
                          <a14:foregroundMark x1="53304" y1="46895" x2="54269" y2="45824"/>
                          <a14:foregroundMark x1="53898" y1="75375" x2="52487" y2="74304"/>
                          <a14:foregroundMark x1="68077" y1="74946" x2="71047" y2="74304"/>
                          <a14:foregroundMark x1="71418" y1="48822" x2="71344" y2="47109"/>
                          <a14:foregroundMark x1="71195" y1="74946" x2="72012" y2="74946"/>
                          <a14:backgroundMark x1="72235" y1="80728" x2="72754" y2="78801"/>
                          <a14:backgroundMark x1="72754" y1="79443" x2="71789" y2="91006"/>
                          <a14:backgroundMark x1="71789" y1="91006" x2="71344" y2="81799"/>
                          <a14:backgroundMark x1="72532" y1="78158" x2="71789" y2="79015"/>
                        </a14:backgroundRemoval>
                      </a14:imgEffect>
                    </a14:imgLayer>
                  </a14:imgProps>
                </a:ext>
              </a:extLst>
            </a:blip>
            <a:srcRect l="52476" r="27263"/>
            <a:stretch/>
          </p:blipFill>
          <p:spPr>
            <a:xfrm>
              <a:off x="6720449" y="1094277"/>
              <a:ext cx="2847659" cy="4872645"/>
            </a:xfrm>
            <a:prstGeom prst="rect">
              <a:avLst/>
            </a:prstGeom>
          </p:spPr>
        </p:pic>
        <p:sp>
          <p:nvSpPr>
            <p:cNvPr id="10" name="TextBox 9">
              <a:extLst>
                <a:ext uri="{FF2B5EF4-FFF2-40B4-BE49-F238E27FC236}">
                  <a16:creationId xmlns:a16="http://schemas.microsoft.com/office/drawing/2014/main" id="{30FC1227-26BC-16F6-2200-938F60FF47F1}"/>
                </a:ext>
              </a:extLst>
            </p:cNvPr>
            <p:cNvSpPr txBox="1"/>
            <p:nvPr/>
          </p:nvSpPr>
          <p:spPr>
            <a:xfrm>
              <a:off x="6287777" y="5193481"/>
              <a:ext cx="3713003" cy="910518"/>
            </a:xfrm>
            <a:prstGeom prst="rect">
              <a:avLst/>
            </a:prstGeom>
            <a:noFill/>
          </p:spPr>
          <p:txBody>
            <a:bodyPr wrap="square" lIns="0" tIns="0" rIns="0" bIns="0" rtlCol="0">
              <a:noAutofit/>
            </a:bodyPr>
            <a:lstStyle/>
            <a:p>
              <a:pPr algn="ctr"/>
              <a:r>
                <a:rPr lang="es-ES" sz="2400" dirty="0"/>
                <a:t>anticuado y feo</a:t>
              </a:r>
            </a:p>
          </p:txBody>
        </p:sp>
      </p:grpSp>
      <p:grpSp>
        <p:nvGrpSpPr>
          <p:cNvPr id="15" name="Group 14" descr="a fancy, black, expensive dress">
            <a:extLst>
              <a:ext uri="{FF2B5EF4-FFF2-40B4-BE49-F238E27FC236}">
                <a16:creationId xmlns:a16="http://schemas.microsoft.com/office/drawing/2014/main" id="{60347EA3-4AB5-AA07-1B54-FDAD37AB2F5E}"/>
              </a:ext>
            </a:extLst>
          </p:cNvPr>
          <p:cNvGrpSpPr/>
          <p:nvPr/>
        </p:nvGrpSpPr>
        <p:grpSpPr>
          <a:xfrm>
            <a:off x="8772485" y="1286190"/>
            <a:ext cx="3624782" cy="4477532"/>
            <a:chOff x="9060410" y="1417139"/>
            <a:chExt cx="3624782" cy="4477532"/>
          </a:xfrm>
        </p:grpSpPr>
        <p:pic>
          <p:nvPicPr>
            <p:cNvPr id="7" name="Picture 6" descr="a long dress, a short dress, an old-fashioned dress, a fancy dress">
              <a:extLst>
                <a:ext uri="{FF2B5EF4-FFF2-40B4-BE49-F238E27FC236}">
                  <a16:creationId xmlns:a16="http://schemas.microsoft.com/office/drawing/2014/main" id="{79DFB9F7-1CA4-11A6-0AB5-D4EBF4811519}"/>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4497" b="92077" l="72309" r="98070">
                          <a14:foregroundMark x1="84410" y1="4497" x2="86711" y2="4925"/>
                          <a14:foregroundMark x1="75650" y1="81799" x2="75056" y2="78801"/>
                          <a14:foregroundMark x1="73942" y1="77302" x2="74091" y2="83940"/>
                          <a14:foregroundMark x1="97030" y1="79015" x2="95843" y2="85011"/>
                          <a14:foregroundMark x1="77728" y1="91221" x2="85226" y2="90150"/>
                          <a14:foregroundMark x1="85226" y1="90150" x2="92725" y2="92505"/>
                          <a14:foregroundMark x1="72309" y1="79872" x2="72606" y2="81156"/>
                          <a14:foregroundMark x1="98070" y1="78801" x2="97253" y2="80086"/>
                          <a14:foregroundMark x1="86860" y1="7066" x2="84633" y2="5139"/>
                        </a14:backgroundRemoval>
                      </a14:imgEffect>
                    </a14:imgLayer>
                  </a14:imgProps>
                </a:ext>
              </a:extLst>
            </a:blip>
            <a:srcRect l="71951" r="810"/>
            <a:stretch/>
          </p:blipFill>
          <p:spPr>
            <a:xfrm>
              <a:off x="9373946" y="1417139"/>
              <a:ext cx="2997710" cy="3815543"/>
            </a:xfrm>
            <a:prstGeom prst="rect">
              <a:avLst/>
            </a:prstGeom>
          </p:spPr>
        </p:pic>
        <p:sp>
          <p:nvSpPr>
            <p:cNvPr id="11" name="TextBox 10">
              <a:extLst>
                <a:ext uri="{FF2B5EF4-FFF2-40B4-BE49-F238E27FC236}">
                  <a16:creationId xmlns:a16="http://schemas.microsoft.com/office/drawing/2014/main" id="{F8057667-FD83-DF97-E939-C2E7E4AE1898}"/>
                </a:ext>
              </a:extLst>
            </p:cNvPr>
            <p:cNvSpPr txBox="1"/>
            <p:nvPr/>
          </p:nvSpPr>
          <p:spPr>
            <a:xfrm>
              <a:off x="9060410" y="5193481"/>
              <a:ext cx="3624782" cy="701190"/>
            </a:xfrm>
            <a:prstGeom prst="rect">
              <a:avLst/>
            </a:prstGeom>
            <a:noFill/>
          </p:spPr>
          <p:txBody>
            <a:bodyPr wrap="square" lIns="0" tIns="0" rIns="0" bIns="0" rtlCol="0">
              <a:noAutofit/>
            </a:bodyPr>
            <a:lstStyle/>
            <a:p>
              <a:pPr algn="ctr"/>
              <a:r>
                <a:rPr lang="es-ES" sz="2400" dirty="0"/>
                <a:t>lujoso, negro y caro</a:t>
              </a:r>
            </a:p>
          </p:txBody>
        </p:sp>
      </p:grpSp>
      <p:sp>
        <p:nvSpPr>
          <p:cNvPr id="2" name="Slide Number Placeholder 1">
            <a:extLst>
              <a:ext uri="{FF2B5EF4-FFF2-40B4-BE49-F238E27FC236}">
                <a16:creationId xmlns:a16="http://schemas.microsoft.com/office/drawing/2014/main" id="{51388447-8F2C-0437-8182-15990F22A6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312993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9FB1-BC75-8D60-8CF3-19E9B47EAD45}"/>
              </a:ext>
            </a:extLst>
          </p:cNvPr>
          <p:cNvSpPr>
            <a:spLocks noGrp="1"/>
          </p:cNvSpPr>
          <p:nvPr>
            <p:ph type="title"/>
          </p:nvPr>
        </p:nvSpPr>
        <p:spPr/>
        <p:txBody>
          <a:bodyPr/>
          <a:lstStyle/>
          <a:p>
            <a:r>
              <a:rPr lang="es-ES" dirty="0"/>
              <a:t>Describe los tacones</a:t>
            </a:r>
          </a:p>
        </p:txBody>
      </p:sp>
      <p:grpSp>
        <p:nvGrpSpPr>
          <p:cNvPr id="10" name="Group 9" descr="shiny high heels">
            <a:extLst>
              <a:ext uri="{FF2B5EF4-FFF2-40B4-BE49-F238E27FC236}">
                <a16:creationId xmlns:a16="http://schemas.microsoft.com/office/drawing/2014/main" id="{331082E5-5993-4F92-3E3F-205DDDF727D3}"/>
              </a:ext>
            </a:extLst>
          </p:cNvPr>
          <p:cNvGrpSpPr/>
          <p:nvPr/>
        </p:nvGrpSpPr>
        <p:grpSpPr>
          <a:xfrm>
            <a:off x="484677" y="1697820"/>
            <a:ext cx="3935946" cy="4133784"/>
            <a:chOff x="1557338" y="2062162"/>
            <a:chExt cx="3188834" cy="3349119"/>
          </a:xfrm>
        </p:grpSpPr>
        <p:pic>
          <p:nvPicPr>
            <p:cNvPr id="3" name="Picture 2" descr="shiny high heels, ugly high heels, old-fashioned high heels">
              <a:extLst>
                <a:ext uri="{FF2B5EF4-FFF2-40B4-BE49-F238E27FC236}">
                  <a16:creationId xmlns:a16="http://schemas.microsoft.com/office/drawing/2014/main" id="{76AD4EFD-E2F1-FD73-857E-09C365796973}"/>
                </a:ext>
              </a:extLst>
            </p:cNvPr>
            <p:cNvPicPr>
              <a:picLocks noChangeAspect="1"/>
            </p:cNvPicPr>
            <p:nvPr/>
          </p:nvPicPr>
          <p:blipFill rotWithShape="1">
            <a:blip r:embed="rId3"/>
            <a:srcRect r="64870"/>
            <a:stretch/>
          </p:blipFill>
          <p:spPr>
            <a:xfrm>
              <a:off x="1557338" y="2062162"/>
              <a:ext cx="3188834" cy="2733675"/>
            </a:xfrm>
            <a:prstGeom prst="rect">
              <a:avLst/>
            </a:prstGeom>
          </p:spPr>
        </p:pic>
        <p:sp>
          <p:nvSpPr>
            <p:cNvPr id="5" name="TextBox 4">
              <a:extLst>
                <a:ext uri="{FF2B5EF4-FFF2-40B4-BE49-F238E27FC236}">
                  <a16:creationId xmlns:a16="http://schemas.microsoft.com/office/drawing/2014/main" id="{F59B711D-F934-9B75-380D-25C9ACC9188E}"/>
                </a:ext>
              </a:extLst>
            </p:cNvPr>
            <p:cNvSpPr txBox="1"/>
            <p:nvPr/>
          </p:nvSpPr>
          <p:spPr>
            <a:xfrm>
              <a:off x="2372437" y="5047599"/>
              <a:ext cx="1558636" cy="363682"/>
            </a:xfrm>
            <a:prstGeom prst="rect">
              <a:avLst/>
            </a:prstGeom>
            <a:noFill/>
          </p:spPr>
          <p:txBody>
            <a:bodyPr wrap="square" lIns="0" tIns="0" rIns="0" bIns="0" rtlCol="0">
              <a:noAutofit/>
            </a:bodyPr>
            <a:lstStyle/>
            <a:p>
              <a:pPr algn="ctr"/>
              <a:r>
                <a:rPr lang="es-ES" sz="2400" dirty="0"/>
                <a:t>brillantes</a:t>
              </a:r>
            </a:p>
          </p:txBody>
        </p:sp>
      </p:grpSp>
      <p:grpSp>
        <p:nvGrpSpPr>
          <p:cNvPr id="11" name="Group 10" descr="ugly high heels">
            <a:extLst>
              <a:ext uri="{FF2B5EF4-FFF2-40B4-BE49-F238E27FC236}">
                <a16:creationId xmlns:a16="http://schemas.microsoft.com/office/drawing/2014/main" id="{C6D2299D-90C0-6982-B48D-7FA1536B45FD}"/>
              </a:ext>
            </a:extLst>
          </p:cNvPr>
          <p:cNvGrpSpPr/>
          <p:nvPr/>
        </p:nvGrpSpPr>
        <p:grpSpPr>
          <a:xfrm>
            <a:off x="4422392" y="1697821"/>
            <a:ext cx="3479119" cy="4060425"/>
            <a:chOff x="4627109" y="2062162"/>
            <a:chExt cx="2818721" cy="3289685"/>
          </a:xfrm>
        </p:grpSpPr>
        <p:sp>
          <p:nvSpPr>
            <p:cNvPr id="7" name="TextBox 6">
              <a:extLst>
                <a:ext uri="{FF2B5EF4-FFF2-40B4-BE49-F238E27FC236}">
                  <a16:creationId xmlns:a16="http://schemas.microsoft.com/office/drawing/2014/main" id="{EC4F0497-B43D-2ED8-6882-A6C0711777E6}"/>
                </a:ext>
              </a:extLst>
            </p:cNvPr>
            <p:cNvSpPr txBox="1"/>
            <p:nvPr/>
          </p:nvSpPr>
          <p:spPr>
            <a:xfrm>
              <a:off x="5291593" y="5043622"/>
              <a:ext cx="1489753" cy="308225"/>
            </a:xfrm>
            <a:prstGeom prst="rect">
              <a:avLst/>
            </a:prstGeom>
            <a:noFill/>
          </p:spPr>
          <p:txBody>
            <a:bodyPr wrap="square" lIns="0" tIns="0" rIns="0" bIns="0" rtlCol="0">
              <a:noAutofit/>
            </a:bodyPr>
            <a:lstStyle/>
            <a:p>
              <a:pPr algn="ctr"/>
              <a:r>
                <a:rPr lang="es-ES" sz="2400" dirty="0"/>
                <a:t>feos</a:t>
              </a:r>
            </a:p>
          </p:txBody>
        </p:sp>
        <p:pic>
          <p:nvPicPr>
            <p:cNvPr id="8" name="Picture 7" descr="shiny high heels, ugly high heels, old-fashioned high heels">
              <a:extLst>
                <a:ext uri="{FF2B5EF4-FFF2-40B4-BE49-F238E27FC236}">
                  <a16:creationId xmlns:a16="http://schemas.microsoft.com/office/drawing/2014/main" id="{B33A8065-E8E8-91BA-AC6A-36E8FC3230E6}"/>
                </a:ext>
              </a:extLst>
            </p:cNvPr>
            <p:cNvPicPr>
              <a:picLocks noChangeAspect="1"/>
            </p:cNvPicPr>
            <p:nvPr/>
          </p:nvPicPr>
          <p:blipFill rotWithShape="1">
            <a:blip r:embed="rId3"/>
            <a:srcRect l="33817" r="35130"/>
            <a:stretch/>
          </p:blipFill>
          <p:spPr>
            <a:xfrm>
              <a:off x="4627109" y="2062162"/>
              <a:ext cx="2818721" cy="2733675"/>
            </a:xfrm>
            <a:prstGeom prst="rect">
              <a:avLst/>
            </a:prstGeom>
          </p:spPr>
        </p:pic>
      </p:grpSp>
      <p:grpSp>
        <p:nvGrpSpPr>
          <p:cNvPr id="12" name="Group 11" descr="old-fashioned/outdated high heels">
            <a:extLst>
              <a:ext uri="{FF2B5EF4-FFF2-40B4-BE49-F238E27FC236}">
                <a16:creationId xmlns:a16="http://schemas.microsoft.com/office/drawing/2014/main" id="{296EDB1B-7742-F3FB-977F-7B94E1ADAA0D}"/>
              </a:ext>
            </a:extLst>
          </p:cNvPr>
          <p:cNvGrpSpPr/>
          <p:nvPr/>
        </p:nvGrpSpPr>
        <p:grpSpPr>
          <a:xfrm>
            <a:off x="7903281" y="1697820"/>
            <a:ext cx="3479119" cy="4060425"/>
            <a:chOff x="8001681" y="2062161"/>
            <a:chExt cx="2818721" cy="3289685"/>
          </a:xfrm>
        </p:grpSpPr>
        <p:sp>
          <p:nvSpPr>
            <p:cNvPr id="6" name="TextBox 5">
              <a:extLst>
                <a:ext uri="{FF2B5EF4-FFF2-40B4-BE49-F238E27FC236}">
                  <a16:creationId xmlns:a16="http://schemas.microsoft.com/office/drawing/2014/main" id="{DB43FBF8-20E9-6B77-78D0-91F29DFD9E6D}"/>
                </a:ext>
              </a:extLst>
            </p:cNvPr>
            <p:cNvSpPr txBox="1"/>
            <p:nvPr/>
          </p:nvSpPr>
          <p:spPr>
            <a:xfrm>
              <a:off x="8429090" y="5043621"/>
              <a:ext cx="1963902" cy="308225"/>
            </a:xfrm>
            <a:prstGeom prst="rect">
              <a:avLst/>
            </a:prstGeom>
            <a:noFill/>
          </p:spPr>
          <p:txBody>
            <a:bodyPr wrap="square" lIns="0" tIns="0" rIns="0" bIns="0" rtlCol="0">
              <a:noAutofit/>
            </a:bodyPr>
            <a:lstStyle/>
            <a:p>
              <a:pPr algn="ctr"/>
              <a:r>
                <a:rPr lang="es-ES" sz="2400" dirty="0"/>
                <a:t>anticuados</a:t>
              </a:r>
            </a:p>
          </p:txBody>
        </p:sp>
        <p:pic>
          <p:nvPicPr>
            <p:cNvPr id="9" name="Picture 8" descr="shiny high heels, ugly high heels, old-fashioned high heels">
              <a:extLst>
                <a:ext uri="{FF2B5EF4-FFF2-40B4-BE49-F238E27FC236}">
                  <a16:creationId xmlns:a16="http://schemas.microsoft.com/office/drawing/2014/main" id="{5B75454A-CB64-B7DD-391F-DDCCE07B56DF}"/>
                </a:ext>
              </a:extLst>
            </p:cNvPr>
            <p:cNvPicPr>
              <a:picLocks noChangeAspect="1"/>
            </p:cNvPicPr>
            <p:nvPr/>
          </p:nvPicPr>
          <p:blipFill rotWithShape="1">
            <a:blip r:embed="rId3"/>
            <a:srcRect l="68835" r="112"/>
            <a:stretch/>
          </p:blipFill>
          <p:spPr>
            <a:xfrm>
              <a:off x="8001681" y="2062161"/>
              <a:ext cx="2818721" cy="2733675"/>
            </a:xfrm>
            <a:prstGeom prst="rect">
              <a:avLst/>
            </a:prstGeom>
          </p:spPr>
        </p:pic>
      </p:grpSp>
      <p:sp>
        <p:nvSpPr>
          <p:cNvPr id="2" name="Slide Number Placeholder 1">
            <a:extLst>
              <a:ext uri="{FF2B5EF4-FFF2-40B4-BE49-F238E27FC236}">
                <a16:creationId xmlns:a16="http://schemas.microsoft.com/office/drawing/2014/main" id="{51388447-8F2C-0437-8182-15990F22A6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314011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9FB1-BC75-8D60-8CF3-19E9B47EAD45}"/>
              </a:ext>
            </a:extLst>
          </p:cNvPr>
          <p:cNvSpPr>
            <a:spLocks noGrp="1"/>
          </p:cNvSpPr>
          <p:nvPr>
            <p:ph type="title"/>
          </p:nvPr>
        </p:nvSpPr>
        <p:spPr/>
        <p:txBody>
          <a:bodyPr/>
          <a:lstStyle/>
          <a:p>
            <a:r>
              <a:rPr lang="es-ES" dirty="0"/>
              <a:t>Describe las zapatillas de deporte</a:t>
            </a:r>
          </a:p>
        </p:txBody>
      </p:sp>
      <p:grpSp>
        <p:nvGrpSpPr>
          <p:cNvPr id="11" name="Group 10" descr="expensive sports shoes">
            <a:extLst>
              <a:ext uri="{FF2B5EF4-FFF2-40B4-BE49-F238E27FC236}">
                <a16:creationId xmlns:a16="http://schemas.microsoft.com/office/drawing/2014/main" id="{BBE4A255-060C-E1F1-CC55-92B878EC632D}"/>
              </a:ext>
            </a:extLst>
          </p:cNvPr>
          <p:cNvGrpSpPr/>
          <p:nvPr/>
        </p:nvGrpSpPr>
        <p:grpSpPr>
          <a:xfrm>
            <a:off x="116114" y="1823542"/>
            <a:ext cx="3947886" cy="3501306"/>
            <a:chOff x="246743" y="1757516"/>
            <a:chExt cx="3947886" cy="3501306"/>
          </a:xfrm>
        </p:grpSpPr>
        <p:pic>
          <p:nvPicPr>
            <p:cNvPr id="3" name="Picture 2" descr="Expensive sport shoes, cheap sport shoes, comfortable sport shoes">
              <a:extLst>
                <a:ext uri="{FF2B5EF4-FFF2-40B4-BE49-F238E27FC236}">
                  <a16:creationId xmlns:a16="http://schemas.microsoft.com/office/drawing/2014/main" id="{C406755C-6D9E-A4D1-684F-CAA19F2AAA7F}"/>
                </a:ext>
              </a:extLst>
            </p:cNvPr>
            <p:cNvPicPr>
              <a:picLocks noChangeAspect="1"/>
            </p:cNvPicPr>
            <p:nvPr/>
          </p:nvPicPr>
          <p:blipFill rotWithShape="1">
            <a:blip r:embed="rId3"/>
            <a:srcRect l="2023" r="65595"/>
            <a:stretch/>
          </p:blipFill>
          <p:spPr>
            <a:xfrm>
              <a:off x="246743" y="1757516"/>
              <a:ext cx="3947886" cy="3342968"/>
            </a:xfrm>
            <a:prstGeom prst="rect">
              <a:avLst/>
            </a:prstGeom>
          </p:spPr>
        </p:pic>
        <p:sp>
          <p:nvSpPr>
            <p:cNvPr id="6" name="TextBox 5">
              <a:extLst>
                <a:ext uri="{FF2B5EF4-FFF2-40B4-BE49-F238E27FC236}">
                  <a16:creationId xmlns:a16="http://schemas.microsoft.com/office/drawing/2014/main" id="{B83B1E20-7AAD-D5DB-2FBD-5AF88B0B95F6}"/>
                </a:ext>
              </a:extLst>
            </p:cNvPr>
            <p:cNvSpPr txBox="1"/>
            <p:nvPr/>
          </p:nvSpPr>
          <p:spPr>
            <a:xfrm>
              <a:off x="1831156" y="4889490"/>
              <a:ext cx="779059" cy="369332"/>
            </a:xfrm>
            <a:prstGeom prst="rect">
              <a:avLst/>
            </a:prstGeom>
            <a:noFill/>
          </p:spPr>
          <p:txBody>
            <a:bodyPr wrap="none" lIns="0" tIns="0" rIns="0" bIns="0" rtlCol="0">
              <a:spAutoFit/>
            </a:bodyPr>
            <a:lstStyle/>
            <a:p>
              <a:pPr algn="ctr"/>
              <a:r>
                <a:rPr lang="es-ES" sz="2400" dirty="0"/>
                <a:t>caras</a:t>
              </a:r>
            </a:p>
          </p:txBody>
        </p:sp>
      </p:grpSp>
      <p:grpSp>
        <p:nvGrpSpPr>
          <p:cNvPr id="12" name="Group 11" descr="cheap sports shoes">
            <a:extLst>
              <a:ext uri="{FF2B5EF4-FFF2-40B4-BE49-F238E27FC236}">
                <a16:creationId xmlns:a16="http://schemas.microsoft.com/office/drawing/2014/main" id="{BFAAB74C-E41B-B729-EB26-E7CEDDBBA6CB}"/>
              </a:ext>
            </a:extLst>
          </p:cNvPr>
          <p:cNvGrpSpPr/>
          <p:nvPr/>
        </p:nvGrpSpPr>
        <p:grpSpPr>
          <a:xfrm>
            <a:off x="4238090" y="1823542"/>
            <a:ext cx="3773796" cy="3506144"/>
            <a:chOff x="4368719" y="1757516"/>
            <a:chExt cx="3773796" cy="3506144"/>
          </a:xfrm>
        </p:grpSpPr>
        <p:pic>
          <p:nvPicPr>
            <p:cNvPr id="9" name="Picture 8" descr="Expensive sport shoes, cheap sport shoes, comfortable sport shoes">
              <a:extLst>
                <a:ext uri="{FF2B5EF4-FFF2-40B4-BE49-F238E27FC236}">
                  <a16:creationId xmlns:a16="http://schemas.microsoft.com/office/drawing/2014/main" id="{EF03BAEE-E8F8-4810-18A6-944B72E240F1}"/>
                </a:ext>
              </a:extLst>
            </p:cNvPr>
            <p:cNvPicPr>
              <a:picLocks noChangeAspect="1"/>
            </p:cNvPicPr>
            <p:nvPr/>
          </p:nvPicPr>
          <p:blipFill rotWithShape="1">
            <a:blip r:embed="rId3">
              <a:clrChange>
                <a:clrFrom>
                  <a:srgbClr val="FFFFFF"/>
                </a:clrFrom>
                <a:clrTo>
                  <a:srgbClr val="FFFFFF">
                    <a:alpha val="0"/>
                  </a:srgbClr>
                </a:clrTo>
              </a:clrChange>
            </a:blip>
            <a:srcRect l="35001" r="34045"/>
            <a:stretch/>
          </p:blipFill>
          <p:spPr>
            <a:xfrm>
              <a:off x="4368719" y="1757516"/>
              <a:ext cx="3773796" cy="3342968"/>
            </a:xfrm>
            <a:prstGeom prst="rect">
              <a:avLst/>
            </a:prstGeom>
          </p:spPr>
        </p:pic>
        <p:sp>
          <p:nvSpPr>
            <p:cNvPr id="7" name="TextBox 6">
              <a:extLst>
                <a:ext uri="{FF2B5EF4-FFF2-40B4-BE49-F238E27FC236}">
                  <a16:creationId xmlns:a16="http://schemas.microsoft.com/office/drawing/2014/main" id="{224B3CA1-4DFA-CE83-10A6-5399ED040042}"/>
                </a:ext>
              </a:extLst>
            </p:cNvPr>
            <p:cNvSpPr txBox="1"/>
            <p:nvPr/>
          </p:nvSpPr>
          <p:spPr>
            <a:xfrm>
              <a:off x="5685616" y="4894328"/>
              <a:ext cx="1082027" cy="369332"/>
            </a:xfrm>
            <a:prstGeom prst="rect">
              <a:avLst/>
            </a:prstGeom>
            <a:noFill/>
          </p:spPr>
          <p:txBody>
            <a:bodyPr wrap="none" lIns="0" tIns="0" rIns="0" bIns="0" rtlCol="0">
              <a:spAutoFit/>
            </a:bodyPr>
            <a:lstStyle/>
            <a:p>
              <a:pPr algn="ctr"/>
              <a:r>
                <a:rPr lang="es-ES" sz="2400" dirty="0"/>
                <a:t>baratas</a:t>
              </a:r>
            </a:p>
          </p:txBody>
        </p:sp>
      </p:grpSp>
      <p:grpSp>
        <p:nvGrpSpPr>
          <p:cNvPr id="13" name="Group 12" descr="comfortable sports shoes">
            <a:extLst>
              <a:ext uri="{FF2B5EF4-FFF2-40B4-BE49-F238E27FC236}">
                <a16:creationId xmlns:a16="http://schemas.microsoft.com/office/drawing/2014/main" id="{718A0D61-ABD1-8C49-D84F-350CD24EFCCB}"/>
              </a:ext>
            </a:extLst>
          </p:cNvPr>
          <p:cNvGrpSpPr/>
          <p:nvPr/>
        </p:nvGrpSpPr>
        <p:grpSpPr>
          <a:xfrm>
            <a:off x="8011886" y="1823542"/>
            <a:ext cx="3947886" cy="3501306"/>
            <a:chOff x="8142515" y="1757516"/>
            <a:chExt cx="3947886" cy="3501306"/>
          </a:xfrm>
        </p:grpSpPr>
        <p:pic>
          <p:nvPicPr>
            <p:cNvPr id="10" name="Picture 9" descr="Expensive sport shoes, cheap sport shoes, comfortable sport shoes">
              <a:extLst>
                <a:ext uri="{FF2B5EF4-FFF2-40B4-BE49-F238E27FC236}">
                  <a16:creationId xmlns:a16="http://schemas.microsoft.com/office/drawing/2014/main" id="{A0F8B666-1438-7B6C-22E1-9992856372EF}"/>
                </a:ext>
              </a:extLst>
            </p:cNvPr>
            <p:cNvPicPr>
              <a:picLocks noChangeAspect="1"/>
            </p:cNvPicPr>
            <p:nvPr/>
          </p:nvPicPr>
          <p:blipFill rotWithShape="1">
            <a:blip r:embed="rId3">
              <a:clrChange>
                <a:clrFrom>
                  <a:srgbClr val="FFFFFF"/>
                </a:clrFrom>
                <a:clrTo>
                  <a:srgbClr val="FFFFFF">
                    <a:alpha val="0"/>
                  </a:srgbClr>
                </a:clrTo>
              </a:clrChange>
            </a:blip>
            <a:srcRect l="66785" r="833"/>
            <a:stretch/>
          </p:blipFill>
          <p:spPr>
            <a:xfrm>
              <a:off x="8142515" y="1757516"/>
              <a:ext cx="3947886" cy="3342968"/>
            </a:xfrm>
            <a:prstGeom prst="rect">
              <a:avLst/>
            </a:prstGeom>
          </p:spPr>
        </p:pic>
        <p:sp>
          <p:nvSpPr>
            <p:cNvPr id="8" name="TextBox 7">
              <a:extLst>
                <a:ext uri="{FF2B5EF4-FFF2-40B4-BE49-F238E27FC236}">
                  <a16:creationId xmlns:a16="http://schemas.microsoft.com/office/drawing/2014/main" id="{AAE7AAB3-48CB-EB7E-17EB-5406A5E3BE13}"/>
                </a:ext>
              </a:extLst>
            </p:cNvPr>
            <p:cNvSpPr txBox="1"/>
            <p:nvPr/>
          </p:nvSpPr>
          <p:spPr>
            <a:xfrm>
              <a:off x="9472228" y="4889490"/>
              <a:ext cx="1282402" cy="369332"/>
            </a:xfrm>
            <a:prstGeom prst="rect">
              <a:avLst/>
            </a:prstGeom>
            <a:noFill/>
          </p:spPr>
          <p:txBody>
            <a:bodyPr wrap="none" lIns="0" tIns="0" rIns="0" bIns="0" rtlCol="0">
              <a:spAutoFit/>
            </a:bodyPr>
            <a:lstStyle/>
            <a:p>
              <a:pPr algn="ctr"/>
              <a:r>
                <a:rPr lang="es-ES" sz="2400" dirty="0"/>
                <a:t>cómodas</a:t>
              </a:r>
            </a:p>
          </p:txBody>
        </p:sp>
      </p:grpSp>
      <p:sp>
        <p:nvSpPr>
          <p:cNvPr id="2" name="Slide Number Placeholder 1">
            <a:extLst>
              <a:ext uri="{FF2B5EF4-FFF2-40B4-BE49-F238E27FC236}">
                <a16:creationId xmlns:a16="http://schemas.microsoft.com/office/drawing/2014/main" id="{51388447-8F2C-0437-8182-15990F22A6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327991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9FB1-BC75-8D60-8CF3-19E9B47EAD45}"/>
              </a:ext>
            </a:extLst>
          </p:cNvPr>
          <p:cNvSpPr>
            <a:spLocks noGrp="1"/>
          </p:cNvSpPr>
          <p:nvPr>
            <p:ph type="title"/>
          </p:nvPr>
        </p:nvSpPr>
        <p:spPr/>
        <p:txBody>
          <a:bodyPr/>
          <a:lstStyle/>
          <a:p>
            <a:r>
              <a:rPr lang="en-AU" dirty="0"/>
              <a:t>Describe </a:t>
            </a:r>
            <a:r>
              <a:rPr lang="en-AU" dirty="0" err="1"/>
              <a:t>los</a:t>
            </a:r>
            <a:r>
              <a:rPr lang="en-AU" dirty="0"/>
              <a:t> </a:t>
            </a:r>
            <a:r>
              <a:rPr lang="en-AU" dirty="0" err="1"/>
              <a:t>calcetines</a:t>
            </a:r>
            <a:endParaRPr lang="en-AU" dirty="0"/>
          </a:p>
        </p:txBody>
      </p:sp>
      <p:grpSp>
        <p:nvGrpSpPr>
          <p:cNvPr id="15" name="Group 14" descr="spotty socks&#10;">
            <a:extLst>
              <a:ext uri="{FF2B5EF4-FFF2-40B4-BE49-F238E27FC236}">
                <a16:creationId xmlns:a16="http://schemas.microsoft.com/office/drawing/2014/main" id="{470D8E99-1BA4-8ECD-4405-FB3A1EF7B8D0}"/>
              </a:ext>
            </a:extLst>
          </p:cNvPr>
          <p:cNvGrpSpPr/>
          <p:nvPr/>
        </p:nvGrpSpPr>
        <p:grpSpPr>
          <a:xfrm>
            <a:off x="811789" y="1503191"/>
            <a:ext cx="2443843" cy="3851618"/>
            <a:chOff x="952500" y="1326515"/>
            <a:chExt cx="2443843" cy="3851618"/>
          </a:xfrm>
        </p:grpSpPr>
        <p:pic>
          <p:nvPicPr>
            <p:cNvPr id="3" name="Picture 2" descr="Spotty socks, stripey socks, plain socks, long socks">
              <a:extLst>
                <a:ext uri="{FF2B5EF4-FFF2-40B4-BE49-F238E27FC236}">
                  <a16:creationId xmlns:a16="http://schemas.microsoft.com/office/drawing/2014/main" id="{1DBB71E5-5B8D-56F4-963E-B7D001D087D9}"/>
                </a:ext>
              </a:extLst>
            </p:cNvPr>
            <p:cNvPicPr>
              <a:picLocks noChangeAspect="1"/>
            </p:cNvPicPr>
            <p:nvPr/>
          </p:nvPicPr>
          <p:blipFill rotWithShape="1">
            <a:blip r:embed="rId3"/>
            <a:srcRect r="76243"/>
            <a:stretch/>
          </p:blipFill>
          <p:spPr>
            <a:xfrm>
              <a:off x="952500" y="1326515"/>
              <a:ext cx="2443843" cy="3524250"/>
            </a:xfrm>
            <a:prstGeom prst="rect">
              <a:avLst/>
            </a:prstGeom>
          </p:spPr>
        </p:pic>
        <p:sp>
          <p:nvSpPr>
            <p:cNvPr id="8" name="TextBox 7">
              <a:extLst>
                <a:ext uri="{FF2B5EF4-FFF2-40B4-BE49-F238E27FC236}">
                  <a16:creationId xmlns:a16="http://schemas.microsoft.com/office/drawing/2014/main" id="{28D79CCC-80DB-6843-08D0-385DC72A0255}"/>
                </a:ext>
              </a:extLst>
            </p:cNvPr>
            <p:cNvSpPr txBox="1"/>
            <p:nvPr/>
          </p:nvSpPr>
          <p:spPr>
            <a:xfrm>
              <a:off x="1291194" y="4804060"/>
              <a:ext cx="1766454" cy="374073"/>
            </a:xfrm>
            <a:prstGeom prst="rect">
              <a:avLst/>
            </a:prstGeom>
            <a:noFill/>
          </p:spPr>
          <p:txBody>
            <a:bodyPr wrap="square" lIns="0" tIns="0" rIns="0" bIns="0" rtlCol="0">
              <a:noAutofit/>
            </a:bodyPr>
            <a:lstStyle/>
            <a:p>
              <a:pPr algn="ctr"/>
              <a:r>
                <a:rPr lang="es-ES" sz="2400" dirty="0"/>
                <a:t>a lunares</a:t>
              </a:r>
            </a:p>
          </p:txBody>
        </p:sp>
      </p:grpSp>
      <p:grpSp>
        <p:nvGrpSpPr>
          <p:cNvPr id="14" name="Group 13" descr="stripey socks">
            <a:extLst>
              <a:ext uri="{FF2B5EF4-FFF2-40B4-BE49-F238E27FC236}">
                <a16:creationId xmlns:a16="http://schemas.microsoft.com/office/drawing/2014/main" id="{92ACD8E1-47E1-9E61-A17E-71ADDD5A444F}"/>
              </a:ext>
            </a:extLst>
          </p:cNvPr>
          <p:cNvGrpSpPr/>
          <p:nvPr/>
        </p:nvGrpSpPr>
        <p:grpSpPr>
          <a:xfrm>
            <a:off x="3470437" y="1503191"/>
            <a:ext cx="2443843" cy="3857900"/>
            <a:chOff x="3437735" y="1326515"/>
            <a:chExt cx="2443843" cy="3857900"/>
          </a:xfrm>
        </p:grpSpPr>
        <p:pic>
          <p:nvPicPr>
            <p:cNvPr id="5" name="Picture 4" descr="Spotty socks, stripey socks, plain socks, long socks">
              <a:extLst>
                <a:ext uri="{FF2B5EF4-FFF2-40B4-BE49-F238E27FC236}">
                  <a16:creationId xmlns:a16="http://schemas.microsoft.com/office/drawing/2014/main" id="{2D8CB20C-5814-9D7B-DCAD-9071ACE8EFB1}"/>
                </a:ext>
              </a:extLst>
            </p:cNvPr>
            <p:cNvPicPr>
              <a:picLocks noChangeAspect="1"/>
            </p:cNvPicPr>
            <p:nvPr/>
          </p:nvPicPr>
          <p:blipFill rotWithShape="1">
            <a:blip r:embed="rId3"/>
            <a:srcRect l="23757" r="52486"/>
            <a:stretch/>
          </p:blipFill>
          <p:spPr>
            <a:xfrm>
              <a:off x="3437735" y="1326515"/>
              <a:ext cx="2443843" cy="3524250"/>
            </a:xfrm>
            <a:prstGeom prst="rect">
              <a:avLst/>
            </a:prstGeom>
          </p:spPr>
        </p:pic>
        <p:sp>
          <p:nvSpPr>
            <p:cNvPr id="9" name="TextBox 8">
              <a:extLst>
                <a:ext uri="{FF2B5EF4-FFF2-40B4-BE49-F238E27FC236}">
                  <a16:creationId xmlns:a16="http://schemas.microsoft.com/office/drawing/2014/main" id="{0DB9AE47-663C-FA32-FC7C-BF7A56B5C6E7}"/>
                </a:ext>
              </a:extLst>
            </p:cNvPr>
            <p:cNvSpPr txBox="1"/>
            <p:nvPr/>
          </p:nvSpPr>
          <p:spPr>
            <a:xfrm>
              <a:off x="3776429" y="4810342"/>
              <a:ext cx="1766454" cy="374073"/>
            </a:xfrm>
            <a:prstGeom prst="rect">
              <a:avLst/>
            </a:prstGeom>
            <a:noFill/>
          </p:spPr>
          <p:txBody>
            <a:bodyPr wrap="square" lIns="0" tIns="0" rIns="0" bIns="0" rtlCol="0">
              <a:noAutofit/>
            </a:bodyPr>
            <a:lstStyle/>
            <a:p>
              <a:pPr algn="ctr"/>
              <a:r>
                <a:rPr lang="es-ES" sz="2400" dirty="0"/>
                <a:t>a rayas</a:t>
              </a:r>
            </a:p>
          </p:txBody>
        </p:sp>
      </p:grpSp>
      <p:grpSp>
        <p:nvGrpSpPr>
          <p:cNvPr id="13" name="Group 12" descr="plain socks">
            <a:extLst>
              <a:ext uri="{FF2B5EF4-FFF2-40B4-BE49-F238E27FC236}">
                <a16:creationId xmlns:a16="http://schemas.microsoft.com/office/drawing/2014/main" id="{5C516A73-4EC2-0244-CC63-D0F486B26B42}"/>
              </a:ext>
            </a:extLst>
          </p:cNvPr>
          <p:cNvGrpSpPr/>
          <p:nvPr/>
        </p:nvGrpSpPr>
        <p:grpSpPr>
          <a:xfrm>
            <a:off x="6129085" y="1503191"/>
            <a:ext cx="2443843" cy="3851618"/>
            <a:chOff x="5922603" y="1326515"/>
            <a:chExt cx="2443843" cy="3851618"/>
          </a:xfrm>
        </p:grpSpPr>
        <p:pic>
          <p:nvPicPr>
            <p:cNvPr id="6" name="Picture 5" descr="Spotty socks, stripey socks, plain socks, long socks">
              <a:extLst>
                <a:ext uri="{FF2B5EF4-FFF2-40B4-BE49-F238E27FC236}">
                  <a16:creationId xmlns:a16="http://schemas.microsoft.com/office/drawing/2014/main" id="{BC8FA973-9D25-1D6F-5D2C-88331AC18656}"/>
                </a:ext>
              </a:extLst>
            </p:cNvPr>
            <p:cNvPicPr>
              <a:picLocks noChangeAspect="1"/>
            </p:cNvPicPr>
            <p:nvPr/>
          </p:nvPicPr>
          <p:blipFill rotWithShape="1">
            <a:blip r:embed="rId3"/>
            <a:srcRect l="49948" r="26295"/>
            <a:stretch/>
          </p:blipFill>
          <p:spPr>
            <a:xfrm>
              <a:off x="5922603" y="1326515"/>
              <a:ext cx="2443843" cy="3524250"/>
            </a:xfrm>
            <a:prstGeom prst="rect">
              <a:avLst/>
            </a:prstGeom>
          </p:spPr>
        </p:pic>
        <p:sp>
          <p:nvSpPr>
            <p:cNvPr id="10" name="TextBox 9">
              <a:extLst>
                <a:ext uri="{FF2B5EF4-FFF2-40B4-BE49-F238E27FC236}">
                  <a16:creationId xmlns:a16="http://schemas.microsoft.com/office/drawing/2014/main" id="{7794FEED-6C54-58FC-AD79-1D2713C0C9F9}"/>
                </a:ext>
              </a:extLst>
            </p:cNvPr>
            <p:cNvSpPr txBox="1"/>
            <p:nvPr/>
          </p:nvSpPr>
          <p:spPr>
            <a:xfrm>
              <a:off x="6417160" y="4804060"/>
              <a:ext cx="1454728" cy="374073"/>
            </a:xfrm>
            <a:prstGeom prst="rect">
              <a:avLst/>
            </a:prstGeom>
            <a:noFill/>
          </p:spPr>
          <p:txBody>
            <a:bodyPr wrap="square" lIns="0" tIns="0" rIns="0" bIns="0" rtlCol="0">
              <a:noAutofit/>
            </a:bodyPr>
            <a:lstStyle/>
            <a:p>
              <a:pPr algn="ctr"/>
              <a:r>
                <a:rPr lang="es-ES" sz="2400" dirty="0"/>
                <a:t>lisos</a:t>
              </a:r>
            </a:p>
          </p:txBody>
        </p:sp>
      </p:grpSp>
      <p:grpSp>
        <p:nvGrpSpPr>
          <p:cNvPr id="12" name="Group 11" descr="long socks">
            <a:extLst>
              <a:ext uri="{FF2B5EF4-FFF2-40B4-BE49-F238E27FC236}">
                <a16:creationId xmlns:a16="http://schemas.microsoft.com/office/drawing/2014/main" id="{DBCE5369-B202-E841-D8E6-EFD3BBB841AE}"/>
              </a:ext>
            </a:extLst>
          </p:cNvPr>
          <p:cNvGrpSpPr/>
          <p:nvPr/>
        </p:nvGrpSpPr>
        <p:grpSpPr>
          <a:xfrm>
            <a:off x="8787734" y="1503191"/>
            <a:ext cx="2443843" cy="3851618"/>
            <a:chOff x="8468165" y="1326515"/>
            <a:chExt cx="2443843" cy="3851618"/>
          </a:xfrm>
        </p:grpSpPr>
        <p:pic>
          <p:nvPicPr>
            <p:cNvPr id="7" name="Picture 6" descr="Spotty socks, stripey socks, plain socks, long socks">
              <a:extLst>
                <a:ext uri="{FF2B5EF4-FFF2-40B4-BE49-F238E27FC236}">
                  <a16:creationId xmlns:a16="http://schemas.microsoft.com/office/drawing/2014/main" id="{6C891879-8A39-46F9-76BF-258BB192DF2D}"/>
                </a:ext>
              </a:extLst>
            </p:cNvPr>
            <p:cNvPicPr>
              <a:picLocks noChangeAspect="1"/>
            </p:cNvPicPr>
            <p:nvPr/>
          </p:nvPicPr>
          <p:blipFill rotWithShape="1">
            <a:blip r:embed="rId3"/>
            <a:srcRect l="76015" r="228"/>
            <a:stretch/>
          </p:blipFill>
          <p:spPr>
            <a:xfrm>
              <a:off x="8468165" y="1326515"/>
              <a:ext cx="2443843" cy="3524250"/>
            </a:xfrm>
            <a:prstGeom prst="rect">
              <a:avLst/>
            </a:prstGeom>
          </p:spPr>
        </p:pic>
        <p:sp>
          <p:nvSpPr>
            <p:cNvPr id="11" name="TextBox 10">
              <a:extLst>
                <a:ext uri="{FF2B5EF4-FFF2-40B4-BE49-F238E27FC236}">
                  <a16:creationId xmlns:a16="http://schemas.microsoft.com/office/drawing/2014/main" id="{BD7E6E52-978C-DF7E-B307-3B7E558D8810}"/>
                </a:ext>
              </a:extLst>
            </p:cNvPr>
            <p:cNvSpPr txBox="1"/>
            <p:nvPr/>
          </p:nvSpPr>
          <p:spPr>
            <a:xfrm>
              <a:off x="8962722" y="4804060"/>
              <a:ext cx="1454728" cy="374073"/>
            </a:xfrm>
            <a:prstGeom prst="rect">
              <a:avLst/>
            </a:prstGeom>
            <a:noFill/>
          </p:spPr>
          <p:txBody>
            <a:bodyPr wrap="square" lIns="0" tIns="0" rIns="0" bIns="0" rtlCol="0">
              <a:noAutofit/>
            </a:bodyPr>
            <a:lstStyle/>
            <a:p>
              <a:pPr algn="ctr"/>
              <a:r>
                <a:rPr lang="es-ES" sz="2400" dirty="0"/>
                <a:t>largos</a:t>
              </a:r>
            </a:p>
          </p:txBody>
        </p:sp>
      </p:grpSp>
      <p:sp>
        <p:nvSpPr>
          <p:cNvPr id="2" name="Slide Number Placeholder 1">
            <a:extLst>
              <a:ext uri="{FF2B5EF4-FFF2-40B4-BE49-F238E27FC236}">
                <a16:creationId xmlns:a16="http://schemas.microsoft.com/office/drawing/2014/main" id="{51388447-8F2C-0437-8182-15990F22A6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36243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A1C1F576-1396-009E-40FA-6303C50566C6}"/>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Una </a:t>
            </a:r>
            <a:r>
              <a:rPr kumimoji="0" lang="en-AU" sz="3600" b="0" i="1" u="none" strike="noStrike" kern="1200" cap="none" spc="0" normalizeH="0" baseline="0" noProof="0" dirty="0" err="1">
                <a:ln>
                  <a:noFill/>
                </a:ln>
                <a:solidFill>
                  <a:schemeClr val="tx1"/>
                </a:solidFill>
                <a:effectLst/>
                <a:uLnTx/>
                <a:uFillTx/>
                <a:latin typeface="+mj-lt"/>
                <a:ea typeface="+mj-ea"/>
                <a:cs typeface="+mj-cs"/>
              </a:rPr>
              <a:t>blusa</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blouse">
            <a:extLst>
              <a:ext uri="{FF2B5EF4-FFF2-40B4-BE49-F238E27FC236}">
                <a16:creationId xmlns:a16="http://schemas.microsoft.com/office/drawing/2014/main" id="{CBF0FE94-52F7-93F8-0332-A3CF65ECD3B3}"/>
              </a:ext>
            </a:extLst>
          </p:cNvPr>
          <p:cNvPicPr>
            <a:picLocks noChangeAspect="1"/>
          </p:cNvPicPr>
          <p:nvPr/>
        </p:nvPicPr>
        <p:blipFill>
          <a:blip r:embed="rId3"/>
          <a:stretch>
            <a:fillRect/>
          </a:stretch>
        </p:blipFill>
        <p:spPr>
          <a:xfrm>
            <a:off x="3089407" y="534593"/>
            <a:ext cx="6013187" cy="5788814"/>
          </a:xfrm>
          <a:prstGeom prst="rect">
            <a:avLst/>
          </a:prstGeom>
        </p:spPr>
      </p:pic>
      <p:sp>
        <p:nvSpPr>
          <p:cNvPr id="2" name="Slide Number Placeholder 1">
            <a:extLst>
              <a:ext uri="{FF2B5EF4-FFF2-40B4-BE49-F238E27FC236}">
                <a16:creationId xmlns:a16="http://schemas.microsoft.com/office/drawing/2014/main" id="{B43C6098-90E5-9544-F1D0-62BB003D08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66965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F5281-3371-1664-214F-7D556062C472}"/>
              </a:ext>
            </a:extLst>
          </p:cNvPr>
          <p:cNvSpPr>
            <a:spLocks noGrp="1"/>
          </p:cNvSpPr>
          <p:nvPr>
            <p:ph type="title"/>
          </p:nvPr>
        </p:nvSpPr>
        <p:spPr/>
        <p:txBody>
          <a:bodyPr/>
          <a:lstStyle/>
          <a:p>
            <a:r>
              <a:rPr lang="es-ES_tradnl" dirty="0"/>
              <a:t>¿Cuáles pantalones prefieres?</a:t>
            </a:r>
          </a:p>
        </p:txBody>
      </p:sp>
      <p:pic>
        <p:nvPicPr>
          <p:cNvPr id="5" name="Picture 4" descr="flowery long pants">
            <a:extLst>
              <a:ext uri="{FF2B5EF4-FFF2-40B4-BE49-F238E27FC236}">
                <a16:creationId xmlns:a16="http://schemas.microsoft.com/office/drawing/2014/main" id="{58CD9E2F-3962-377E-77C9-BEC2D4B993A6}"/>
              </a:ext>
            </a:extLst>
          </p:cNvPr>
          <p:cNvPicPr>
            <a:picLocks noChangeAspect="1"/>
          </p:cNvPicPr>
          <p:nvPr/>
        </p:nvPicPr>
        <p:blipFill>
          <a:blip r:embed="rId2"/>
          <a:stretch>
            <a:fillRect/>
          </a:stretch>
        </p:blipFill>
        <p:spPr>
          <a:xfrm>
            <a:off x="2466719" y="926037"/>
            <a:ext cx="3175217" cy="5171451"/>
          </a:xfrm>
          <a:prstGeom prst="rect">
            <a:avLst/>
          </a:prstGeom>
        </p:spPr>
      </p:pic>
      <p:pic>
        <p:nvPicPr>
          <p:cNvPr id="6" name="Picture 5" descr="stripey long pants">
            <a:extLst>
              <a:ext uri="{FF2B5EF4-FFF2-40B4-BE49-F238E27FC236}">
                <a16:creationId xmlns:a16="http://schemas.microsoft.com/office/drawing/2014/main" id="{B3CE6EAD-70B8-7D02-6CE9-F783AFA132FE}"/>
              </a:ext>
            </a:extLst>
          </p:cNvPr>
          <p:cNvPicPr>
            <a:picLocks noChangeAspect="1"/>
          </p:cNvPicPr>
          <p:nvPr/>
        </p:nvPicPr>
        <p:blipFill>
          <a:blip r:embed="rId3"/>
          <a:stretch>
            <a:fillRect/>
          </a:stretch>
        </p:blipFill>
        <p:spPr>
          <a:xfrm>
            <a:off x="6550066" y="1404495"/>
            <a:ext cx="3349544" cy="4692993"/>
          </a:xfrm>
          <a:prstGeom prst="rect">
            <a:avLst/>
          </a:prstGeom>
        </p:spPr>
      </p:pic>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5484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B7C15A-1AAE-E888-6FA5-7605B9F59CE5}"/>
              </a:ext>
            </a:extLst>
          </p:cNvPr>
          <p:cNvSpPr>
            <a:spLocks noGrp="1"/>
          </p:cNvSpPr>
          <p:nvPr>
            <p:ph type="title"/>
          </p:nvPr>
        </p:nvSpPr>
        <p:spPr/>
        <p:txBody>
          <a:bodyPr/>
          <a:lstStyle/>
          <a:p>
            <a:r>
              <a:rPr lang="en-AU" dirty="0"/>
              <a:t>¿</a:t>
            </a:r>
            <a:r>
              <a:rPr lang="es-ES" dirty="0"/>
              <a:t>Cuáles</a:t>
            </a:r>
            <a:r>
              <a:rPr lang="en-AU" dirty="0"/>
              <a:t> </a:t>
            </a:r>
            <a:r>
              <a:rPr lang="es-ES" dirty="0"/>
              <a:t>calcetines prefieres?</a:t>
            </a:r>
          </a:p>
        </p:txBody>
      </p:sp>
      <p:pic>
        <p:nvPicPr>
          <p:cNvPr id="3" name="Picture 2" descr="spotty socks">
            <a:extLst>
              <a:ext uri="{FF2B5EF4-FFF2-40B4-BE49-F238E27FC236}">
                <a16:creationId xmlns:a16="http://schemas.microsoft.com/office/drawing/2014/main" id="{1BC8272C-F8E7-2D2F-5F6F-3BDAFA6B2F39}"/>
              </a:ext>
            </a:extLst>
          </p:cNvPr>
          <p:cNvPicPr>
            <a:picLocks noChangeAspect="1"/>
          </p:cNvPicPr>
          <p:nvPr/>
        </p:nvPicPr>
        <p:blipFill>
          <a:blip r:embed="rId2"/>
          <a:stretch>
            <a:fillRect/>
          </a:stretch>
        </p:blipFill>
        <p:spPr>
          <a:xfrm>
            <a:off x="2124675" y="1109698"/>
            <a:ext cx="4348692" cy="4638604"/>
          </a:xfrm>
          <a:prstGeom prst="rect">
            <a:avLst/>
          </a:prstGeom>
        </p:spPr>
      </p:pic>
      <p:pic>
        <p:nvPicPr>
          <p:cNvPr id="4" name="Picture 3" descr="long stripey socks">
            <a:extLst>
              <a:ext uri="{FF2B5EF4-FFF2-40B4-BE49-F238E27FC236}">
                <a16:creationId xmlns:a16="http://schemas.microsoft.com/office/drawing/2014/main" id="{8A470B6F-9712-6262-FCEA-E076E66C76CC}"/>
              </a:ext>
            </a:extLst>
          </p:cNvPr>
          <p:cNvPicPr>
            <a:picLocks noChangeAspect="1"/>
          </p:cNvPicPr>
          <p:nvPr/>
        </p:nvPicPr>
        <p:blipFill>
          <a:blip r:embed="rId3"/>
          <a:stretch>
            <a:fillRect/>
          </a:stretch>
        </p:blipFill>
        <p:spPr>
          <a:xfrm>
            <a:off x="6473367" y="982102"/>
            <a:ext cx="3240306" cy="4893796"/>
          </a:xfrm>
          <a:prstGeom prst="rect">
            <a:avLst/>
          </a:prstGeom>
        </p:spPr>
      </p:pic>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4093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6531FC-4399-7F5A-0AF2-654E420ED927}"/>
              </a:ext>
            </a:extLst>
          </p:cNvPr>
          <p:cNvSpPr>
            <a:spLocks noGrp="1"/>
          </p:cNvSpPr>
          <p:nvPr>
            <p:ph type="title"/>
          </p:nvPr>
        </p:nvSpPr>
        <p:spPr/>
        <p:txBody>
          <a:bodyPr/>
          <a:lstStyle/>
          <a:p>
            <a:r>
              <a:rPr lang="es-ES" dirty="0"/>
              <a:t>¿Cuáles shorts prefieres?</a:t>
            </a:r>
          </a:p>
        </p:txBody>
      </p:sp>
      <p:pic>
        <p:nvPicPr>
          <p:cNvPr id="3" name="Picture 2" descr="Long brown shorts">
            <a:extLst>
              <a:ext uri="{FF2B5EF4-FFF2-40B4-BE49-F238E27FC236}">
                <a16:creationId xmlns:a16="http://schemas.microsoft.com/office/drawing/2014/main" id="{8E638E70-CF6E-D5C9-3756-AE7F494A717E}"/>
              </a:ext>
            </a:extLst>
          </p:cNvPr>
          <p:cNvPicPr>
            <a:picLocks noChangeAspect="1"/>
          </p:cNvPicPr>
          <p:nvPr/>
        </p:nvPicPr>
        <p:blipFill rotWithShape="1">
          <a:blip r:embed="rId2"/>
          <a:srcRect r="51026"/>
          <a:stretch/>
        </p:blipFill>
        <p:spPr>
          <a:xfrm>
            <a:off x="1043373" y="956435"/>
            <a:ext cx="4644676" cy="5559565"/>
          </a:xfrm>
          <a:prstGeom prst="rect">
            <a:avLst/>
          </a:prstGeom>
        </p:spPr>
      </p:pic>
      <p:pic>
        <p:nvPicPr>
          <p:cNvPr id="4" name="Picture 3" descr="Short, flowery shorts">
            <a:extLst>
              <a:ext uri="{FF2B5EF4-FFF2-40B4-BE49-F238E27FC236}">
                <a16:creationId xmlns:a16="http://schemas.microsoft.com/office/drawing/2014/main" id="{5FE35B96-D1C1-F6FB-C3F9-36F555958B27}"/>
              </a:ext>
            </a:extLst>
          </p:cNvPr>
          <p:cNvPicPr>
            <a:picLocks noChangeAspect="1"/>
          </p:cNvPicPr>
          <p:nvPr/>
        </p:nvPicPr>
        <p:blipFill rotWithShape="1">
          <a:blip r:embed="rId2"/>
          <a:srcRect l="53446" r="3113" b="19932"/>
          <a:stretch/>
        </p:blipFill>
        <p:spPr>
          <a:xfrm>
            <a:off x="6503953" y="956435"/>
            <a:ext cx="4212096" cy="4551020"/>
          </a:xfrm>
          <a:prstGeom prst="rect">
            <a:avLst/>
          </a:prstGeom>
        </p:spPr>
      </p:pic>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5448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AE13A1-DE0C-B76C-7AFF-23F893BE552D}"/>
              </a:ext>
            </a:extLst>
          </p:cNvPr>
          <p:cNvSpPr>
            <a:spLocks noGrp="1"/>
          </p:cNvSpPr>
          <p:nvPr>
            <p:ph type="title"/>
          </p:nvPr>
        </p:nvSpPr>
        <p:spPr/>
        <p:txBody>
          <a:bodyPr/>
          <a:lstStyle/>
          <a:p>
            <a:r>
              <a:rPr lang="es-ES" dirty="0"/>
              <a:t>¿Cuál camisa prefieres?</a:t>
            </a:r>
          </a:p>
        </p:txBody>
      </p:sp>
      <p:pic>
        <p:nvPicPr>
          <p:cNvPr id="3" name="Picture 2" descr="White, long sleeve shirt">
            <a:extLst>
              <a:ext uri="{FF2B5EF4-FFF2-40B4-BE49-F238E27FC236}">
                <a16:creationId xmlns:a16="http://schemas.microsoft.com/office/drawing/2014/main" id="{65546DB5-9D0A-920B-7A98-7A859705EB10}"/>
              </a:ext>
            </a:extLst>
          </p:cNvPr>
          <p:cNvPicPr>
            <a:picLocks noChangeAspect="1"/>
          </p:cNvPicPr>
          <p:nvPr/>
        </p:nvPicPr>
        <p:blipFill rotWithShape="1">
          <a:blip r:embed="rId2"/>
          <a:srcRect l="52818"/>
          <a:stretch/>
        </p:blipFill>
        <p:spPr>
          <a:xfrm>
            <a:off x="1068000" y="800468"/>
            <a:ext cx="4768046" cy="5559204"/>
          </a:xfrm>
          <a:prstGeom prst="rect">
            <a:avLst/>
          </a:prstGeom>
        </p:spPr>
      </p:pic>
      <p:pic>
        <p:nvPicPr>
          <p:cNvPr id="4" name="Picture 3" descr="Colourful patterned shirt&#10;">
            <a:extLst>
              <a:ext uri="{FF2B5EF4-FFF2-40B4-BE49-F238E27FC236}">
                <a16:creationId xmlns:a16="http://schemas.microsoft.com/office/drawing/2014/main" id="{199264CB-35FC-BAAE-70B8-9C2E7B117668}"/>
              </a:ext>
            </a:extLst>
          </p:cNvPr>
          <p:cNvPicPr>
            <a:picLocks noChangeAspect="1"/>
          </p:cNvPicPr>
          <p:nvPr/>
        </p:nvPicPr>
        <p:blipFill rotWithShape="1">
          <a:blip r:embed="rId2"/>
          <a:srcRect r="51566"/>
          <a:stretch/>
        </p:blipFill>
        <p:spPr>
          <a:xfrm>
            <a:off x="5925196" y="800468"/>
            <a:ext cx="5198804" cy="5904676"/>
          </a:xfrm>
          <a:prstGeom prst="rect">
            <a:avLst/>
          </a:prstGeom>
        </p:spPr>
      </p:pic>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92236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646EEB-F8D3-01F4-97CF-34CA57C108B1}"/>
              </a:ext>
            </a:extLst>
          </p:cNvPr>
          <p:cNvSpPr>
            <a:spLocks noGrp="1"/>
          </p:cNvSpPr>
          <p:nvPr>
            <p:ph type="title"/>
          </p:nvPr>
        </p:nvSpPr>
        <p:spPr/>
        <p:txBody>
          <a:bodyPr/>
          <a:lstStyle/>
          <a:p>
            <a:r>
              <a:rPr lang="es-ES" dirty="0"/>
              <a:t>¿Cuál falda prefieres?</a:t>
            </a:r>
          </a:p>
        </p:txBody>
      </p:sp>
      <p:pic>
        <p:nvPicPr>
          <p:cNvPr id="3" name="Picture 2" descr="long black skirt">
            <a:extLst>
              <a:ext uri="{FF2B5EF4-FFF2-40B4-BE49-F238E27FC236}">
                <a16:creationId xmlns:a16="http://schemas.microsoft.com/office/drawing/2014/main" id="{220F6924-E14F-591D-5CAF-D994BF668176}"/>
              </a:ext>
            </a:extLst>
          </p:cNvPr>
          <p:cNvPicPr>
            <a:picLocks noChangeAspect="1"/>
          </p:cNvPicPr>
          <p:nvPr/>
        </p:nvPicPr>
        <p:blipFill>
          <a:blip r:embed="rId2"/>
          <a:stretch>
            <a:fillRect/>
          </a:stretch>
        </p:blipFill>
        <p:spPr>
          <a:xfrm>
            <a:off x="2216490" y="1014457"/>
            <a:ext cx="4016397" cy="4829086"/>
          </a:xfrm>
          <a:prstGeom prst="rect">
            <a:avLst/>
          </a:prstGeom>
        </p:spPr>
      </p:pic>
      <p:pic>
        <p:nvPicPr>
          <p:cNvPr id="4" name="Picture 3" descr="short pink, patterned skirt">
            <a:extLst>
              <a:ext uri="{FF2B5EF4-FFF2-40B4-BE49-F238E27FC236}">
                <a16:creationId xmlns:a16="http://schemas.microsoft.com/office/drawing/2014/main" id="{D12FB51A-B45F-45C9-2D72-FF80F8B4DAA3}"/>
              </a:ext>
            </a:extLst>
          </p:cNvPr>
          <p:cNvPicPr>
            <a:picLocks noChangeAspect="1"/>
          </p:cNvPicPr>
          <p:nvPr/>
        </p:nvPicPr>
        <p:blipFill>
          <a:blip r:embed="rId3"/>
          <a:stretch>
            <a:fillRect/>
          </a:stretch>
        </p:blipFill>
        <p:spPr>
          <a:xfrm>
            <a:off x="6481076" y="1014457"/>
            <a:ext cx="3494434" cy="4598579"/>
          </a:xfrm>
          <a:prstGeom prst="rect">
            <a:avLst/>
          </a:prstGeom>
        </p:spPr>
      </p:pic>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92206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0077AD-43FB-FC8B-B014-710F5674FDD5}"/>
              </a:ext>
            </a:extLst>
          </p:cNvPr>
          <p:cNvSpPr>
            <a:spLocks noGrp="1"/>
          </p:cNvSpPr>
          <p:nvPr>
            <p:ph type="title"/>
          </p:nvPr>
        </p:nvSpPr>
        <p:spPr/>
        <p:txBody>
          <a:bodyPr/>
          <a:lstStyle/>
          <a:p>
            <a:r>
              <a:rPr lang="es-ES" dirty="0"/>
              <a:t>¿Cuáles zapatos prefieres?</a:t>
            </a:r>
          </a:p>
        </p:txBody>
      </p:sp>
      <p:pic>
        <p:nvPicPr>
          <p:cNvPr id="3" name="Picture 2" descr="new, shiny brown shoes">
            <a:extLst>
              <a:ext uri="{FF2B5EF4-FFF2-40B4-BE49-F238E27FC236}">
                <a16:creationId xmlns:a16="http://schemas.microsoft.com/office/drawing/2014/main" id="{88CDABDB-9CD0-029B-E1DC-DF9083DD91FA}"/>
              </a:ext>
            </a:extLst>
          </p:cNvPr>
          <p:cNvPicPr>
            <a:picLocks noChangeAspect="1"/>
          </p:cNvPicPr>
          <p:nvPr/>
        </p:nvPicPr>
        <p:blipFill>
          <a:blip r:embed="rId2"/>
          <a:stretch>
            <a:fillRect/>
          </a:stretch>
        </p:blipFill>
        <p:spPr>
          <a:xfrm>
            <a:off x="926849" y="1855928"/>
            <a:ext cx="4951751" cy="3146141"/>
          </a:xfrm>
          <a:prstGeom prst="rect">
            <a:avLst/>
          </a:prstGeom>
        </p:spPr>
      </p:pic>
      <p:pic>
        <p:nvPicPr>
          <p:cNvPr id="4" name="Picture 3" descr="old, ugly boots">
            <a:extLst>
              <a:ext uri="{FF2B5EF4-FFF2-40B4-BE49-F238E27FC236}">
                <a16:creationId xmlns:a16="http://schemas.microsoft.com/office/drawing/2014/main" id="{7B63A03D-6229-55C3-3C2D-C45E4896096A}"/>
              </a:ext>
            </a:extLst>
          </p:cNvPr>
          <p:cNvPicPr>
            <a:picLocks noChangeAspect="1"/>
          </p:cNvPicPr>
          <p:nvPr/>
        </p:nvPicPr>
        <p:blipFill>
          <a:blip r:embed="rId3"/>
          <a:stretch>
            <a:fillRect/>
          </a:stretch>
        </p:blipFill>
        <p:spPr>
          <a:xfrm>
            <a:off x="6313402" y="1406316"/>
            <a:ext cx="4206717" cy="4045363"/>
          </a:xfrm>
          <a:prstGeom prst="rect">
            <a:avLst/>
          </a:prstGeom>
        </p:spPr>
      </p:pic>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181242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35C4BF-B78C-53CE-6B13-95A184D82EC7}"/>
              </a:ext>
            </a:extLst>
          </p:cNvPr>
          <p:cNvSpPr>
            <a:spLocks noGrp="1"/>
          </p:cNvSpPr>
          <p:nvPr>
            <p:ph type="title"/>
          </p:nvPr>
        </p:nvSpPr>
        <p:spPr/>
        <p:txBody>
          <a:bodyPr/>
          <a:lstStyle/>
          <a:p>
            <a:r>
              <a:rPr lang="es-ES" dirty="0"/>
              <a:t>Compara las chaquetas</a:t>
            </a:r>
          </a:p>
        </p:txBody>
      </p:sp>
      <p:grpSp>
        <p:nvGrpSpPr>
          <p:cNvPr id="10" name="Group 9" descr="Leather jacket 200 euros">
            <a:extLst>
              <a:ext uri="{FF2B5EF4-FFF2-40B4-BE49-F238E27FC236}">
                <a16:creationId xmlns:a16="http://schemas.microsoft.com/office/drawing/2014/main" id="{4B40C8BA-E6EB-5F93-EB0D-F378043721E2}"/>
              </a:ext>
            </a:extLst>
          </p:cNvPr>
          <p:cNvGrpSpPr/>
          <p:nvPr/>
        </p:nvGrpSpPr>
        <p:grpSpPr>
          <a:xfrm>
            <a:off x="482213" y="986064"/>
            <a:ext cx="3692756" cy="5239649"/>
            <a:chOff x="438670" y="1276350"/>
            <a:chExt cx="3692756" cy="5239649"/>
          </a:xfrm>
        </p:grpSpPr>
        <p:pic>
          <p:nvPicPr>
            <p:cNvPr id="3" name="Picture 2" descr="Leather jacket 200 euros">
              <a:extLst>
                <a:ext uri="{FF2B5EF4-FFF2-40B4-BE49-F238E27FC236}">
                  <a16:creationId xmlns:a16="http://schemas.microsoft.com/office/drawing/2014/main" id="{AE0A633C-4071-845C-DC58-A0333F1E5393}"/>
                </a:ext>
              </a:extLst>
            </p:cNvPr>
            <p:cNvPicPr>
              <a:picLocks noChangeAspect="1"/>
            </p:cNvPicPr>
            <p:nvPr/>
          </p:nvPicPr>
          <p:blipFill rotWithShape="1">
            <a:blip r:embed="rId2"/>
            <a:srcRect r="59361"/>
            <a:stretch/>
          </p:blipFill>
          <p:spPr>
            <a:xfrm>
              <a:off x="438670" y="1276350"/>
              <a:ext cx="3692756" cy="4305300"/>
            </a:xfrm>
            <a:prstGeom prst="rect">
              <a:avLst/>
            </a:prstGeom>
          </p:spPr>
        </p:pic>
        <p:sp>
          <p:nvSpPr>
            <p:cNvPr id="6" name="TextBox 5">
              <a:extLst>
                <a:ext uri="{FF2B5EF4-FFF2-40B4-BE49-F238E27FC236}">
                  <a16:creationId xmlns:a16="http://schemas.microsoft.com/office/drawing/2014/main" id="{4FB8CB52-0D0C-5915-615C-8C6B773A99DD}"/>
                </a:ext>
              </a:extLst>
            </p:cNvPr>
            <p:cNvSpPr txBox="1"/>
            <p:nvPr/>
          </p:nvSpPr>
          <p:spPr>
            <a:xfrm>
              <a:off x="1056323" y="5411764"/>
              <a:ext cx="2457450" cy="1104235"/>
            </a:xfrm>
            <a:prstGeom prst="rect">
              <a:avLst/>
            </a:prstGeom>
            <a:noFill/>
          </p:spPr>
          <p:txBody>
            <a:bodyPr wrap="square" lIns="0" tIns="0" rIns="0" bIns="0" rtlCol="0">
              <a:noAutofit/>
            </a:bodyPr>
            <a:lstStyle/>
            <a:p>
              <a:pPr algn="l"/>
              <a:r>
                <a:rPr lang="es-ES" sz="2400" dirty="0"/>
                <a:t>La chaqueta negra es más cara que la rosa. </a:t>
              </a:r>
            </a:p>
          </p:txBody>
        </p:sp>
      </p:grpSp>
      <p:grpSp>
        <p:nvGrpSpPr>
          <p:cNvPr id="11" name="Group 10" descr="pink jacket 12 euros">
            <a:extLst>
              <a:ext uri="{FF2B5EF4-FFF2-40B4-BE49-F238E27FC236}">
                <a16:creationId xmlns:a16="http://schemas.microsoft.com/office/drawing/2014/main" id="{125F15A3-0B2D-DBEE-9B9B-9885A4157A78}"/>
              </a:ext>
            </a:extLst>
          </p:cNvPr>
          <p:cNvGrpSpPr/>
          <p:nvPr/>
        </p:nvGrpSpPr>
        <p:grpSpPr>
          <a:xfrm>
            <a:off x="3987227" y="1041999"/>
            <a:ext cx="4217546" cy="5183712"/>
            <a:chOff x="4073237" y="1332287"/>
            <a:chExt cx="4217546" cy="5183712"/>
          </a:xfrm>
        </p:grpSpPr>
        <p:pic>
          <p:nvPicPr>
            <p:cNvPr id="4" name="Picture 3" descr="pink jacket 12 euros">
              <a:extLst>
                <a:ext uri="{FF2B5EF4-FFF2-40B4-BE49-F238E27FC236}">
                  <a16:creationId xmlns:a16="http://schemas.microsoft.com/office/drawing/2014/main" id="{36736848-75D1-F4EF-45D2-BD41C388D45D}"/>
                </a:ext>
              </a:extLst>
            </p:cNvPr>
            <p:cNvPicPr>
              <a:picLocks noChangeAspect="1"/>
            </p:cNvPicPr>
            <p:nvPr/>
          </p:nvPicPr>
          <p:blipFill rotWithShape="1">
            <a:blip r:embed="rId2"/>
            <a:srcRect l="52348"/>
            <a:stretch/>
          </p:blipFill>
          <p:spPr>
            <a:xfrm>
              <a:off x="4073237" y="1332287"/>
              <a:ext cx="4217546" cy="4193425"/>
            </a:xfrm>
            <a:prstGeom prst="rect">
              <a:avLst/>
            </a:prstGeom>
          </p:spPr>
        </p:pic>
        <p:sp>
          <p:nvSpPr>
            <p:cNvPr id="7" name="TextBox 6">
              <a:extLst>
                <a:ext uri="{FF2B5EF4-FFF2-40B4-BE49-F238E27FC236}">
                  <a16:creationId xmlns:a16="http://schemas.microsoft.com/office/drawing/2014/main" id="{E66809E1-EC56-BF4C-AF2E-4511C979C823}"/>
                </a:ext>
              </a:extLst>
            </p:cNvPr>
            <p:cNvSpPr txBox="1"/>
            <p:nvPr/>
          </p:nvSpPr>
          <p:spPr>
            <a:xfrm>
              <a:off x="4518762" y="5411765"/>
              <a:ext cx="2956388" cy="1104234"/>
            </a:xfrm>
            <a:prstGeom prst="rect">
              <a:avLst/>
            </a:prstGeom>
            <a:noFill/>
          </p:spPr>
          <p:txBody>
            <a:bodyPr wrap="square" lIns="0" tIns="0" rIns="0" bIns="0" rtlCol="0">
              <a:noAutofit/>
            </a:bodyPr>
            <a:lstStyle/>
            <a:p>
              <a:pPr algn="l"/>
              <a:r>
                <a:rPr lang="es-ES" sz="2400" dirty="0"/>
                <a:t>La chaqueta rosa es menos lujosa que la negra.</a:t>
              </a:r>
            </a:p>
          </p:txBody>
        </p:sp>
      </p:grpSp>
      <p:grpSp>
        <p:nvGrpSpPr>
          <p:cNvPr id="12" name="Group 11" descr="Blue jacket 200 euros">
            <a:extLst>
              <a:ext uri="{FF2B5EF4-FFF2-40B4-BE49-F238E27FC236}">
                <a16:creationId xmlns:a16="http://schemas.microsoft.com/office/drawing/2014/main" id="{27AC3BEA-4B65-A217-81CC-0E7F812A5916}"/>
              </a:ext>
            </a:extLst>
          </p:cNvPr>
          <p:cNvGrpSpPr/>
          <p:nvPr/>
        </p:nvGrpSpPr>
        <p:grpSpPr>
          <a:xfrm>
            <a:off x="7906029" y="1188645"/>
            <a:ext cx="3705225" cy="5037066"/>
            <a:chOff x="7862486" y="1478931"/>
            <a:chExt cx="3705225" cy="5037066"/>
          </a:xfrm>
        </p:grpSpPr>
        <p:pic>
          <p:nvPicPr>
            <p:cNvPr id="5" name="Picture 4" descr="Blue jacket 200 euros">
              <a:extLst>
                <a:ext uri="{FF2B5EF4-FFF2-40B4-BE49-F238E27FC236}">
                  <a16:creationId xmlns:a16="http://schemas.microsoft.com/office/drawing/2014/main" id="{B933F2D9-50DF-BC74-FE05-0601A262F5A1}"/>
                </a:ext>
              </a:extLst>
            </p:cNvPr>
            <p:cNvPicPr>
              <a:picLocks noChangeAspect="1"/>
            </p:cNvPicPr>
            <p:nvPr/>
          </p:nvPicPr>
          <p:blipFill>
            <a:blip r:embed="rId3"/>
            <a:stretch>
              <a:fillRect/>
            </a:stretch>
          </p:blipFill>
          <p:spPr>
            <a:xfrm>
              <a:off x="7862486" y="1478931"/>
              <a:ext cx="3705225" cy="3476625"/>
            </a:xfrm>
            <a:prstGeom prst="rect">
              <a:avLst/>
            </a:prstGeom>
          </p:spPr>
        </p:pic>
        <p:sp>
          <p:nvSpPr>
            <p:cNvPr id="8" name="TextBox 7">
              <a:extLst>
                <a:ext uri="{FF2B5EF4-FFF2-40B4-BE49-F238E27FC236}">
                  <a16:creationId xmlns:a16="http://schemas.microsoft.com/office/drawing/2014/main" id="{EF4D4129-F8F0-772C-AD6A-B4A02165AE99}"/>
                </a:ext>
              </a:extLst>
            </p:cNvPr>
            <p:cNvSpPr txBox="1"/>
            <p:nvPr/>
          </p:nvSpPr>
          <p:spPr>
            <a:xfrm>
              <a:off x="8334302" y="5411764"/>
              <a:ext cx="2956388" cy="1104233"/>
            </a:xfrm>
            <a:prstGeom prst="rect">
              <a:avLst/>
            </a:prstGeom>
            <a:noFill/>
          </p:spPr>
          <p:txBody>
            <a:bodyPr wrap="square" lIns="0" tIns="0" rIns="0" bIns="0" rtlCol="0">
              <a:noAutofit/>
            </a:bodyPr>
            <a:lstStyle/>
            <a:p>
              <a:pPr algn="l"/>
              <a:r>
                <a:rPr lang="es-ES" sz="2400" dirty="0"/>
                <a:t>La chaqueta azul es tan cara como la negra. </a:t>
              </a:r>
            </a:p>
          </p:txBody>
        </p:sp>
      </p:grpSp>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42564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C3C4E59-C587-5D21-5DAC-EC6DFA7DC3FA}"/>
              </a:ext>
            </a:extLst>
          </p:cNvPr>
          <p:cNvSpPr>
            <a:spLocks noGrp="1"/>
          </p:cNvSpPr>
          <p:nvPr>
            <p:ph type="title"/>
          </p:nvPr>
        </p:nvSpPr>
        <p:spPr/>
        <p:txBody>
          <a:bodyPr/>
          <a:lstStyle/>
          <a:p>
            <a:r>
              <a:rPr lang="en-AU" dirty="0" err="1"/>
              <a:t>Compara</a:t>
            </a:r>
            <a:r>
              <a:rPr lang="en-AU" dirty="0"/>
              <a:t> </a:t>
            </a:r>
            <a:r>
              <a:rPr lang="en-AU" dirty="0" err="1"/>
              <a:t>los</a:t>
            </a:r>
            <a:r>
              <a:rPr lang="en-AU" dirty="0"/>
              <a:t> </a:t>
            </a:r>
            <a:r>
              <a:rPr lang="en-AU" dirty="0" err="1"/>
              <a:t>vestidos</a:t>
            </a:r>
            <a:endParaRPr lang="en-AU" dirty="0"/>
          </a:p>
        </p:txBody>
      </p:sp>
      <p:grpSp>
        <p:nvGrpSpPr>
          <p:cNvPr id="9" name="Group 8" descr="Red long dress">
            <a:extLst>
              <a:ext uri="{FF2B5EF4-FFF2-40B4-BE49-F238E27FC236}">
                <a16:creationId xmlns:a16="http://schemas.microsoft.com/office/drawing/2014/main" id="{796987C3-C94D-7F31-1A24-24A3CFF99887}"/>
              </a:ext>
            </a:extLst>
          </p:cNvPr>
          <p:cNvGrpSpPr/>
          <p:nvPr/>
        </p:nvGrpSpPr>
        <p:grpSpPr>
          <a:xfrm>
            <a:off x="203074" y="1168826"/>
            <a:ext cx="3474459" cy="4520348"/>
            <a:chOff x="517599" y="725993"/>
            <a:chExt cx="3474459" cy="4520348"/>
          </a:xfrm>
        </p:grpSpPr>
        <p:pic>
          <p:nvPicPr>
            <p:cNvPr id="3" name="Picture 2" descr="Red long dress">
              <a:extLst>
                <a:ext uri="{FF2B5EF4-FFF2-40B4-BE49-F238E27FC236}">
                  <a16:creationId xmlns:a16="http://schemas.microsoft.com/office/drawing/2014/main" id="{30DBC655-47EA-BA65-C9C7-77460CB5D810}"/>
                </a:ext>
                <a:ext uri="{C183D7F6-B498-43B3-948B-1728B52AA6E4}">
                  <adec:decorative xmlns:adec="http://schemas.microsoft.com/office/drawing/2017/decorative" val="0"/>
                </a:ext>
              </a:extLst>
            </p:cNvPr>
            <p:cNvPicPr>
              <a:picLocks noChangeAspect="1"/>
            </p:cNvPicPr>
            <p:nvPr/>
          </p:nvPicPr>
          <p:blipFill rotWithShape="1">
            <a:blip r:embed="rId2"/>
            <a:srcRect r="47287"/>
            <a:stretch/>
          </p:blipFill>
          <p:spPr>
            <a:xfrm>
              <a:off x="517599" y="725993"/>
              <a:ext cx="3474459" cy="3752850"/>
            </a:xfrm>
            <a:prstGeom prst="rect">
              <a:avLst/>
            </a:prstGeom>
          </p:spPr>
        </p:pic>
        <p:sp>
          <p:nvSpPr>
            <p:cNvPr id="4" name="TextBox 3">
              <a:extLst>
                <a:ext uri="{FF2B5EF4-FFF2-40B4-BE49-F238E27FC236}">
                  <a16:creationId xmlns:a16="http://schemas.microsoft.com/office/drawing/2014/main" id="{FABB2894-081D-A93F-965E-3308851BE3B5}"/>
                </a:ext>
                <a:ext uri="{C183D7F6-B498-43B3-948B-1728B52AA6E4}">
                  <adec:decorative xmlns:adec="http://schemas.microsoft.com/office/drawing/2017/decorative" val="0"/>
                </a:ext>
              </a:extLst>
            </p:cNvPr>
            <p:cNvSpPr txBox="1"/>
            <p:nvPr/>
          </p:nvSpPr>
          <p:spPr>
            <a:xfrm>
              <a:off x="620858" y="4658042"/>
              <a:ext cx="3267940" cy="588299"/>
            </a:xfrm>
            <a:prstGeom prst="rect">
              <a:avLst/>
            </a:prstGeom>
            <a:noFill/>
          </p:spPr>
          <p:txBody>
            <a:bodyPr wrap="square" lIns="0" tIns="0" rIns="0" bIns="0" rtlCol="0">
              <a:noAutofit/>
            </a:bodyPr>
            <a:lstStyle/>
            <a:p>
              <a:pPr marL="174625" algn="l"/>
              <a:r>
                <a:rPr lang="es-ES" sz="2400" dirty="0"/>
                <a:t>El vestido rojo es más bonito que el azul</a:t>
              </a:r>
            </a:p>
          </p:txBody>
        </p:sp>
      </p:grpSp>
      <p:grpSp>
        <p:nvGrpSpPr>
          <p:cNvPr id="10" name="Group 9" descr="long blue old-fashioned dress">
            <a:extLst>
              <a:ext uri="{FF2B5EF4-FFF2-40B4-BE49-F238E27FC236}">
                <a16:creationId xmlns:a16="http://schemas.microsoft.com/office/drawing/2014/main" id="{96AEF2A7-D38A-84B5-B0BB-9B7BCE72A30E}"/>
              </a:ext>
            </a:extLst>
          </p:cNvPr>
          <p:cNvGrpSpPr/>
          <p:nvPr/>
        </p:nvGrpSpPr>
        <p:grpSpPr>
          <a:xfrm>
            <a:off x="4251748" y="1095826"/>
            <a:ext cx="3034886" cy="4593347"/>
            <a:chOff x="4600127" y="652993"/>
            <a:chExt cx="3034886" cy="4593347"/>
          </a:xfrm>
        </p:grpSpPr>
        <p:pic>
          <p:nvPicPr>
            <p:cNvPr id="5" name="Picture 4" descr="long blue old-fashioned dress">
              <a:extLst>
                <a:ext uri="{FF2B5EF4-FFF2-40B4-BE49-F238E27FC236}">
                  <a16:creationId xmlns:a16="http://schemas.microsoft.com/office/drawing/2014/main" id="{E4673C9B-33EE-4F7E-1529-23B1D40FF72C}"/>
                </a:ext>
                <a:ext uri="{C183D7F6-B498-43B3-948B-1728B52AA6E4}">
                  <adec:decorative xmlns:adec="http://schemas.microsoft.com/office/drawing/2017/decorative" val="0"/>
                </a:ext>
              </a:extLst>
            </p:cNvPr>
            <p:cNvPicPr>
              <a:picLocks noChangeAspect="1"/>
            </p:cNvPicPr>
            <p:nvPr/>
          </p:nvPicPr>
          <p:blipFill rotWithShape="1">
            <a:blip r:embed="rId2"/>
            <a:srcRect l="58355"/>
            <a:stretch/>
          </p:blipFill>
          <p:spPr>
            <a:xfrm>
              <a:off x="4745104" y="652993"/>
              <a:ext cx="2744932" cy="3752850"/>
            </a:xfrm>
            <a:prstGeom prst="rect">
              <a:avLst/>
            </a:prstGeom>
          </p:spPr>
        </p:pic>
        <p:sp>
          <p:nvSpPr>
            <p:cNvPr id="6" name="TextBox 5">
              <a:extLst>
                <a:ext uri="{FF2B5EF4-FFF2-40B4-BE49-F238E27FC236}">
                  <a16:creationId xmlns:a16="http://schemas.microsoft.com/office/drawing/2014/main" id="{CD3A8723-0608-D0E7-06B6-42BA5E2B1CC0}"/>
                </a:ext>
                <a:ext uri="{C183D7F6-B498-43B3-948B-1728B52AA6E4}">
                  <adec:decorative xmlns:adec="http://schemas.microsoft.com/office/drawing/2017/decorative" val="0"/>
                </a:ext>
              </a:extLst>
            </p:cNvPr>
            <p:cNvSpPr txBox="1"/>
            <p:nvPr/>
          </p:nvSpPr>
          <p:spPr>
            <a:xfrm>
              <a:off x="4600127" y="4658041"/>
              <a:ext cx="3034886" cy="588299"/>
            </a:xfrm>
            <a:prstGeom prst="rect">
              <a:avLst/>
            </a:prstGeom>
            <a:noFill/>
          </p:spPr>
          <p:txBody>
            <a:bodyPr wrap="square" lIns="0" tIns="0" rIns="0" bIns="0" rtlCol="0">
              <a:noAutofit/>
            </a:bodyPr>
            <a:lstStyle/>
            <a:p>
              <a:pPr marL="174625" algn="l"/>
              <a:r>
                <a:rPr lang="es-ES" sz="2400" dirty="0"/>
                <a:t>El vestido azul es menos lujoso que el rojo</a:t>
              </a:r>
            </a:p>
          </p:txBody>
        </p:sp>
      </p:grpSp>
      <p:grpSp>
        <p:nvGrpSpPr>
          <p:cNvPr id="11" name="Group 10" descr="old-fashioned ugly grey dress">
            <a:extLst>
              <a:ext uri="{FF2B5EF4-FFF2-40B4-BE49-F238E27FC236}">
                <a16:creationId xmlns:a16="http://schemas.microsoft.com/office/drawing/2014/main" id="{FC83E340-6188-181E-13EE-0F287E7151CC}"/>
              </a:ext>
            </a:extLst>
          </p:cNvPr>
          <p:cNvGrpSpPr/>
          <p:nvPr/>
        </p:nvGrpSpPr>
        <p:grpSpPr>
          <a:xfrm>
            <a:off x="7860850" y="1705597"/>
            <a:ext cx="4095404" cy="4133941"/>
            <a:chOff x="8175375" y="1262764"/>
            <a:chExt cx="4095404" cy="4133941"/>
          </a:xfrm>
        </p:grpSpPr>
        <p:pic>
          <p:nvPicPr>
            <p:cNvPr id="7" name="Picture 6" descr="old-fashioned ugly grey dress">
              <a:extLst>
                <a:ext uri="{FF2B5EF4-FFF2-40B4-BE49-F238E27FC236}">
                  <a16:creationId xmlns:a16="http://schemas.microsoft.com/office/drawing/2014/main" id="{5B217598-F133-A0ED-D356-ED60FC842AC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850611" y="1262764"/>
              <a:ext cx="2744932" cy="3486806"/>
            </a:xfrm>
            <a:prstGeom prst="rect">
              <a:avLst/>
            </a:prstGeom>
          </p:spPr>
        </p:pic>
        <p:sp>
          <p:nvSpPr>
            <p:cNvPr id="8" name="TextBox 7">
              <a:extLst>
                <a:ext uri="{FF2B5EF4-FFF2-40B4-BE49-F238E27FC236}">
                  <a16:creationId xmlns:a16="http://schemas.microsoft.com/office/drawing/2014/main" id="{2D0D00FE-19B4-1106-EAE8-53E399259F0B}"/>
                </a:ext>
                <a:ext uri="{C183D7F6-B498-43B3-948B-1728B52AA6E4}">
                  <adec:decorative xmlns:adec="http://schemas.microsoft.com/office/drawing/2017/decorative" val="0"/>
                </a:ext>
              </a:extLst>
            </p:cNvPr>
            <p:cNvSpPr txBox="1"/>
            <p:nvPr/>
          </p:nvSpPr>
          <p:spPr>
            <a:xfrm>
              <a:off x="8175375" y="4658041"/>
              <a:ext cx="4095404" cy="738664"/>
            </a:xfrm>
            <a:prstGeom prst="rect">
              <a:avLst/>
            </a:prstGeom>
            <a:noFill/>
          </p:spPr>
          <p:txBody>
            <a:bodyPr wrap="square" lIns="0" tIns="0" rIns="0" bIns="0" rtlCol="0">
              <a:spAutoFit/>
            </a:bodyPr>
            <a:lstStyle/>
            <a:p>
              <a:pPr marL="449263" algn="l"/>
              <a:r>
                <a:rPr lang="es-ES" sz="2400" dirty="0"/>
                <a:t>El vestido gris es tan anticuado como el azul</a:t>
              </a:r>
            </a:p>
          </p:txBody>
        </p:sp>
      </p:grpSp>
      <p:sp>
        <p:nvSpPr>
          <p:cNvPr id="2" name="Slide Number Placeholder 1">
            <a:extLst>
              <a:ext uri="{FF2B5EF4-FFF2-40B4-BE49-F238E27FC236}">
                <a16:creationId xmlns:a16="http://schemas.microsoft.com/office/drawing/2014/main" id="{AE66C37C-82EE-859B-778D-9349BA98E2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344037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07CAA4E4-A3A3-FAD0-9E0A-52B1409B5960}"/>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Una camisa</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shirt">
            <a:extLst>
              <a:ext uri="{FF2B5EF4-FFF2-40B4-BE49-F238E27FC236}">
                <a16:creationId xmlns:a16="http://schemas.microsoft.com/office/drawing/2014/main" id="{5883E070-07DD-52E0-5F29-A7E610461221}"/>
              </a:ext>
            </a:extLst>
          </p:cNvPr>
          <p:cNvPicPr>
            <a:picLocks noChangeAspect="1"/>
          </p:cNvPicPr>
          <p:nvPr/>
        </p:nvPicPr>
        <p:blipFill>
          <a:blip r:embed="rId3"/>
          <a:stretch>
            <a:fillRect/>
          </a:stretch>
        </p:blipFill>
        <p:spPr>
          <a:xfrm>
            <a:off x="3327110" y="274353"/>
            <a:ext cx="5537780" cy="6309295"/>
          </a:xfrm>
          <a:prstGeom prst="rect">
            <a:avLst/>
          </a:prstGeom>
        </p:spPr>
      </p:pic>
      <p:sp>
        <p:nvSpPr>
          <p:cNvPr id="2" name="Slide Number Placeholder 1">
            <a:extLst>
              <a:ext uri="{FF2B5EF4-FFF2-40B4-BE49-F238E27FC236}">
                <a16:creationId xmlns:a16="http://schemas.microsoft.com/office/drawing/2014/main" id="{52A5F97F-FAA6-45FC-14A4-8505C96816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39600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8347B321-AF76-4372-BA8A-47C026FC0E5F}"/>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 </a:t>
            </a:r>
            <a:r>
              <a:rPr kumimoji="0" lang="en-AU" sz="3600" b="0" i="1" u="none" strike="noStrike" kern="1200" cap="none" spc="0" normalizeH="0" baseline="0" noProof="0" dirty="0" err="1">
                <a:ln>
                  <a:noFill/>
                </a:ln>
                <a:solidFill>
                  <a:schemeClr val="tx1"/>
                </a:solidFill>
                <a:effectLst/>
                <a:uLnTx/>
                <a:uFillTx/>
                <a:latin typeface="+mj-lt"/>
                <a:ea typeface="+mj-ea"/>
                <a:cs typeface="+mj-cs"/>
              </a:rPr>
              <a:t>suéter</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Sweater">
            <a:extLst>
              <a:ext uri="{FF2B5EF4-FFF2-40B4-BE49-F238E27FC236}">
                <a16:creationId xmlns:a16="http://schemas.microsoft.com/office/drawing/2014/main" id="{8EBFB6CF-6E7B-123B-A639-D3319F15C85B}"/>
              </a:ext>
            </a:extLst>
          </p:cNvPr>
          <p:cNvPicPr>
            <a:picLocks noChangeAspect="1"/>
          </p:cNvPicPr>
          <p:nvPr/>
        </p:nvPicPr>
        <p:blipFill>
          <a:blip r:embed="rId3"/>
          <a:stretch>
            <a:fillRect/>
          </a:stretch>
        </p:blipFill>
        <p:spPr>
          <a:xfrm>
            <a:off x="3425563" y="-23244"/>
            <a:ext cx="5340875" cy="6904487"/>
          </a:xfrm>
          <a:prstGeom prst="rect">
            <a:avLst/>
          </a:prstGeom>
        </p:spPr>
      </p:pic>
      <p:sp>
        <p:nvSpPr>
          <p:cNvPr id="2" name="Slide Number Placeholder 1">
            <a:extLst>
              <a:ext uri="{FF2B5EF4-FFF2-40B4-BE49-F238E27FC236}">
                <a16:creationId xmlns:a16="http://schemas.microsoft.com/office/drawing/2014/main" id="{855E39A1-F8B7-CAEE-3E53-2127E4A43C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6025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2B53E2C1-8E6D-5F4E-546D-0ABD8713F481}"/>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Una </a:t>
            </a:r>
            <a:r>
              <a:rPr kumimoji="0" lang="en-AU" sz="3600" b="0" i="1" u="none" strike="noStrike" kern="1200" cap="none" spc="0" normalizeH="0" baseline="0" noProof="0" dirty="0" err="1">
                <a:ln>
                  <a:noFill/>
                </a:ln>
                <a:solidFill>
                  <a:schemeClr val="tx1"/>
                </a:solidFill>
                <a:effectLst/>
                <a:uLnTx/>
                <a:uFillTx/>
                <a:latin typeface="+mj-lt"/>
                <a:ea typeface="+mj-ea"/>
                <a:cs typeface="+mj-cs"/>
              </a:rPr>
              <a:t>chaqueta</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jacket">
            <a:extLst>
              <a:ext uri="{FF2B5EF4-FFF2-40B4-BE49-F238E27FC236}">
                <a16:creationId xmlns:a16="http://schemas.microsoft.com/office/drawing/2014/main" id="{FD8D5AF8-2B75-5969-780E-20A3C7BF8446}"/>
              </a:ext>
            </a:extLst>
          </p:cNvPr>
          <p:cNvPicPr>
            <a:picLocks noChangeAspect="1"/>
          </p:cNvPicPr>
          <p:nvPr/>
        </p:nvPicPr>
        <p:blipFill>
          <a:blip r:embed="rId3"/>
          <a:stretch>
            <a:fillRect/>
          </a:stretch>
        </p:blipFill>
        <p:spPr>
          <a:xfrm>
            <a:off x="2112184" y="219083"/>
            <a:ext cx="7967630" cy="6419834"/>
          </a:xfrm>
          <a:prstGeom prst="rect">
            <a:avLst/>
          </a:prstGeom>
        </p:spPr>
      </p:pic>
      <p:sp>
        <p:nvSpPr>
          <p:cNvPr id="2" name="Slide Number Placeholder 1">
            <a:extLst>
              <a:ext uri="{FF2B5EF4-FFF2-40B4-BE49-F238E27FC236}">
                <a16:creationId xmlns:a16="http://schemas.microsoft.com/office/drawing/2014/main" id="{236DF057-F242-1090-F64C-DA27D6C330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4314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C40A00D0-DB88-605A-D7B1-EB0A5111ACA6}"/>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Una </a:t>
            </a:r>
            <a:r>
              <a:rPr kumimoji="0" lang="en-AU" sz="3600" b="0" i="1" u="none" strike="noStrike" kern="1200" cap="none" spc="0" normalizeH="0" baseline="0" noProof="0" dirty="0" err="1">
                <a:ln>
                  <a:noFill/>
                </a:ln>
                <a:solidFill>
                  <a:schemeClr val="tx1"/>
                </a:solidFill>
                <a:effectLst/>
                <a:uLnTx/>
                <a:uFillTx/>
                <a:latin typeface="+mj-lt"/>
                <a:ea typeface="+mj-ea"/>
                <a:cs typeface="+mj-cs"/>
              </a:rPr>
              <a:t>gorra</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cap">
            <a:extLst>
              <a:ext uri="{FF2B5EF4-FFF2-40B4-BE49-F238E27FC236}">
                <a16:creationId xmlns:a16="http://schemas.microsoft.com/office/drawing/2014/main" id="{974D97DB-C8C7-833D-82AD-F90F340B0810}"/>
              </a:ext>
            </a:extLst>
          </p:cNvPr>
          <p:cNvPicPr>
            <a:picLocks noChangeAspect="1"/>
          </p:cNvPicPr>
          <p:nvPr/>
        </p:nvPicPr>
        <p:blipFill>
          <a:blip r:embed="rId3"/>
          <a:stretch>
            <a:fillRect/>
          </a:stretch>
        </p:blipFill>
        <p:spPr>
          <a:xfrm>
            <a:off x="2323946" y="322547"/>
            <a:ext cx="7322432" cy="6011929"/>
          </a:xfrm>
          <a:prstGeom prst="rect">
            <a:avLst/>
          </a:prstGeom>
        </p:spPr>
      </p:pic>
      <p:sp>
        <p:nvSpPr>
          <p:cNvPr id="2" name="Slide Number Placeholder 1">
            <a:extLst>
              <a:ext uri="{FF2B5EF4-FFF2-40B4-BE49-F238E27FC236}">
                <a16:creationId xmlns:a16="http://schemas.microsoft.com/office/drawing/2014/main" id="{A45D4033-0CBF-C65F-469C-B4B2331FBC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96217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7C10AB21-2315-18CB-EE5F-C6DBC84DA24B}"/>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Unas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mallas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tights">
            <a:extLst>
              <a:ext uri="{FF2B5EF4-FFF2-40B4-BE49-F238E27FC236}">
                <a16:creationId xmlns:a16="http://schemas.microsoft.com/office/drawing/2014/main" id="{C5D2953B-2AD4-037A-72DD-99764ABE4D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98497" y="0"/>
            <a:ext cx="5195005" cy="7441981"/>
          </a:xfrm>
          <a:prstGeom prst="rect">
            <a:avLst/>
          </a:prstGeom>
        </p:spPr>
      </p:pic>
      <p:sp>
        <p:nvSpPr>
          <p:cNvPr id="2" name="Slide Number Placeholder 1">
            <a:extLst>
              <a:ext uri="{FF2B5EF4-FFF2-40B4-BE49-F238E27FC236}">
                <a16:creationId xmlns:a16="http://schemas.microsoft.com/office/drawing/2014/main" id="{07336B38-25E5-50E0-250C-989F15D882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73199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620B5778-1A49-788D-2F32-D0C91A77BCEA}"/>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err="1">
                <a:ln>
                  <a:noFill/>
                </a:ln>
                <a:solidFill>
                  <a:schemeClr val="tx1"/>
                </a:solidFill>
                <a:effectLst/>
                <a:uLnTx/>
                <a:uFillTx/>
                <a:latin typeface="+mj-lt"/>
                <a:ea typeface="+mj-ea"/>
                <a:cs typeface="+mj-cs"/>
              </a:rPr>
              <a:t>Unos</a:t>
            </a:r>
            <a:r>
              <a:rPr kumimoji="0" lang="en-AU" sz="3600" b="0" i="1" u="none" strike="noStrike" kern="1200" cap="none" spc="0" normalizeH="0" baseline="0" noProof="0" dirty="0">
                <a:ln>
                  <a:noFill/>
                </a:ln>
                <a:solidFill>
                  <a:schemeClr val="tx1"/>
                </a:solidFill>
                <a:effectLst/>
                <a:uLnTx/>
                <a:uFillTx/>
                <a:latin typeface="+mj-lt"/>
                <a:ea typeface="+mj-ea"/>
                <a:cs typeface="+mj-cs"/>
              </a:rPr>
              <a:t> shorts/</a:t>
            </a:r>
            <a:r>
              <a:rPr kumimoji="0" lang="en-AU" sz="3600" b="0" i="1" u="none" strike="noStrike" kern="1200" cap="none" spc="0" normalizeH="0" baseline="0" noProof="0" dirty="0" err="1">
                <a:ln>
                  <a:noFill/>
                </a:ln>
                <a:solidFill>
                  <a:schemeClr val="tx1"/>
                </a:solidFill>
                <a:effectLst/>
                <a:uLnTx/>
                <a:uFillTx/>
                <a:latin typeface="+mj-lt"/>
                <a:ea typeface="+mj-ea"/>
                <a:cs typeface="+mj-cs"/>
              </a:rPr>
              <a:t>pantalones</a:t>
            </a:r>
            <a:r>
              <a:rPr kumimoji="0" lang="en-AU" sz="3600" b="0" i="1" u="none" strike="noStrike" kern="1200" cap="none" spc="0" normalizeH="0" baseline="0" noProof="0" dirty="0">
                <a:ln>
                  <a:noFill/>
                </a:ln>
                <a:solidFill>
                  <a:schemeClr val="tx1"/>
                </a:solidFill>
                <a:effectLst/>
                <a:uLnTx/>
                <a:uFillTx/>
                <a:latin typeface="+mj-lt"/>
                <a:ea typeface="+mj-ea"/>
                <a:cs typeface="+mj-cs"/>
              </a:rPr>
              <a:t> </a:t>
            </a:r>
            <a:r>
              <a:rPr kumimoji="0" lang="en-AU" sz="3600" b="0" i="1" u="none" strike="noStrike" kern="1200" cap="none" spc="0" normalizeH="0" baseline="0" noProof="0" dirty="0" err="1">
                <a:ln>
                  <a:noFill/>
                </a:ln>
                <a:solidFill>
                  <a:schemeClr val="tx1"/>
                </a:solidFill>
                <a:effectLst/>
                <a:uLnTx/>
                <a:uFillTx/>
                <a:latin typeface="+mj-lt"/>
                <a:ea typeface="+mj-ea"/>
                <a:cs typeface="+mj-cs"/>
              </a:rPr>
              <a:t>cortos</a:t>
            </a:r>
            <a:endParaRPr kumimoji="0" lang="en-A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shorts">
            <a:extLst>
              <a:ext uri="{FF2B5EF4-FFF2-40B4-BE49-F238E27FC236}">
                <a16:creationId xmlns:a16="http://schemas.microsoft.com/office/drawing/2014/main" id="{4AF495E8-5695-E765-7584-A5F672EB18BD}"/>
              </a:ext>
            </a:extLst>
          </p:cNvPr>
          <p:cNvPicPr>
            <a:picLocks noChangeAspect="1"/>
          </p:cNvPicPr>
          <p:nvPr/>
        </p:nvPicPr>
        <p:blipFill>
          <a:blip r:embed="rId3"/>
          <a:stretch>
            <a:fillRect/>
          </a:stretch>
        </p:blipFill>
        <p:spPr>
          <a:xfrm>
            <a:off x="3327806" y="186658"/>
            <a:ext cx="5536386" cy="6484683"/>
          </a:xfrm>
          <a:prstGeom prst="rect">
            <a:avLst/>
          </a:prstGeom>
        </p:spPr>
      </p:pic>
      <p:sp>
        <p:nvSpPr>
          <p:cNvPr id="2" name="Slide Number Placeholder 1">
            <a:extLst>
              <a:ext uri="{FF2B5EF4-FFF2-40B4-BE49-F238E27FC236}">
                <a16:creationId xmlns:a16="http://schemas.microsoft.com/office/drawing/2014/main" id="{4A1148E8-8A09-EB6A-4B51-B50BF82428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46757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893</Words>
  <Application>Microsoft Office PowerPoint</Application>
  <PresentationFormat>Widescreen</PresentationFormat>
  <Paragraphs>188</Paragraphs>
  <Slides>39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Times New Roman</vt:lpstr>
      <vt:lpstr>Public Sans</vt:lpstr>
      <vt:lpstr>Public Sans SemiBold</vt:lpstr>
      <vt:lpstr>Arial</vt:lpstr>
      <vt:lpstr>Public Sans Light</vt:lpstr>
      <vt:lpstr>NSWG Corporate</vt:lpstr>
      <vt:lpstr>La ropa</vt:lpstr>
      <vt:lpstr>Una camiseta</vt:lpstr>
      <vt:lpstr>Una blusa</vt:lpstr>
      <vt:lpstr>Una camisa</vt:lpstr>
      <vt:lpstr>Un suéter</vt:lpstr>
      <vt:lpstr>Una chaqueta</vt:lpstr>
      <vt:lpstr>Una gorra</vt:lpstr>
      <vt:lpstr>Unas mallas</vt:lpstr>
      <vt:lpstr>Unos shorts/pantalones cortos</vt:lpstr>
      <vt:lpstr>Unos pantalones</vt:lpstr>
      <vt:lpstr>Unos vaqueros</vt:lpstr>
      <vt:lpstr>Una falda</vt:lpstr>
      <vt:lpstr>Un vestido</vt:lpstr>
      <vt:lpstr>Un mono</vt:lpstr>
      <vt:lpstr>Un traje</vt:lpstr>
      <vt:lpstr>Unas botas</vt:lpstr>
      <vt:lpstr>Unos zapatos</vt:lpstr>
      <vt:lpstr>Unas zapatillas de deporte</vt:lpstr>
      <vt:lpstr>Unas chancletas</vt:lpstr>
      <vt:lpstr>Unas sandalias</vt:lpstr>
      <vt:lpstr>Unos calcetines</vt:lpstr>
      <vt:lpstr>Unos tacones</vt:lpstr>
      <vt:lpstr>Un traje de baño</vt:lpstr>
      <vt:lpstr>Describe las camisetas</vt:lpstr>
      <vt:lpstr>Describe los pantalones</vt:lpstr>
      <vt:lpstr>Describe los vestidos</vt:lpstr>
      <vt:lpstr>Describe los tacones</vt:lpstr>
      <vt:lpstr>Describe las zapatillas de deporte</vt:lpstr>
      <vt:lpstr>Describe los calcetines</vt:lpstr>
      <vt:lpstr>¿Cuáles pantalones prefieres?</vt:lpstr>
      <vt:lpstr>¿Cuáles calcetines prefieres?</vt:lpstr>
      <vt:lpstr>¿Cuáles shorts prefieres?</vt:lpstr>
      <vt:lpstr>¿Cuál camisa prefieres?</vt:lpstr>
      <vt:lpstr>¿Cuál falda prefieres?</vt:lpstr>
      <vt:lpstr>¿Cuáles zapatos prefieres?</vt:lpstr>
      <vt:lpstr>Compara las chaquetas</vt:lpstr>
      <vt:lpstr>Compara los vestidos</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ropa</dc:title>
  <dc:creator>NSW Department of Education</dc:creator>
  <dcterms:created xsi:type="dcterms:W3CDTF">2024-01-23T01:49:16Z</dcterms:created>
  <dcterms:modified xsi:type="dcterms:W3CDTF">2024-01-23T05:14:51Z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2024-01-23T05:14:50Z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331fb2dc-3ba5-4f82-86c7-79c25a122be1</vt:lpwstr>
  </property>
  <property fmtid="{D5CDD505-2E9C-101B-9397-08002B2CF9AE}" pid="8" name="MSIP_Label_b603dfd7-d93a-4381-a340-2995d8282205_ContentBits">
    <vt:lpwstr>0</vt:lpwstr>
  </property>
</Properties>
</file>