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notesMasterIdLst>
    <p:notesMasterId r:id="rId12"/>
  </p:notesMasterIdLst>
  <p:handoutMasterIdLst>
    <p:handoutMasterId r:id="rId13"/>
  </p:handoutMasterIdLst>
  <p:sldIdLst>
    <p:sldId id="257" r:id="rId2"/>
    <p:sldId id="292" r:id="rId3"/>
    <p:sldId id="266" r:id="rId4"/>
    <p:sldId id="269" r:id="rId5"/>
    <p:sldId id="270" r:id="rId6"/>
    <p:sldId id="271" r:id="rId7"/>
    <p:sldId id="272" r:id="rId8"/>
    <p:sldId id="273" r:id="rId9"/>
    <p:sldId id="274" r:id="rId10"/>
    <p:sldId id="275" r:id="rId11"/>
  </p:sldIdLst>
  <p:sldSz cx="12192000" cy="6858000"/>
  <p:notesSz cx="6858000" cy="9144000"/>
  <p:embeddedFontLst>
    <p:embeddedFont>
      <p:font typeface="Cambria Math" panose="02040503050406030204" pitchFamily="18" charset="0"/>
      <p:regular r:id="rId14"/>
    </p:embeddedFont>
    <p:embeddedFont>
      <p:font typeface="Public Sans" panose="020B0604020202020204" charset="0"/>
      <p:regular r:id="rId15"/>
      <p:bold r:id="rId16"/>
      <p:italic r:id="rId17"/>
      <p:boldItalic r:id="rId18"/>
    </p:embeddedFont>
    <p:embeddedFont>
      <p:font typeface="Public Sans Light" panose="020B0604020202020204" charset="0"/>
      <p:regular r:id="rId19"/>
      <p:italic r:id="rId20"/>
    </p:embeddedFont>
  </p:embeddedFontLst>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6CFD"/>
    <a:srgbClr val="0070C0"/>
    <a:srgbClr val="CBEDFD"/>
    <a:srgbClr val="00296C"/>
    <a:srgbClr val="002664"/>
    <a:srgbClr val="0046B8"/>
    <a:srgbClr val="FFFFFF"/>
    <a:srgbClr val="F6ACB6"/>
    <a:srgbClr val="630019"/>
    <a:srgbClr val="EBEB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A111915-BE36-4E01-A7E5-04B1672EAD3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930" autoAdjust="0"/>
  </p:normalViewPr>
  <p:slideViewPr>
    <p:cSldViewPr snapToGrid="0">
      <p:cViewPr varScale="1">
        <p:scale>
          <a:sx n="88" d="100"/>
          <a:sy n="88" d="100"/>
        </p:scale>
        <p:origin x="1542" y="84"/>
      </p:cViewPr>
      <p:guideLst>
        <p:guide orient="horz" pos="2160"/>
        <p:guide pos="3863"/>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4.fntdata"/><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3F5A19-4E20-4EDB-9EC8-DF02AC748E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latin typeface="Public Sans" pitchFamily="2" charset="0"/>
            </a:endParaRPr>
          </a:p>
        </p:txBody>
      </p:sp>
      <p:sp>
        <p:nvSpPr>
          <p:cNvPr id="3" name="Date Placeholder 2">
            <a:extLst>
              <a:ext uri="{FF2B5EF4-FFF2-40B4-BE49-F238E27FC236}">
                <a16:creationId xmlns:a16="http://schemas.microsoft.com/office/drawing/2014/main" id="{6F2B4FC2-E151-470D-9291-01D2A5A6D34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0BF4B7B-ADA4-42BE-A113-1D67CA67812F}" type="datetimeFigureOut">
              <a:rPr lang="en-AU" smtClean="0">
                <a:latin typeface="Public Sans" pitchFamily="2" charset="0"/>
              </a:rPr>
              <a:t>9/06/2023</a:t>
            </a:fld>
            <a:endParaRPr lang="en-AU" dirty="0">
              <a:latin typeface="Public Sans" pitchFamily="2" charset="0"/>
            </a:endParaRPr>
          </a:p>
        </p:txBody>
      </p:sp>
      <p:sp>
        <p:nvSpPr>
          <p:cNvPr id="4" name="Footer Placeholder 3">
            <a:extLst>
              <a:ext uri="{FF2B5EF4-FFF2-40B4-BE49-F238E27FC236}">
                <a16:creationId xmlns:a16="http://schemas.microsoft.com/office/drawing/2014/main" id="{2F07DE46-ED0B-49F3-8199-C129451A46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latin typeface="Public Sans" pitchFamily="2" charset="0"/>
            </a:endParaRPr>
          </a:p>
        </p:txBody>
      </p:sp>
      <p:sp>
        <p:nvSpPr>
          <p:cNvPr id="5" name="Slide Number Placeholder 4">
            <a:extLst>
              <a:ext uri="{FF2B5EF4-FFF2-40B4-BE49-F238E27FC236}">
                <a16:creationId xmlns:a16="http://schemas.microsoft.com/office/drawing/2014/main" id="{56DA6684-5527-4DB9-88B5-C4F66FB5F78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AF8501-5769-46EC-B8B9-363B75FA9999}" type="slidenum">
              <a:rPr lang="en-AU" smtClean="0">
                <a:latin typeface="Public Sans" pitchFamily="2" charset="0"/>
              </a:rPr>
              <a:t>‹#›</a:t>
            </a:fld>
            <a:endParaRPr lang="en-AU" dirty="0">
              <a:latin typeface="Public Sans" pitchFamily="2" charset="0"/>
            </a:endParaRPr>
          </a:p>
        </p:txBody>
      </p:sp>
    </p:spTree>
    <p:extLst>
      <p:ext uri="{BB962C8B-B14F-4D97-AF65-F5344CB8AC3E}">
        <p14:creationId xmlns:p14="http://schemas.microsoft.com/office/powerpoint/2010/main" val="41447938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Public Sans" pitchFamily="2" charset="0"/>
              </a:defRPr>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Public Sans" pitchFamily="2" charset="0"/>
              </a:defRPr>
            </a:lvl1pPr>
          </a:lstStyle>
          <a:p>
            <a:fld id="{EC6F825C-382E-4C1A-82AB-BCE4AFD21ABE}" type="datetimeFigureOut">
              <a:rPr lang="en-AU" smtClean="0"/>
              <a:pPr/>
              <a:t>9/06/2023</a:t>
            </a:fld>
            <a:endParaRPr lang="en-AU"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Public Sans" pitchFamily="2" charset="0"/>
              </a:defRPr>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Public Sans" pitchFamily="2" charset="0"/>
              </a:defRPr>
            </a:lvl1pPr>
          </a:lstStyle>
          <a:p>
            <a:fld id="{B07158C4-A119-4B78-9DE8-A50001BC31DC}" type="slidenum">
              <a:rPr lang="en-AU" smtClean="0"/>
              <a:pPr/>
              <a:t>‹#›</a:t>
            </a:fld>
            <a:endParaRPr lang="en-AU" dirty="0"/>
          </a:p>
        </p:txBody>
      </p:sp>
    </p:spTree>
    <p:extLst>
      <p:ext uri="{BB962C8B-B14F-4D97-AF65-F5344CB8AC3E}">
        <p14:creationId xmlns:p14="http://schemas.microsoft.com/office/powerpoint/2010/main" val="3301092027"/>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Public Sans" pitchFamily="2" charset="0"/>
        <a:ea typeface="+mn-ea"/>
        <a:cs typeface="+mn-cs"/>
      </a:defRPr>
    </a:lvl1pPr>
    <a:lvl2pPr marL="609585" algn="l" defTabSz="1219170" rtl="0" eaLnBrk="1" latinLnBrk="0" hangingPunct="1">
      <a:defRPr sz="1600" kern="1200">
        <a:solidFill>
          <a:schemeClr val="tx1"/>
        </a:solidFill>
        <a:latin typeface="Public Sans" pitchFamily="2" charset="0"/>
        <a:ea typeface="+mn-ea"/>
        <a:cs typeface="+mn-cs"/>
      </a:defRPr>
    </a:lvl2pPr>
    <a:lvl3pPr marL="1219170" algn="l" defTabSz="1219170" rtl="0" eaLnBrk="1" latinLnBrk="0" hangingPunct="1">
      <a:defRPr sz="1600" kern="1200">
        <a:solidFill>
          <a:schemeClr val="tx1"/>
        </a:solidFill>
        <a:latin typeface="Public Sans" pitchFamily="2" charset="0"/>
        <a:ea typeface="+mn-ea"/>
        <a:cs typeface="+mn-cs"/>
      </a:defRPr>
    </a:lvl3pPr>
    <a:lvl4pPr marL="1828754" algn="l" defTabSz="1219170" rtl="0" eaLnBrk="1" latinLnBrk="0" hangingPunct="1">
      <a:defRPr sz="1600" kern="1200">
        <a:solidFill>
          <a:schemeClr val="tx1"/>
        </a:solidFill>
        <a:latin typeface="Public Sans" pitchFamily="2" charset="0"/>
        <a:ea typeface="+mn-ea"/>
        <a:cs typeface="+mn-cs"/>
      </a:defRPr>
    </a:lvl4pPr>
    <a:lvl5pPr marL="2438339" algn="l" defTabSz="1219170" rtl="0" eaLnBrk="1" latinLnBrk="0" hangingPunct="1">
      <a:defRPr sz="1600" kern="1200">
        <a:solidFill>
          <a:schemeClr val="tx1"/>
        </a:solidFill>
        <a:latin typeface="Public Sans" pitchFamily="2"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4</a:t>
            </a:fld>
            <a:endParaRPr lang="en-AU" dirty="0"/>
          </a:p>
        </p:txBody>
      </p:sp>
    </p:spTree>
    <p:extLst>
      <p:ext uri="{BB962C8B-B14F-4D97-AF65-F5344CB8AC3E}">
        <p14:creationId xmlns:p14="http://schemas.microsoft.com/office/powerpoint/2010/main" val="450531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8</a:t>
            </a:fld>
            <a:endParaRPr lang="en-AU" dirty="0"/>
          </a:p>
        </p:txBody>
      </p:sp>
    </p:spTree>
    <p:extLst>
      <p:ext uri="{BB962C8B-B14F-4D97-AF65-F5344CB8AC3E}">
        <p14:creationId xmlns:p14="http://schemas.microsoft.com/office/powerpoint/2010/main" val="3369716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10</a:t>
            </a:fld>
            <a:endParaRPr lang="en-AU" dirty="0"/>
          </a:p>
        </p:txBody>
      </p:sp>
    </p:spTree>
    <p:extLst>
      <p:ext uri="{BB962C8B-B14F-4D97-AF65-F5344CB8AC3E}">
        <p14:creationId xmlns:p14="http://schemas.microsoft.com/office/powerpoint/2010/main" val="36081604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itle 1"/>
          <p:cNvSpPr>
            <a:spLocks noGrp="1"/>
          </p:cNvSpPr>
          <p:nvPr>
            <p:ph type="ctrTitle"/>
          </p:nvPr>
        </p:nvSpPr>
        <p:spPr>
          <a:xfrm>
            <a:off x="359998" y="360000"/>
            <a:ext cx="11484001" cy="2520000"/>
          </a:xfrm>
          <a:ln>
            <a:noFill/>
          </a:ln>
        </p:spPr>
        <p:txBody>
          <a:bodyPr anchor="t">
            <a:noAutofit/>
          </a:bodyPr>
          <a:lstStyle>
            <a:lvl1pPr algn="l">
              <a:lnSpc>
                <a:spcPct val="90000"/>
              </a:lnSpc>
              <a:defRPr sz="4800">
                <a:solidFill>
                  <a:schemeClr val="bg1"/>
                </a:solidFill>
              </a:defRPr>
            </a:lvl1pPr>
          </a:lstStyle>
          <a:p>
            <a:r>
              <a:rPr lang="en-US"/>
              <a:t>Click to edit Master title style</a:t>
            </a: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156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4104000"/>
            <a:ext cx="853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0" y="4284000"/>
            <a:ext cx="2700000" cy="1080000"/>
          </a:xfrm>
        </p:spPr>
        <p:txBody>
          <a:bodyPr>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r>
              <a:rPr lang="en-AU"/>
              <a:t>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454400" y="4284000"/>
            <a:ext cx="3600000"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3D3A2FD3-519F-2044-B746-41CDD99A2A89}"/>
              </a:ext>
            </a:extLst>
          </p:cNvPr>
          <p:cNvSpPr>
            <a:spLocks noGrp="1"/>
          </p:cNvSpPr>
          <p:nvPr>
            <p:ph type="body" sz="quarter" idx="14" hasCustomPrompt="1"/>
          </p:nvPr>
        </p:nvSpPr>
        <p:spPr>
          <a:xfrm>
            <a:off x="3454399" y="4572000"/>
            <a:ext cx="3599999" cy="792000"/>
          </a:xfrm>
        </p:spPr>
        <p:txBody>
          <a:bodyPr/>
          <a:lstStyle>
            <a:lvl1pPr>
              <a:defRPr sz="1800">
                <a:solidFill>
                  <a:schemeClr val="accent1"/>
                </a:solidFill>
              </a:defRPr>
            </a:lvl1pPr>
          </a:lstStyle>
          <a:p>
            <a:pPr lvl="0"/>
            <a:r>
              <a:rPr lang="en-US"/>
              <a:t>Presenter title</a:t>
            </a:r>
            <a:endParaRPr lang="en-AU"/>
          </a:p>
        </p:txBody>
      </p: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4104000"/>
            <a:ext cx="277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9072000" y="4284000"/>
            <a:ext cx="2772000" cy="1080000"/>
          </a:xfrm>
        </p:spPr>
        <p:txBody>
          <a:bodyPr>
            <a:noAutofit/>
          </a:bodyPr>
          <a:lstStyle>
            <a:lvl1pPr>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r>
              <a:rPr lang="en-AU"/>
              <a:t>00 Month 20YY</a:t>
            </a:r>
          </a:p>
        </p:txBody>
      </p: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5867118"/>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dirty="0"/>
              <a:t>NSW Department of Education</a:t>
            </a:r>
            <a:endParaRPr lang="en-AU" dirty="0"/>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5867118"/>
            <a:ext cx="630000" cy="684882"/>
          </a:xfrm>
          <a:prstGeom prst="rect">
            <a:avLst/>
          </a:prstGeom>
        </p:spPr>
      </p:pic>
    </p:spTree>
    <p:extLst>
      <p:ext uri="{BB962C8B-B14F-4D97-AF65-F5344CB8AC3E}">
        <p14:creationId xmlns:p14="http://schemas.microsoft.com/office/powerpoint/2010/main" val="356856507"/>
      </p:ext>
    </p:extLst>
  </p:cSld>
  <p:clrMapOvr>
    <a:masterClrMapping/>
  </p:clrMapOvr>
  <p:extLst>
    <p:ext uri="{DCECCB84-F9BA-43D5-87BE-67443E8EF086}">
      <p15:sldGuideLst xmlns:p15="http://schemas.microsoft.com/office/powerpoint/2012/main">
        <p15:guide id="1" orient="horz" pos="411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2">
    <p:bg>
      <p:bgPr>
        <a:solidFill>
          <a:schemeClr val="accent4"/>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dirty="0"/>
              <a:t>NSW Department of Education</a:t>
            </a:r>
            <a:endParaRPr lang="en-AU" dirty="0"/>
          </a:p>
        </p:txBody>
      </p:sp>
      <p:sp>
        <p:nvSpPr>
          <p:cNvPr id="2" name="Title 1"/>
          <p:cNvSpPr>
            <a:spLocks noGrp="1"/>
          </p:cNvSpPr>
          <p:nvPr>
            <p:ph type="ctrTitle" hasCustomPrompt="1"/>
          </p:nvPr>
        </p:nvSpPr>
        <p:spPr>
          <a:xfrm>
            <a:off x="540000" y="4320000"/>
            <a:ext cx="10080000" cy="1224000"/>
          </a:xfrm>
          <a:ln>
            <a:noFill/>
          </a:ln>
        </p:spPr>
        <p:txBody>
          <a:bodyPr anchor="t">
            <a:noAutofit/>
          </a:bodyPr>
          <a:lstStyle>
            <a:lvl1pPr algn="l">
              <a:lnSpc>
                <a:spcPct val="90000"/>
              </a:lnSpc>
              <a:defRPr sz="4800">
                <a:solidFill>
                  <a:schemeClr val="accent1"/>
                </a:solidFill>
                <a:latin typeface="+mj-lt"/>
              </a:defRPr>
            </a:lvl1pPr>
          </a:lstStyle>
          <a:p>
            <a:r>
              <a:rPr lang="en-US"/>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accent2"/>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5760000"/>
            <a:ext cx="10079997" cy="720000"/>
          </a:xfrm>
        </p:spPr>
        <p:txBody>
          <a:bodyPr>
            <a:noAutofit/>
          </a:bodyPr>
          <a:lstStyle>
            <a:lvl1pPr>
              <a:defRPr sz="2000">
                <a:solidFill>
                  <a:schemeClr val="accent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443849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Divider 2_Image">
    <p:bg>
      <p:bgPr>
        <a:solidFill>
          <a:schemeClr val="accent4"/>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dirty="0"/>
              <a:t>NSW Department of Education</a:t>
            </a:r>
            <a:endParaRPr lang="en-AU" dirty="0"/>
          </a:p>
        </p:txBody>
      </p:sp>
      <p:sp>
        <p:nvSpPr>
          <p:cNvPr id="2" name="Title 1"/>
          <p:cNvSpPr>
            <a:spLocks noGrp="1"/>
          </p:cNvSpPr>
          <p:nvPr>
            <p:ph type="ctrTitle" hasCustomPrompt="1"/>
          </p:nvPr>
        </p:nvSpPr>
        <p:spPr>
          <a:xfrm>
            <a:off x="540000" y="4320000"/>
            <a:ext cx="6343602" cy="1224000"/>
          </a:xfrm>
          <a:ln>
            <a:noFill/>
          </a:ln>
        </p:spPr>
        <p:txBody>
          <a:bodyPr anchor="t">
            <a:noAutofit/>
          </a:bodyPr>
          <a:lstStyle>
            <a:lvl1pPr algn="l">
              <a:lnSpc>
                <a:spcPct val="90000"/>
              </a:lnSpc>
              <a:defRPr sz="4800">
                <a:solidFill>
                  <a:schemeClr val="accent1"/>
                </a:solidFill>
                <a:latin typeface="+mj-lt"/>
              </a:defRPr>
            </a:lvl1pPr>
          </a:lstStyle>
          <a:p>
            <a:r>
              <a:rPr lang="en-US"/>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accent2"/>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1" y="5760000"/>
            <a:ext cx="6343602" cy="720000"/>
          </a:xfrm>
        </p:spPr>
        <p:txBody>
          <a:bodyPr>
            <a:noAutofit/>
          </a:bodyPr>
          <a:lstStyle>
            <a:lvl1pPr>
              <a:defRPr sz="2000">
                <a:solidFill>
                  <a:schemeClr val="accent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3" name="Picture Placeholder 4">
            <a:extLst>
              <a:ext uri="{FF2B5EF4-FFF2-40B4-BE49-F238E27FC236}">
                <a16:creationId xmlns:a16="http://schemas.microsoft.com/office/drawing/2014/main" id="{CD048189-D626-F31B-A3F0-9BF80BDFD40C}"/>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dirty="0"/>
              <a:t>Click icon to add picture</a:t>
            </a:r>
            <a:endParaRPr lang="en-AU" dirty="0"/>
          </a:p>
        </p:txBody>
      </p:sp>
    </p:spTree>
    <p:extLst>
      <p:ext uri="{BB962C8B-B14F-4D97-AF65-F5344CB8AC3E}">
        <p14:creationId xmlns:p14="http://schemas.microsoft.com/office/powerpoint/2010/main" val="10232408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Divider 2_Image">
    <p:bg>
      <p:bgPr>
        <a:solidFill>
          <a:srgbClr val="002664"/>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bg1"/>
                </a:solidFill>
                <a:latin typeface="Public Sans" pitchFamily="2" charset="0"/>
              </a:defRPr>
            </a:lvl1pPr>
          </a:lstStyle>
          <a:p>
            <a:r>
              <a:rPr lang="en-US" dirty="0"/>
              <a:t>NSW Department of Education</a:t>
            </a:r>
            <a:endParaRPr lang="en-AU" dirty="0"/>
          </a:p>
        </p:txBody>
      </p:sp>
      <p:sp>
        <p:nvSpPr>
          <p:cNvPr id="2" name="Title 1"/>
          <p:cNvSpPr>
            <a:spLocks noGrp="1"/>
          </p:cNvSpPr>
          <p:nvPr>
            <p:ph type="ctrTitle" hasCustomPrompt="1"/>
          </p:nvPr>
        </p:nvSpPr>
        <p:spPr>
          <a:xfrm>
            <a:off x="540000" y="4320000"/>
            <a:ext cx="6343602" cy="1224000"/>
          </a:xfrm>
          <a:ln>
            <a:noFill/>
          </a:ln>
        </p:spPr>
        <p:txBody>
          <a:bodyPr anchor="t">
            <a:noAutofit/>
          </a:bodyPr>
          <a:lstStyle>
            <a:lvl1pPr algn="l">
              <a:lnSpc>
                <a:spcPct val="90000"/>
              </a:lnSpc>
              <a:defRPr sz="4800">
                <a:solidFill>
                  <a:schemeClr val="bg1"/>
                </a:solidFill>
                <a:latin typeface="+mj-lt"/>
              </a:defRPr>
            </a:lvl1pPr>
          </a:lstStyle>
          <a:p>
            <a:r>
              <a:rPr lang="en-US"/>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1" y="5760000"/>
            <a:ext cx="6343602" cy="720000"/>
          </a:xfrm>
        </p:spPr>
        <p:txBody>
          <a:bodyPr>
            <a:noAutofit/>
          </a:bodyPr>
          <a:lstStyle>
            <a:lvl1pPr>
              <a:defRPr sz="2000">
                <a:solidFill>
                  <a:schemeClr val="bg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3" name="Picture Placeholder 4">
            <a:extLst>
              <a:ext uri="{FF2B5EF4-FFF2-40B4-BE49-F238E27FC236}">
                <a16:creationId xmlns:a16="http://schemas.microsoft.com/office/drawing/2014/main" id="{CD048189-D626-F31B-A3F0-9BF80BDFD40C}"/>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lvl1pPr>
              <a:defRPr>
                <a:solidFill>
                  <a:schemeClr val="bg1"/>
                </a:solidFill>
              </a:defRPr>
            </a:lvl1pPr>
          </a:lstStyle>
          <a:p>
            <a:r>
              <a:rPr lang="en-US" dirty="0"/>
              <a:t>Click icon to add picture</a:t>
            </a:r>
            <a:endParaRPr lang="en-AU" dirty="0"/>
          </a:p>
        </p:txBody>
      </p:sp>
      <p:pic>
        <p:nvPicPr>
          <p:cNvPr id="6" name="Picture 5">
            <a:extLst>
              <a:ext uri="{FF2B5EF4-FFF2-40B4-BE49-F238E27FC236}">
                <a16:creationId xmlns:a16="http://schemas.microsoft.com/office/drawing/2014/main" id="{1A97EB2D-0002-4493-AE06-E07C299221D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182350" y="360000"/>
            <a:ext cx="678225" cy="715199"/>
          </a:xfrm>
          <a:prstGeom prst="rect">
            <a:avLst/>
          </a:prstGeom>
        </p:spPr>
      </p:pic>
    </p:spTree>
    <p:extLst>
      <p:ext uri="{BB962C8B-B14F-4D97-AF65-F5344CB8AC3E}">
        <p14:creationId xmlns:p14="http://schemas.microsoft.com/office/powerpoint/2010/main" val="94020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s 1">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1"/>
            <a:ext cx="10080000" cy="548704"/>
          </a:xfrm>
        </p:spPr>
        <p:txBody>
          <a:bodyPr/>
          <a:lstStyle>
            <a:lvl1pPr>
              <a:defRPr>
                <a:solidFill>
                  <a:schemeClr val="accent1"/>
                </a:solidFill>
                <a:latin typeface="+mj-lt"/>
              </a:defRPr>
            </a:lvl1pPr>
          </a:lstStyle>
          <a:p>
            <a:r>
              <a:rPr lang="en-US"/>
              <a:t>Click to edit Master title style</a:t>
            </a:r>
          </a:p>
        </p:txBody>
      </p:sp>
      <p:sp>
        <p:nvSpPr>
          <p:cNvPr id="4" name="Rectangle 3">
            <a:extLst>
              <a:ext uri="{FF2B5EF4-FFF2-40B4-BE49-F238E27FC236}">
                <a16:creationId xmlns:a16="http://schemas.microsoft.com/office/drawing/2014/main" id="{1903A8E2-73B2-4BCE-A537-BD98BFA45482}"/>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0" name="Table Placeholder 9">
            <a:extLst>
              <a:ext uri="{FF2B5EF4-FFF2-40B4-BE49-F238E27FC236}">
                <a16:creationId xmlns:a16="http://schemas.microsoft.com/office/drawing/2014/main" id="{F8D9268B-FAD5-4A3C-B190-A50230A1D12D}"/>
              </a:ext>
            </a:extLst>
          </p:cNvPr>
          <p:cNvSpPr>
            <a:spLocks noGrp="1"/>
          </p:cNvSpPr>
          <p:nvPr>
            <p:ph type="tbl" sz="quarter" idx="13"/>
          </p:nvPr>
        </p:nvSpPr>
        <p:spPr>
          <a:xfrm>
            <a:off x="360362" y="1908000"/>
            <a:ext cx="5616000" cy="2160000"/>
          </a:xfrm>
        </p:spPr>
        <p:txBody>
          <a:bodyPr/>
          <a:lstStyle>
            <a:lvl1pPr>
              <a:defRPr>
                <a:latin typeface="+mn-lt"/>
              </a:defRPr>
            </a:lvl1pPr>
          </a:lstStyle>
          <a:p>
            <a:r>
              <a:rPr lang="en-US" dirty="0"/>
              <a:t>Click icon to add table</a:t>
            </a:r>
            <a:endParaRPr lang="en-AU" dirty="0"/>
          </a:p>
        </p:txBody>
      </p:sp>
      <p:sp>
        <p:nvSpPr>
          <p:cNvPr id="6" name="Table Placeholder 9">
            <a:extLst>
              <a:ext uri="{FF2B5EF4-FFF2-40B4-BE49-F238E27FC236}">
                <a16:creationId xmlns:a16="http://schemas.microsoft.com/office/drawing/2014/main" id="{41FBA3B0-0275-0235-9CEA-C5CEA00EBD48}"/>
              </a:ext>
            </a:extLst>
          </p:cNvPr>
          <p:cNvSpPr>
            <a:spLocks noGrp="1"/>
          </p:cNvSpPr>
          <p:nvPr>
            <p:ph type="tbl" sz="quarter" idx="16"/>
          </p:nvPr>
        </p:nvSpPr>
        <p:spPr>
          <a:xfrm>
            <a:off x="360362" y="4248000"/>
            <a:ext cx="5616000" cy="2160000"/>
          </a:xfrm>
        </p:spPr>
        <p:txBody>
          <a:bodyPr/>
          <a:lstStyle>
            <a:lvl1pPr>
              <a:defRPr>
                <a:latin typeface="+mn-lt"/>
              </a:defRPr>
            </a:lvl1pPr>
          </a:lstStyle>
          <a:p>
            <a:r>
              <a:rPr lang="en-US" dirty="0"/>
              <a:t>Click icon to add table</a:t>
            </a:r>
            <a:endParaRPr lang="en-AU" dirty="0"/>
          </a:p>
        </p:txBody>
      </p:sp>
      <p:sp>
        <p:nvSpPr>
          <p:cNvPr id="5" name="Table Placeholder 9">
            <a:extLst>
              <a:ext uri="{FF2B5EF4-FFF2-40B4-BE49-F238E27FC236}">
                <a16:creationId xmlns:a16="http://schemas.microsoft.com/office/drawing/2014/main" id="{3A833504-810D-E90D-EEAD-6FD03511C6AA}"/>
              </a:ext>
            </a:extLst>
          </p:cNvPr>
          <p:cNvSpPr>
            <a:spLocks noGrp="1"/>
          </p:cNvSpPr>
          <p:nvPr>
            <p:ph type="tbl" sz="quarter" idx="15"/>
          </p:nvPr>
        </p:nvSpPr>
        <p:spPr>
          <a:xfrm>
            <a:off x="6228000" y="1908000"/>
            <a:ext cx="5616000" cy="2160000"/>
          </a:xfrm>
        </p:spPr>
        <p:txBody>
          <a:bodyPr/>
          <a:lstStyle>
            <a:lvl1pPr>
              <a:defRPr>
                <a:latin typeface="+mn-lt"/>
              </a:defRPr>
            </a:lvl1pPr>
          </a:lstStyle>
          <a:p>
            <a:r>
              <a:rPr lang="en-US" dirty="0"/>
              <a:t>Click icon to add table</a:t>
            </a:r>
            <a:endParaRPr lang="en-AU" dirty="0"/>
          </a:p>
        </p:txBody>
      </p:sp>
      <p:sp>
        <p:nvSpPr>
          <p:cNvPr id="7" name="Table Placeholder 9">
            <a:extLst>
              <a:ext uri="{FF2B5EF4-FFF2-40B4-BE49-F238E27FC236}">
                <a16:creationId xmlns:a16="http://schemas.microsoft.com/office/drawing/2014/main" id="{45BE7F48-2F3F-5684-3640-86C10E7CF416}"/>
              </a:ext>
            </a:extLst>
          </p:cNvPr>
          <p:cNvSpPr>
            <a:spLocks noGrp="1"/>
          </p:cNvSpPr>
          <p:nvPr>
            <p:ph type="tbl" sz="quarter" idx="17"/>
          </p:nvPr>
        </p:nvSpPr>
        <p:spPr>
          <a:xfrm>
            <a:off x="6228000" y="4248000"/>
            <a:ext cx="5616000" cy="2160000"/>
          </a:xfrm>
        </p:spPr>
        <p:txBody>
          <a:bodyPr/>
          <a:lstStyle>
            <a:lvl1pPr>
              <a:defRPr>
                <a:latin typeface="+mn-lt"/>
              </a:defRPr>
            </a:lvl1pPr>
          </a:lstStyle>
          <a:p>
            <a:r>
              <a:rPr lang="en-US" dirty="0"/>
              <a:t>Click icon to add table</a:t>
            </a:r>
            <a:endParaRPr lang="en-AU" dirty="0"/>
          </a:p>
        </p:txBody>
      </p:sp>
      <p:sp>
        <p:nvSpPr>
          <p:cNvPr id="3" name="Slide Number Placeholder 2">
            <a:extLst>
              <a:ext uri="{FF2B5EF4-FFF2-40B4-BE49-F238E27FC236}">
                <a16:creationId xmlns:a16="http://schemas.microsoft.com/office/drawing/2014/main" id="{50577C0E-B1B9-7F5F-3A8D-575B8D4B55BB}"/>
              </a:ext>
            </a:extLst>
          </p:cNvPr>
          <p:cNvSpPr>
            <a:spLocks noGrp="1"/>
          </p:cNvSpPr>
          <p:nvPr>
            <p:ph type="sldNum" sz="quarter" idx="14"/>
          </p:nvPr>
        </p:nvSpPr>
        <p:spPr/>
        <p:txBody>
          <a:bodyPr/>
          <a:lstStyle/>
          <a:p>
            <a:fld id="{10A01DC5-1685-4615-8240-15192985C6A2}" type="slidenum">
              <a:rPr lang="en-AU" smtClean="0"/>
              <a:pPr/>
              <a:t>‹#›</a:t>
            </a:fld>
            <a:endParaRPr lang="en-AU" dirty="0"/>
          </a:p>
        </p:txBody>
      </p:sp>
      <p:sp>
        <p:nvSpPr>
          <p:cNvPr id="9" name="Text Placeholder 10">
            <a:extLst>
              <a:ext uri="{FF2B5EF4-FFF2-40B4-BE49-F238E27FC236}">
                <a16:creationId xmlns:a16="http://schemas.microsoft.com/office/drawing/2014/main" id="{1879F4BE-E182-4B87-821C-1C8EF66674CD}"/>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35651723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ntents 1">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1"/>
            <a:ext cx="10080000" cy="548703"/>
          </a:xfrm>
        </p:spPr>
        <p:txBody>
          <a:bodyPr/>
          <a:lstStyle>
            <a:lvl1pPr>
              <a:defRPr>
                <a:solidFill>
                  <a:schemeClr val="accent1"/>
                </a:solidFill>
                <a:latin typeface="+mj-lt"/>
              </a:defRPr>
            </a:lvl1pPr>
          </a:lstStyle>
          <a:p>
            <a:r>
              <a:rPr lang="en-US"/>
              <a:t>Click to edit Master title style</a:t>
            </a:r>
          </a:p>
        </p:txBody>
      </p:sp>
      <p:sp>
        <p:nvSpPr>
          <p:cNvPr id="4" name="Rectangle 3">
            <a:extLst>
              <a:ext uri="{FF2B5EF4-FFF2-40B4-BE49-F238E27FC236}">
                <a16:creationId xmlns:a16="http://schemas.microsoft.com/office/drawing/2014/main" id="{1903A8E2-73B2-4BCE-A537-BD98BFA45482}"/>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0" name="Table Placeholder 9">
            <a:extLst>
              <a:ext uri="{FF2B5EF4-FFF2-40B4-BE49-F238E27FC236}">
                <a16:creationId xmlns:a16="http://schemas.microsoft.com/office/drawing/2014/main" id="{F8D9268B-FAD5-4A3C-B190-A50230A1D12D}"/>
              </a:ext>
            </a:extLst>
          </p:cNvPr>
          <p:cNvSpPr>
            <a:spLocks noGrp="1"/>
          </p:cNvSpPr>
          <p:nvPr>
            <p:ph type="tbl" sz="quarter" idx="13"/>
          </p:nvPr>
        </p:nvSpPr>
        <p:spPr>
          <a:xfrm>
            <a:off x="360362" y="1908000"/>
            <a:ext cx="5616000" cy="2160000"/>
          </a:xfrm>
        </p:spPr>
        <p:txBody>
          <a:bodyPr/>
          <a:lstStyle>
            <a:lvl1pPr>
              <a:defRPr>
                <a:latin typeface="+mn-lt"/>
              </a:defRPr>
            </a:lvl1pPr>
          </a:lstStyle>
          <a:p>
            <a:r>
              <a:rPr lang="en-US" dirty="0"/>
              <a:t>Click icon to add table</a:t>
            </a:r>
            <a:endParaRPr lang="en-AU" dirty="0"/>
          </a:p>
        </p:txBody>
      </p:sp>
      <p:sp>
        <p:nvSpPr>
          <p:cNvPr id="6" name="Table Placeholder 9">
            <a:extLst>
              <a:ext uri="{FF2B5EF4-FFF2-40B4-BE49-F238E27FC236}">
                <a16:creationId xmlns:a16="http://schemas.microsoft.com/office/drawing/2014/main" id="{41FBA3B0-0275-0235-9CEA-C5CEA00EBD48}"/>
              </a:ext>
            </a:extLst>
          </p:cNvPr>
          <p:cNvSpPr>
            <a:spLocks noGrp="1"/>
          </p:cNvSpPr>
          <p:nvPr>
            <p:ph type="tbl" sz="quarter" idx="16"/>
          </p:nvPr>
        </p:nvSpPr>
        <p:spPr>
          <a:xfrm>
            <a:off x="360362" y="4248000"/>
            <a:ext cx="5616000" cy="2160000"/>
          </a:xfrm>
        </p:spPr>
        <p:txBody>
          <a:bodyPr/>
          <a:lstStyle>
            <a:lvl1pPr>
              <a:defRPr>
                <a:latin typeface="+mn-lt"/>
              </a:defRPr>
            </a:lvl1pPr>
          </a:lstStyle>
          <a:p>
            <a:r>
              <a:rPr lang="en-US" dirty="0"/>
              <a:t>Click icon to add table</a:t>
            </a:r>
            <a:endParaRPr lang="en-AU" dirty="0"/>
          </a:p>
        </p:txBody>
      </p:sp>
      <p:sp>
        <p:nvSpPr>
          <p:cNvPr id="5" name="Table Placeholder 9">
            <a:extLst>
              <a:ext uri="{FF2B5EF4-FFF2-40B4-BE49-F238E27FC236}">
                <a16:creationId xmlns:a16="http://schemas.microsoft.com/office/drawing/2014/main" id="{3A833504-810D-E90D-EEAD-6FD03511C6AA}"/>
              </a:ext>
            </a:extLst>
          </p:cNvPr>
          <p:cNvSpPr>
            <a:spLocks noGrp="1"/>
          </p:cNvSpPr>
          <p:nvPr>
            <p:ph type="tbl" sz="quarter" idx="15"/>
          </p:nvPr>
        </p:nvSpPr>
        <p:spPr>
          <a:xfrm>
            <a:off x="6228000" y="1908000"/>
            <a:ext cx="5616000" cy="2160000"/>
          </a:xfrm>
        </p:spPr>
        <p:txBody>
          <a:bodyPr/>
          <a:lstStyle>
            <a:lvl1pPr>
              <a:defRPr>
                <a:latin typeface="+mn-lt"/>
              </a:defRPr>
            </a:lvl1pPr>
          </a:lstStyle>
          <a:p>
            <a:r>
              <a:rPr lang="en-US" dirty="0"/>
              <a:t>Click icon to add table</a:t>
            </a:r>
            <a:endParaRPr lang="en-AU" dirty="0"/>
          </a:p>
        </p:txBody>
      </p:sp>
      <p:sp>
        <p:nvSpPr>
          <p:cNvPr id="7" name="Table Placeholder 9">
            <a:extLst>
              <a:ext uri="{FF2B5EF4-FFF2-40B4-BE49-F238E27FC236}">
                <a16:creationId xmlns:a16="http://schemas.microsoft.com/office/drawing/2014/main" id="{45BE7F48-2F3F-5684-3640-86C10E7CF416}"/>
              </a:ext>
            </a:extLst>
          </p:cNvPr>
          <p:cNvSpPr>
            <a:spLocks noGrp="1"/>
          </p:cNvSpPr>
          <p:nvPr>
            <p:ph type="tbl" sz="quarter" idx="17"/>
          </p:nvPr>
        </p:nvSpPr>
        <p:spPr>
          <a:xfrm>
            <a:off x="6228000" y="4248000"/>
            <a:ext cx="5616000" cy="2160000"/>
          </a:xfrm>
        </p:spPr>
        <p:txBody>
          <a:bodyPr/>
          <a:lstStyle>
            <a:lvl1pPr>
              <a:defRPr>
                <a:latin typeface="+mn-lt"/>
              </a:defRPr>
            </a:lvl1pPr>
          </a:lstStyle>
          <a:p>
            <a:r>
              <a:rPr lang="en-US" dirty="0"/>
              <a:t>Click icon to add table</a:t>
            </a:r>
            <a:endParaRPr lang="en-AU" dirty="0"/>
          </a:p>
        </p:txBody>
      </p:sp>
      <p:sp>
        <p:nvSpPr>
          <p:cNvPr id="3" name="Slide Number Placeholder 2">
            <a:extLst>
              <a:ext uri="{FF2B5EF4-FFF2-40B4-BE49-F238E27FC236}">
                <a16:creationId xmlns:a16="http://schemas.microsoft.com/office/drawing/2014/main" id="{50577C0E-B1B9-7F5F-3A8D-575B8D4B55BB}"/>
              </a:ext>
            </a:extLst>
          </p:cNvPr>
          <p:cNvSpPr>
            <a:spLocks noGrp="1"/>
          </p:cNvSpPr>
          <p:nvPr>
            <p:ph type="sldNum" sz="quarter" idx="14"/>
          </p:nvPr>
        </p:nvSpPr>
        <p:spPr/>
        <p:txBody>
          <a:bodyPr/>
          <a:lstStyle/>
          <a:p>
            <a:fld id="{10A01DC5-1685-4615-8240-15192985C6A2}" type="slidenum">
              <a:rPr lang="en-AU" smtClean="0"/>
              <a:pPr/>
              <a:t>‹#›</a:t>
            </a:fld>
            <a:endParaRPr lang="en-AU" dirty="0"/>
          </a:p>
        </p:txBody>
      </p:sp>
      <p:sp>
        <p:nvSpPr>
          <p:cNvPr id="9" name="Text Placeholder 10">
            <a:extLst>
              <a:ext uri="{FF2B5EF4-FFF2-40B4-BE49-F238E27FC236}">
                <a16:creationId xmlns:a16="http://schemas.microsoft.com/office/drawing/2014/main" id="{C2D0BD54-7D0B-4891-A21E-B22F9DA5CCA4}"/>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21794468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s 2">
    <p:spTree>
      <p:nvGrpSpPr>
        <p:cNvPr id="1" name=""/>
        <p:cNvGrpSpPr/>
        <p:nvPr/>
      </p:nvGrpSpPr>
      <p:grpSpPr>
        <a:xfrm>
          <a:off x="0" y="0"/>
          <a:ext cx="0" cy="0"/>
          <a:chOff x="0" y="0"/>
          <a:chExt cx="0" cy="0"/>
        </a:xfrm>
      </p:grpSpPr>
      <p:sp>
        <p:nvSpPr>
          <p:cNvPr id="10" name="Table Placeholder 9">
            <a:extLst>
              <a:ext uri="{FF2B5EF4-FFF2-40B4-BE49-F238E27FC236}">
                <a16:creationId xmlns:a16="http://schemas.microsoft.com/office/drawing/2014/main" id="{F8D9268B-FAD5-4A3C-B190-A50230A1D12D}"/>
              </a:ext>
            </a:extLst>
          </p:cNvPr>
          <p:cNvSpPr>
            <a:spLocks noGrp="1"/>
          </p:cNvSpPr>
          <p:nvPr>
            <p:ph type="tbl" sz="quarter" idx="13"/>
          </p:nvPr>
        </p:nvSpPr>
        <p:spPr>
          <a:xfrm>
            <a:off x="360362" y="1620000"/>
            <a:ext cx="5616000" cy="4680000"/>
          </a:xfrm>
        </p:spPr>
        <p:txBody>
          <a:bodyPr/>
          <a:lstStyle>
            <a:lvl1pPr>
              <a:defRPr>
                <a:latin typeface="+mn-lt"/>
              </a:defRPr>
            </a:lvl1pPr>
          </a:lstStyle>
          <a:p>
            <a:r>
              <a:rPr lang="en-US" dirty="0"/>
              <a:t>Click icon to add table</a:t>
            </a:r>
            <a:endParaRPr lang="en-AU" dirty="0"/>
          </a:p>
        </p:txBody>
      </p:sp>
      <p:sp>
        <p:nvSpPr>
          <p:cNvPr id="2" name="Table Placeholder 9">
            <a:extLst>
              <a:ext uri="{FF2B5EF4-FFF2-40B4-BE49-F238E27FC236}">
                <a16:creationId xmlns:a16="http://schemas.microsoft.com/office/drawing/2014/main" id="{92BD0FCE-0804-4AAE-615C-566A4F2FAFEF}"/>
              </a:ext>
            </a:extLst>
          </p:cNvPr>
          <p:cNvSpPr>
            <a:spLocks noGrp="1"/>
          </p:cNvSpPr>
          <p:nvPr>
            <p:ph type="tbl" sz="quarter" idx="15"/>
          </p:nvPr>
        </p:nvSpPr>
        <p:spPr>
          <a:xfrm>
            <a:off x="6228000" y="1620000"/>
            <a:ext cx="5616000" cy="4680000"/>
          </a:xfrm>
        </p:spPr>
        <p:txBody>
          <a:bodyPr/>
          <a:lstStyle>
            <a:lvl1pPr>
              <a:defRPr>
                <a:latin typeface="+mn-lt"/>
              </a:defRPr>
            </a:lvl1pPr>
          </a:lstStyle>
          <a:p>
            <a:r>
              <a:rPr lang="en-US" dirty="0"/>
              <a:t>Click icon to add table</a:t>
            </a:r>
            <a:endParaRPr lang="en-AU" dirty="0"/>
          </a:p>
        </p:txBody>
      </p:sp>
      <p:sp>
        <p:nvSpPr>
          <p:cNvPr id="4" name="Slide Number Placeholder 3">
            <a:extLst>
              <a:ext uri="{FF2B5EF4-FFF2-40B4-BE49-F238E27FC236}">
                <a16:creationId xmlns:a16="http://schemas.microsoft.com/office/drawing/2014/main" id="{119A8057-F61F-CB11-BD7F-686904EB0E67}"/>
              </a:ext>
            </a:extLst>
          </p:cNvPr>
          <p:cNvSpPr>
            <a:spLocks noGrp="1"/>
          </p:cNvSpPr>
          <p:nvPr>
            <p:ph type="sldNum" sz="quarter" idx="14"/>
          </p:nvPr>
        </p:nvSpPr>
        <p:spPr/>
        <p:txBody>
          <a:bodyPr/>
          <a:lstStyle/>
          <a:p>
            <a:fld id="{10A01DC5-1685-4615-8240-15192985C6A2}" type="slidenum">
              <a:rPr lang="en-AU" smtClean="0"/>
              <a:pPr/>
              <a:t>‹#›</a:t>
            </a:fld>
            <a:endParaRPr lang="en-AU" dirty="0"/>
          </a:p>
        </p:txBody>
      </p:sp>
      <p:sp>
        <p:nvSpPr>
          <p:cNvPr id="6" name="Title 3">
            <a:extLst>
              <a:ext uri="{FF2B5EF4-FFF2-40B4-BE49-F238E27FC236}">
                <a16:creationId xmlns:a16="http://schemas.microsoft.com/office/drawing/2014/main" id="{28C0AB9A-5EB0-4C01-AB6A-268E21FF2C22}"/>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dirty="0"/>
              <a:t>Click to edit Master title style</a:t>
            </a:r>
            <a:endParaRPr lang="en-AU" dirty="0"/>
          </a:p>
        </p:txBody>
      </p:sp>
      <p:sp>
        <p:nvSpPr>
          <p:cNvPr id="8" name="Text Placeholder 10">
            <a:extLst>
              <a:ext uri="{FF2B5EF4-FFF2-40B4-BE49-F238E27FC236}">
                <a16:creationId xmlns:a16="http://schemas.microsoft.com/office/drawing/2014/main" id="{57511D4D-B7CF-4565-A769-9BC0C0A0A228}"/>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25057279"/>
      </p:ext>
    </p:extLst>
  </p:cSld>
  <p:clrMapOvr>
    <a:masterClrMapping/>
  </p:clrMapOvr>
  <p:extLst>
    <p:ext uri="{DCECCB84-F9BA-43D5-87BE-67443E8EF086}">
      <p15:sldGuideLst xmlns:p15="http://schemas.microsoft.com/office/powerpoint/2012/main">
        <p15:guide id="1" orient="horz" pos="4224"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257F9B-C715-D998-280B-B0490FAB9D0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dirty="0"/>
              <a:t>Click to edit Master title style</a:t>
            </a:r>
            <a:endParaRPr lang="en-AU" dirty="0"/>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36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60000" y="1620000"/>
            <a:ext cx="11484000" cy="4536000"/>
          </a:xfrm>
        </p:spPr>
        <p:txBody>
          <a:bodyPr/>
          <a:lstStyle>
            <a:lvl1pPr>
              <a:defRPr>
                <a:latin typeface="+mn-lt"/>
              </a:defRPr>
            </a:lvl1pPr>
            <a:lvl2pPr>
              <a:defRPr/>
            </a:lvl2pPr>
            <a:lvl3pPr>
              <a:defRPr/>
            </a:lvl3pPr>
            <a:lvl4pPr>
              <a:defRPr/>
            </a:lvl4pPr>
            <a:lvl5pP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C1C68106-4483-643D-2F20-EDD5AEDB960D}"/>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dirty="0"/>
          </a:p>
        </p:txBody>
      </p:sp>
      <p:sp>
        <p:nvSpPr>
          <p:cNvPr id="8" name="Text Placeholder 10">
            <a:extLst>
              <a:ext uri="{FF2B5EF4-FFF2-40B4-BE49-F238E27FC236}">
                <a16:creationId xmlns:a16="http://schemas.microsoft.com/office/drawing/2014/main" id="{CAACF727-AE7E-47EA-8835-DCF4CB035ECE}"/>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3704076309"/>
      </p:ext>
    </p:extLst>
  </p:cSld>
  <p:clrMapOvr>
    <a:masterClrMapping/>
  </p:clrMapOvr>
  <p:extLst>
    <p:ext uri="{DCECCB84-F9BA-43D5-87BE-67443E8EF086}">
      <p15:sldGuideLst xmlns:p15="http://schemas.microsoft.com/office/powerpoint/2012/main">
        <p15:guide id="1" orient="horz" pos="4224" userDrawn="1">
          <p15:clr>
            <a:srgbClr val="FBAE40"/>
          </p15:clr>
        </p15:guide>
        <p15:guide id="2" pos="384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_no Line">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mn-lt"/>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dirty="0"/>
          </a:p>
        </p:txBody>
      </p:sp>
      <p:sp>
        <p:nvSpPr>
          <p:cNvPr id="6" name="Title 3">
            <a:extLst>
              <a:ext uri="{FF2B5EF4-FFF2-40B4-BE49-F238E27FC236}">
                <a16:creationId xmlns:a16="http://schemas.microsoft.com/office/drawing/2014/main" id="{77CB3A0F-511B-451A-8458-A90B8C25FB22}"/>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dirty="0"/>
              <a:t>Click to edit Master title style</a:t>
            </a:r>
            <a:endParaRPr lang="en-AU" dirty="0"/>
          </a:p>
        </p:txBody>
      </p:sp>
      <p:sp>
        <p:nvSpPr>
          <p:cNvPr id="8" name="Text Placeholder 10">
            <a:extLst>
              <a:ext uri="{FF2B5EF4-FFF2-40B4-BE49-F238E27FC236}">
                <a16:creationId xmlns:a16="http://schemas.microsoft.com/office/drawing/2014/main" id="{B0454035-2B61-4AA5-B92D-AE7B4F8DA6AE}"/>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2797119284"/>
      </p:ext>
    </p:extLst>
  </p:cSld>
  <p:clrMapOvr>
    <a:masterClrMapping/>
  </p:clrMapOvr>
  <p:extLst>
    <p:ext uri="{DCECCB84-F9BA-43D5-87BE-67443E8EF086}">
      <p15:sldGuideLst xmlns:p15="http://schemas.microsoft.com/office/powerpoint/2012/main">
        <p15:guide id="1" orient="horz" pos="4224" userDrawn="1">
          <p15:clr>
            <a:srgbClr val="FBAE40"/>
          </p15:clr>
        </p15:guide>
        <p15:guide id="2" pos="384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60000" y="1800000"/>
            <a:ext cx="11473200" cy="4351339"/>
          </a:xfrm>
        </p:spPr>
        <p:txBody>
          <a:bodyPr numCol="2" spcCol="180000"/>
          <a:lstStyle>
            <a:lvl1pPr>
              <a:defRPr sz="2200"/>
            </a:lvl1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9" name="Straight Connector 8">
            <a:extLst>
              <a:ext uri="{FF2B5EF4-FFF2-40B4-BE49-F238E27FC236}">
                <a16:creationId xmlns:a16="http://schemas.microsoft.com/office/drawing/2014/main" id="{13DA8821-872D-DA98-FD86-2667B05FAE90}"/>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dirty="0"/>
          </a:p>
        </p:txBody>
      </p:sp>
      <p:sp>
        <p:nvSpPr>
          <p:cNvPr id="8" name="Title 3">
            <a:extLst>
              <a:ext uri="{FF2B5EF4-FFF2-40B4-BE49-F238E27FC236}">
                <a16:creationId xmlns:a16="http://schemas.microsoft.com/office/drawing/2014/main" id="{2245FC77-E959-4B3D-936D-71858DF4D065}"/>
              </a:ext>
            </a:extLst>
          </p:cNvPr>
          <p:cNvSpPr>
            <a:spLocks noGrp="1"/>
          </p:cNvSpPr>
          <p:nvPr>
            <p:ph type="title"/>
          </p:nvPr>
        </p:nvSpPr>
        <p:spPr>
          <a:xfrm>
            <a:off x="360000" y="360000"/>
            <a:ext cx="10080000" cy="618075"/>
          </a:xfrm>
        </p:spPr>
        <p:txBody>
          <a:bodyPr/>
          <a:lstStyle>
            <a:lvl1pPr>
              <a:defRPr>
                <a:solidFill>
                  <a:schemeClr val="accent1"/>
                </a:solidFill>
              </a:defRPr>
            </a:lvl1pPr>
          </a:lstStyle>
          <a:p>
            <a:r>
              <a:rPr lang="en-US" dirty="0"/>
              <a:t>Click to edit Master title style</a:t>
            </a:r>
            <a:endParaRPr lang="en-AU" dirty="0"/>
          </a:p>
        </p:txBody>
      </p:sp>
      <p:sp>
        <p:nvSpPr>
          <p:cNvPr id="11" name="Text Placeholder 10">
            <a:extLst>
              <a:ext uri="{FF2B5EF4-FFF2-40B4-BE49-F238E27FC236}">
                <a16:creationId xmlns:a16="http://schemas.microsoft.com/office/drawing/2014/main" id="{2E4530E4-39F1-41F1-B2DC-30ACB1CA595C}"/>
              </a:ext>
            </a:extLst>
          </p:cNvPr>
          <p:cNvSpPr>
            <a:spLocks noGrp="1"/>
          </p:cNvSpPr>
          <p:nvPr>
            <p:ph type="body" sz="quarter" idx="18" hasCustomPrompt="1"/>
          </p:nvPr>
        </p:nvSpPr>
        <p:spPr>
          <a:xfrm>
            <a:off x="360000" y="110216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1583723895"/>
      </p:ext>
    </p:extLst>
  </p:cSld>
  <p:clrMapOvr>
    <a:masterClrMapping/>
  </p:clrMapOvr>
  <p:extLst>
    <p:ext uri="{DCECCB84-F9BA-43D5-87BE-67443E8EF086}">
      <p15:sldGuideLst xmlns:p15="http://schemas.microsoft.com/office/powerpoint/2012/main">
        <p15:guide id="1" orient="horz" pos="4224" userDrawn="1">
          <p15:clr>
            <a:srgbClr val="FBAE40"/>
          </p15:clr>
        </p15:guide>
        <p15:guide id="2" pos="384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and 2 Column Content_no Line">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000" y="1800000"/>
            <a:ext cx="11473200" cy="4351339"/>
          </a:xfrm>
        </p:spPr>
        <p:txBody>
          <a:bodyPr numCol="2" spcCol="180000"/>
          <a:lstStyle>
            <a:lvl1pPr>
              <a:defRPr sz="2200"/>
            </a:lvl1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dirty="0"/>
          </a:p>
        </p:txBody>
      </p:sp>
      <p:sp>
        <p:nvSpPr>
          <p:cNvPr id="6" name="Title 3">
            <a:extLst>
              <a:ext uri="{FF2B5EF4-FFF2-40B4-BE49-F238E27FC236}">
                <a16:creationId xmlns:a16="http://schemas.microsoft.com/office/drawing/2014/main" id="{03CD5AEC-C258-42AE-85FE-5BEE6B15C14B}"/>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dirty="0"/>
              <a:t>Click to edit Master title style</a:t>
            </a:r>
            <a:endParaRPr lang="en-AU" dirty="0"/>
          </a:p>
        </p:txBody>
      </p:sp>
      <p:sp>
        <p:nvSpPr>
          <p:cNvPr id="8" name="Text Placeholder 10">
            <a:extLst>
              <a:ext uri="{FF2B5EF4-FFF2-40B4-BE49-F238E27FC236}">
                <a16:creationId xmlns:a16="http://schemas.microsoft.com/office/drawing/2014/main" id="{16A8778F-1369-47FD-AB66-0F42629BE007}"/>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1223972593"/>
      </p:ext>
    </p:extLst>
  </p:cSld>
  <p:clrMapOvr>
    <a:masterClrMapping/>
  </p:clrMapOvr>
  <p:extLst>
    <p:ext uri="{DCECCB84-F9BA-43D5-87BE-67443E8EF086}">
      <p15:sldGuideLst xmlns:p15="http://schemas.microsoft.com/office/powerpoint/2012/main">
        <p15:guide id="1" orient="horz" pos="4224"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itle 1"/>
          <p:cNvSpPr>
            <a:spLocks noGrp="1"/>
          </p:cNvSpPr>
          <p:nvPr>
            <p:ph type="ctrTitle"/>
          </p:nvPr>
        </p:nvSpPr>
        <p:spPr>
          <a:xfrm>
            <a:off x="359998" y="360000"/>
            <a:ext cx="11484001" cy="2520000"/>
          </a:xfrm>
          <a:ln>
            <a:noFill/>
          </a:ln>
        </p:spPr>
        <p:txBody>
          <a:bodyPr anchor="t">
            <a:noAutofit/>
          </a:bodyPr>
          <a:lstStyle>
            <a:lvl1pPr algn="l">
              <a:lnSpc>
                <a:spcPct val="90000"/>
              </a:lnSpc>
              <a:defRPr sz="4800">
                <a:solidFill>
                  <a:schemeClr val="accent1"/>
                </a:solidFill>
              </a:defRPr>
            </a:lvl1pPr>
          </a:lstStyle>
          <a:p>
            <a:r>
              <a:rPr lang="en-US"/>
              <a:t>Click to edit Master title style</a:t>
            </a: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156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tx2">
                  <a:lumMod val="40000"/>
                  <a:lumOff val="60000"/>
                </a:schemeClr>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4104000"/>
            <a:ext cx="8532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0" y="4284000"/>
            <a:ext cx="2700000" cy="1080000"/>
          </a:xfrm>
        </p:spPr>
        <p:txBody>
          <a:bodyPr>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r>
              <a:rPr lang="en-AU"/>
              <a:t>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454400" y="4284000"/>
            <a:ext cx="3600000" cy="288000"/>
          </a:xfrm>
        </p:spPr>
        <p:txBody>
          <a:bodyPr>
            <a:noAutofit/>
          </a:bodyPr>
          <a:lstStyle>
            <a:lvl1pPr>
              <a:spcAft>
                <a:spcPts val="0"/>
              </a:spcAft>
              <a:defRPr sz="1800" b="1">
                <a:solidFill>
                  <a:schemeClr val="bg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3D3A2FD3-519F-2044-B746-41CDD99A2A89}"/>
              </a:ext>
            </a:extLst>
          </p:cNvPr>
          <p:cNvSpPr>
            <a:spLocks noGrp="1"/>
          </p:cNvSpPr>
          <p:nvPr>
            <p:ph type="body" sz="quarter" idx="14" hasCustomPrompt="1"/>
          </p:nvPr>
        </p:nvSpPr>
        <p:spPr>
          <a:xfrm>
            <a:off x="3454399" y="4572000"/>
            <a:ext cx="3599999" cy="792000"/>
          </a:xfrm>
        </p:spPr>
        <p:txBody>
          <a:bodyPr/>
          <a:lstStyle>
            <a:lvl1pPr>
              <a:defRPr sz="1800">
                <a:solidFill>
                  <a:schemeClr val="bg1"/>
                </a:solidFill>
              </a:defRPr>
            </a:lvl1pPr>
          </a:lstStyle>
          <a:p>
            <a:pPr lvl="0"/>
            <a:r>
              <a:rPr lang="en-US"/>
              <a:t>Presenter title</a:t>
            </a:r>
            <a:endParaRPr lang="en-AU"/>
          </a:p>
        </p:txBody>
      </p: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4104000"/>
            <a:ext cx="2772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9072000" y="4284000"/>
            <a:ext cx="2772000" cy="1080000"/>
          </a:xfrm>
        </p:spPr>
        <p:txBody>
          <a:bodyPr>
            <a:noAutofit/>
          </a:bodyPr>
          <a:lstStyle>
            <a:lvl1pPr>
              <a:defRPr sz="1800" b="0">
                <a:solidFill>
                  <a:schemeClr val="bg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r>
              <a:rPr lang="en-AU"/>
              <a:t>00 Month 20YY</a:t>
            </a:r>
          </a:p>
        </p:txBody>
      </p: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5867118"/>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dirty="0"/>
              <a:t>NSW Department of Education</a:t>
            </a:r>
            <a:endParaRPr lang="en-AU" dirty="0"/>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5867118"/>
            <a:ext cx="630000" cy="684882"/>
          </a:xfrm>
          <a:prstGeom prst="rect">
            <a:avLst/>
          </a:prstGeom>
        </p:spPr>
      </p:pic>
    </p:spTree>
    <p:extLst>
      <p:ext uri="{BB962C8B-B14F-4D97-AF65-F5344CB8AC3E}">
        <p14:creationId xmlns:p14="http://schemas.microsoft.com/office/powerpoint/2010/main" val="4018397184"/>
      </p:ext>
    </p:extLst>
  </p:cSld>
  <p:clrMapOvr>
    <a:masterClrMapping/>
  </p:clrMapOvr>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Text box and 2 Column Content box">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216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 Placeholder 8">
            <a:extLst>
              <a:ext uri="{FF2B5EF4-FFF2-40B4-BE49-F238E27FC236}">
                <a16:creationId xmlns:a16="http://schemas.microsoft.com/office/drawing/2014/main" id="{A728366C-8E0F-43D3-99CB-DE12D7F372E5}"/>
              </a:ext>
            </a:extLst>
          </p:cNvPr>
          <p:cNvSpPr>
            <a:spLocks noGrp="1"/>
          </p:cNvSpPr>
          <p:nvPr>
            <p:ph type="body" sz="quarter" idx="13"/>
          </p:nvPr>
        </p:nvSpPr>
        <p:spPr>
          <a:xfrm>
            <a:off x="360000" y="2339999"/>
            <a:ext cx="4680000" cy="39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3" name="Content Placeholder 2"/>
          <p:cNvSpPr>
            <a:spLocks noGrp="1"/>
          </p:cNvSpPr>
          <p:nvPr>
            <p:ph idx="1"/>
          </p:nvPr>
        </p:nvSpPr>
        <p:spPr>
          <a:xfrm>
            <a:off x="5220000" y="2339999"/>
            <a:ext cx="6624000" cy="3960000"/>
          </a:xfrm>
        </p:spPr>
        <p:txBody>
          <a:bodyPr numCol="2" spcCol="180000"/>
          <a:lstStyle>
            <a:lvl1pPr>
              <a:defRPr/>
            </a:lvl1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CF044F22-50EB-721D-DCB8-73255FFA7E27}"/>
              </a:ext>
            </a:extLst>
          </p:cNvPr>
          <p:cNvSpPr>
            <a:spLocks noGrp="1"/>
          </p:cNvSpPr>
          <p:nvPr>
            <p:ph type="sldNum" sz="quarter" idx="14"/>
          </p:nvPr>
        </p:nvSpPr>
        <p:spPr/>
        <p:txBody>
          <a:bodyPr/>
          <a:lstStyle/>
          <a:p>
            <a:fld id="{10A01DC5-1685-4615-8240-15192985C6A2}" type="slidenum">
              <a:rPr lang="en-AU" smtClean="0"/>
              <a:pPr/>
              <a:t>‹#›</a:t>
            </a:fld>
            <a:endParaRPr lang="en-AU" dirty="0"/>
          </a:p>
        </p:txBody>
      </p:sp>
      <p:sp>
        <p:nvSpPr>
          <p:cNvPr id="8" name="Title 3">
            <a:extLst>
              <a:ext uri="{FF2B5EF4-FFF2-40B4-BE49-F238E27FC236}">
                <a16:creationId xmlns:a16="http://schemas.microsoft.com/office/drawing/2014/main" id="{F677D244-6A00-4BD3-ACE8-5EC2A13CC5A8}"/>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dirty="0"/>
              <a:t>Click to edit Master title style</a:t>
            </a:r>
            <a:endParaRPr lang="en-AU" dirty="0"/>
          </a:p>
        </p:txBody>
      </p:sp>
      <p:sp>
        <p:nvSpPr>
          <p:cNvPr id="11" name="Text Placeholder 10">
            <a:extLst>
              <a:ext uri="{FF2B5EF4-FFF2-40B4-BE49-F238E27FC236}">
                <a16:creationId xmlns:a16="http://schemas.microsoft.com/office/drawing/2014/main" id="{0B01DC35-DB3A-4874-A68A-863609323324}"/>
              </a:ext>
            </a:extLst>
          </p:cNvPr>
          <p:cNvSpPr>
            <a:spLocks noGrp="1"/>
          </p:cNvSpPr>
          <p:nvPr>
            <p:ph type="body" sz="quarter" idx="18" hasCustomPrompt="1"/>
          </p:nvPr>
        </p:nvSpPr>
        <p:spPr>
          <a:xfrm>
            <a:off x="360000" y="1580728"/>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1699944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itle, Text box and 2 Column Content box_no Line">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A728366C-8E0F-43D3-99CB-DE12D7F372E5}"/>
              </a:ext>
            </a:extLst>
          </p:cNvPr>
          <p:cNvSpPr>
            <a:spLocks noGrp="1"/>
          </p:cNvSpPr>
          <p:nvPr>
            <p:ph type="body" sz="quarter" idx="13"/>
          </p:nvPr>
        </p:nvSpPr>
        <p:spPr>
          <a:xfrm>
            <a:off x="360000" y="1800225"/>
            <a:ext cx="4680000" cy="449977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3" name="Content Placeholder 2"/>
          <p:cNvSpPr>
            <a:spLocks noGrp="1"/>
          </p:cNvSpPr>
          <p:nvPr>
            <p:ph idx="1"/>
          </p:nvPr>
        </p:nvSpPr>
        <p:spPr>
          <a:xfrm>
            <a:off x="5220000" y="1800225"/>
            <a:ext cx="6624000" cy="4499774"/>
          </a:xfrm>
        </p:spPr>
        <p:txBody>
          <a:bodyPr numCol="2" spcCol="180000"/>
          <a:lstStyle>
            <a:lvl1pPr>
              <a:defRPr/>
            </a:lvl1pPr>
            <a:lvl5pP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4">
            <a:extLst>
              <a:ext uri="{FF2B5EF4-FFF2-40B4-BE49-F238E27FC236}">
                <a16:creationId xmlns:a16="http://schemas.microsoft.com/office/drawing/2014/main" id="{CF044F22-50EB-721D-DCB8-73255FFA7E27}"/>
              </a:ext>
            </a:extLst>
          </p:cNvPr>
          <p:cNvSpPr>
            <a:spLocks noGrp="1"/>
          </p:cNvSpPr>
          <p:nvPr>
            <p:ph type="sldNum" sz="quarter" idx="14"/>
          </p:nvPr>
        </p:nvSpPr>
        <p:spPr/>
        <p:txBody>
          <a:bodyPr/>
          <a:lstStyle/>
          <a:p>
            <a:fld id="{10A01DC5-1685-4615-8240-15192985C6A2}" type="slidenum">
              <a:rPr lang="en-AU" smtClean="0"/>
              <a:pPr/>
              <a:t>‹#›</a:t>
            </a:fld>
            <a:endParaRPr lang="en-AU" dirty="0"/>
          </a:p>
        </p:txBody>
      </p:sp>
      <p:sp>
        <p:nvSpPr>
          <p:cNvPr id="8" name="Title 3">
            <a:extLst>
              <a:ext uri="{FF2B5EF4-FFF2-40B4-BE49-F238E27FC236}">
                <a16:creationId xmlns:a16="http://schemas.microsoft.com/office/drawing/2014/main" id="{5A0FCAAA-70E2-4960-89F7-E534C412DC9B}"/>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dirty="0"/>
              <a:t>Click to edit Master title style</a:t>
            </a:r>
            <a:endParaRPr lang="en-AU" dirty="0"/>
          </a:p>
        </p:txBody>
      </p:sp>
      <p:sp>
        <p:nvSpPr>
          <p:cNvPr id="7" name="Text Placeholder 10">
            <a:extLst>
              <a:ext uri="{FF2B5EF4-FFF2-40B4-BE49-F238E27FC236}">
                <a16:creationId xmlns:a16="http://schemas.microsoft.com/office/drawing/2014/main" id="{2916A36C-ED56-48CD-A0DE-B0EE6F84BBF3}"/>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27108675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mage, pullout text and caption">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dirty="0"/>
              <a:t>Click icon to add picture</a:t>
            </a:r>
            <a:endParaRPr lang="en-AU" dirty="0"/>
          </a:p>
        </p:txBody>
      </p:sp>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7997" cy="4140000"/>
          </a:xfrm>
        </p:spPr>
        <p:txBody>
          <a:bodyPr>
            <a:noAutofit/>
          </a:bodyPr>
          <a:lstStyle>
            <a:lvl1pPr>
              <a:defRPr sz="3600">
                <a:solidFill>
                  <a:srgbClr val="146CFD"/>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dirty="0"/>
              <a:t>Edit Master text styles</a:t>
            </a:r>
          </a:p>
          <a:p>
            <a:pPr lvl="1"/>
            <a:r>
              <a:rPr lang="en-US" dirty="0"/>
              <a:t>Second level</a:t>
            </a:r>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6" cy="360000"/>
          </a:xfrm>
        </p:spPr>
        <p:txBody>
          <a:bodyPr anchor="b">
            <a:noAutofit/>
          </a:bodyPr>
          <a:lstStyle>
            <a:lvl1pPr>
              <a:defRPr sz="1400">
                <a:latin typeface="+mn-lt"/>
              </a:defRPr>
            </a:lvl1pPr>
          </a:lstStyle>
          <a:p>
            <a:pPr lvl="0"/>
            <a:r>
              <a:rPr lang="en-US"/>
              <a:t>Caption</a:t>
            </a:r>
            <a:endParaRPr lang="en-AU"/>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889342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Image, pullout text and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E143F9-7EC0-4AAA-8FBE-0E958CF620A6}"/>
              </a:ext>
              <a:ext uri="{C183D7F6-B498-43B3-948B-1728B52AA6E4}">
                <adec:decorative xmlns:adec="http://schemas.microsoft.com/office/drawing/2017/decorative" val="1"/>
              </a:ext>
            </a:extLst>
          </p:cNvPr>
          <p:cNvSpPr/>
          <p:nvPr userDrawn="1"/>
        </p:nvSpPr>
        <p:spPr>
          <a:xfrm>
            <a:off x="0" y="0"/>
            <a:ext cx="5039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latin typeface="Public Sans" pitchFamily="2" charset="0"/>
            </a:endParaRP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dirty="0"/>
              <a:t>Click icon to add picture</a:t>
            </a:r>
            <a:endParaRPr lang="en-AU" dirty="0"/>
          </a:p>
        </p:txBody>
      </p:sp>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dirty="0"/>
          </a:p>
        </p:txBody>
      </p:sp>
      <p:sp>
        <p:nvSpPr>
          <p:cNvPr id="4" name="Text Placeholder 3">
            <a:extLst>
              <a:ext uri="{FF2B5EF4-FFF2-40B4-BE49-F238E27FC236}">
                <a16:creationId xmlns:a16="http://schemas.microsoft.com/office/drawing/2014/main" id="{186DFE73-8EDC-49F9-98CE-69EE49E53679}"/>
              </a:ext>
            </a:extLst>
          </p:cNvPr>
          <p:cNvSpPr>
            <a:spLocks noGrp="1"/>
          </p:cNvSpPr>
          <p:nvPr>
            <p:ph type="body" sz="quarter" idx="17"/>
          </p:nvPr>
        </p:nvSpPr>
        <p:spPr>
          <a:xfrm>
            <a:off x="5400675" y="1800000"/>
            <a:ext cx="6407150" cy="453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856743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Feature 2 colum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8B89783-DDB0-BFFC-2FB9-979DE48DC2EC}"/>
              </a:ext>
              <a:ext uri="{C183D7F6-B498-43B3-948B-1728B52AA6E4}">
                <adec:decorative xmlns:adec="http://schemas.microsoft.com/office/drawing/2017/decorative" val="1"/>
              </a:ext>
            </a:extLst>
          </p:cNvPr>
          <p:cNvSpPr/>
          <p:nvPr userDrawn="1"/>
        </p:nvSpPr>
        <p:spPr>
          <a:xfrm>
            <a:off x="7152001" y="0"/>
            <a:ext cx="5039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latin typeface="Public Sans" pitchFamily="2" charset="0"/>
            </a:endParaRP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dirty="0"/>
          </a:p>
        </p:txBody>
      </p:sp>
      <p:pic>
        <p:nvPicPr>
          <p:cNvPr id="12" name="Picture 11" descr="NSW Government logo">
            <a:extLst>
              <a:ext uri="{FF2B5EF4-FFF2-40B4-BE49-F238E27FC236}">
                <a16:creationId xmlns:a16="http://schemas.microsoft.com/office/drawing/2014/main" id="{5FC5D3ED-061A-37F0-98B5-C39727FE191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14" name="Content Placeholder 3">
            <a:extLst>
              <a:ext uri="{FF2B5EF4-FFF2-40B4-BE49-F238E27FC236}">
                <a16:creationId xmlns:a16="http://schemas.microsoft.com/office/drawing/2014/main" id="{80EA86DC-5E49-961E-593B-0DE205CE08E7}"/>
              </a:ext>
            </a:extLst>
          </p:cNvPr>
          <p:cNvSpPr>
            <a:spLocks noGrp="1"/>
          </p:cNvSpPr>
          <p:nvPr>
            <p:ph sz="half" idx="2"/>
          </p:nvPr>
        </p:nvSpPr>
        <p:spPr>
          <a:xfrm>
            <a:off x="7417612" y="1800000"/>
            <a:ext cx="4426387" cy="4536000"/>
          </a:xfrm>
        </p:spPr>
        <p:txBody>
          <a:bodyPr/>
          <a:lstStyle>
            <a:lvl1pPr>
              <a:defRPr sz="1800"/>
            </a:lvl1pPr>
            <a:lvl2pPr>
              <a:defRPr sz="1800"/>
            </a:lvl2pPr>
            <a:lvl3pPr>
              <a:defRPr sz="18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15E2CE7-BAAF-4A0F-BCDC-D1B8B984B089}"/>
              </a:ext>
            </a:extLst>
          </p:cNvPr>
          <p:cNvSpPr>
            <a:spLocks noGrp="1"/>
          </p:cNvSpPr>
          <p:nvPr>
            <p:ph type="body" sz="quarter" idx="17"/>
          </p:nvPr>
        </p:nvSpPr>
        <p:spPr>
          <a:xfrm>
            <a:off x="360363" y="1800001"/>
            <a:ext cx="6588125" cy="4535712"/>
          </a:xfrm>
        </p:spPr>
        <p:txBody>
          <a:bodyPr/>
          <a:lstStyle>
            <a:lvl1pPr>
              <a:defRPr sz="1800"/>
            </a:lvl1pPr>
            <a:lvl2pPr>
              <a:defRPr sz="1800"/>
            </a:lvl2pPr>
            <a:lvl3pPr>
              <a:defRPr sz="18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Title 3">
            <a:extLst>
              <a:ext uri="{FF2B5EF4-FFF2-40B4-BE49-F238E27FC236}">
                <a16:creationId xmlns:a16="http://schemas.microsoft.com/office/drawing/2014/main" id="{6E72A7D1-A5EB-4D09-AD47-B0A275B76352}"/>
              </a:ext>
            </a:extLst>
          </p:cNvPr>
          <p:cNvSpPr>
            <a:spLocks noGrp="1"/>
          </p:cNvSpPr>
          <p:nvPr>
            <p:ph type="title"/>
          </p:nvPr>
        </p:nvSpPr>
        <p:spPr>
          <a:xfrm>
            <a:off x="360000" y="360000"/>
            <a:ext cx="6588488" cy="545601"/>
          </a:xfrm>
        </p:spPr>
        <p:txBody>
          <a:bodyPr/>
          <a:lstStyle>
            <a:lvl1pPr>
              <a:defRPr>
                <a:solidFill>
                  <a:schemeClr val="accent1"/>
                </a:solidFill>
              </a:defRPr>
            </a:lvl1pPr>
          </a:lstStyle>
          <a:p>
            <a:r>
              <a:rPr lang="en-US" dirty="0"/>
              <a:t>Click to edit Master title style</a:t>
            </a:r>
            <a:endParaRPr lang="en-AU" dirty="0"/>
          </a:p>
        </p:txBody>
      </p:sp>
      <p:sp>
        <p:nvSpPr>
          <p:cNvPr id="11" name="Text Placeholder 10">
            <a:extLst>
              <a:ext uri="{FF2B5EF4-FFF2-40B4-BE49-F238E27FC236}">
                <a16:creationId xmlns:a16="http://schemas.microsoft.com/office/drawing/2014/main" id="{B7B9D695-CA75-41BE-8E93-58026D8541AA}"/>
              </a:ext>
            </a:extLst>
          </p:cNvPr>
          <p:cNvSpPr>
            <a:spLocks noGrp="1"/>
          </p:cNvSpPr>
          <p:nvPr>
            <p:ph type="body" sz="quarter" idx="18" hasCustomPrompt="1"/>
          </p:nvPr>
        </p:nvSpPr>
        <p:spPr>
          <a:xfrm>
            <a:off x="360000" y="948336"/>
            <a:ext cx="6588125"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38646634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Feature 2 colum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8B89783-DDB0-BFFC-2FB9-979DE48DC2EC}"/>
              </a:ext>
              <a:ext uri="{C183D7F6-B498-43B3-948B-1728B52AA6E4}">
                <adec:decorative xmlns:adec="http://schemas.microsoft.com/office/drawing/2017/decorative" val="1"/>
              </a:ext>
            </a:extLst>
          </p:cNvPr>
          <p:cNvSpPr/>
          <p:nvPr userDrawn="1"/>
        </p:nvSpPr>
        <p:spPr>
          <a:xfrm>
            <a:off x="7152001" y="0"/>
            <a:ext cx="503999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latin typeface="Public Sans" pitchFamily="2" charset="0"/>
            </a:endParaRP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dirty="0"/>
          </a:p>
        </p:txBody>
      </p:sp>
      <p:pic>
        <p:nvPicPr>
          <p:cNvPr id="12" name="Picture 11" descr="NSW Government logo">
            <a:extLst>
              <a:ext uri="{FF2B5EF4-FFF2-40B4-BE49-F238E27FC236}">
                <a16:creationId xmlns:a16="http://schemas.microsoft.com/office/drawing/2014/main" id="{5FC5D3ED-061A-37F0-98B5-C39727FE191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14" name="Content Placeholder 3">
            <a:extLst>
              <a:ext uri="{FF2B5EF4-FFF2-40B4-BE49-F238E27FC236}">
                <a16:creationId xmlns:a16="http://schemas.microsoft.com/office/drawing/2014/main" id="{80EA86DC-5E49-961E-593B-0DE205CE08E7}"/>
              </a:ext>
            </a:extLst>
          </p:cNvPr>
          <p:cNvSpPr>
            <a:spLocks noGrp="1"/>
          </p:cNvSpPr>
          <p:nvPr>
            <p:ph sz="half" idx="2"/>
          </p:nvPr>
        </p:nvSpPr>
        <p:spPr>
          <a:xfrm>
            <a:off x="7417612" y="1800000"/>
            <a:ext cx="4426387" cy="453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a:extLst>
              <a:ext uri="{FF2B5EF4-FFF2-40B4-BE49-F238E27FC236}">
                <a16:creationId xmlns:a16="http://schemas.microsoft.com/office/drawing/2014/main" id="{1CB43674-C40D-7D08-3098-549DEE754BFD}"/>
              </a:ext>
            </a:extLst>
          </p:cNvPr>
          <p:cNvSpPr>
            <a:spLocks noGrp="1"/>
          </p:cNvSpPr>
          <p:nvPr>
            <p:ph idx="1"/>
          </p:nvPr>
        </p:nvSpPr>
        <p:spPr>
          <a:xfrm>
            <a:off x="360000" y="1800000"/>
            <a:ext cx="6587996" cy="4536000"/>
          </a:xfrm>
        </p:spPr>
        <p:txBody>
          <a:bodyPr numCol="2" spcCol="180000"/>
          <a:lstStyle>
            <a:lvl1pPr>
              <a:defRPr sz="2200"/>
            </a:lvl1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3">
            <a:extLst>
              <a:ext uri="{FF2B5EF4-FFF2-40B4-BE49-F238E27FC236}">
                <a16:creationId xmlns:a16="http://schemas.microsoft.com/office/drawing/2014/main" id="{288B2F92-9E9A-44B6-B1AC-D5D3E091E305}"/>
              </a:ext>
            </a:extLst>
          </p:cNvPr>
          <p:cNvSpPr>
            <a:spLocks noGrp="1"/>
          </p:cNvSpPr>
          <p:nvPr>
            <p:ph type="title"/>
          </p:nvPr>
        </p:nvSpPr>
        <p:spPr>
          <a:xfrm>
            <a:off x="360000" y="360000"/>
            <a:ext cx="6587995" cy="545601"/>
          </a:xfrm>
        </p:spPr>
        <p:txBody>
          <a:bodyPr/>
          <a:lstStyle>
            <a:lvl1pPr>
              <a:defRPr>
                <a:solidFill>
                  <a:schemeClr val="accent1"/>
                </a:solidFill>
              </a:defRPr>
            </a:lvl1pPr>
          </a:lstStyle>
          <a:p>
            <a:r>
              <a:rPr lang="en-US" dirty="0"/>
              <a:t>Click to edit Master title style</a:t>
            </a:r>
            <a:endParaRPr lang="en-AU" dirty="0"/>
          </a:p>
        </p:txBody>
      </p:sp>
      <p:sp>
        <p:nvSpPr>
          <p:cNvPr id="10" name="Text Placeholder 10">
            <a:extLst>
              <a:ext uri="{FF2B5EF4-FFF2-40B4-BE49-F238E27FC236}">
                <a16:creationId xmlns:a16="http://schemas.microsoft.com/office/drawing/2014/main" id="{EC2837A2-1CBF-4261-8400-72B50306E678}"/>
              </a:ext>
            </a:extLst>
          </p:cNvPr>
          <p:cNvSpPr>
            <a:spLocks noGrp="1"/>
          </p:cNvSpPr>
          <p:nvPr>
            <p:ph type="body" sz="quarter" idx="18" hasCustomPrompt="1"/>
          </p:nvPr>
        </p:nvSpPr>
        <p:spPr>
          <a:xfrm>
            <a:off x="360000" y="948336"/>
            <a:ext cx="6588125"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27391957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Acknowledgement of Country">
    <p:spTree>
      <p:nvGrpSpPr>
        <p:cNvPr id="1" name=""/>
        <p:cNvGrpSpPr/>
        <p:nvPr/>
      </p:nvGrpSpPr>
      <p:grpSpPr>
        <a:xfrm>
          <a:off x="0" y="0"/>
          <a:ext cx="0" cy="0"/>
          <a:chOff x="0" y="0"/>
          <a:chExt cx="0" cy="0"/>
        </a:xfrm>
      </p:grpSpPr>
      <p:pic>
        <p:nvPicPr>
          <p:cNvPr id="10" name="Picture 9" descr="Icon&#10;&#10;Description automatically generated">
            <a:extLst>
              <a:ext uri="{FF2B5EF4-FFF2-40B4-BE49-F238E27FC236}">
                <a16:creationId xmlns:a16="http://schemas.microsoft.com/office/drawing/2014/main" id="{A0CE222A-58C3-0A08-99DB-534710A0C2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00" y="6350"/>
            <a:ext cx="5029200" cy="6845300"/>
          </a:xfrm>
          <a:prstGeom prst="rect">
            <a:avLst/>
          </a:prstGeom>
        </p:spPr>
      </p:pic>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8000" cy="4140000"/>
          </a:xfrm>
        </p:spPr>
        <p:txBody>
          <a:bodyPr>
            <a:noAutofit/>
          </a:bodyPr>
          <a:lstStyle>
            <a:lvl1pPr>
              <a:defRPr sz="1800">
                <a:solidFill>
                  <a:schemeClr val="tx1"/>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Edit Master text styles</a:t>
            </a: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5400" y="0"/>
            <a:ext cx="5040000" cy="6858000"/>
          </a:xfrm>
        </p:spPr>
        <p:txBody>
          <a:bodyPr/>
          <a:lstStyle>
            <a:lvl1pPr>
              <a:defRPr>
                <a:solidFill>
                  <a:schemeClr val="bg1"/>
                </a:solidFill>
              </a:defRPr>
            </a:lvl1pPr>
          </a:lstStyle>
          <a:p>
            <a:r>
              <a:rPr lang="en-US" dirty="0"/>
              <a:t>Click icon to add picture</a:t>
            </a:r>
            <a:endParaRPr lang="en-AU" dirty="0"/>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9" cy="360000"/>
          </a:xfrm>
        </p:spPr>
        <p:txBody>
          <a:bodyPr anchor="b">
            <a:noAutofit/>
          </a:bodyPr>
          <a:lstStyle>
            <a:lvl1pPr>
              <a:defRPr sz="1400">
                <a:latin typeface="+mn-lt"/>
              </a:defRPr>
            </a:lvl1pPr>
          </a:lstStyle>
          <a:p>
            <a:pPr lvl="0"/>
            <a:r>
              <a:rPr lang="en-US"/>
              <a:t>Caption</a:t>
            </a:r>
            <a:endParaRPr lang="en-AU"/>
          </a:p>
        </p:txBody>
      </p:sp>
      <p:sp>
        <p:nvSpPr>
          <p:cNvPr id="5" name="Slide Number Placeholder 4">
            <a:extLst>
              <a:ext uri="{FF2B5EF4-FFF2-40B4-BE49-F238E27FC236}">
                <a16:creationId xmlns:a16="http://schemas.microsoft.com/office/drawing/2014/main" id="{FA1D6039-007D-7CE1-2455-85685924710B}"/>
              </a:ext>
            </a:extLst>
          </p:cNvPr>
          <p:cNvSpPr>
            <a:spLocks noGrp="1"/>
          </p:cNvSpPr>
          <p:nvPr>
            <p:ph type="sldNum" sz="quarter" idx="16"/>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74131809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Acknowledgement of Country">
    <p:bg>
      <p:bgPr>
        <a:solidFill>
          <a:schemeClr val="accent4"/>
        </a:solidFill>
        <a:effectLst/>
      </p:bgPr>
    </p:bg>
    <p:spTree>
      <p:nvGrpSpPr>
        <p:cNvPr id="1" name=""/>
        <p:cNvGrpSpPr/>
        <p:nvPr/>
      </p:nvGrpSpPr>
      <p:grpSpPr>
        <a:xfrm>
          <a:off x="0" y="0"/>
          <a:ext cx="0" cy="0"/>
          <a:chOff x="0" y="0"/>
          <a:chExt cx="0" cy="0"/>
        </a:xfrm>
      </p:grpSpPr>
      <p:pic>
        <p:nvPicPr>
          <p:cNvPr id="10" name="Picture 9" descr="Icon&#10;&#10;Description automatically generated">
            <a:extLst>
              <a:ext uri="{FF2B5EF4-FFF2-40B4-BE49-F238E27FC236}">
                <a16:creationId xmlns:a16="http://schemas.microsoft.com/office/drawing/2014/main" id="{A0CE222A-58C3-0A08-99DB-534710A0C2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00" y="6350"/>
            <a:ext cx="5029200" cy="6845300"/>
          </a:xfrm>
          <a:prstGeom prst="rect">
            <a:avLst/>
          </a:prstGeom>
        </p:spPr>
      </p:pic>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8000" cy="4140000"/>
          </a:xfrm>
        </p:spPr>
        <p:txBody>
          <a:bodyPr>
            <a:noAutofit/>
          </a:bodyPr>
          <a:lstStyle>
            <a:lvl1pPr>
              <a:defRPr sz="1800">
                <a:solidFill>
                  <a:schemeClr val="tx1"/>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Edit Master text styles</a:t>
            </a: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5400" y="0"/>
            <a:ext cx="5040000" cy="6858000"/>
          </a:xfrm>
        </p:spPr>
        <p:txBody>
          <a:bodyPr/>
          <a:lstStyle>
            <a:lvl1pPr>
              <a:defRPr>
                <a:solidFill>
                  <a:schemeClr val="bg1"/>
                </a:solidFill>
              </a:defRPr>
            </a:lvl1pPr>
          </a:lstStyle>
          <a:p>
            <a:r>
              <a:rPr lang="en-US" dirty="0"/>
              <a:t>Click icon to add picture</a:t>
            </a:r>
            <a:endParaRPr lang="en-AU" dirty="0"/>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9" cy="360000"/>
          </a:xfrm>
        </p:spPr>
        <p:txBody>
          <a:bodyPr anchor="b">
            <a:noAutofit/>
          </a:bodyPr>
          <a:lstStyle>
            <a:lvl1pPr>
              <a:defRPr sz="1400">
                <a:latin typeface="+mn-lt"/>
              </a:defRPr>
            </a:lvl1pPr>
          </a:lstStyle>
          <a:p>
            <a:pPr lvl="0"/>
            <a:r>
              <a:rPr lang="en-US"/>
              <a:t>Caption</a:t>
            </a:r>
            <a:endParaRPr lang="en-AU"/>
          </a:p>
        </p:txBody>
      </p:sp>
      <p:sp>
        <p:nvSpPr>
          <p:cNvPr id="5" name="Slide Number Placeholder 4">
            <a:extLst>
              <a:ext uri="{FF2B5EF4-FFF2-40B4-BE49-F238E27FC236}">
                <a16:creationId xmlns:a16="http://schemas.microsoft.com/office/drawing/2014/main" id="{FA1D6039-007D-7CE1-2455-85685924710B}"/>
              </a:ext>
            </a:extLst>
          </p:cNvPr>
          <p:cNvSpPr>
            <a:spLocks noGrp="1"/>
          </p:cNvSpPr>
          <p:nvPr>
            <p:ph type="sldNum" sz="quarter" idx="16"/>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12122922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Acknowledgement of Country">
    <p:bg>
      <p:bgPr>
        <a:solidFill>
          <a:srgbClr val="002664"/>
        </a:solidFill>
        <a:effectLst/>
      </p:bgPr>
    </p:bg>
    <p:spTree>
      <p:nvGrpSpPr>
        <p:cNvPr id="1" name=""/>
        <p:cNvGrpSpPr/>
        <p:nvPr/>
      </p:nvGrpSpPr>
      <p:grpSpPr>
        <a:xfrm>
          <a:off x="0" y="0"/>
          <a:ext cx="0" cy="0"/>
          <a:chOff x="0" y="0"/>
          <a:chExt cx="0" cy="0"/>
        </a:xfrm>
      </p:grpSpPr>
      <p:pic>
        <p:nvPicPr>
          <p:cNvPr id="10" name="Picture 9" descr="Icon&#10;&#10;Description automatically generated">
            <a:extLst>
              <a:ext uri="{FF2B5EF4-FFF2-40B4-BE49-F238E27FC236}">
                <a16:creationId xmlns:a16="http://schemas.microsoft.com/office/drawing/2014/main" id="{A0CE222A-58C3-0A08-99DB-534710A0C2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00" y="6350"/>
            <a:ext cx="5029200" cy="6845300"/>
          </a:xfrm>
          <a:prstGeom prst="rect">
            <a:avLst/>
          </a:prstGeom>
        </p:spPr>
      </p:pic>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bg1"/>
                </a:solidFill>
              </a:defRPr>
            </a:lvl1pPr>
          </a:lstStyle>
          <a:p>
            <a:r>
              <a:rPr lang="en-US"/>
              <a:t>Click to edit Master title style</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5220000" y="1800000"/>
            <a:ext cx="0" cy="4536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8000" cy="4140000"/>
          </a:xfrm>
        </p:spPr>
        <p:txBody>
          <a:bodyPr>
            <a:noAutofit/>
          </a:bodyPr>
          <a:lstStyle>
            <a:lvl1pPr>
              <a:defRPr sz="1800">
                <a:solidFill>
                  <a:schemeClr val="bg1"/>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Edit Master text styles</a:t>
            </a: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5400" y="0"/>
            <a:ext cx="5040000" cy="6858000"/>
          </a:xfrm>
        </p:spPr>
        <p:txBody>
          <a:bodyPr/>
          <a:lstStyle>
            <a:lvl1pPr>
              <a:defRPr>
                <a:solidFill>
                  <a:schemeClr val="bg1"/>
                </a:solidFill>
              </a:defRPr>
            </a:lvl1pPr>
          </a:lstStyle>
          <a:p>
            <a:r>
              <a:rPr lang="en-US" dirty="0"/>
              <a:t>Click icon to add picture</a:t>
            </a:r>
            <a:endParaRPr lang="en-AU" dirty="0"/>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9" cy="360000"/>
          </a:xfrm>
        </p:spPr>
        <p:txBody>
          <a:bodyPr anchor="b">
            <a:noAutofit/>
          </a:bodyPr>
          <a:lstStyle>
            <a:lvl1pPr>
              <a:defRPr sz="1400">
                <a:solidFill>
                  <a:schemeClr val="bg1"/>
                </a:solidFill>
                <a:latin typeface="+mn-lt"/>
              </a:defRPr>
            </a:lvl1pPr>
          </a:lstStyle>
          <a:p>
            <a:pPr lvl="0"/>
            <a:r>
              <a:rPr lang="en-US"/>
              <a:t>Caption</a:t>
            </a:r>
            <a:endParaRPr lang="en-AU"/>
          </a:p>
        </p:txBody>
      </p:sp>
      <p:sp>
        <p:nvSpPr>
          <p:cNvPr id="5" name="Slide Number Placeholder 4">
            <a:extLst>
              <a:ext uri="{FF2B5EF4-FFF2-40B4-BE49-F238E27FC236}">
                <a16:creationId xmlns:a16="http://schemas.microsoft.com/office/drawing/2014/main" id="{FA1D6039-007D-7CE1-2455-85685924710B}"/>
              </a:ext>
            </a:extLst>
          </p:cNvPr>
          <p:cNvSpPr>
            <a:spLocks noGrp="1"/>
          </p:cNvSpPr>
          <p:nvPr>
            <p:ph type="sldNum" sz="quarter" idx="16"/>
          </p:nvPr>
        </p:nvSpPr>
        <p:spPr/>
        <p:txBody>
          <a:bodyPr/>
          <a:lstStyle>
            <a:lvl1pPr>
              <a:defRPr>
                <a:solidFill>
                  <a:schemeClr val="bg1"/>
                </a:solidFill>
              </a:defRPr>
            </a:lvl1pPr>
          </a:lstStyle>
          <a:p>
            <a:fld id="{10A01DC5-1685-4615-8240-15192985C6A2}" type="slidenum">
              <a:rPr lang="en-AU" smtClean="0"/>
              <a:pPr/>
              <a:t>‹#›</a:t>
            </a:fld>
            <a:endParaRPr lang="en-AU" dirty="0"/>
          </a:p>
        </p:txBody>
      </p:sp>
      <p:pic>
        <p:nvPicPr>
          <p:cNvPr id="3" name="Picture 2">
            <a:extLst>
              <a:ext uri="{FF2B5EF4-FFF2-40B4-BE49-F238E27FC236}">
                <a16:creationId xmlns:a16="http://schemas.microsoft.com/office/drawing/2014/main" id="{CBCAB367-DE01-40E9-A368-655F816DA3C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190327" y="348916"/>
            <a:ext cx="653673" cy="689309"/>
          </a:xfrm>
          <a:prstGeom prst="rect">
            <a:avLst/>
          </a:prstGeom>
        </p:spPr>
      </p:pic>
    </p:spTree>
    <p:extLst>
      <p:ext uri="{BB962C8B-B14F-4D97-AF65-F5344CB8AC3E}">
        <p14:creationId xmlns:p14="http://schemas.microsoft.com/office/powerpoint/2010/main" val="6721928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360000" y="1800000"/>
            <a:ext cx="5616000" cy="432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1800000"/>
            <a:ext cx="5616000" cy="432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a:extLst>
              <a:ext uri="{FF2B5EF4-FFF2-40B4-BE49-F238E27FC236}">
                <a16:creationId xmlns:a16="http://schemas.microsoft.com/office/drawing/2014/main" id="{3489BCDB-A0CC-B54C-ECE2-9EFE4F58BD01}"/>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B68A74C7-627F-C434-F744-29348409A7CB}"/>
              </a:ext>
            </a:extLst>
          </p:cNvPr>
          <p:cNvSpPr>
            <a:spLocks noGrp="1"/>
          </p:cNvSpPr>
          <p:nvPr>
            <p:ph type="sldNum" sz="quarter" idx="10"/>
          </p:nvPr>
        </p:nvSpPr>
        <p:spPr/>
        <p:txBody>
          <a:bodyPr/>
          <a:lstStyle/>
          <a:p>
            <a:fld id="{10A01DC5-1685-4615-8240-15192985C6A2}" type="slidenum">
              <a:rPr lang="en-AU" smtClean="0"/>
              <a:pPr/>
              <a:t>‹#›</a:t>
            </a:fld>
            <a:endParaRPr lang="en-AU" dirty="0"/>
          </a:p>
        </p:txBody>
      </p:sp>
      <p:sp>
        <p:nvSpPr>
          <p:cNvPr id="12" name="Title 3">
            <a:extLst>
              <a:ext uri="{FF2B5EF4-FFF2-40B4-BE49-F238E27FC236}">
                <a16:creationId xmlns:a16="http://schemas.microsoft.com/office/drawing/2014/main" id="{CB7A21B1-08A4-421B-AA52-B0854A5F5781}"/>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dirty="0"/>
              <a:t>Click to edit Master title style</a:t>
            </a:r>
            <a:endParaRPr lang="en-AU" dirty="0"/>
          </a:p>
        </p:txBody>
      </p:sp>
      <p:sp>
        <p:nvSpPr>
          <p:cNvPr id="11" name="Text Placeholder 10">
            <a:extLst>
              <a:ext uri="{FF2B5EF4-FFF2-40B4-BE49-F238E27FC236}">
                <a16:creationId xmlns:a16="http://schemas.microsoft.com/office/drawing/2014/main" id="{188840D4-8AFA-479E-9A68-568C2F149974}"/>
              </a:ext>
            </a:extLst>
          </p:cNvPr>
          <p:cNvSpPr>
            <a:spLocks noGrp="1"/>
          </p:cNvSpPr>
          <p:nvPr>
            <p:ph type="body" sz="quarter" idx="18" hasCustomPrompt="1"/>
          </p:nvPr>
        </p:nvSpPr>
        <p:spPr>
          <a:xfrm>
            <a:off x="360000" y="1050888"/>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301637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6" name="Rectangle 5">
            <a:extLst>
              <a:ext uri="{FF2B5EF4-FFF2-40B4-BE49-F238E27FC236}">
                <a16:creationId xmlns:a16="http://schemas.microsoft.com/office/drawing/2014/main" id="{8B441F1C-5173-8DB5-B1C6-8E93B9C835DC}"/>
              </a:ext>
              <a:ext uri="{C183D7F6-B498-43B3-948B-1728B52AA6E4}">
                <adec:decorative xmlns:adec="http://schemas.microsoft.com/office/drawing/2017/decorative" val="1"/>
              </a:ext>
            </a:extLst>
          </p:cNvPr>
          <p:cNvSpPr/>
          <p:nvPr userDrawn="1"/>
        </p:nvSpPr>
        <p:spPr>
          <a:xfrm>
            <a:off x="-2" y="-5532"/>
            <a:ext cx="12192001" cy="22201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itle 1"/>
          <p:cNvSpPr>
            <a:spLocks noGrp="1"/>
          </p:cNvSpPr>
          <p:nvPr>
            <p:ph type="ctrTitle"/>
          </p:nvPr>
        </p:nvSpPr>
        <p:spPr>
          <a:xfrm>
            <a:off x="359998" y="360000"/>
            <a:ext cx="11484001" cy="1648741"/>
          </a:xfrm>
          <a:ln>
            <a:noFill/>
          </a:ln>
        </p:spPr>
        <p:txBody>
          <a:bodyPr anchor="t">
            <a:noAutofit/>
          </a:bodyPr>
          <a:lstStyle>
            <a:lvl1pPr algn="l">
              <a:lnSpc>
                <a:spcPct val="90000"/>
              </a:lnSpc>
              <a:defRPr sz="4800">
                <a:solidFill>
                  <a:schemeClr val="bg1"/>
                </a:solidFill>
              </a:defRPr>
            </a:lvl1pPr>
          </a:lstStyle>
          <a:p>
            <a:r>
              <a:rPr lang="en-US"/>
              <a:t>Click to edit Master title style</a:t>
            </a: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2934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2205288"/>
            <a:ext cx="853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0" y="2385288"/>
            <a:ext cx="2700000" cy="1080000"/>
          </a:xfrm>
        </p:spPr>
        <p:txBody>
          <a:bodyPr>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r>
              <a:rPr lang="en-AU" dirty="0"/>
              <a:t>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454400" y="2385288"/>
            <a:ext cx="3600000"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3D3A2FD3-519F-2044-B746-41CDD99A2A89}"/>
              </a:ext>
            </a:extLst>
          </p:cNvPr>
          <p:cNvSpPr>
            <a:spLocks noGrp="1"/>
          </p:cNvSpPr>
          <p:nvPr>
            <p:ph type="body" sz="quarter" idx="14" hasCustomPrompt="1"/>
          </p:nvPr>
        </p:nvSpPr>
        <p:spPr>
          <a:xfrm>
            <a:off x="3454399" y="2673288"/>
            <a:ext cx="3599999" cy="792000"/>
          </a:xfrm>
        </p:spPr>
        <p:txBody>
          <a:bodyPr/>
          <a:lstStyle>
            <a:lvl1pPr>
              <a:defRPr sz="1800">
                <a:solidFill>
                  <a:schemeClr val="accent1"/>
                </a:solidFill>
              </a:defRPr>
            </a:lvl1pPr>
          </a:lstStyle>
          <a:p>
            <a:pPr lvl="0"/>
            <a:r>
              <a:rPr lang="en-US"/>
              <a:t>Presenter title</a:t>
            </a:r>
            <a:endParaRPr lang="en-AU"/>
          </a:p>
        </p:txBody>
      </p: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2205288"/>
            <a:ext cx="277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9072000" y="2385288"/>
            <a:ext cx="2772000" cy="287999"/>
          </a:xfrm>
        </p:spPr>
        <p:txBody>
          <a:bodyPr>
            <a:noAutofit/>
          </a:bodyPr>
          <a:lstStyle>
            <a:lvl1pPr>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r>
              <a:rPr lang="en-AU"/>
              <a:t>00 Month 20YY</a:t>
            </a:r>
          </a:p>
        </p:txBody>
      </p: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3042575"/>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dirty="0"/>
              <a:t>NSW Department of Education</a:t>
            </a:r>
            <a:endParaRPr lang="en-AU" dirty="0"/>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059119"/>
            <a:ext cx="630000" cy="684882"/>
          </a:xfrm>
          <a:prstGeom prst="rect">
            <a:avLst/>
          </a:prstGeom>
        </p:spPr>
      </p:pic>
      <p:sp>
        <p:nvSpPr>
          <p:cNvPr id="3" name="Picture Placeholder 4">
            <a:extLst>
              <a:ext uri="{FF2B5EF4-FFF2-40B4-BE49-F238E27FC236}">
                <a16:creationId xmlns:a16="http://schemas.microsoft.com/office/drawing/2014/main" id="{CE3745DC-AC8E-A131-2A57-EFBCFFD5CE06}"/>
              </a:ext>
              <a:ext uri="{C183D7F6-B498-43B3-948B-1728B52AA6E4}">
                <adec:decorative xmlns:adec="http://schemas.microsoft.com/office/drawing/2017/decorative" val="1"/>
              </a:ext>
            </a:extLst>
          </p:cNvPr>
          <p:cNvSpPr>
            <a:spLocks noGrp="1"/>
          </p:cNvSpPr>
          <p:nvPr>
            <p:ph type="pic" sz="quarter" idx="13"/>
          </p:nvPr>
        </p:nvSpPr>
        <p:spPr>
          <a:xfrm>
            <a:off x="0" y="3924000"/>
            <a:ext cx="12192000" cy="2934000"/>
          </a:xfrm>
        </p:spPr>
        <p:txBody>
          <a:bodyPr/>
          <a:lstStyle/>
          <a:p>
            <a:r>
              <a:rPr lang="en-US" dirty="0"/>
              <a:t>Click icon to add picture</a:t>
            </a:r>
            <a:endParaRPr lang="en-AU" dirty="0"/>
          </a:p>
        </p:txBody>
      </p:sp>
    </p:spTree>
    <p:extLst>
      <p:ext uri="{BB962C8B-B14F-4D97-AF65-F5344CB8AC3E}">
        <p14:creationId xmlns:p14="http://schemas.microsoft.com/office/powerpoint/2010/main" val="1787055479"/>
      </p:ext>
    </p:extLst>
  </p:cSld>
  <p:clrMapOvr>
    <a:masterClrMapping/>
  </p:clrMapOvr>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Two Content_no Lin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60000" y="1800000"/>
            <a:ext cx="5616000" cy="432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1800000"/>
            <a:ext cx="5616000" cy="432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B68A74C7-627F-C434-F744-29348409A7CB}"/>
              </a:ext>
            </a:extLst>
          </p:cNvPr>
          <p:cNvSpPr>
            <a:spLocks noGrp="1"/>
          </p:cNvSpPr>
          <p:nvPr>
            <p:ph type="sldNum" sz="quarter" idx="10"/>
          </p:nvPr>
        </p:nvSpPr>
        <p:spPr/>
        <p:txBody>
          <a:bodyPr/>
          <a:lstStyle/>
          <a:p>
            <a:fld id="{10A01DC5-1685-4615-8240-15192985C6A2}" type="slidenum">
              <a:rPr lang="en-AU" smtClean="0"/>
              <a:pPr/>
              <a:t>‹#›</a:t>
            </a:fld>
            <a:endParaRPr lang="en-AU" dirty="0"/>
          </a:p>
        </p:txBody>
      </p:sp>
      <p:sp>
        <p:nvSpPr>
          <p:cNvPr id="7" name="Title 3">
            <a:extLst>
              <a:ext uri="{FF2B5EF4-FFF2-40B4-BE49-F238E27FC236}">
                <a16:creationId xmlns:a16="http://schemas.microsoft.com/office/drawing/2014/main" id="{E70140A7-B494-4ADF-8485-E52C7306BAA8}"/>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dirty="0"/>
              <a:t>Click to edit Master title style</a:t>
            </a:r>
            <a:endParaRPr lang="en-AU" dirty="0"/>
          </a:p>
        </p:txBody>
      </p:sp>
      <p:sp>
        <p:nvSpPr>
          <p:cNvPr id="9" name="Text Placeholder 10">
            <a:extLst>
              <a:ext uri="{FF2B5EF4-FFF2-40B4-BE49-F238E27FC236}">
                <a16:creationId xmlns:a16="http://schemas.microsoft.com/office/drawing/2014/main" id="{C94CF964-0D7A-4F66-8FE1-E2E50D870BE0}"/>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396958101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wo Content lower">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360000" y="216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360000" y="2340000"/>
            <a:ext cx="5616000" cy="378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2340000"/>
            <a:ext cx="5616000" cy="378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a:extLst>
              <a:ext uri="{FF2B5EF4-FFF2-40B4-BE49-F238E27FC236}">
                <a16:creationId xmlns:a16="http://schemas.microsoft.com/office/drawing/2014/main" id="{4C0B6C8A-6222-B0CE-D530-EA6C14EF245A}"/>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E65E7C93-68FA-7ED1-D25E-41125776BC41}"/>
              </a:ext>
            </a:extLst>
          </p:cNvPr>
          <p:cNvSpPr>
            <a:spLocks noGrp="1"/>
          </p:cNvSpPr>
          <p:nvPr>
            <p:ph type="sldNum" sz="quarter" idx="10"/>
          </p:nvPr>
        </p:nvSpPr>
        <p:spPr/>
        <p:txBody>
          <a:bodyPr/>
          <a:lstStyle/>
          <a:p>
            <a:fld id="{10A01DC5-1685-4615-8240-15192985C6A2}" type="slidenum">
              <a:rPr lang="en-AU" smtClean="0"/>
              <a:pPr/>
              <a:t>‹#›</a:t>
            </a:fld>
            <a:endParaRPr lang="en-AU" dirty="0"/>
          </a:p>
        </p:txBody>
      </p:sp>
      <p:sp>
        <p:nvSpPr>
          <p:cNvPr id="8" name="Title 3">
            <a:extLst>
              <a:ext uri="{FF2B5EF4-FFF2-40B4-BE49-F238E27FC236}">
                <a16:creationId xmlns:a16="http://schemas.microsoft.com/office/drawing/2014/main" id="{E86C865E-A068-4FBE-B21E-C9D861952ED4}"/>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dirty="0"/>
              <a:t>Click to edit Master title style</a:t>
            </a:r>
            <a:endParaRPr lang="en-AU" dirty="0"/>
          </a:p>
        </p:txBody>
      </p:sp>
      <p:sp>
        <p:nvSpPr>
          <p:cNvPr id="12" name="Text Placeholder 10">
            <a:extLst>
              <a:ext uri="{FF2B5EF4-FFF2-40B4-BE49-F238E27FC236}">
                <a16:creationId xmlns:a16="http://schemas.microsoft.com/office/drawing/2014/main" id="{BE794027-C1B1-4CB9-8AFE-582EC29DB3F4}"/>
              </a:ext>
            </a:extLst>
          </p:cNvPr>
          <p:cNvSpPr>
            <a:spLocks noGrp="1"/>
          </p:cNvSpPr>
          <p:nvPr>
            <p:ph type="body" sz="quarter" idx="18" hasCustomPrompt="1"/>
          </p:nvPr>
        </p:nvSpPr>
        <p:spPr>
          <a:xfrm>
            <a:off x="360000" y="1623457"/>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30162768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Two Content lower_no Lin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60000" y="1809750"/>
            <a:ext cx="5616000" cy="431025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1809750"/>
            <a:ext cx="5616000" cy="431025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E65E7C93-68FA-7ED1-D25E-41125776BC41}"/>
              </a:ext>
            </a:extLst>
          </p:cNvPr>
          <p:cNvSpPr>
            <a:spLocks noGrp="1"/>
          </p:cNvSpPr>
          <p:nvPr>
            <p:ph type="sldNum" sz="quarter" idx="10"/>
          </p:nvPr>
        </p:nvSpPr>
        <p:spPr/>
        <p:txBody>
          <a:bodyPr/>
          <a:lstStyle/>
          <a:p>
            <a:fld id="{10A01DC5-1685-4615-8240-15192985C6A2}" type="slidenum">
              <a:rPr lang="en-AU" smtClean="0"/>
              <a:pPr/>
              <a:t>‹#›</a:t>
            </a:fld>
            <a:endParaRPr lang="en-AU" dirty="0"/>
          </a:p>
        </p:txBody>
      </p:sp>
      <p:sp>
        <p:nvSpPr>
          <p:cNvPr id="7" name="Title 3">
            <a:extLst>
              <a:ext uri="{FF2B5EF4-FFF2-40B4-BE49-F238E27FC236}">
                <a16:creationId xmlns:a16="http://schemas.microsoft.com/office/drawing/2014/main" id="{7753531B-D8A9-4B37-924D-FCDE48E22787}"/>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dirty="0"/>
              <a:t>Click to edit Master title style</a:t>
            </a:r>
            <a:endParaRPr lang="en-AU" dirty="0"/>
          </a:p>
        </p:txBody>
      </p:sp>
      <p:sp>
        <p:nvSpPr>
          <p:cNvPr id="9" name="Text Placeholder 10">
            <a:extLst>
              <a:ext uri="{FF2B5EF4-FFF2-40B4-BE49-F238E27FC236}">
                <a16:creationId xmlns:a16="http://schemas.microsoft.com/office/drawing/2014/main" id="{4EE53A05-3D7E-4414-B822-57F7C3CD674C}"/>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118623836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ubheading box with three column text box and image box">
    <p:bg>
      <p:bgPr>
        <a:solidFill>
          <a:schemeClr val="accent4"/>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p:nvPr userDrawn="1"/>
        </p:nvCxnSpPr>
        <p:spPr>
          <a:xfrm>
            <a:off x="360000" y="2160000"/>
            <a:ext cx="11484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360363" y="2340000"/>
            <a:ext cx="8532000" cy="1116002"/>
          </a:xfrm>
        </p:spPr>
        <p:txBody>
          <a:bodyPr/>
          <a:lstStyle>
            <a:lvl1pPr>
              <a:defRPr b="1">
                <a:solidFill>
                  <a:schemeClr val="accent1"/>
                </a:solidFill>
              </a:defRPr>
            </a:lvl1pPr>
          </a:lstStyle>
          <a:p>
            <a:pPr lvl="0"/>
            <a:r>
              <a:rPr lang="en-US"/>
              <a:t>Subheading</a:t>
            </a:r>
            <a:endParaRPr lang="en-AU"/>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60363" y="3600000"/>
            <a:ext cx="8532000" cy="2699999"/>
          </a:xfrm>
        </p:spPr>
        <p:txBody>
          <a:bodyPr numCol="3" spcCol="180000"/>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Picture Placeholder 4">
            <a:extLst>
              <a:ext uri="{FF2B5EF4-FFF2-40B4-BE49-F238E27FC236}">
                <a16:creationId xmlns:a16="http://schemas.microsoft.com/office/drawing/2014/main" id="{9815A714-98D5-4052-AB2F-14DD929CCC25}"/>
              </a:ext>
            </a:extLst>
          </p:cNvPr>
          <p:cNvSpPr>
            <a:spLocks noGrp="1"/>
          </p:cNvSpPr>
          <p:nvPr>
            <p:ph type="pic" sz="quarter" idx="15"/>
          </p:nvPr>
        </p:nvSpPr>
        <p:spPr>
          <a:xfrm>
            <a:off x="9072000" y="2340000"/>
            <a:ext cx="2736000" cy="3960000"/>
          </a:xfrm>
        </p:spPr>
        <p:txBody>
          <a:bodyPr/>
          <a:lstStyle>
            <a:lvl1pPr>
              <a:defRPr>
                <a:solidFill>
                  <a:schemeClr val="accent1"/>
                </a:solidFill>
              </a:defRPr>
            </a:lvl1pPr>
          </a:lstStyle>
          <a:p>
            <a:r>
              <a:rPr lang="en-US" dirty="0"/>
              <a:t>Click icon to add picture</a:t>
            </a:r>
            <a:endParaRPr lang="en-AU" dirty="0"/>
          </a:p>
        </p:txBody>
      </p:sp>
      <p:sp>
        <p:nvSpPr>
          <p:cNvPr id="6" name="Slide Number Placeholder 5">
            <a:extLst>
              <a:ext uri="{FF2B5EF4-FFF2-40B4-BE49-F238E27FC236}">
                <a16:creationId xmlns:a16="http://schemas.microsoft.com/office/drawing/2014/main" id="{BD8289E0-5097-5F11-B9C6-5305FA6340F4}"/>
              </a:ext>
            </a:extLst>
          </p:cNvPr>
          <p:cNvSpPr>
            <a:spLocks noGrp="1"/>
          </p:cNvSpPr>
          <p:nvPr>
            <p:ph type="sldNum" sz="quarter" idx="16"/>
          </p:nvPr>
        </p:nvSpPr>
        <p:spPr/>
        <p:txBody>
          <a:bodyPr/>
          <a:lstStyle>
            <a:lvl1pPr>
              <a:defRPr>
                <a:solidFill>
                  <a:schemeClr val="accent1"/>
                </a:solidFill>
              </a:defRPr>
            </a:lvl1pPr>
          </a:lstStyle>
          <a:p>
            <a:fld id="{10A01DC5-1685-4615-8240-15192985C6A2}" type="slidenum">
              <a:rPr lang="en-AU" smtClean="0"/>
              <a:pPr/>
              <a:t>‹#›</a:t>
            </a:fld>
            <a:endParaRPr lang="en-AU" dirty="0"/>
          </a:p>
        </p:txBody>
      </p:sp>
      <p:sp>
        <p:nvSpPr>
          <p:cNvPr id="8" name="Title 3">
            <a:extLst>
              <a:ext uri="{FF2B5EF4-FFF2-40B4-BE49-F238E27FC236}">
                <a16:creationId xmlns:a16="http://schemas.microsoft.com/office/drawing/2014/main" id="{14599791-EF19-4673-AA81-5D6FF85F2016}"/>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dirty="0"/>
              <a:t>Click to edit Master title style</a:t>
            </a:r>
            <a:endParaRPr lang="en-AU" dirty="0"/>
          </a:p>
        </p:txBody>
      </p:sp>
      <p:sp>
        <p:nvSpPr>
          <p:cNvPr id="12" name="Text Placeholder 10">
            <a:extLst>
              <a:ext uri="{FF2B5EF4-FFF2-40B4-BE49-F238E27FC236}">
                <a16:creationId xmlns:a16="http://schemas.microsoft.com/office/drawing/2014/main" id="{DE07C0E9-CC6F-48B9-A5AB-2914FBDFD3B0}"/>
              </a:ext>
            </a:extLst>
          </p:cNvPr>
          <p:cNvSpPr>
            <a:spLocks noGrp="1"/>
          </p:cNvSpPr>
          <p:nvPr>
            <p:ph type="body" sz="quarter" idx="18" hasCustomPrompt="1"/>
          </p:nvPr>
        </p:nvSpPr>
        <p:spPr>
          <a:xfrm>
            <a:off x="360000" y="1589275"/>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288789986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Subheading box with three column text box and image box_no Line">
    <p:bg>
      <p:bgPr>
        <a:solidFill>
          <a:schemeClr val="accent4"/>
        </a:solidFill>
        <a:effectLst/>
      </p:bgPr>
    </p:bg>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360363" y="2340000"/>
            <a:ext cx="8532000" cy="1116002"/>
          </a:xfrm>
        </p:spPr>
        <p:txBody>
          <a:bodyPr/>
          <a:lstStyle>
            <a:lvl1pPr>
              <a:defRPr b="1">
                <a:solidFill>
                  <a:schemeClr val="accent1"/>
                </a:solidFill>
              </a:defRPr>
            </a:lvl1pPr>
          </a:lstStyle>
          <a:p>
            <a:pPr lvl="0"/>
            <a:r>
              <a:rPr lang="en-US"/>
              <a:t>Subheading</a:t>
            </a:r>
            <a:endParaRPr lang="en-AU"/>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60363" y="3600000"/>
            <a:ext cx="8532000" cy="2699999"/>
          </a:xfrm>
        </p:spPr>
        <p:txBody>
          <a:bodyPr numCol="3" spcCol="180000"/>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Picture Placeholder 4">
            <a:extLst>
              <a:ext uri="{FF2B5EF4-FFF2-40B4-BE49-F238E27FC236}">
                <a16:creationId xmlns:a16="http://schemas.microsoft.com/office/drawing/2014/main" id="{9815A714-98D5-4052-AB2F-14DD929CCC25}"/>
              </a:ext>
            </a:extLst>
          </p:cNvPr>
          <p:cNvSpPr>
            <a:spLocks noGrp="1"/>
          </p:cNvSpPr>
          <p:nvPr>
            <p:ph type="pic" sz="quarter" idx="15"/>
          </p:nvPr>
        </p:nvSpPr>
        <p:spPr>
          <a:xfrm>
            <a:off x="9072000" y="2340000"/>
            <a:ext cx="2736000" cy="3960000"/>
          </a:xfrm>
        </p:spPr>
        <p:txBody>
          <a:bodyPr/>
          <a:lstStyle>
            <a:lvl1pPr>
              <a:defRPr>
                <a:solidFill>
                  <a:schemeClr val="accent1"/>
                </a:solidFill>
              </a:defRPr>
            </a:lvl1pPr>
          </a:lstStyle>
          <a:p>
            <a:r>
              <a:rPr lang="en-US" dirty="0"/>
              <a:t>Click icon to add picture</a:t>
            </a:r>
            <a:endParaRPr lang="en-AU" dirty="0"/>
          </a:p>
        </p:txBody>
      </p:sp>
      <p:sp>
        <p:nvSpPr>
          <p:cNvPr id="6" name="Slide Number Placeholder 5">
            <a:extLst>
              <a:ext uri="{FF2B5EF4-FFF2-40B4-BE49-F238E27FC236}">
                <a16:creationId xmlns:a16="http://schemas.microsoft.com/office/drawing/2014/main" id="{BD8289E0-5097-5F11-B9C6-5305FA6340F4}"/>
              </a:ext>
            </a:extLst>
          </p:cNvPr>
          <p:cNvSpPr>
            <a:spLocks noGrp="1"/>
          </p:cNvSpPr>
          <p:nvPr>
            <p:ph type="sldNum" sz="quarter" idx="16"/>
          </p:nvPr>
        </p:nvSpPr>
        <p:spPr/>
        <p:txBody>
          <a:bodyPr/>
          <a:lstStyle>
            <a:lvl1pPr>
              <a:defRPr>
                <a:solidFill>
                  <a:schemeClr val="accent1"/>
                </a:solidFill>
              </a:defRPr>
            </a:lvl1pPr>
          </a:lstStyle>
          <a:p>
            <a:fld id="{10A01DC5-1685-4615-8240-15192985C6A2}" type="slidenum">
              <a:rPr lang="en-AU" smtClean="0"/>
              <a:pPr/>
              <a:t>‹#›</a:t>
            </a:fld>
            <a:endParaRPr lang="en-AU" dirty="0"/>
          </a:p>
        </p:txBody>
      </p:sp>
      <p:sp>
        <p:nvSpPr>
          <p:cNvPr id="7" name="Title 3">
            <a:extLst>
              <a:ext uri="{FF2B5EF4-FFF2-40B4-BE49-F238E27FC236}">
                <a16:creationId xmlns:a16="http://schemas.microsoft.com/office/drawing/2014/main" id="{9FF4BC1C-28FA-438D-B02E-F022AA594BC4}"/>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dirty="0"/>
              <a:t>Click to edit Master title style</a:t>
            </a:r>
            <a:endParaRPr lang="en-AU" dirty="0"/>
          </a:p>
        </p:txBody>
      </p:sp>
      <p:sp>
        <p:nvSpPr>
          <p:cNvPr id="9" name="Text Placeholder 10">
            <a:extLst>
              <a:ext uri="{FF2B5EF4-FFF2-40B4-BE49-F238E27FC236}">
                <a16:creationId xmlns:a16="http://schemas.microsoft.com/office/drawing/2014/main" id="{60FD63DB-4575-4B45-9A01-C99009246C7B}"/>
              </a:ext>
            </a:extLst>
          </p:cNvPr>
          <p:cNvSpPr>
            <a:spLocks noGrp="1"/>
          </p:cNvSpPr>
          <p:nvPr>
            <p:ph type="body" sz="quarter" idx="18" hasCustomPrompt="1"/>
          </p:nvPr>
        </p:nvSpPr>
        <p:spPr>
          <a:xfrm>
            <a:off x="360000" y="1546545"/>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267359546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Image with caption at right over text box">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0AA01239-4425-4D06-9E14-E14F3426FB3F}"/>
              </a:ext>
              <a:ext uri="{C183D7F6-B498-43B3-948B-1728B52AA6E4}">
                <adec:decorative xmlns:adec="http://schemas.microsoft.com/office/drawing/2017/decorative" val="1"/>
              </a:ext>
            </a:extLst>
          </p:cNvPr>
          <p:cNvSpPr>
            <a:spLocks noGrp="1"/>
          </p:cNvSpPr>
          <p:nvPr>
            <p:ph type="pic" sz="quarter" idx="15"/>
          </p:nvPr>
        </p:nvSpPr>
        <p:spPr>
          <a:xfrm>
            <a:off x="0" y="1548000"/>
            <a:ext cx="5976000" cy="4680000"/>
          </a:xfrm>
        </p:spPr>
        <p:txBody>
          <a:bodyPr/>
          <a:lstStyle/>
          <a:p>
            <a:r>
              <a:rPr lang="en-US" dirty="0"/>
              <a:t>Click icon to add picture</a:t>
            </a:r>
            <a:endParaRPr lang="en-AU" dirty="0"/>
          </a:p>
        </p:txBody>
      </p:sp>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6192000" y="1548000"/>
            <a:ext cx="568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6192000" y="1728000"/>
            <a:ext cx="5688000" cy="900000"/>
          </a:xfrm>
        </p:spPr>
        <p:txBody>
          <a:bodyPr>
            <a:noAutofit/>
          </a:bodyPr>
          <a:lstStyle>
            <a:lvl1pPr>
              <a:defRPr sz="1400">
                <a:latin typeface="+mn-lt"/>
              </a:defRPr>
            </a:lvl1pPr>
          </a:lstStyle>
          <a:p>
            <a:pPr lvl="0"/>
            <a:r>
              <a:rPr lang="en-US"/>
              <a:t>Caption</a:t>
            </a:r>
            <a:endParaRPr lang="en-AU"/>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6192000" y="2771999"/>
            <a:ext cx="5688000" cy="3240000"/>
          </a:xfrm>
        </p:spPr>
        <p:txBody>
          <a:bodyPr numCol="2" spcCol="180000"/>
          <a:lstStyle>
            <a:lvl1pPr>
              <a:defRPr/>
            </a:lvl1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cxnSp>
        <p:nvCxnSpPr>
          <p:cNvPr id="15" name="Straight Connector 14">
            <a:extLst>
              <a:ext uri="{FF2B5EF4-FFF2-40B4-BE49-F238E27FC236}">
                <a16:creationId xmlns:a16="http://schemas.microsoft.com/office/drawing/2014/main" id="{D55E9072-3A33-4C6D-A549-4A012107B65C}"/>
              </a:ext>
              <a:ext uri="{C183D7F6-B498-43B3-948B-1728B52AA6E4}">
                <adec:decorative xmlns:adec="http://schemas.microsoft.com/office/drawing/2017/decorative" val="1"/>
              </a:ext>
            </a:extLst>
          </p:cNvPr>
          <p:cNvCxnSpPr>
            <a:cxnSpLocks/>
          </p:cNvCxnSpPr>
          <p:nvPr userDrawn="1"/>
        </p:nvCxnSpPr>
        <p:spPr>
          <a:xfrm>
            <a:off x="6192000" y="6228000"/>
            <a:ext cx="56880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C6C6E195-08D8-B578-8FC3-04019FAB2860}"/>
              </a:ext>
            </a:extLst>
          </p:cNvPr>
          <p:cNvSpPr>
            <a:spLocks noGrp="1"/>
          </p:cNvSpPr>
          <p:nvPr>
            <p:ph type="sldNum" sz="quarter" idx="16"/>
          </p:nvPr>
        </p:nvSpPr>
        <p:spPr/>
        <p:txBody>
          <a:bodyPr/>
          <a:lstStyle/>
          <a:p>
            <a:fld id="{10A01DC5-1685-4615-8240-15192985C6A2}" type="slidenum">
              <a:rPr lang="en-AU" smtClean="0"/>
              <a:pPr/>
              <a:t>‹#›</a:t>
            </a:fld>
            <a:endParaRPr lang="en-AU" dirty="0"/>
          </a:p>
        </p:txBody>
      </p:sp>
      <p:sp>
        <p:nvSpPr>
          <p:cNvPr id="10" name="Title 3">
            <a:extLst>
              <a:ext uri="{FF2B5EF4-FFF2-40B4-BE49-F238E27FC236}">
                <a16:creationId xmlns:a16="http://schemas.microsoft.com/office/drawing/2014/main" id="{EFC25D5C-75DB-4279-AC00-2D320745128E}"/>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dirty="0"/>
              <a:t>Click to edit Master title style</a:t>
            </a:r>
            <a:endParaRPr lang="en-AU" dirty="0"/>
          </a:p>
        </p:txBody>
      </p:sp>
      <p:sp>
        <p:nvSpPr>
          <p:cNvPr id="14" name="Text Placeholder 10">
            <a:extLst>
              <a:ext uri="{FF2B5EF4-FFF2-40B4-BE49-F238E27FC236}">
                <a16:creationId xmlns:a16="http://schemas.microsoft.com/office/drawing/2014/main" id="{D9046FC8-7C55-4C92-84EC-77EF486F475B}"/>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422509786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Large quote">
    <p:spTree>
      <p:nvGrpSpPr>
        <p:cNvPr id="1" name=""/>
        <p:cNvGrpSpPr/>
        <p:nvPr/>
      </p:nvGrpSpPr>
      <p:grpSpPr>
        <a:xfrm>
          <a:off x="0" y="0"/>
          <a:ext cx="0" cy="0"/>
          <a:chOff x="0" y="0"/>
          <a:chExt cx="0" cy="0"/>
        </a:xfrm>
      </p:grpSpPr>
      <p:sp>
        <p:nvSpPr>
          <p:cNvPr id="2" name="Title 1"/>
          <p:cNvSpPr>
            <a:spLocks noGrp="1"/>
          </p:cNvSpPr>
          <p:nvPr>
            <p:ph type="title"/>
          </p:nvPr>
        </p:nvSpPr>
        <p:spPr>
          <a:xfrm>
            <a:off x="360000" y="359998"/>
            <a:ext cx="2520000" cy="5976002"/>
          </a:xfrm>
        </p:spPr>
        <p:txBody>
          <a:bodyPr>
            <a:noAutofit/>
          </a:bodyPr>
          <a:lstStyle>
            <a:lvl1pPr>
              <a:defRPr sz="1800">
                <a:latin typeface="+mj-lt"/>
              </a:defRPr>
            </a:lvl1pPr>
          </a:lstStyle>
          <a:p>
            <a:r>
              <a:rPr lang="en-US"/>
              <a:t>Click to edit Master title style</a:t>
            </a:r>
          </a:p>
        </p:txBody>
      </p:sp>
      <p:cxnSp>
        <p:nvCxnSpPr>
          <p:cNvPr id="12" name="Straight Connector 11">
            <a:extLst>
              <a:ext uri="{FF2B5EF4-FFF2-40B4-BE49-F238E27FC236}">
                <a16:creationId xmlns:a16="http://schemas.microsoft.com/office/drawing/2014/main" id="{80B8F80F-22E3-47D7-8D99-80BFFDFB35CD}"/>
              </a:ext>
              <a:ext uri="{C183D7F6-B498-43B3-948B-1728B52AA6E4}">
                <adec:decorative xmlns:adec="http://schemas.microsoft.com/office/drawing/2017/decorative" val="1"/>
              </a:ext>
            </a:extLst>
          </p:cNvPr>
          <p:cNvCxnSpPr>
            <a:cxnSpLocks/>
          </p:cNvCxnSpPr>
          <p:nvPr userDrawn="1"/>
        </p:nvCxnSpPr>
        <p:spPr>
          <a:xfrm>
            <a:off x="3096000" y="360000"/>
            <a:ext cx="0" cy="5976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312002" y="360000"/>
            <a:ext cx="7560000" cy="5976000"/>
          </a:xfrm>
        </p:spPr>
        <p:txBody>
          <a:bodyPr numCol="1" spcCol="180000"/>
          <a:lstStyle>
            <a:lvl1pPr>
              <a:defRPr sz="3600">
                <a:solidFill>
                  <a:schemeClr val="accent1"/>
                </a:solidFill>
              </a:defRPr>
            </a:lvl1pPr>
            <a:lvl2pPr>
              <a:defRPr sz="1800">
                <a:latin typeface="+mn-lt"/>
              </a:defRPr>
            </a:lvl2pPr>
          </a:lstStyle>
          <a:p>
            <a:pPr lvl="0"/>
            <a:r>
              <a:rPr lang="en-US"/>
              <a:t>Edit Master text styles</a:t>
            </a:r>
          </a:p>
          <a:p>
            <a:pPr lvl="1"/>
            <a:r>
              <a:rPr lang="en-US"/>
              <a:t>Second level</a:t>
            </a:r>
          </a:p>
        </p:txBody>
      </p: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dirty="0"/>
          </a:p>
        </p:txBody>
      </p:sp>
    </p:spTree>
    <p:extLst>
      <p:ext uri="{BB962C8B-B14F-4D97-AF65-F5344CB8AC3E}">
        <p14:creationId xmlns:p14="http://schemas.microsoft.com/office/powerpoint/2010/main" val="6187384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2 column text above graphic">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 name="Picture Placeholder 4">
            <a:extLst>
              <a:ext uri="{FF2B5EF4-FFF2-40B4-BE49-F238E27FC236}">
                <a16:creationId xmlns:a16="http://schemas.microsoft.com/office/drawing/2014/main" id="{8AB6FE45-2247-43AE-AFB0-3C1EC574D8FA}"/>
              </a:ext>
              <a:ext uri="{C183D7F6-B498-43B3-948B-1728B52AA6E4}">
                <adec:decorative xmlns:adec="http://schemas.microsoft.com/office/drawing/2017/decorative" val="1"/>
              </a:ext>
            </a:extLst>
          </p:cNvPr>
          <p:cNvSpPr>
            <a:spLocks noGrp="1"/>
          </p:cNvSpPr>
          <p:nvPr>
            <p:ph type="pic" sz="quarter" idx="13"/>
          </p:nvPr>
        </p:nvSpPr>
        <p:spPr>
          <a:xfrm>
            <a:off x="359998" y="1909282"/>
            <a:ext cx="11483999" cy="4210718"/>
          </a:xfrm>
        </p:spPr>
        <p:txBody>
          <a:bodyPr/>
          <a:lstStyle/>
          <a:p>
            <a:r>
              <a:rPr lang="en-US" dirty="0"/>
              <a:t>Click icon to add picture</a:t>
            </a:r>
            <a:endParaRPr lang="en-AU" dirty="0"/>
          </a:p>
        </p:txBody>
      </p:sp>
      <p:cxnSp>
        <p:nvCxnSpPr>
          <p:cNvPr id="8" name="Straight Connector 7">
            <a:extLst>
              <a:ext uri="{FF2B5EF4-FFF2-40B4-BE49-F238E27FC236}">
                <a16:creationId xmlns:a16="http://schemas.microsoft.com/office/drawing/2014/main" id="{017468B5-9304-8780-B3F7-E48A7589BD28}"/>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dirty="0"/>
          </a:p>
        </p:txBody>
      </p:sp>
      <p:sp>
        <p:nvSpPr>
          <p:cNvPr id="10" name="Title 4">
            <a:extLst>
              <a:ext uri="{FF2B5EF4-FFF2-40B4-BE49-F238E27FC236}">
                <a16:creationId xmlns:a16="http://schemas.microsoft.com/office/drawing/2014/main" id="{4B69FB63-5913-44B0-9BCA-4B6E66CE48BF}"/>
              </a:ext>
            </a:extLst>
          </p:cNvPr>
          <p:cNvSpPr>
            <a:spLocks noGrp="1"/>
          </p:cNvSpPr>
          <p:nvPr>
            <p:ph type="title"/>
          </p:nvPr>
        </p:nvSpPr>
        <p:spPr>
          <a:xfrm>
            <a:off x="359998" y="360000"/>
            <a:ext cx="10260002" cy="522000"/>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4A905C52-CF4B-447B-B93D-A86FD209402A}"/>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145121981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_2 column text above graphic">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8AB6FE45-2247-43AE-AFB0-3C1EC574D8FA}"/>
              </a:ext>
              <a:ext uri="{C183D7F6-B498-43B3-948B-1728B52AA6E4}">
                <adec:decorative xmlns:adec="http://schemas.microsoft.com/office/drawing/2017/decorative" val="1"/>
              </a:ext>
            </a:extLst>
          </p:cNvPr>
          <p:cNvSpPr>
            <a:spLocks noGrp="1"/>
          </p:cNvSpPr>
          <p:nvPr>
            <p:ph type="pic" sz="quarter" idx="13"/>
          </p:nvPr>
        </p:nvSpPr>
        <p:spPr>
          <a:xfrm>
            <a:off x="359998" y="1909282"/>
            <a:ext cx="11483999" cy="4210718"/>
          </a:xfrm>
        </p:spPr>
        <p:txBody>
          <a:bodyPr/>
          <a:lstStyle/>
          <a:p>
            <a:r>
              <a:rPr lang="en-US" dirty="0"/>
              <a:t>Click icon to add picture</a:t>
            </a:r>
            <a:endParaRPr lang="en-AU" dirty="0"/>
          </a:p>
        </p:txBody>
      </p:sp>
      <p:cxnSp>
        <p:nvCxnSpPr>
          <p:cNvPr id="8" name="Straight Connector 7">
            <a:extLst>
              <a:ext uri="{FF2B5EF4-FFF2-40B4-BE49-F238E27FC236}">
                <a16:creationId xmlns:a16="http://schemas.microsoft.com/office/drawing/2014/main" id="{017468B5-9304-8780-B3F7-E48A7589BD28}"/>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dirty="0"/>
          </a:p>
        </p:txBody>
      </p:sp>
      <p:sp>
        <p:nvSpPr>
          <p:cNvPr id="9" name="Title 3">
            <a:extLst>
              <a:ext uri="{FF2B5EF4-FFF2-40B4-BE49-F238E27FC236}">
                <a16:creationId xmlns:a16="http://schemas.microsoft.com/office/drawing/2014/main" id="{05BC5410-7E55-4593-BA28-5E8E6B37DC52}"/>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dirty="0"/>
              <a:t>Click to edit Master title style</a:t>
            </a:r>
            <a:endParaRPr lang="en-AU" dirty="0"/>
          </a:p>
        </p:txBody>
      </p:sp>
      <p:sp>
        <p:nvSpPr>
          <p:cNvPr id="11" name="Text Placeholder 10">
            <a:extLst>
              <a:ext uri="{FF2B5EF4-FFF2-40B4-BE49-F238E27FC236}">
                <a16:creationId xmlns:a16="http://schemas.microsoft.com/office/drawing/2014/main" id="{CCAC8508-E60B-446A-8E8E-4CDD0947B710}"/>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183213649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Image with two multi-content boxes">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9E937FAD-09C4-B9AC-E0F8-D88B1E980AFF}"/>
              </a:ext>
              <a:ext uri="{C183D7F6-B498-43B3-948B-1728B52AA6E4}">
                <adec:decorative xmlns:adec="http://schemas.microsoft.com/office/drawing/2017/decorative" val="1"/>
              </a:ext>
            </a:extLst>
          </p:cNvPr>
          <p:cNvCxnSpPr>
            <a:cxnSpLocks/>
          </p:cNvCxnSpPr>
          <p:nvPr userDrawn="1"/>
        </p:nvCxnSpPr>
        <p:spPr>
          <a:xfrm>
            <a:off x="360000" y="360000"/>
            <a:ext cx="0" cy="597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Picture Placeholder 14">
            <a:extLst>
              <a:ext uri="{FF2B5EF4-FFF2-40B4-BE49-F238E27FC236}">
                <a16:creationId xmlns:a16="http://schemas.microsoft.com/office/drawing/2014/main" id="{A1EC6F40-A8A0-4128-90D0-E467B30278DC}"/>
              </a:ext>
              <a:ext uri="{C183D7F6-B498-43B3-948B-1728B52AA6E4}">
                <adec:decorative xmlns:adec="http://schemas.microsoft.com/office/drawing/2017/decorative" val="1"/>
              </a:ext>
            </a:extLst>
          </p:cNvPr>
          <p:cNvSpPr>
            <a:spLocks noGrp="1"/>
          </p:cNvSpPr>
          <p:nvPr>
            <p:ph type="pic" sz="quarter" idx="13"/>
          </p:nvPr>
        </p:nvSpPr>
        <p:spPr>
          <a:xfrm>
            <a:off x="539750" y="1728788"/>
            <a:ext cx="6229350" cy="4607212"/>
          </a:xfrm>
        </p:spPr>
        <p:txBody>
          <a:bodyPr/>
          <a:lstStyle/>
          <a:p>
            <a:r>
              <a:rPr lang="en-US" dirty="0"/>
              <a:t>Click icon to add picture</a:t>
            </a:r>
            <a:endParaRPr lang="en-AU" dirty="0"/>
          </a:p>
        </p:txBody>
      </p:sp>
      <p:cxnSp>
        <p:nvCxnSpPr>
          <p:cNvPr id="17" name="Straight Connector 16">
            <a:extLst>
              <a:ext uri="{FF2B5EF4-FFF2-40B4-BE49-F238E27FC236}">
                <a16:creationId xmlns:a16="http://schemas.microsoft.com/office/drawing/2014/main" id="{82CE467A-6B5B-43F6-973F-516915856717}"/>
              </a:ext>
              <a:ext uri="{C183D7F6-B498-43B3-948B-1728B52AA6E4}">
                <adec:decorative xmlns:adec="http://schemas.microsoft.com/office/drawing/2017/decorative" val="1"/>
              </a:ext>
            </a:extLst>
          </p:cNvPr>
          <p:cNvCxnSpPr>
            <a:cxnSpLocks/>
          </p:cNvCxnSpPr>
          <p:nvPr userDrawn="1"/>
        </p:nvCxnSpPr>
        <p:spPr>
          <a:xfrm>
            <a:off x="6948000" y="1728000"/>
            <a:ext cx="0" cy="460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7127999" y="1727999"/>
            <a:ext cx="4715997" cy="205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28000" y="3924000"/>
            <a:ext cx="4715996" cy="205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2">
            <a:extLst>
              <a:ext uri="{FF2B5EF4-FFF2-40B4-BE49-F238E27FC236}">
                <a16:creationId xmlns:a16="http://schemas.microsoft.com/office/drawing/2014/main" id="{0EAFF04E-EED2-4901-9136-39CEC8DFA263}"/>
              </a:ext>
            </a:extLst>
          </p:cNvPr>
          <p:cNvSpPr>
            <a:spLocks noGrp="1"/>
          </p:cNvSpPr>
          <p:nvPr>
            <p:ph type="body" sz="quarter" idx="14" hasCustomPrompt="1"/>
          </p:nvPr>
        </p:nvSpPr>
        <p:spPr>
          <a:xfrm>
            <a:off x="7127998" y="6048000"/>
            <a:ext cx="4716000" cy="288000"/>
          </a:xfrm>
        </p:spPr>
        <p:txBody>
          <a:bodyPr anchor="b" anchorCtr="0">
            <a:normAutofit/>
          </a:bodyPr>
          <a:lstStyle>
            <a:lvl1pPr>
              <a:defRPr sz="1000">
                <a:latin typeface="+mn-lt"/>
              </a:defRPr>
            </a:lvl1pPr>
          </a:lstStyle>
          <a:p>
            <a:pPr lvl="0"/>
            <a:r>
              <a:rPr lang="en-US"/>
              <a:t>Caption</a:t>
            </a:r>
            <a:endParaRPr lang="en-AU"/>
          </a:p>
        </p:txBody>
      </p:sp>
      <p:sp>
        <p:nvSpPr>
          <p:cNvPr id="6" name="Slide Number Placeholder 5">
            <a:extLst>
              <a:ext uri="{FF2B5EF4-FFF2-40B4-BE49-F238E27FC236}">
                <a16:creationId xmlns:a16="http://schemas.microsoft.com/office/drawing/2014/main" id="{AD7D6739-5371-B762-58B3-DA849DE6A79E}"/>
              </a:ext>
            </a:extLst>
          </p:cNvPr>
          <p:cNvSpPr>
            <a:spLocks noGrp="1"/>
          </p:cNvSpPr>
          <p:nvPr>
            <p:ph type="sldNum" sz="quarter" idx="15"/>
          </p:nvPr>
        </p:nvSpPr>
        <p:spPr/>
        <p:txBody>
          <a:bodyPr/>
          <a:lstStyle/>
          <a:p>
            <a:fld id="{10A01DC5-1685-4615-8240-15192985C6A2}" type="slidenum">
              <a:rPr lang="en-AU" smtClean="0"/>
              <a:pPr/>
              <a:t>‹#›</a:t>
            </a:fld>
            <a:endParaRPr lang="en-AU" dirty="0"/>
          </a:p>
        </p:txBody>
      </p:sp>
      <p:sp>
        <p:nvSpPr>
          <p:cNvPr id="10" name="Title 3">
            <a:extLst>
              <a:ext uri="{FF2B5EF4-FFF2-40B4-BE49-F238E27FC236}">
                <a16:creationId xmlns:a16="http://schemas.microsoft.com/office/drawing/2014/main" id="{79691CFB-7E44-4ABC-B663-13EAB9E121E0}"/>
              </a:ext>
            </a:extLst>
          </p:cNvPr>
          <p:cNvSpPr>
            <a:spLocks noGrp="1"/>
          </p:cNvSpPr>
          <p:nvPr>
            <p:ph type="title"/>
          </p:nvPr>
        </p:nvSpPr>
        <p:spPr>
          <a:xfrm>
            <a:off x="539748" y="360000"/>
            <a:ext cx="9900251" cy="545601"/>
          </a:xfrm>
        </p:spPr>
        <p:txBody>
          <a:bodyPr/>
          <a:lstStyle>
            <a:lvl1pPr>
              <a:defRPr>
                <a:solidFill>
                  <a:schemeClr val="accent1"/>
                </a:solidFill>
              </a:defRPr>
            </a:lvl1pPr>
          </a:lstStyle>
          <a:p>
            <a:r>
              <a:rPr lang="en-US" dirty="0"/>
              <a:t>Click to edit Master title style</a:t>
            </a:r>
            <a:endParaRPr lang="en-AU" dirty="0"/>
          </a:p>
        </p:txBody>
      </p:sp>
      <p:sp>
        <p:nvSpPr>
          <p:cNvPr id="13" name="Text Placeholder 10">
            <a:extLst>
              <a:ext uri="{FF2B5EF4-FFF2-40B4-BE49-F238E27FC236}">
                <a16:creationId xmlns:a16="http://schemas.microsoft.com/office/drawing/2014/main" id="{91B4D21B-6662-499E-B4B3-F33ABC0C0C36}"/>
              </a:ext>
            </a:extLst>
          </p:cNvPr>
          <p:cNvSpPr>
            <a:spLocks noGrp="1"/>
          </p:cNvSpPr>
          <p:nvPr>
            <p:ph type="body" sz="quarter" idx="18" hasCustomPrompt="1"/>
          </p:nvPr>
        </p:nvSpPr>
        <p:spPr>
          <a:xfrm>
            <a:off x="539748" y="1016704"/>
            <a:ext cx="9900252"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56369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2">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FED08CF-2518-2327-406C-6026029FD05B}"/>
              </a:ext>
              <a:ext uri="{C183D7F6-B498-43B3-948B-1728B52AA6E4}">
                <adec:decorative xmlns:adec="http://schemas.microsoft.com/office/drawing/2017/decorative" val="1"/>
              </a:ext>
            </a:extLst>
          </p:cNvPr>
          <p:cNvSpPr/>
          <p:nvPr userDrawn="1"/>
        </p:nvSpPr>
        <p:spPr>
          <a:xfrm>
            <a:off x="3060000" y="0"/>
            <a:ext cx="7776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latin typeface="+mj-lt"/>
            </a:endParaRPr>
          </a:p>
        </p:txBody>
      </p:sp>
      <p:cxnSp>
        <p:nvCxnSpPr>
          <p:cNvPr id="11" name="Straight Connector 10">
            <a:extLst>
              <a:ext uri="{FF2B5EF4-FFF2-40B4-BE49-F238E27FC236}">
                <a16:creationId xmlns:a16="http://schemas.microsoft.com/office/drawing/2014/main" id="{167B4648-D1B6-2648-37DC-35CC3262B2EE}"/>
              </a:ext>
              <a:ext uri="{C183D7F6-B498-43B3-948B-1728B52AA6E4}">
                <adec:decorative xmlns:adec="http://schemas.microsoft.com/office/drawing/2017/decorative" val="1"/>
              </a:ext>
            </a:extLst>
          </p:cNvPr>
          <p:cNvCxnSpPr>
            <a:cxnSpLocks/>
          </p:cNvCxnSpPr>
          <p:nvPr userDrawn="1"/>
        </p:nvCxnSpPr>
        <p:spPr>
          <a:xfrm>
            <a:off x="3420000" y="360000"/>
            <a:ext cx="0" cy="6192773"/>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itle 1">
            <a:extLst>
              <a:ext uri="{FF2B5EF4-FFF2-40B4-BE49-F238E27FC236}">
                <a16:creationId xmlns:a16="http://schemas.microsoft.com/office/drawing/2014/main" id="{A6070B46-EC77-177A-DA25-5155F929B19D}"/>
              </a:ext>
            </a:extLst>
          </p:cNvPr>
          <p:cNvSpPr>
            <a:spLocks noGrp="1"/>
          </p:cNvSpPr>
          <p:nvPr>
            <p:ph type="ctrTitle" hasCustomPrompt="1"/>
          </p:nvPr>
        </p:nvSpPr>
        <p:spPr>
          <a:xfrm>
            <a:off x="3599997" y="1259999"/>
            <a:ext cx="6948000" cy="2700000"/>
          </a:xfrm>
          <a:ln>
            <a:noFill/>
          </a:ln>
        </p:spPr>
        <p:txBody>
          <a:bodyPr anchor="t">
            <a:noAutofit/>
          </a:bodyPr>
          <a:lstStyle>
            <a:lvl1pPr algn="l">
              <a:lnSpc>
                <a:spcPct val="90000"/>
              </a:lnSpc>
              <a:defRPr sz="4800">
                <a:solidFill>
                  <a:schemeClr val="bg1"/>
                </a:solidFill>
                <a:latin typeface="+mj-lt"/>
              </a:defRPr>
            </a:lvl1pPr>
          </a:lstStyle>
          <a:p>
            <a:r>
              <a:rPr lang="en-US"/>
              <a:t>Presentation title</a:t>
            </a:r>
          </a:p>
        </p:txBody>
      </p:sp>
      <p:sp>
        <p:nvSpPr>
          <p:cNvPr id="3" name="Footer Placeholder 2">
            <a:extLst>
              <a:ext uri="{FF2B5EF4-FFF2-40B4-BE49-F238E27FC236}">
                <a16:creationId xmlns:a16="http://schemas.microsoft.com/office/drawing/2014/main" id="{6E1481CC-14AE-44A2-E62B-3050FD80215A}"/>
              </a:ext>
              <a:ext uri="{C183D7F6-B498-43B3-948B-1728B52AA6E4}">
                <adec:decorative xmlns:adec="http://schemas.microsoft.com/office/drawing/2017/decorative" val="1"/>
              </a:ext>
            </a:extLst>
          </p:cNvPr>
          <p:cNvSpPr>
            <a:spLocks noGrp="1"/>
          </p:cNvSpPr>
          <p:nvPr>
            <p:ph type="ftr" sz="quarter" idx="10"/>
          </p:nvPr>
        </p:nvSpPr>
        <p:spPr>
          <a:xfrm>
            <a:off x="3599997" y="360000"/>
            <a:ext cx="3599996" cy="684000"/>
          </a:xfrm>
          <a:prstGeom prst="rect">
            <a:avLst/>
          </a:prstGeom>
        </p:spPr>
        <p:txBody>
          <a:bodyPr lIns="0" tIns="0" rIns="0" bIns="0">
            <a:noAutofit/>
          </a:bodyPr>
          <a:lstStyle>
            <a:lvl1pPr>
              <a:defRPr sz="1400">
                <a:solidFill>
                  <a:schemeClr val="bg1"/>
                </a:solidFill>
                <a:latin typeface="Public Sans" pitchFamily="2" charset="0"/>
              </a:defRPr>
            </a:lvl1pPr>
          </a:lstStyle>
          <a:p>
            <a:r>
              <a:rPr lang="en-US" dirty="0"/>
              <a:t>NSW Department of Education</a:t>
            </a:r>
            <a:endParaRPr lang="en-AU" dirty="0"/>
          </a:p>
        </p:txBody>
      </p:sp>
      <p:sp>
        <p:nvSpPr>
          <p:cNvPr id="8" name="Text Placeholder 10">
            <a:extLst>
              <a:ext uri="{FF2B5EF4-FFF2-40B4-BE49-F238E27FC236}">
                <a16:creationId xmlns:a16="http://schemas.microsoft.com/office/drawing/2014/main" id="{55A48081-2B8F-CBA5-A4D1-4D0CEEEDB3CA}"/>
              </a:ext>
            </a:extLst>
          </p:cNvPr>
          <p:cNvSpPr>
            <a:spLocks noGrp="1"/>
          </p:cNvSpPr>
          <p:nvPr>
            <p:ph type="body" sz="quarter" idx="14" hasCustomPrompt="1"/>
          </p:nvPr>
        </p:nvSpPr>
        <p:spPr>
          <a:xfrm>
            <a:off x="3599997" y="4248000"/>
            <a:ext cx="6947996" cy="1152000"/>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9" name="Text Placeholder 14">
            <a:extLst>
              <a:ext uri="{FF2B5EF4-FFF2-40B4-BE49-F238E27FC236}">
                <a16:creationId xmlns:a16="http://schemas.microsoft.com/office/drawing/2014/main" id="{AEED1A4F-C99E-03ED-E8E3-C614DDDC05BB}"/>
              </a:ext>
            </a:extLst>
          </p:cNvPr>
          <p:cNvSpPr>
            <a:spLocks noGrp="1"/>
          </p:cNvSpPr>
          <p:nvPr>
            <p:ph type="body" sz="quarter" idx="11" hasCustomPrompt="1"/>
          </p:nvPr>
        </p:nvSpPr>
        <p:spPr>
          <a:xfrm>
            <a:off x="3599997" y="5832773"/>
            <a:ext cx="3600000" cy="396000"/>
          </a:xfrm>
        </p:spPr>
        <p:txBody>
          <a:bodyPr anchor="b" anchorCtr="0">
            <a:noAutofit/>
          </a:bodyPr>
          <a:lstStyle>
            <a:lvl1pPr>
              <a:lnSpc>
                <a:spcPct val="100000"/>
              </a:lnSpc>
              <a:spcAft>
                <a:spcPts val="0"/>
              </a:spcAft>
              <a:defRPr sz="1800" b="1">
                <a:solidFill>
                  <a:schemeClr val="bg1"/>
                </a:solidFill>
                <a:latin typeface="+mn-lt"/>
              </a:defRPr>
            </a:lvl1pPr>
            <a:lvl2pPr>
              <a:lnSpc>
                <a:spcPct val="100000"/>
              </a:lnSpc>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2" name="Text Placeholder 7">
            <a:extLst>
              <a:ext uri="{FF2B5EF4-FFF2-40B4-BE49-F238E27FC236}">
                <a16:creationId xmlns:a16="http://schemas.microsoft.com/office/drawing/2014/main" id="{60E763D3-A13C-06E4-9014-2E3B13407800}"/>
              </a:ext>
            </a:extLst>
          </p:cNvPr>
          <p:cNvSpPr>
            <a:spLocks noGrp="1"/>
          </p:cNvSpPr>
          <p:nvPr>
            <p:ph type="body" sz="quarter" idx="16" hasCustomPrompt="1"/>
          </p:nvPr>
        </p:nvSpPr>
        <p:spPr>
          <a:xfrm>
            <a:off x="3600000" y="6264773"/>
            <a:ext cx="3599999" cy="288000"/>
          </a:xfrm>
        </p:spPr>
        <p:txBody>
          <a:bodyPr anchor="b" anchorCtr="0"/>
          <a:lstStyle>
            <a:lvl1pPr>
              <a:defRPr sz="1800">
                <a:solidFill>
                  <a:schemeClr val="bg1"/>
                </a:solidFill>
              </a:defRPr>
            </a:lvl1pPr>
          </a:lstStyle>
          <a:p>
            <a:pPr lvl="0"/>
            <a:r>
              <a:rPr lang="en-US"/>
              <a:t>Presenter title</a:t>
            </a:r>
            <a:endParaRPr lang="en-AU"/>
          </a:p>
        </p:txBody>
      </p:sp>
      <p:sp>
        <p:nvSpPr>
          <p:cNvPr id="10" name="Text Placeholder 14">
            <a:extLst>
              <a:ext uri="{FF2B5EF4-FFF2-40B4-BE49-F238E27FC236}">
                <a16:creationId xmlns:a16="http://schemas.microsoft.com/office/drawing/2014/main" id="{37F13F42-B330-47E5-3F90-36734EC08976}"/>
              </a:ext>
            </a:extLst>
          </p:cNvPr>
          <p:cNvSpPr>
            <a:spLocks noGrp="1"/>
          </p:cNvSpPr>
          <p:nvPr>
            <p:ph type="body" sz="quarter" idx="12" hasCustomPrompt="1"/>
          </p:nvPr>
        </p:nvSpPr>
        <p:spPr>
          <a:xfrm>
            <a:off x="7847995" y="5832773"/>
            <a:ext cx="2700000" cy="720000"/>
          </a:xfrm>
        </p:spPr>
        <p:txBody>
          <a:bodyPr anchor="b">
            <a:noAutofit/>
          </a:bodyPr>
          <a:lstStyle>
            <a:lvl1pPr algn="r">
              <a:defRPr sz="1800" b="0">
                <a:solidFill>
                  <a:schemeClr val="bg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DAEA5A75-B013-2CCC-2269-682E37F0B276}"/>
              </a:ext>
              <a:ext uri="{C183D7F6-B498-43B3-948B-1728B52AA6E4}">
                <adec:decorative xmlns:adec="http://schemas.microsoft.com/office/drawing/2017/decorative" val="1"/>
              </a:ext>
            </a:extLst>
          </p:cNvPr>
          <p:cNvSpPr>
            <a:spLocks noGrp="1"/>
          </p:cNvSpPr>
          <p:nvPr>
            <p:ph type="pic" sz="quarter" idx="13"/>
          </p:nvPr>
        </p:nvSpPr>
        <p:spPr>
          <a:xfrm>
            <a:off x="0" y="0"/>
            <a:ext cx="3060000" cy="6858000"/>
          </a:xfrm>
        </p:spPr>
        <p:txBody>
          <a:bodyPr/>
          <a:lstStyle/>
          <a:p>
            <a:r>
              <a:rPr lang="en-US" dirty="0"/>
              <a:t>Click icon to add picture</a:t>
            </a:r>
            <a:endParaRPr lang="en-AU" dirty="0"/>
          </a:p>
        </p:txBody>
      </p:sp>
    </p:spTree>
    <p:extLst>
      <p:ext uri="{BB962C8B-B14F-4D97-AF65-F5344CB8AC3E}">
        <p14:creationId xmlns:p14="http://schemas.microsoft.com/office/powerpoint/2010/main" val="49862684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 charts with supporting text">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36E96714-DAB5-89E1-9A49-F9D9F3DE01D0}"/>
              </a:ext>
              <a:ext uri="{C183D7F6-B498-43B3-948B-1728B52AA6E4}">
                <adec:decorative xmlns:adec="http://schemas.microsoft.com/office/drawing/2017/decorative" val="1"/>
              </a:ext>
            </a:extLst>
          </p:cNvPr>
          <p:cNvCxnSpPr/>
          <p:nvPr userDrawn="1"/>
        </p:nvCxnSpPr>
        <p:spPr>
          <a:xfrm>
            <a:off x="360000" y="360000"/>
            <a:ext cx="0" cy="597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Chart Placeholder 11">
            <a:extLst>
              <a:ext uri="{FF2B5EF4-FFF2-40B4-BE49-F238E27FC236}">
                <a16:creationId xmlns:a16="http://schemas.microsoft.com/office/drawing/2014/main" id="{D7E1CAC4-88FF-4E85-8A37-9D1F4A8514EE}"/>
              </a:ext>
            </a:extLst>
          </p:cNvPr>
          <p:cNvSpPr>
            <a:spLocks noGrp="1"/>
          </p:cNvSpPr>
          <p:nvPr>
            <p:ph type="chart" sz="quarter" idx="15"/>
          </p:nvPr>
        </p:nvSpPr>
        <p:spPr>
          <a:xfrm>
            <a:off x="539750" y="1547999"/>
            <a:ext cx="7560000" cy="3888000"/>
          </a:xfrm>
        </p:spPr>
        <p:txBody>
          <a:bodyPr/>
          <a:lstStyle/>
          <a:p>
            <a:r>
              <a:rPr lang="en-US" dirty="0"/>
              <a:t>Click icon to add chart</a:t>
            </a:r>
            <a:endParaRPr lang="en-AU" dirty="0"/>
          </a:p>
        </p:txBody>
      </p:sp>
      <p:sp>
        <p:nvSpPr>
          <p:cNvPr id="20" name="Text Placeholder 19">
            <a:extLst>
              <a:ext uri="{FF2B5EF4-FFF2-40B4-BE49-F238E27FC236}">
                <a16:creationId xmlns:a16="http://schemas.microsoft.com/office/drawing/2014/main" id="{CD3768AF-49AB-464E-9DF6-68376B8AC32E}"/>
              </a:ext>
            </a:extLst>
          </p:cNvPr>
          <p:cNvSpPr>
            <a:spLocks noGrp="1"/>
          </p:cNvSpPr>
          <p:nvPr>
            <p:ph type="body" sz="quarter" idx="17"/>
          </p:nvPr>
        </p:nvSpPr>
        <p:spPr>
          <a:xfrm>
            <a:off x="539750" y="5544000"/>
            <a:ext cx="7560000" cy="792000"/>
          </a:xfrm>
        </p:spPr>
        <p:txBody>
          <a:bodyPr>
            <a:noAutofit/>
          </a:bodyPr>
          <a:lstStyle>
            <a:lvl1pPr>
              <a:lnSpc>
                <a:spcPct val="100000"/>
              </a:lnSpc>
              <a:spcAft>
                <a:spcPts val="0"/>
              </a:spcAft>
              <a:defRPr sz="1800" b="1">
                <a:latin typeface="+mn-lt"/>
              </a:defRPr>
            </a:lvl1pPr>
            <a:lvl2pPr>
              <a:lnSpc>
                <a:spcPct val="100000"/>
              </a:lnSpc>
              <a:spcAft>
                <a:spcPts val="0"/>
              </a:spcAft>
              <a:defRPr sz="1800" b="0">
                <a:latin typeface="+mn-lt"/>
              </a:defRPr>
            </a:lvl2pPr>
            <a:lvl3pPr>
              <a:defRPr sz="1200"/>
            </a:lvl3pPr>
            <a:lvl4pPr>
              <a:defRPr sz="1200"/>
            </a:lvl4pPr>
            <a:lvl5pPr>
              <a:defRPr sz="1200"/>
            </a:lvl5pPr>
          </a:lstStyle>
          <a:p>
            <a:pPr lvl="0"/>
            <a:r>
              <a:rPr lang="en-US"/>
              <a:t>Edit Master text styles</a:t>
            </a:r>
          </a:p>
          <a:p>
            <a:pPr lvl="1"/>
            <a:r>
              <a:rPr lang="en-US"/>
              <a:t>Second level</a:t>
            </a:r>
          </a:p>
        </p:txBody>
      </p:sp>
      <p:cxnSp>
        <p:nvCxnSpPr>
          <p:cNvPr id="17" name="Straight Connector 16">
            <a:extLst>
              <a:ext uri="{FF2B5EF4-FFF2-40B4-BE49-F238E27FC236}">
                <a16:creationId xmlns:a16="http://schemas.microsoft.com/office/drawing/2014/main" id="{82CE467A-6B5B-43F6-973F-516915856717}"/>
              </a:ext>
              <a:ext uri="{C183D7F6-B498-43B3-948B-1728B52AA6E4}">
                <adec:decorative xmlns:adec="http://schemas.microsoft.com/office/drawing/2017/decorative" val="1"/>
              </a:ext>
            </a:extLst>
          </p:cNvPr>
          <p:cNvCxnSpPr>
            <a:cxnSpLocks/>
          </p:cNvCxnSpPr>
          <p:nvPr userDrawn="1"/>
        </p:nvCxnSpPr>
        <p:spPr>
          <a:xfrm>
            <a:off x="8928000" y="3276000"/>
            <a:ext cx="0" cy="306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Chart Placeholder 17">
            <a:extLst>
              <a:ext uri="{FF2B5EF4-FFF2-40B4-BE49-F238E27FC236}">
                <a16:creationId xmlns:a16="http://schemas.microsoft.com/office/drawing/2014/main" id="{0F4F51DE-C82F-4C69-9901-7D4EF2CBE8D4}"/>
              </a:ext>
            </a:extLst>
          </p:cNvPr>
          <p:cNvSpPr>
            <a:spLocks noGrp="1"/>
          </p:cNvSpPr>
          <p:nvPr>
            <p:ph type="chart" sz="quarter" idx="16"/>
          </p:nvPr>
        </p:nvSpPr>
        <p:spPr>
          <a:xfrm>
            <a:off x="9108000" y="3276000"/>
            <a:ext cx="2736000" cy="2159999"/>
          </a:xfrm>
        </p:spPr>
        <p:txBody>
          <a:bodyPr/>
          <a:lstStyle/>
          <a:p>
            <a:r>
              <a:rPr lang="en-US" dirty="0"/>
              <a:t>Click icon to add chart</a:t>
            </a:r>
            <a:endParaRPr lang="en-AU" dirty="0"/>
          </a:p>
        </p:txBody>
      </p:sp>
      <p:sp>
        <p:nvSpPr>
          <p:cNvPr id="21" name="Text Placeholder 19">
            <a:extLst>
              <a:ext uri="{FF2B5EF4-FFF2-40B4-BE49-F238E27FC236}">
                <a16:creationId xmlns:a16="http://schemas.microsoft.com/office/drawing/2014/main" id="{2A94C0C8-30F5-4B00-BC99-C6DFC381A6C9}"/>
              </a:ext>
            </a:extLst>
          </p:cNvPr>
          <p:cNvSpPr>
            <a:spLocks noGrp="1"/>
          </p:cNvSpPr>
          <p:nvPr>
            <p:ph type="body" sz="quarter" idx="18" hasCustomPrompt="1"/>
          </p:nvPr>
        </p:nvSpPr>
        <p:spPr>
          <a:xfrm>
            <a:off x="9108000" y="5544000"/>
            <a:ext cx="2735999" cy="792000"/>
          </a:xfrm>
        </p:spPr>
        <p:txBody>
          <a:bodyPr>
            <a:noAutofit/>
          </a:bodyPr>
          <a:lstStyle>
            <a:lvl1pPr>
              <a:lnSpc>
                <a:spcPct val="100000"/>
              </a:lnSpc>
              <a:spcAft>
                <a:spcPts val="0"/>
              </a:spcAft>
              <a:defRPr sz="1800" b="1">
                <a:latin typeface="+mn-lt"/>
              </a:defRPr>
            </a:lvl1pPr>
            <a:lvl2pPr>
              <a:lnSpc>
                <a:spcPct val="100000"/>
              </a:lnSpc>
              <a:spcAft>
                <a:spcPts val="0"/>
              </a:spcAft>
              <a:defRPr sz="1800" b="0">
                <a:latin typeface="+mn-lt"/>
              </a:defRPr>
            </a:lvl2pPr>
            <a:lvl3pPr>
              <a:defRPr sz="1200"/>
            </a:lvl3pPr>
            <a:lvl4pPr>
              <a:defRPr sz="1200"/>
            </a:lvl4pPr>
            <a:lvl5pPr>
              <a:defRPr sz="1200"/>
            </a:lvl5pPr>
          </a:lstStyle>
          <a:p>
            <a:pPr lvl="0"/>
            <a:r>
              <a:rPr lang="en-US"/>
              <a:t>Click to edit text styles</a:t>
            </a:r>
          </a:p>
          <a:p>
            <a:pPr lvl="1"/>
            <a:r>
              <a:rPr lang="en-US"/>
              <a:t>Second level</a:t>
            </a:r>
          </a:p>
        </p:txBody>
      </p:sp>
      <p:sp>
        <p:nvSpPr>
          <p:cNvPr id="4" name="Slide Number Placeholder 3">
            <a:extLst>
              <a:ext uri="{FF2B5EF4-FFF2-40B4-BE49-F238E27FC236}">
                <a16:creationId xmlns:a16="http://schemas.microsoft.com/office/drawing/2014/main" id="{22B538D5-1269-AD49-5ECE-E3F740C2007D}"/>
              </a:ext>
            </a:extLst>
          </p:cNvPr>
          <p:cNvSpPr>
            <a:spLocks noGrp="1"/>
          </p:cNvSpPr>
          <p:nvPr>
            <p:ph type="sldNum" sz="quarter" idx="19"/>
          </p:nvPr>
        </p:nvSpPr>
        <p:spPr/>
        <p:txBody>
          <a:bodyPr/>
          <a:lstStyle/>
          <a:p>
            <a:fld id="{10A01DC5-1685-4615-8240-15192985C6A2}" type="slidenum">
              <a:rPr lang="en-AU" smtClean="0"/>
              <a:pPr/>
              <a:t>‹#›</a:t>
            </a:fld>
            <a:endParaRPr lang="en-AU" dirty="0"/>
          </a:p>
        </p:txBody>
      </p:sp>
      <p:sp>
        <p:nvSpPr>
          <p:cNvPr id="10" name="Title 3">
            <a:extLst>
              <a:ext uri="{FF2B5EF4-FFF2-40B4-BE49-F238E27FC236}">
                <a16:creationId xmlns:a16="http://schemas.microsoft.com/office/drawing/2014/main" id="{10741BC9-5810-4402-AD5B-2DD451F81539}"/>
              </a:ext>
            </a:extLst>
          </p:cNvPr>
          <p:cNvSpPr>
            <a:spLocks noGrp="1"/>
          </p:cNvSpPr>
          <p:nvPr>
            <p:ph type="title"/>
          </p:nvPr>
        </p:nvSpPr>
        <p:spPr>
          <a:xfrm>
            <a:off x="539750" y="360000"/>
            <a:ext cx="9900250" cy="545601"/>
          </a:xfrm>
        </p:spPr>
        <p:txBody>
          <a:bodyPr/>
          <a:lstStyle>
            <a:lvl1pPr>
              <a:defRPr>
                <a:solidFill>
                  <a:schemeClr val="accent1"/>
                </a:solidFill>
              </a:defRPr>
            </a:lvl1pPr>
          </a:lstStyle>
          <a:p>
            <a:r>
              <a:rPr lang="en-US" dirty="0"/>
              <a:t>Click to edit Master title style</a:t>
            </a:r>
            <a:endParaRPr lang="en-AU" dirty="0"/>
          </a:p>
        </p:txBody>
      </p:sp>
      <p:sp>
        <p:nvSpPr>
          <p:cNvPr id="14" name="Text Placeholder 10">
            <a:extLst>
              <a:ext uri="{FF2B5EF4-FFF2-40B4-BE49-F238E27FC236}">
                <a16:creationId xmlns:a16="http://schemas.microsoft.com/office/drawing/2014/main" id="{26173B19-BDA0-4232-B1D7-D85D6B594E60}"/>
              </a:ext>
            </a:extLst>
          </p:cNvPr>
          <p:cNvSpPr>
            <a:spLocks noGrp="1"/>
          </p:cNvSpPr>
          <p:nvPr>
            <p:ph type="body" sz="quarter" idx="20" hasCustomPrompt="1"/>
          </p:nvPr>
        </p:nvSpPr>
        <p:spPr>
          <a:xfrm>
            <a:off x="539750" y="1016704"/>
            <a:ext cx="990025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91259625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E70612CD-1BF1-42B5-8546-A674A0B86640}"/>
              </a:ext>
              <a:ext uri="{C183D7F6-B498-43B3-948B-1728B52AA6E4}">
                <adec:decorative xmlns:adec="http://schemas.microsoft.com/office/drawing/2017/decorative" val="1"/>
              </a:ext>
            </a:extLst>
          </p:cNvPr>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360000" y="1800000"/>
            <a:ext cx="5400000" cy="540000"/>
          </a:xfrm>
        </p:spPr>
        <p:txBody>
          <a:bodyPr anchor="t">
            <a:noAutofit/>
          </a:bodyPr>
          <a:lstStyle>
            <a:lvl1pPr marL="0" indent="0">
              <a:buNone/>
              <a:defRPr sz="20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359999" y="2340000"/>
            <a:ext cx="5400000" cy="3780000"/>
          </a:xfrm>
        </p:spPr>
        <p:txBody>
          <a:bodyPr>
            <a:noAutofit/>
          </a:bodyPr>
          <a:lstStyle>
            <a:lvl1pPr>
              <a:defRPr sz="1800"/>
            </a:lvl1pPr>
            <a:lvl2pPr>
              <a:defRPr sz="1800"/>
            </a:lvl2pPr>
            <a:lvl3pPr>
              <a:defRPr sz="18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8000" y="1800000"/>
            <a:ext cx="5400000" cy="540000"/>
          </a:xfrm>
        </p:spPr>
        <p:txBody>
          <a:bodyPr anchor="t">
            <a:noAutofit/>
          </a:bodyPr>
          <a:lstStyle>
            <a:lvl1pPr marL="0" indent="0">
              <a:buNone/>
              <a:defRPr sz="20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6408000" y="2340000"/>
            <a:ext cx="5400000" cy="3780000"/>
          </a:xfrm>
        </p:spPr>
        <p:txBody>
          <a:bodyPr>
            <a:noAutofit/>
          </a:bodyPr>
          <a:lstStyle>
            <a:lvl1pPr>
              <a:defRPr sz="1800"/>
            </a:lvl1pPr>
            <a:lvl2pPr>
              <a:defRPr sz="1800"/>
            </a:lvl2pPr>
            <a:lvl3pPr>
              <a:defRPr sz="18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D1BAADAD-B302-2C54-28BE-DE627A1513A5}"/>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a:extLst>
              <a:ext uri="{FF2B5EF4-FFF2-40B4-BE49-F238E27FC236}">
                <a16:creationId xmlns:a16="http://schemas.microsoft.com/office/drawing/2014/main" id="{8CC0920B-AC4B-0EAF-B89F-B7D590469196}"/>
              </a:ext>
            </a:extLst>
          </p:cNvPr>
          <p:cNvSpPr>
            <a:spLocks noGrp="1"/>
          </p:cNvSpPr>
          <p:nvPr>
            <p:ph type="sldNum" sz="quarter" idx="10"/>
          </p:nvPr>
        </p:nvSpPr>
        <p:spPr/>
        <p:txBody>
          <a:bodyPr/>
          <a:lstStyle/>
          <a:p>
            <a:fld id="{10A01DC5-1685-4615-8240-15192985C6A2}" type="slidenum">
              <a:rPr lang="en-AU" smtClean="0"/>
              <a:pPr/>
              <a:t>‹#›</a:t>
            </a:fld>
            <a:endParaRPr lang="en-AU" dirty="0"/>
          </a:p>
        </p:txBody>
      </p:sp>
      <p:sp>
        <p:nvSpPr>
          <p:cNvPr id="10" name="Title 3">
            <a:extLst>
              <a:ext uri="{FF2B5EF4-FFF2-40B4-BE49-F238E27FC236}">
                <a16:creationId xmlns:a16="http://schemas.microsoft.com/office/drawing/2014/main" id="{F2CB1FCA-D1E5-416B-B1F2-710F1C82DC16}"/>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dirty="0"/>
              <a:t>Click to edit Master title style</a:t>
            </a:r>
            <a:endParaRPr lang="en-AU" dirty="0"/>
          </a:p>
        </p:txBody>
      </p:sp>
      <p:sp>
        <p:nvSpPr>
          <p:cNvPr id="14" name="Text Placeholder 10">
            <a:extLst>
              <a:ext uri="{FF2B5EF4-FFF2-40B4-BE49-F238E27FC236}">
                <a16:creationId xmlns:a16="http://schemas.microsoft.com/office/drawing/2014/main" id="{04324E8E-03E6-4838-9622-D9823630F780}"/>
              </a:ext>
            </a:extLst>
          </p:cNvPr>
          <p:cNvSpPr>
            <a:spLocks noGrp="1"/>
          </p:cNvSpPr>
          <p:nvPr>
            <p:ph type="body" sz="quarter" idx="18" hasCustomPrompt="1"/>
          </p:nvPr>
        </p:nvSpPr>
        <p:spPr>
          <a:xfrm>
            <a:off x="360000" y="1050888"/>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96595632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dirty="0"/>
          </a:p>
        </p:txBody>
      </p:sp>
      <p:sp>
        <p:nvSpPr>
          <p:cNvPr id="4" name="Title 3">
            <a:extLst>
              <a:ext uri="{FF2B5EF4-FFF2-40B4-BE49-F238E27FC236}">
                <a16:creationId xmlns:a16="http://schemas.microsoft.com/office/drawing/2014/main" id="{7CF8C2E4-E0FA-4F11-9270-098EDFE8B41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dirty="0"/>
              <a:t>Click to edit Master title style</a:t>
            </a:r>
            <a:endParaRPr lang="en-AU" dirty="0"/>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196685124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dirty="0"/>
          </a:p>
        </p:txBody>
      </p:sp>
    </p:spTree>
    <p:extLst>
      <p:ext uri="{BB962C8B-B14F-4D97-AF65-F5344CB8AC3E}">
        <p14:creationId xmlns:p14="http://schemas.microsoft.com/office/powerpoint/2010/main" val="3039702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ver 2">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FED08CF-2518-2327-406C-6026029FD05B}"/>
              </a:ext>
              <a:ext uri="{C183D7F6-B498-43B3-948B-1728B52AA6E4}">
                <adec:decorative xmlns:adec="http://schemas.microsoft.com/office/drawing/2017/decorative" val="1"/>
              </a:ext>
            </a:extLst>
          </p:cNvPr>
          <p:cNvSpPr/>
          <p:nvPr userDrawn="1"/>
        </p:nvSpPr>
        <p:spPr>
          <a:xfrm>
            <a:off x="3060000" y="0"/>
            <a:ext cx="7776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latin typeface="+mj-lt"/>
            </a:endParaRPr>
          </a:p>
        </p:txBody>
      </p:sp>
      <p:cxnSp>
        <p:nvCxnSpPr>
          <p:cNvPr id="11" name="Straight Connector 10">
            <a:extLst>
              <a:ext uri="{FF2B5EF4-FFF2-40B4-BE49-F238E27FC236}">
                <a16:creationId xmlns:a16="http://schemas.microsoft.com/office/drawing/2014/main" id="{167B4648-D1B6-2648-37DC-35CC3262B2EE}"/>
              </a:ext>
              <a:ext uri="{C183D7F6-B498-43B3-948B-1728B52AA6E4}">
                <adec:decorative xmlns:adec="http://schemas.microsoft.com/office/drawing/2017/decorative" val="1"/>
              </a:ext>
            </a:extLst>
          </p:cNvPr>
          <p:cNvCxnSpPr>
            <a:cxnSpLocks/>
          </p:cNvCxnSpPr>
          <p:nvPr userDrawn="1"/>
        </p:nvCxnSpPr>
        <p:spPr>
          <a:xfrm>
            <a:off x="3420000" y="360000"/>
            <a:ext cx="0" cy="6192773"/>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itle 1">
            <a:extLst>
              <a:ext uri="{FF2B5EF4-FFF2-40B4-BE49-F238E27FC236}">
                <a16:creationId xmlns:a16="http://schemas.microsoft.com/office/drawing/2014/main" id="{A6070B46-EC77-177A-DA25-5155F929B19D}"/>
              </a:ext>
            </a:extLst>
          </p:cNvPr>
          <p:cNvSpPr>
            <a:spLocks noGrp="1"/>
          </p:cNvSpPr>
          <p:nvPr>
            <p:ph type="ctrTitle" hasCustomPrompt="1"/>
          </p:nvPr>
        </p:nvSpPr>
        <p:spPr>
          <a:xfrm>
            <a:off x="3599997" y="1259999"/>
            <a:ext cx="6948000" cy="2700000"/>
          </a:xfrm>
          <a:ln>
            <a:noFill/>
          </a:ln>
        </p:spPr>
        <p:txBody>
          <a:bodyPr anchor="t">
            <a:noAutofit/>
          </a:bodyPr>
          <a:lstStyle>
            <a:lvl1pPr algn="l">
              <a:lnSpc>
                <a:spcPct val="90000"/>
              </a:lnSpc>
              <a:defRPr sz="4800">
                <a:solidFill>
                  <a:schemeClr val="accent1"/>
                </a:solidFill>
                <a:latin typeface="+mj-lt"/>
              </a:defRPr>
            </a:lvl1pPr>
          </a:lstStyle>
          <a:p>
            <a:r>
              <a:rPr lang="en-US"/>
              <a:t>Presentation title</a:t>
            </a:r>
          </a:p>
        </p:txBody>
      </p:sp>
      <p:sp>
        <p:nvSpPr>
          <p:cNvPr id="3" name="Footer Placeholder 2">
            <a:extLst>
              <a:ext uri="{FF2B5EF4-FFF2-40B4-BE49-F238E27FC236}">
                <a16:creationId xmlns:a16="http://schemas.microsoft.com/office/drawing/2014/main" id="{6E1481CC-14AE-44A2-E62B-3050FD80215A}"/>
              </a:ext>
              <a:ext uri="{C183D7F6-B498-43B3-948B-1728B52AA6E4}">
                <adec:decorative xmlns:adec="http://schemas.microsoft.com/office/drawing/2017/decorative" val="1"/>
              </a:ext>
            </a:extLst>
          </p:cNvPr>
          <p:cNvSpPr>
            <a:spLocks noGrp="1"/>
          </p:cNvSpPr>
          <p:nvPr>
            <p:ph type="ftr" sz="quarter" idx="10"/>
          </p:nvPr>
        </p:nvSpPr>
        <p:spPr>
          <a:xfrm>
            <a:off x="3599997" y="360000"/>
            <a:ext cx="3599996" cy="684000"/>
          </a:xfrm>
          <a:prstGeom prst="rect">
            <a:avLst/>
          </a:prstGeom>
        </p:spPr>
        <p:txBody>
          <a:bodyPr lIns="0" tIns="0" rIns="0" bIns="0">
            <a:noAutofit/>
          </a:bodyPr>
          <a:lstStyle>
            <a:lvl1pPr>
              <a:defRPr sz="1400">
                <a:solidFill>
                  <a:schemeClr val="accent1"/>
                </a:solidFill>
                <a:latin typeface="Public Sans" pitchFamily="2" charset="0"/>
              </a:defRPr>
            </a:lvl1pPr>
          </a:lstStyle>
          <a:p>
            <a:r>
              <a:rPr lang="en-US" dirty="0"/>
              <a:t>NSW Department of Education</a:t>
            </a:r>
            <a:endParaRPr lang="en-AU" dirty="0"/>
          </a:p>
        </p:txBody>
      </p:sp>
      <p:sp>
        <p:nvSpPr>
          <p:cNvPr id="8" name="Text Placeholder 10">
            <a:extLst>
              <a:ext uri="{FF2B5EF4-FFF2-40B4-BE49-F238E27FC236}">
                <a16:creationId xmlns:a16="http://schemas.microsoft.com/office/drawing/2014/main" id="{55A48081-2B8F-CBA5-A4D1-4D0CEEEDB3CA}"/>
              </a:ext>
            </a:extLst>
          </p:cNvPr>
          <p:cNvSpPr>
            <a:spLocks noGrp="1"/>
          </p:cNvSpPr>
          <p:nvPr>
            <p:ph type="body" sz="quarter" idx="14" hasCustomPrompt="1"/>
          </p:nvPr>
        </p:nvSpPr>
        <p:spPr>
          <a:xfrm>
            <a:off x="3599997" y="4248000"/>
            <a:ext cx="6947996" cy="1152000"/>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9" name="Text Placeholder 14">
            <a:extLst>
              <a:ext uri="{FF2B5EF4-FFF2-40B4-BE49-F238E27FC236}">
                <a16:creationId xmlns:a16="http://schemas.microsoft.com/office/drawing/2014/main" id="{AEED1A4F-C99E-03ED-E8E3-C614DDDC05BB}"/>
              </a:ext>
            </a:extLst>
          </p:cNvPr>
          <p:cNvSpPr>
            <a:spLocks noGrp="1"/>
          </p:cNvSpPr>
          <p:nvPr>
            <p:ph type="body" sz="quarter" idx="11" hasCustomPrompt="1"/>
          </p:nvPr>
        </p:nvSpPr>
        <p:spPr>
          <a:xfrm>
            <a:off x="3599997" y="5832773"/>
            <a:ext cx="3600000" cy="396000"/>
          </a:xfrm>
        </p:spPr>
        <p:txBody>
          <a:bodyPr anchor="b" anchorCtr="0">
            <a:noAutofit/>
          </a:bodyPr>
          <a:lstStyle>
            <a:lvl1pPr>
              <a:lnSpc>
                <a:spcPct val="100000"/>
              </a:lnSpc>
              <a:spcAft>
                <a:spcPts val="0"/>
              </a:spcAft>
              <a:defRPr sz="1800" b="1">
                <a:solidFill>
                  <a:schemeClr val="accent1"/>
                </a:solidFill>
                <a:latin typeface="+mn-lt"/>
              </a:defRPr>
            </a:lvl1pPr>
            <a:lvl2pPr>
              <a:lnSpc>
                <a:spcPct val="100000"/>
              </a:lnSpc>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2" name="Text Placeholder 7">
            <a:extLst>
              <a:ext uri="{FF2B5EF4-FFF2-40B4-BE49-F238E27FC236}">
                <a16:creationId xmlns:a16="http://schemas.microsoft.com/office/drawing/2014/main" id="{60E763D3-A13C-06E4-9014-2E3B13407800}"/>
              </a:ext>
            </a:extLst>
          </p:cNvPr>
          <p:cNvSpPr>
            <a:spLocks noGrp="1"/>
          </p:cNvSpPr>
          <p:nvPr>
            <p:ph type="body" sz="quarter" idx="16" hasCustomPrompt="1"/>
          </p:nvPr>
        </p:nvSpPr>
        <p:spPr>
          <a:xfrm>
            <a:off x="3600000" y="6264773"/>
            <a:ext cx="3599999" cy="288000"/>
          </a:xfrm>
        </p:spPr>
        <p:txBody>
          <a:bodyPr anchor="b" anchorCtr="0"/>
          <a:lstStyle>
            <a:lvl1pPr>
              <a:defRPr sz="1800">
                <a:solidFill>
                  <a:schemeClr val="accent1"/>
                </a:solidFill>
              </a:defRPr>
            </a:lvl1pPr>
          </a:lstStyle>
          <a:p>
            <a:pPr lvl="0"/>
            <a:r>
              <a:rPr lang="en-US"/>
              <a:t>Presenter title</a:t>
            </a:r>
            <a:endParaRPr lang="en-AU"/>
          </a:p>
        </p:txBody>
      </p:sp>
      <p:sp>
        <p:nvSpPr>
          <p:cNvPr id="10" name="Text Placeholder 14">
            <a:extLst>
              <a:ext uri="{FF2B5EF4-FFF2-40B4-BE49-F238E27FC236}">
                <a16:creationId xmlns:a16="http://schemas.microsoft.com/office/drawing/2014/main" id="{37F13F42-B330-47E5-3F90-36734EC08976}"/>
              </a:ext>
            </a:extLst>
          </p:cNvPr>
          <p:cNvSpPr>
            <a:spLocks noGrp="1"/>
          </p:cNvSpPr>
          <p:nvPr>
            <p:ph type="body" sz="quarter" idx="12" hasCustomPrompt="1"/>
          </p:nvPr>
        </p:nvSpPr>
        <p:spPr>
          <a:xfrm>
            <a:off x="7847995" y="5832773"/>
            <a:ext cx="2700000" cy="720000"/>
          </a:xfrm>
        </p:spPr>
        <p:txBody>
          <a:bodyPr anchor="b">
            <a:noAutofit/>
          </a:bodyPr>
          <a:lstStyle>
            <a:lvl1pPr algn="r">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DAEA5A75-B013-2CCC-2269-682E37F0B276}"/>
              </a:ext>
              <a:ext uri="{C183D7F6-B498-43B3-948B-1728B52AA6E4}">
                <adec:decorative xmlns:adec="http://schemas.microsoft.com/office/drawing/2017/decorative" val="1"/>
              </a:ext>
            </a:extLst>
          </p:cNvPr>
          <p:cNvSpPr>
            <a:spLocks noGrp="1"/>
          </p:cNvSpPr>
          <p:nvPr>
            <p:ph type="pic" sz="quarter" idx="13"/>
          </p:nvPr>
        </p:nvSpPr>
        <p:spPr>
          <a:xfrm>
            <a:off x="0" y="0"/>
            <a:ext cx="3060000" cy="6858000"/>
          </a:xfrm>
        </p:spPr>
        <p:txBody>
          <a:bodyPr/>
          <a:lstStyle/>
          <a:p>
            <a:r>
              <a:rPr lang="en-US" dirty="0"/>
              <a:t>Click icon to add picture</a:t>
            </a:r>
            <a:endParaRPr lang="en-AU" dirty="0"/>
          </a:p>
        </p:txBody>
      </p:sp>
    </p:spTree>
    <p:extLst>
      <p:ext uri="{BB962C8B-B14F-4D97-AF65-F5344CB8AC3E}">
        <p14:creationId xmlns:p14="http://schemas.microsoft.com/office/powerpoint/2010/main" val="587953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ver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0" y="0"/>
            <a:ext cx="5040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latin typeface="Public Sans" pitchFamily="2" charset="0"/>
            </a:endParaRPr>
          </a:p>
        </p:txBody>
      </p:sp>
      <p:sp>
        <p:nvSpPr>
          <p:cNvPr id="20" name="Footer Placeholder 4">
            <a:extLst>
              <a:ext uri="{FF2B5EF4-FFF2-40B4-BE49-F238E27FC236}">
                <a16:creationId xmlns:a16="http://schemas.microsoft.com/office/drawing/2014/main" id="{E3775B0C-7FFD-4E7F-AC26-D5F1E787B1CC}"/>
              </a:ext>
              <a:ext uri="{C183D7F6-B498-43B3-948B-1728B52AA6E4}">
                <adec:decorative xmlns:adec="http://schemas.microsoft.com/office/drawing/2017/decorative" val="1"/>
              </a:ext>
            </a:extLst>
          </p:cNvPr>
          <p:cNvSpPr>
            <a:spLocks noGrp="1"/>
          </p:cNvSpPr>
          <p:nvPr>
            <p:ph type="ftr" sz="quarter" idx="3"/>
          </p:nvPr>
        </p:nvSpPr>
        <p:spPr>
          <a:xfrm>
            <a:off x="360000" y="359998"/>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dirty="0"/>
              <a:t>NSW Department of Education</a:t>
            </a:r>
            <a:endParaRPr lang="en-AU" dirty="0"/>
          </a:p>
        </p:txBody>
      </p:sp>
      <p:sp>
        <p:nvSpPr>
          <p:cNvPr id="2" name="Title 1"/>
          <p:cNvSpPr>
            <a:spLocks noGrp="1"/>
          </p:cNvSpPr>
          <p:nvPr>
            <p:ph type="ctrTitle" hasCustomPrompt="1"/>
          </p:nvPr>
        </p:nvSpPr>
        <p:spPr>
          <a:xfrm>
            <a:off x="360001" y="1044000"/>
            <a:ext cx="4500000" cy="2520000"/>
          </a:xfrm>
          <a:ln>
            <a:noFill/>
          </a:ln>
        </p:spPr>
        <p:txBody>
          <a:bodyPr anchor="b">
            <a:noAutofit/>
          </a:bodyPr>
          <a:lstStyle>
            <a:lvl1pPr algn="l">
              <a:lnSpc>
                <a:spcPct val="90000"/>
              </a:lnSpc>
              <a:defRPr sz="4800">
                <a:solidFill>
                  <a:schemeClr val="accent1"/>
                </a:solidFill>
                <a:latin typeface="+mj-lt"/>
              </a:defRPr>
            </a:lvl1pPr>
          </a:lstStyle>
          <a:p>
            <a:r>
              <a:rPr lang="en-US"/>
              <a:t>Presentation 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1" y="3707999"/>
            <a:ext cx="4500000"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6" name="Text Placeholder 14">
            <a:extLst>
              <a:ext uri="{FF2B5EF4-FFF2-40B4-BE49-F238E27FC236}">
                <a16:creationId xmlns:a16="http://schemas.microsoft.com/office/drawing/2014/main" id="{CBD988A2-69DC-6498-35F1-5A52AD30CEAC}"/>
              </a:ext>
            </a:extLst>
          </p:cNvPr>
          <p:cNvSpPr>
            <a:spLocks noGrp="1"/>
          </p:cNvSpPr>
          <p:nvPr>
            <p:ph type="body" sz="quarter" idx="14" hasCustomPrompt="1"/>
          </p:nvPr>
        </p:nvSpPr>
        <p:spPr>
          <a:xfrm>
            <a:off x="359997" y="5039998"/>
            <a:ext cx="4499999"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F1B4A246-8750-3B76-6335-2AB142573783}"/>
              </a:ext>
            </a:extLst>
          </p:cNvPr>
          <p:cNvSpPr>
            <a:spLocks noGrp="1"/>
          </p:cNvSpPr>
          <p:nvPr>
            <p:ph type="body" sz="quarter" idx="16" hasCustomPrompt="1"/>
          </p:nvPr>
        </p:nvSpPr>
        <p:spPr>
          <a:xfrm>
            <a:off x="359997" y="5327998"/>
            <a:ext cx="4499999" cy="792000"/>
          </a:xfrm>
        </p:spPr>
        <p:txBody>
          <a:bodyPr/>
          <a:lstStyle>
            <a:lvl1pPr>
              <a:defRPr sz="1800">
                <a:solidFill>
                  <a:schemeClr val="accent1"/>
                </a:solidFill>
              </a:defRPr>
            </a:lvl1pPr>
          </a:lstStyle>
          <a:p>
            <a:pPr lvl="0"/>
            <a:r>
              <a:rPr lang="en-US"/>
              <a:t>Presenter title</a:t>
            </a:r>
            <a:endParaRPr lang="en-AU"/>
          </a:p>
        </p:txBody>
      </p: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359999" y="6192000"/>
            <a:ext cx="4499999" cy="360000"/>
          </a:xfrm>
        </p:spPr>
        <p:txBody>
          <a:bodyPr anchor="b" anchorCtr="0">
            <a:noAutofit/>
          </a:bodyPr>
          <a:lstStyle>
            <a:lvl1pPr algn="l">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47081598-8EF9-4067-828C-DA3306F39365}"/>
              </a:ext>
              <a:ext uri="{C183D7F6-B498-43B3-948B-1728B52AA6E4}">
                <adec:decorative xmlns:adec="http://schemas.microsoft.com/office/drawing/2017/decorative" val="1"/>
              </a:ext>
            </a:extLst>
          </p:cNvPr>
          <p:cNvSpPr>
            <a:spLocks noGrp="1"/>
          </p:cNvSpPr>
          <p:nvPr>
            <p:ph type="pic" sz="quarter" idx="13"/>
          </p:nvPr>
        </p:nvSpPr>
        <p:spPr>
          <a:xfrm>
            <a:off x="5040000" y="0"/>
            <a:ext cx="2880000" cy="6858000"/>
          </a:xfrm>
        </p:spPr>
        <p:txBody>
          <a:bodyPr/>
          <a:lstStyle/>
          <a:p>
            <a:r>
              <a:rPr lang="en-US" dirty="0"/>
              <a:t>Click icon to add picture</a:t>
            </a:r>
            <a:endParaRPr lang="en-AU" dirty="0"/>
          </a:p>
        </p:txBody>
      </p:sp>
      <p:sp>
        <p:nvSpPr>
          <p:cNvPr id="17" name="Rectangle 16">
            <a:extLst>
              <a:ext uri="{FF2B5EF4-FFF2-40B4-BE49-F238E27FC236}">
                <a16:creationId xmlns:a16="http://schemas.microsoft.com/office/drawing/2014/main" id="{F646A5C8-9FAD-4A32-B2BD-9D5DD5101B50}"/>
              </a:ext>
              <a:ext uri="{C183D7F6-B498-43B3-948B-1728B52AA6E4}">
                <adec:decorative xmlns:adec="http://schemas.microsoft.com/office/drawing/2017/decorative" val="1"/>
              </a:ext>
            </a:extLst>
          </p:cNvPr>
          <p:cNvSpPr/>
          <p:nvPr userDrawn="1"/>
        </p:nvSpPr>
        <p:spPr>
          <a:xfrm>
            <a:off x="7919999" y="0"/>
            <a:ext cx="26518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latin typeface="Public Sans" pitchFamily="2" charset="0"/>
            </a:endParaRPr>
          </a:p>
        </p:txBody>
      </p:sp>
    </p:spTree>
    <p:extLst>
      <p:ext uri="{BB962C8B-B14F-4D97-AF65-F5344CB8AC3E}">
        <p14:creationId xmlns:p14="http://schemas.microsoft.com/office/powerpoint/2010/main" val="3458132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ver 4">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646A5C8-9FAD-4A32-B2BD-9D5DD5101B50}"/>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latin typeface="Public Sans" pitchFamily="2" charset="0"/>
            </a:endParaRPr>
          </a:p>
        </p:txBody>
      </p:sp>
      <p:cxnSp>
        <p:nvCxnSpPr>
          <p:cNvPr id="12" name="Straight Connector 11">
            <a:extLst>
              <a:ext uri="{FF2B5EF4-FFF2-40B4-BE49-F238E27FC236}">
                <a16:creationId xmlns:a16="http://schemas.microsoft.com/office/drawing/2014/main" id="{3283C022-C11C-47A8-B2C6-38BBC7F57777}"/>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Footer Placeholder 4">
            <a:extLst>
              <a:ext uri="{FF2B5EF4-FFF2-40B4-BE49-F238E27FC236}">
                <a16:creationId xmlns:a16="http://schemas.microsoft.com/office/drawing/2014/main" id="{E3775B0C-7FFD-4E7F-AC26-D5F1E787B1CC}"/>
              </a:ext>
              <a:ext uri="{C183D7F6-B498-43B3-948B-1728B52AA6E4}">
                <adec:decorative xmlns:adec="http://schemas.microsoft.com/office/drawing/2017/decorative" val="1"/>
              </a:ext>
            </a:extLst>
          </p:cNvPr>
          <p:cNvSpPr>
            <a:spLocks noGrp="1"/>
          </p:cNvSpPr>
          <p:nvPr>
            <p:ph type="ftr" sz="quarter" idx="3"/>
          </p:nvPr>
        </p:nvSpPr>
        <p:spPr>
          <a:xfrm>
            <a:off x="539999" y="359998"/>
            <a:ext cx="6192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dirty="0"/>
              <a:t>NSW Department of Education</a:t>
            </a:r>
            <a:endParaRPr lang="en-AU" dirty="0"/>
          </a:p>
        </p:txBody>
      </p:sp>
      <p:sp>
        <p:nvSpPr>
          <p:cNvPr id="2" name="Title 1"/>
          <p:cNvSpPr>
            <a:spLocks noGrp="1"/>
          </p:cNvSpPr>
          <p:nvPr>
            <p:ph type="ctrTitle" hasCustomPrompt="1"/>
          </p:nvPr>
        </p:nvSpPr>
        <p:spPr>
          <a:xfrm>
            <a:off x="539999" y="1044000"/>
            <a:ext cx="6191997" cy="2520000"/>
          </a:xfrm>
          <a:ln>
            <a:noFill/>
          </a:ln>
        </p:spPr>
        <p:txBody>
          <a:bodyPr anchor="b">
            <a:noAutofit/>
          </a:bodyPr>
          <a:lstStyle>
            <a:lvl1pPr algn="l">
              <a:lnSpc>
                <a:spcPct val="90000"/>
              </a:lnSpc>
              <a:defRPr sz="4800">
                <a:solidFill>
                  <a:schemeClr val="accent1"/>
                </a:solidFill>
                <a:latin typeface="+mj-lt"/>
              </a:defRPr>
            </a:lvl1pPr>
          </a:lstStyle>
          <a:p>
            <a:r>
              <a:rPr lang="en-US"/>
              <a:t>Presentation </a:t>
            </a:r>
            <a:br>
              <a:rPr lang="en-US"/>
            </a:br>
            <a:r>
              <a:rPr lang="en-US"/>
              <a:t>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3708000"/>
            <a:ext cx="6191996"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8" name="Text Placeholder 14">
            <a:extLst>
              <a:ext uri="{FF2B5EF4-FFF2-40B4-BE49-F238E27FC236}">
                <a16:creationId xmlns:a16="http://schemas.microsoft.com/office/drawing/2014/main" id="{5FC58E93-7580-E9FF-6148-0F5E545477CE}"/>
              </a:ext>
            </a:extLst>
          </p:cNvPr>
          <p:cNvSpPr>
            <a:spLocks noGrp="1"/>
          </p:cNvSpPr>
          <p:nvPr>
            <p:ph type="body" sz="quarter" idx="16" hasCustomPrompt="1"/>
          </p:nvPr>
        </p:nvSpPr>
        <p:spPr>
          <a:xfrm>
            <a:off x="540000" y="5039998"/>
            <a:ext cx="6191993"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3" name="Text Placeholder 7">
            <a:extLst>
              <a:ext uri="{FF2B5EF4-FFF2-40B4-BE49-F238E27FC236}">
                <a16:creationId xmlns:a16="http://schemas.microsoft.com/office/drawing/2014/main" id="{1F0629B0-A42C-4FB6-B454-03D8AB00E863}"/>
              </a:ext>
            </a:extLst>
          </p:cNvPr>
          <p:cNvSpPr>
            <a:spLocks noGrp="1"/>
          </p:cNvSpPr>
          <p:nvPr>
            <p:ph type="body" sz="quarter" idx="14" hasCustomPrompt="1"/>
          </p:nvPr>
        </p:nvSpPr>
        <p:spPr>
          <a:xfrm>
            <a:off x="540000" y="5327998"/>
            <a:ext cx="6191989" cy="792000"/>
          </a:xfrm>
        </p:spPr>
        <p:txBody>
          <a:bodyPr/>
          <a:lstStyle>
            <a:lvl1pPr>
              <a:defRPr sz="1800">
                <a:solidFill>
                  <a:schemeClr val="accent1"/>
                </a:solidFill>
              </a:defRPr>
            </a:lvl1pPr>
          </a:lstStyle>
          <a:p>
            <a:pPr lvl="0"/>
            <a:r>
              <a:rPr lang="en-US"/>
              <a:t>Presenter title</a:t>
            </a:r>
            <a:endParaRPr lang="en-AU"/>
          </a:p>
        </p:txBody>
      </p:sp>
      <p:sp>
        <p:nvSpPr>
          <p:cNvPr id="7" name="Text Placeholder 14">
            <a:extLst>
              <a:ext uri="{FF2B5EF4-FFF2-40B4-BE49-F238E27FC236}">
                <a16:creationId xmlns:a16="http://schemas.microsoft.com/office/drawing/2014/main" id="{FC583E1C-2B14-0034-2E56-1DF5C19C56FD}"/>
              </a:ext>
            </a:extLst>
          </p:cNvPr>
          <p:cNvSpPr>
            <a:spLocks noGrp="1"/>
          </p:cNvSpPr>
          <p:nvPr>
            <p:ph type="body" sz="quarter" idx="15" hasCustomPrompt="1"/>
          </p:nvPr>
        </p:nvSpPr>
        <p:spPr>
          <a:xfrm>
            <a:off x="540000" y="6192000"/>
            <a:ext cx="6191993" cy="360000"/>
          </a:xfrm>
        </p:spPr>
        <p:txBody>
          <a:bodyPr anchor="b" anchorCtr="0">
            <a:noAutofit/>
          </a:bodyPr>
          <a:lstStyle>
            <a:lvl1pPr algn="l">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47081598-8EF9-4067-828C-DA3306F39365}"/>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dirty="0"/>
              <a:t>Click icon to add picture</a:t>
            </a:r>
            <a:endParaRPr lang="en-AU" dirty="0"/>
          </a:p>
        </p:txBody>
      </p:sp>
    </p:spTree>
    <p:extLst>
      <p:ext uri="{BB962C8B-B14F-4D97-AF65-F5344CB8AC3E}">
        <p14:creationId xmlns:p14="http://schemas.microsoft.com/office/powerpoint/2010/main" val="4199414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ver 4">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646A5C8-9FAD-4A32-B2BD-9D5DD5101B50}"/>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latin typeface="Public Sans" pitchFamily="2" charset="0"/>
            </a:endParaRPr>
          </a:p>
        </p:txBody>
      </p:sp>
      <p:cxnSp>
        <p:nvCxnSpPr>
          <p:cNvPr id="12" name="Straight Connector 11">
            <a:extLst>
              <a:ext uri="{FF2B5EF4-FFF2-40B4-BE49-F238E27FC236}">
                <a16:creationId xmlns:a16="http://schemas.microsoft.com/office/drawing/2014/main" id="{3283C022-C11C-47A8-B2C6-38BBC7F57777}"/>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20" name="Footer Placeholder 4">
            <a:extLst>
              <a:ext uri="{FF2B5EF4-FFF2-40B4-BE49-F238E27FC236}">
                <a16:creationId xmlns:a16="http://schemas.microsoft.com/office/drawing/2014/main" id="{E3775B0C-7FFD-4E7F-AC26-D5F1E787B1CC}"/>
              </a:ext>
              <a:ext uri="{C183D7F6-B498-43B3-948B-1728B52AA6E4}">
                <adec:decorative xmlns:adec="http://schemas.microsoft.com/office/drawing/2017/decorative" val="1"/>
              </a:ext>
            </a:extLst>
          </p:cNvPr>
          <p:cNvSpPr>
            <a:spLocks noGrp="1"/>
          </p:cNvSpPr>
          <p:nvPr>
            <p:ph type="ftr" sz="quarter" idx="3"/>
          </p:nvPr>
        </p:nvSpPr>
        <p:spPr>
          <a:xfrm>
            <a:off x="539999" y="359998"/>
            <a:ext cx="6192000" cy="684000"/>
          </a:xfrm>
          <a:prstGeom prst="rect">
            <a:avLst/>
          </a:prstGeom>
        </p:spPr>
        <p:txBody>
          <a:bodyPr vert="horz" lIns="0" tIns="0" rIns="0" bIns="0" rtlCol="0" anchor="t">
            <a:noAutofit/>
          </a:bodyPr>
          <a:lstStyle>
            <a:lvl1pPr algn="l">
              <a:defRPr sz="1400">
                <a:solidFill>
                  <a:schemeClr val="bg1"/>
                </a:solidFill>
                <a:latin typeface="Public Sans" pitchFamily="2" charset="0"/>
              </a:defRPr>
            </a:lvl1pPr>
          </a:lstStyle>
          <a:p>
            <a:r>
              <a:rPr lang="en-US" dirty="0"/>
              <a:t>NSW Department of Education</a:t>
            </a:r>
            <a:endParaRPr lang="en-AU" dirty="0"/>
          </a:p>
        </p:txBody>
      </p:sp>
      <p:sp>
        <p:nvSpPr>
          <p:cNvPr id="2" name="Title 1"/>
          <p:cNvSpPr>
            <a:spLocks noGrp="1"/>
          </p:cNvSpPr>
          <p:nvPr>
            <p:ph type="ctrTitle" hasCustomPrompt="1"/>
          </p:nvPr>
        </p:nvSpPr>
        <p:spPr>
          <a:xfrm>
            <a:off x="539999" y="1044000"/>
            <a:ext cx="6191997" cy="2520000"/>
          </a:xfrm>
          <a:ln>
            <a:noFill/>
          </a:ln>
        </p:spPr>
        <p:txBody>
          <a:bodyPr anchor="b">
            <a:noAutofit/>
          </a:bodyPr>
          <a:lstStyle>
            <a:lvl1pPr algn="l">
              <a:lnSpc>
                <a:spcPct val="90000"/>
              </a:lnSpc>
              <a:defRPr sz="4800">
                <a:solidFill>
                  <a:schemeClr val="bg1"/>
                </a:solidFill>
                <a:latin typeface="+mj-lt"/>
              </a:defRPr>
            </a:lvl1pPr>
          </a:lstStyle>
          <a:p>
            <a:r>
              <a:rPr lang="en-US"/>
              <a:t>Presentation </a:t>
            </a:r>
            <a:br>
              <a:rPr lang="en-US"/>
            </a:br>
            <a:r>
              <a:rPr lang="en-US"/>
              <a:t>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3708000"/>
            <a:ext cx="6191996"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8" name="Text Placeholder 14">
            <a:extLst>
              <a:ext uri="{FF2B5EF4-FFF2-40B4-BE49-F238E27FC236}">
                <a16:creationId xmlns:a16="http://schemas.microsoft.com/office/drawing/2014/main" id="{5FC58E93-7580-E9FF-6148-0F5E545477CE}"/>
              </a:ext>
            </a:extLst>
          </p:cNvPr>
          <p:cNvSpPr>
            <a:spLocks noGrp="1"/>
          </p:cNvSpPr>
          <p:nvPr>
            <p:ph type="body" sz="quarter" idx="16" hasCustomPrompt="1"/>
          </p:nvPr>
        </p:nvSpPr>
        <p:spPr>
          <a:xfrm>
            <a:off x="540000" y="5039998"/>
            <a:ext cx="6191993" cy="288000"/>
          </a:xfrm>
        </p:spPr>
        <p:txBody>
          <a:bodyPr>
            <a:noAutofit/>
          </a:bodyPr>
          <a:lstStyle>
            <a:lvl1pPr>
              <a:spcAft>
                <a:spcPts val="0"/>
              </a:spcAft>
              <a:defRPr sz="1800" b="1">
                <a:solidFill>
                  <a:schemeClr val="bg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3" name="Text Placeholder 7">
            <a:extLst>
              <a:ext uri="{FF2B5EF4-FFF2-40B4-BE49-F238E27FC236}">
                <a16:creationId xmlns:a16="http://schemas.microsoft.com/office/drawing/2014/main" id="{1F0629B0-A42C-4FB6-B454-03D8AB00E863}"/>
              </a:ext>
            </a:extLst>
          </p:cNvPr>
          <p:cNvSpPr>
            <a:spLocks noGrp="1"/>
          </p:cNvSpPr>
          <p:nvPr>
            <p:ph type="body" sz="quarter" idx="14" hasCustomPrompt="1"/>
          </p:nvPr>
        </p:nvSpPr>
        <p:spPr>
          <a:xfrm>
            <a:off x="540000" y="5327998"/>
            <a:ext cx="6191989" cy="792000"/>
          </a:xfrm>
        </p:spPr>
        <p:txBody>
          <a:bodyPr/>
          <a:lstStyle>
            <a:lvl1pPr>
              <a:defRPr sz="1800">
                <a:solidFill>
                  <a:schemeClr val="bg1"/>
                </a:solidFill>
              </a:defRPr>
            </a:lvl1pPr>
          </a:lstStyle>
          <a:p>
            <a:pPr lvl="0"/>
            <a:r>
              <a:rPr lang="en-US"/>
              <a:t>Presenter title</a:t>
            </a:r>
            <a:endParaRPr lang="en-AU"/>
          </a:p>
        </p:txBody>
      </p:sp>
      <p:sp>
        <p:nvSpPr>
          <p:cNvPr id="7" name="Text Placeholder 14">
            <a:extLst>
              <a:ext uri="{FF2B5EF4-FFF2-40B4-BE49-F238E27FC236}">
                <a16:creationId xmlns:a16="http://schemas.microsoft.com/office/drawing/2014/main" id="{FC583E1C-2B14-0034-2E56-1DF5C19C56FD}"/>
              </a:ext>
            </a:extLst>
          </p:cNvPr>
          <p:cNvSpPr>
            <a:spLocks noGrp="1"/>
          </p:cNvSpPr>
          <p:nvPr>
            <p:ph type="body" sz="quarter" idx="15" hasCustomPrompt="1"/>
          </p:nvPr>
        </p:nvSpPr>
        <p:spPr>
          <a:xfrm>
            <a:off x="540000" y="6192000"/>
            <a:ext cx="6191993" cy="360000"/>
          </a:xfrm>
        </p:spPr>
        <p:txBody>
          <a:bodyPr anchor="b" anchorCtr="0">
            <a:noAutofit/>
          </a:bodyPr>
          <a:lstStyle>
            <a:lvl1pPr algn="l">
              <a:defRPr sz="1800" b="0">
                <a:solidFill>
                  <a:schemeClr val="bg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47081598-8EF9-4067-828C-DA3306F39365}"/>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dirty="0"/>
              <a:t>Click icon to add picture</a:t>
            </a:r>
            <a:endParaRPr lang="en-AU" dirty="0"/>
          </a:p>
        </p:txBody>
      </p:sp>
    </p:spTree>
    <p:extLst>
      <p:ext uri="{BB962C8B-B14F-4D97-AF65-F5344CB8AC3E}">
        <p14:creationId xmlns:p14="http://schemas.microsoft.com/office/powerpoint/2010/main" val="1329444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1">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360000" y="360000"/>
            <a:ext cx="4500000" cy="684000"/>
          </a:xfrm>
          <a:prstGeom prst="rect">
            <a:avLst/>
          </a:prstGeom>
        </p:spPr>
        <p:txBody>
          <a:bodyPr vert="horz" lIns="0" tIns="0" rIns="0" bIns="0" rtlCol="0" anchor="t">
            <a:noAutofit/>
          </a:bodyPr>
          <a:lstStyle>
            <a:lvl1pPr algn="l">
              <a:defRPr sz="1400">
                <a:solidFill>
                  <a:schemeClr val="tx1"/>
                </a:solidFill>
                <a:latin typeface="Public Sans" pitchFamily="2" charset="0"/>
              </a:defRPr>
            </a:lvl1pPr>
          </a:lstStyle>
          <a:p>
            <a:r>
              <a:rPr lang="en-US" dirty="0"/>
              <a:t>NSW Department of Education</a:t>
            </a:r>
            <a:endParaRPr lang="en-AU" dirty="0"/>
          </a:p>
        </p:txBody>
      </p:sp>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0" y="1548000"/>
            <a:ext cx="12192001" cy="18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0" y="3348000"/>
            <a:ext cx="12192001" cy="3510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itle 1"/>
          <p:cNvSpPr>
            <a:spLocks noGrp="1"/>
          </p:cNvSpPr>
          <p:nvPr>
            <p:ph type="ctrTitle" hasCustomPrompt="1"/>
          </p:nvPr>
        </p:nvSpPr>
        <p:spPr>
          <a:xfrm>
            <a:off x="360000" y="3600000"/>
            <a:ext cx="7200000" cy="2520000"/>
          </a:xfrm>
          <a:ln>
            <a:noFill/>
          </a:ln>
        </p:spPr>
        <p:txBody>
          <a:bodyPr anchor="t">
            <a:noAutofit/>
          </a:bodyPr>
          <a:lstStyle>
            <a:lvl1pPr algn="l">
              <a:lnSpc>
                <a:spcPct val="90000"/>
              </a:lnSpc>
              <a:defRPr sz="4800">
                <a:solidFill>
                  <a:schemeClr val="accent1"/>
                </a:solidFill>
                <a:latin typeface="+mj-lt"/>
              </a:defRPr>
            </a:lvl1pPr>
          </a:lstStyle>
          <a:p>
            <a:r>
              <a:rPr lang="en-US"/>
              <a:t>Divider 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59999" y="1908000"/>
            <a:ext cx="7200000" cy="1080000"/>
          </a:xfrm>
        </p:spPr>
        <p:txBody>
          <a:bodyPr>
            <a:noAutofit/>
          </a:bodyPr>
          <a:lstStyle>
            <a:lvl1pPr>
              <a:defRPr sz="2000">
                <a:solidFill>
                  <a:schemeClr val="bg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5" name="Text Placeholder 4">
            <a:extLst>
              <a:ext uri="{FF2B5EF4-FFF2-40B4-BE49-F238E27FC236}">
                <a16:creationId xmlns:a16="http://schemas.microsoft.com/office/drawing/2014/main" id="{38EDD08B-0E5C-4DF0-9C56-CC522D170EAA}"/>
              </a:ext>
            </a:extLst>
          </p:cNvPr>
          <p:cNvSpPr>
            <a:spLocks noGrp="1"/>
          </p:cNvSpPr>
          <p:nvPr>
            <p:ph type="body" sz="quarter" idx="11" hasCustomPrompt="1"/>
          </p:nvPr>
        </p:nvSpPr>
        <p:spPr>
          <a:xfrm>
            <a:off x="8952000" y="3978000"/>
            <a:ext cx="2880000" cy="2880000"/>
          </a:xfrm>
        </p:spPr>
        <p:txBody>
          <a:bodyPr anchor="b">
            <a:noAutofit/>
          </a:bodyPr>
          <a:lstStyle>
            <a:lvl1pPr algn="r">
              <a:lnSpc>
                <a:spcPct val="80000"/>
              </a:lnSpc>
              <a:spcAft>
                <a:spcPts val="0"/>
              </a:spcAft>
              <a:defRPr sz="19000">
                <a:solidFill>
                  <a:schemeClr val="accent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Tree>
    <p:extLst>
      <p:ext uri="{BB962C8B-B14F-4D97-AF65-F5344CB8AC3E}">
        <p14:creationId xmlns:p14="http://schemas.microsoft.com/office/powerpoint/2010/main" val="4282873796"/>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image" Target="../media/image2.png"/><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10080000" cy="1008000"/>
          </a:xfrm>
          <a:prstGeom prst="rect">
            <a:avLst/>
          </a:prstGeom>
        </p:spPr>
        <p:txBody>
          <a:bodyPr vert="horz" lIns="0" tIns="0" rIns="0" bIns="0" rtlCol="0" anchor="t">
            <a:noAutofit/>
          </a:bodyPr>
          <a:lstStyle/>
          <a:p>
            <a:r>
              <a:rPr lang="en-US"/>
              <a:t>Click to edit Master title style</a:t>
            </a:r>
          </a:p>
        </p:txBody>
      </p:sp>
      <p:pic>
        <p:nvPicPr>
          <p:cNvPr id="8" name="Picture 7" descr="NSW Government logo">
            <a:extLst>
              <a:ext uri="{FF2B5EF4-FFF2-40B4-BE49-F238E27FC236}">
                <a16:creationId xmlns:a16="http://schemas.microsoft.com/office/drawing/2014/main" id="{CCBF5FED-71CD-4122-8BE4-CA4C03A99224}"/>
              </a:ext>
            </a:extLst>
          </p:cNvPr>
          <p:cNvPicPr>
            <a:picLocks noChangeAspect="1"/>
          </p:cNvPicPr>
          <p:nvPr userDrawn="1"/>
        </p:nvPicPr>
        <p:blipFill>
          <a:blip r:embed="rId45"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3" name="Text Placeholder 2"/>
          <p:cNvSpPr>
            <a:spLocks noGrp="1"/>
          </p:cNvSpPr>
          <p:nvPr>
            <p:ph type="body" idx="1"/>
          </p:nvPr>
        </p:nvSpPr>
        <p:spPr>
          <a:xfrm>
            <a:off x="360000" y="1620000"/>
            <a:ext cx="11484000" cy="4536000"/>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11124000" y="6516000"/>
            <a:ext cx="720000" cy="180000"/>
          </a:xfrm>
          <a:prstGeom prst="rect">
            <a:avLst/>
          </a:prstGeom>
        </p:spPr>
        <p:txBody>
          <a:bodyPr vert="horz" lIns="0" tIns="0" rIns="0" bIns="0" rtlCol="0" anchor="t"/>
          <a:lstStyle>
            <a:lvl1pPr algn="r">
              <a:defRPr sz="1200">
                <a:solidFill>
                  <a:schemeClr val="tx1"/>
                </a:solidFill>
                <a:latin typeface="+mn-lt"/>
              </a:defRPr>
            </a:lvl1pPr>
          </a:lstStyle>
          <a:p>
            <a:fld id="{10A01DC5-1685-4615-8240-15192985C6A2}" type="slidenum">
              <a:rPr lang="en-AU" smtClean="0"/>
              <a:pPr/>
              <a:t>‹#›</a:t>
            </a:fld>
            <a:endParaRPr lang="en-AU" dirty="0"/>
          </a:p>
        </p:txBody>
      </p:sp>
      <p:sp>
        <p:nvSpPr>
          <p:cNvPr id="9" name="TextBox 8">
            <a:extLst>
              <a:ext uri="{FF2B5EF4-FFF2-40B4-BE49-F238E27FC236}">
                <a16:creationId xmlns:a16="http://schemas.microsoft.com/office/drawing/2014/main" id="{E98AFF8C-6EAC-4301-9800-49DD3EDD38B8}"/>
              </a:ext>
              <a:ext uri="{C183D7F6-B498-43B3-948B-1728B52AA6E4}">
                <adec:decorative xmlns:adec="http://schemas.microsoft.com/office/drawing/2017/decorative" val="1"/>
              </a:ext>
            </a:extLst>
          </p:cNvPr>
          <p:cNvSpPr txBox="1"/>
          <p:nvPr userDrawn="1"/>
        </p:nvSpPr>
        <p:spPr>
          <a:xfrm>
            <a:off x="-2622931" y="14626"/>
            <a:ext cx="2544960" cy="5539978"/>
          </a:xfrm>
          <a:prstGeom prst="rect">
            <a:avLst/>
          </a:prstGeom>
          <a:noFill/>
        </p:spPr>
        <p:txBody>
          <a:bodyPr wrap="square" lIns="0" tIns="0" rIns="0" bIns="0" rtlCol="0">
            <a:spAutoFit/>
          </a:bodyPr>
          <a:lstStyle/>
          <a:p>
            <a:pPr marL="163681" marR="0" lvl="0" indent="-163681" algn="l" defTabSz="609585" rtl="0" eaLnBrk="1" fontAlgn="auto" latinLnBrk="0" hangingPunct="1">
              <a:lnSpc>
                <a:spcPct val="100000"/>
              </a:lnSpc>
              <a:spcBef>
                <a:spcPts val="0"/>
              </a:spcBef>
              <a:spcAft>
                <a:spcPts val="0"/>
              </a:spcAft>
              <a:buClrTx/>
              <a:buSzTx/>
              <a:buFont typeface="+mj-lt"/>
              <a:buNone/>
              <a:tabLst/>
              <a:defRPr/>
            </a:pPr>
            <a:r>
              <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rPr>
              <a:t>OPEN IN DESKTOP APP</a:t>
            </a:r>
          </a:p>
          <a:p>
            <a:pPr marL="163681" marR="0" lvl="0" indent="-163681" algn="l" defTabSz="609585" rtl="0" eaLnBrk="1" fontAlgn="auto" latinLnBrk="0" hangingPunct="1">
              <a:lnSpc>
                <a:spcPct val="100000"/>
              </a:lnSpc>
              <a:spcBef>
                <a:spcPts val="0"/>
              </a:spcBef>
              <a:spcAft>
                <a:spcPts val="0"/>
              </a:spcAft>
              <a:buClrTx/>
              <a:buSzTx/>
              <a:buFont typeface="+mj-lt"/>
              <a:buNone/>
              <a:tabLst/>
              <a:defRPr/>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This will enable full functionality of the template.</a:t>
            </a:r>
          </a:p>
          <a:p>
            <a:pPr marL="163681" indent="-163681" algn="l">
              <a:buFont typeface="+mj-lt"/>
              <a:buNone/>
            </a:pP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r>
              <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rPr>
              <a:t>CHOOSE A SLIDE STYLE FROM </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Home tab</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New Slide</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Choose layout</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If layout goes awry, select Reset</a:t>
            </a: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r>
              <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rPr>
              <a:t>TEXT</a:t>
            </a:r>
          </a:p>
          <a:p>
            <a:pPr marL="0" indent="0" algn="l">
              <a:buFont typeface="+mj-lt"/>
              <a:buNone/>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There are 5 levels of formatted text available.</a:t>
            </a:r>
          </a:p>
          <a:p>
            <a:pPr marL="0" indent="0" algn="l">
              <a:buFont typeface="+mj-lt"/>
              <a:buNone/>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Please move between text  levels using the increase/decrease button on the menu above.</a:t>
            </a:r>
          </a:p>
          <a:p>
            <a:pPr marL="163681" indent="-163681" algn="l">
              <a:buFont typeface="+mj-lt"/>
              <a:buNone/>
            </a:pP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r>
              <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rPr>
              <a:t>CHANGE SLIDE BACKGROUND/COLOUR</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Design Menu</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Format Background</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Select colour from palette OR</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Picture or Texture Fill</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Find image </a:t>
            </a:r>
          </a:p>
          <a:p>
            <a:pPr marL="163681" indent="-163681" algn="l">
              <a:buFont typeface="+mj-lt"/>
              <a:buNone/>
            </a:pP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r>
              <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rPr>
              <a:t>REPLACE IMAGE IN SHAPE OR ON PAGE</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Right click on image</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Change Picture</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Select your image</a:t>
            </a:r>
          </a:p>
          <a:p>
            <a:pPr marL="0" indent="0" algn="l">
              <a:buFont typeface="+mj-lt"/>
              <a:buNone/>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OR</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Delete the image</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Click on icon</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Find the new image</a:t>
            </a:r>
          </a:p>
          <a:p>
            <a:pPr marL="163681" indent="-163681" algn="l">
              <a:buFont typeface="+mj-lt"/>
              <a:buNone/>
            </a:pP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r>
              <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rPr>
              <a:t>TO REPOSITION IMAGE WITHIN SHAPE </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Click on image</a:t>
            </a:r>
          </a:p>
          <a:p>
            <a:pPr marL="239178" indent="-239178" algn="l">
              <a:buFont typeface="+mj-lt"/>
              <a:buAutoNum type="arabicPeriod"/>
            </a:pPr>
            <a:r>
              <a:rPr lang="en-US" sz="800" b="0" kern="1200" baseline="0" noProof="0" dirty="0">
                <a:solidFill>
                  <a:schemeClr val="bg1">
                    <a:lumMod val="65000"/>
                  </a:schemeClr>
                </a:solidFill>
                <a:latin typeface="Arial" panose="020B0604020202020204" pitchFamily="34" charset="0"/>
                <a:ea typeface="+mn-ea"/>
                <a:cs typeface="Arial" panose="020B0604020202020204" pitchFamily="34" charset="0"/>
              </a:rPr>
              <a:t>Picture Format menu</a:t>
            </a:r>
          </a:p>
          <a:p>
            <a:pPr marL="239178" indent="-239178" algn="l">
              <a:buFont typeface="+mj-lt"/>
              <a:buAutoNum type="arabicPeriod"/>
            </a:pPr>
            <a:r>
              <a:rPr lang="en-US" sz="800" b="0" kern="1200" baseline="0" noProof="0" dirty="0">
                <a:solidFill>
                  <a:schemeClr val="bg1">
                    <a:lumMod val="65000"/>
                  </a:schemeClr>
                </a:solidFill>
                <a:latin typeface="Arial" panose="020B0604020202020204" pitchFamily="34" charset="0"/>
                <a:ea typeface="+mn-ea"/>
                <a:cs typeface="Arial" panose="020B0604020202020204" pitchFamily="34" charset="0"/>
              </a:rPr>
              <a:t>Click on Crop button dropdown</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To fit the whole image inside select FIT</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To use only a portion select FILL then crop, move or resize image to show properly within shape.</a:t>
            </a:r>
          </a:p>
          <a:p>
            <a:pPr marL="163681" indent="-163681" algn="l">
              <a:buFont typeface="+mj-lt"/>
              <a:buNone/>
            </a:pP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r>
              <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rPr>
              <a:t>ADD/CHANGE FOOTER</a:t>
            </a:r>
          </a:p>
          <a:p>
            <a:pPr marL="239178" lvl="0" indent="-239178" algn="l" defTabSz="1219170" rtl="0" eaLnBrk="1" latinLnBrk="0" hangingPunct="1">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Insert Menu</a:t>
            </a:r>
          </a:p>
          <a:p>
            <a:pPr marL="239178" lvl="0" indent="-239178" algn="l" defTabSz="1219170" rtl="0" eaLnBrk="1" latinLnBrk="0" hangingPunct="1">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Header &amp; Footer</a:t>
            </a:r>
          </a:p>
          <a:p>
            <a:pPr marL="239178" lvl="0" indent="-239178" algn="l" defTabSz="1219170" rtl="0" eaLnBrk="1" latinLnBrk="0" hangingPunct="1">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Tick to activate/Untick to remove</a:t>
            </a:r>
          </a:p>
          <a:p>
            <a:pPr marL="239178" lvl="0" indent="-239178" algn="l" defTabSz="1219170" rtl="0" eaLnBrk="1" latinLnBrk="0" hangingPunct="1">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Change text</a:t>
            </a:r>
          </a:p>
        </p:txBody>
      </p:sp>
      <p:pic>
        <p:nvPicPr>
          <p:cNvPr id="11" name="Picture 10">
            <a:extLst>
              <a:ext uri="{FF2B5EF4-FFF2-40B4-BE49-F238E27FC236}">
                <a16:creationId xmlns:a16="http://schemas.microsoft.com/office/drawing/2014/main" id="{95497C0B-0C24-4334-9150-A2D01FE29EBB}"/>
              </a:ext>
              <a:ext uri="{C183D7F6-B498-43B3-948B-1728B52AA6E4}">
                <adec:decorative xmlns:adec="http://schemas.microsoft.com/office/drawing/2017/decorative" val="1"/>
              </a:ext>
            </a:extLst>
          </p:cNvPr>
          <p:cNvPicPr>
            <a:picLocks noChangeAspect="1"/>
          </p:cNvPicPr>
          <p:nvPr userDrawn="1"/>
        </p:nvPicPr>
        <p:blipFill>
          <a:blip r:embed="rId46">
            <a:extLst>
              <a:ext uri="{28A0092B-C50C-407E-A947-70E740481C1C}">
                <a14:useLocalDpi xmlns:a14="http://schemas.microsoft.com/office/drawing/2010/main"/>
              </a:ext>
            </a:extLst>
          </a:blip>
          <a:stretch>
            <a:fillRect/>
          </a:stretch>
        </p:blipFill>
        <p:spPr>
          <a:xfrm>
            <a:off x="-2622931" y="1682950"/>
            <a:ext cx="632972" cy="215628"/>
          </a:xfrm>
          <a:prstGeom prst="rect">
            <a:avLst/>
          </a:prstGeom>
        </p:spPr>
      </p:pic>
    </p:spTree>
    <p:extLst>
      <p:ext uri="{BB962C8B-B14F-4D97-AF65-F5344CB8AC3E}">
        <p14:creationId xmlns:p14="http://schemas.microsoft.com/office/powerpoint/2010/main" val="4123316428"/>
      </p:ext>
    </p:extLst>
  </p:cSld>
  <p:clrMap bg1="lt1" tx1="dk1" bg2="lt2" tx2="dk2" accent1="accent1" accent2="accent2" accent3="accent3" accent4="accent4" accent5="accent5" accent6="accent6" hlink="hlink" folHlink="folHlink"/>
  <p:sldLayoutIdLst>
    <p:sldLayoutId id="2147483661" r:id="rId1"/>
    <p:sldLayoutId id="2147483703" r:id="rId2"/>
    <p:sldLayoutId id="2147483702" r:id="rId3"/>
    <p:sldLayoutId id="2147483688" r:id="rId4"/>
    <p:sldLayoutId id="2147483705" r:id="rId5"/>
    <p:sldLayoutId id="2147483668" r:id="rId6"/>
    <p:sldLayoutId id="2147483671" r:id="rId7"/>
    <p:sldLayoutId id="2147483706" r:id="rId8"/>
    <p:sldLayoutId id="2147483673" r:id="rId9"/>
    <p:sldLayoutId id="2147483674" r:id="rId10"/>
    <p:sldLayoutId id="2147483707" r:id="rId11"/>
    <p:sldLayoutId id="2147483711" r:id="rId12"/>
    <p:sldLayoutId id="2147483675" r:id="rId13"/>
    <p:sldLayoutId id="2147483712" r:id="rId14"/>
    <p:sldLayoutId id="2147483676" r:id="rId15"/>
    <p:sldLayoutId id="2147483662" r:id="rId16"/>
    <p:sldLayoutId id="2147483690" r:id="rId17"/>
    <p:sldLayoutId id="2147483672" r:id="rId18"/>
    <p:sldLayoutId id="2147483691" r:id="rId19"/>
    <p:sldLayoutId id="2147483677" r:id="rId20"/>
    <p:sldLayoutId id="2147483692" r:id="rId21"/>
    <p:sldLayoutId id="2147483678" r:id="rId22"/>
    <p:sldLayoutId id="2147483710" r:id="rId23"/>
    <p:sldLayoutId id="2147483698" r:id="rId24"/>
    <p:sldLayoutId id="2147483699" r:id="rId25"/>
    <p:sldLayoutId id="2147483689" r:id="rId26"/>
    <p:sldLayoutId id="2147483713" r:id="rId27"/>
    <p:sldLayoutId id="2147483714" r:id="rId28"/>
    <p:sldLayoutId id="2147483664" r:id="rId29"/>
    <p:sldLayoutId id="2147483693" r:id="rId30"/>
    <p:sldLayoutId id="2147483684" r:id="rId31"/>
    <p:sldLayoutId id="2147483694" r:id="rId32"/>
    <p:sldLayoutId id="2147483687" r:id="rId33"/>
    <p:sldLayoutId id="2147483696" r:id="rId34"/>
    <p:sldLayoutId id="2147483680" r:id="rId35"/>
    <p:sldLayoutId id="2147483681" r:id="rId36"/>
    <p:sldLayoutId id="2147483697" r:id="rId37"/>
    <p:sldLayoutId id="2147483709" r:id="rId38"/>
    <p:sldLayoutId id="2147483685" r:id="rId39"/>
    <p:sldLayoutId id="2147483686" r:id="rId40"/>
    <p:sldLayoutId id="2147483665" r:id="rId41"/>
    <p:sldLayoutId id="2147483666" r:id="rId42"/>
    <p:sldLayoutId id="2147483667" r:id="rId43"/>
  </p:sldLayoutIdLst>
  <p:hf hd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0" indent="0" algn="l" defTabSz="914377" rtl="0" eaLnBrk="1" latinLnBrk="0" hangingPunct="1">
        <a:lnSpc>
          <a:spcPct val="100000"/>
        </a:lnSpc>
        <a:spcBef>
          <a:spcPts val="0"/>
        </a:spcBef>
        <a:spcAft>
          <a:spcPts val="1200"/>
        </a:spcAft>
        <a:buFont typeface="Arial" panose="020B0604020202020204" pitchFamily="34" charset="0"/>
        <a:buNone/>
        <a:defRPr sz="2000" b="0" kern="1200">
          <a:solidFill>
            <a:schemeClr val="tx1"/>
          </a:solidFill>
          <a:latin typeface="+mn-lt"/>
          <a:ea typeface="+mn-ea"/>
          <a:cs typeface="+mn-cs"/>
        </a:defRPr>
      </a:lvl1pPr>
      <a:lvl2pPr marL="0" indent="0" algn="l" defTabSz="914377" rtl="0" eaLnBrk="1" latinLnBrk="0" hangingPunct="1">
        <a:lnSpc>
          <a:spcPct val="100000"/>
        </a:lnSpc>
        <a:spcBef>
          <a:spcPts val="0"/>
        </a:spcBef>
        <a:spcAft>
          <a:spcPts val="600"/>
        </a:spcAft>
        <a:buFont typeface="Arial" panose="020B0604020202020204" pitchFamily="34" charset="0"/>
        <a:buNone/>
        <a:defRPr sz="1800" b="1" kern="1200">
          <a:solidFill>
            <a:schemeClr val="tx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1800" kern="1200">
          <a:solidFill>
            <a:schemeClr val="tx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xml"/><Relationship Id="rId1" Type="http://schemas.openxmlformats.org/officeDocument/2006/relationships/slideLayout" Target="../slideLayouts/slideLayout29.xml"/><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30.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17.xml"/><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BA3B2A6-BFB1-7E9F-3A9E-A94F7B3F2DD2}"/>
              </a:ext>
            </a:extLst>
          </p:cNvPr>
          <p:cNvSpPr>
            <a:spLocks noGrp="1"/>
          </p:cNvSpPr>
          <p:nvPr>
            <p:ph type="ctrTitle"/>
          </p:nvPr>
        </p:nvSpPr>
        <p:spPr>
          <a:xfrm>
            <a:off x="353999" y="3001371"/>
            <a:ext cx="11484001" cy="855257"/>
          </a:xfrm>
        </p:spPr>
        <p:txBody>
          <a:bodyPr/>
          <a:lstStyle/>
          <a:p>
            <a:r>
              <a:rPr lang="en-AU" dirty="0"/>
              <a:t>Recipe for success</a:t>
            </a:r>
          </a:p>
        </p:txBody>
      </p:sp>
      <p:sp>
        <p:nvSpPr>
          <p:cNvPr id="14" name="Text Placeholder 13">
            <a:extLst>
              <a:ext uri="{FF2B5EF4-FFF2-40B4-BE49-F238E27FC236}">
                <a16:creationId xmlns:a16="http://schemas.microsoft.com/office/drawing/2014/main" id="{280F012C-82F8-CD73-FF8D-288DD577190D}"/>
              </a:ext>
            </a:extLst>
          </p:cNvPr>
          <p:cNvSpPr>
            <a:spLocks noGrp="1"/>
          </p:cNvSpPr>
          <p:nvPr>
            <p:ph type="body" sz="quarter" idx="10"/>
          </p:nvPr>
        </p:nvSpPr>
        <p:spPr/>
        <p:txBody>
          <a:bodyPr/>
          <a:lstStyle/>
          <a:p>
            <a:r>
              <a:rPr lang="en-AU" dirty="0"/>
              <a:t>Explicit teaching</a:t>
            </a:r>
          </a:p>
        </p:txBody>
      </p:sp>
      <p:sp>
        <p:nvSpPr>
          <p:cNvPr id="2" name="Footer Placeholder 6">
            <a:extLst>
              <a:ext uri="{FF2B5EF4-FFF2-40B4-BE49-F238E27FC236}">
                <a16:creationId xmlns:a16="http://schemas.microsoft.com/office/drawing/2014/main" id="{435B1D84-AFBB-DEE5-2112-7FD49C7E8C65}"/>
              </a:ext>
            </a:extLst>
          </p:cNvPr>
          <p:cNvSpPr>
            <a:spLocks noGrp="1"/>
          </p:cNvSpPr>
          <p:nvPr>
            <p:ph type="ftr" sz="quarter" idx="3"/>
          </p:nvPr>
        </p:nvSpPr>
        <p:spPr>
          <a:xfrm>
            <a:off x="360000" y="5867118"/>
            <a:ext cx="4500000" cy="684882"/>
          </a:xfrm>
        </p:spPr>
        <p:txBody>
          <a:bodyPr/>
          <a:lstStyle/>
          <a:p>
            <a:r>
              <a:rPr lang="en-US" dirty="0"/>
              <a:t>NSW Department of Education</a:t>
            </a:r>
            <a:endParaRPr lang="en-AU" dirty="0"/>
          </a:p>
        </p:txBody>
      </p:sp>
    </p:spTree>
    <p:extLst>
      <p:ext uri="{BB962C8B-B14F-4D97-AF65-F5344CB8AC3E}">
        <p14:creationId xmlns:p14="http://schemas.microsoft.com/office/powerpoint/2010/main" val="1658889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D2D0854C-4AB5-2F5F-6AAF-82E0F5ADE088}"/>
              </a:ext>
            </a:extLst>
          </p:cNvPr>
          <p:cNvSpPr>
            <a:spLocks noGrp="1"/>
          </p:cNvSpPr>
          <p:nvPr>
            <p:ph type="title"/>
          </p:nvPr>
        </p:nvSpPr>
        <p:spPr/>
        <p:txBody>
          <a:bodyPr/>
          <a:lstStyle/>
          <a:p>
            <a:r>
              <a:rPr lang="en-AU" dirty="0"/>
              <a:t>Solutions 2</a:t>
            </a:r>
          </a:p>
        </p:txBody>
      </p:sp>
      <p:sp>
        <p:nvSpPr>
          <p:cNvPr id="19" name="Text Placeholder 18">
            <a:extLst>
              <a:ext uri="{FF2B5EF4-FFF2-40B4-BE49-F238E27FC236}">
                <a16:creationId xmlns:a16="http://schemas.microsoft.com/office/drawing/2014/main" id="{161779AC-297A-6BCE-5BDE-267D8C7FCC51}"/>
              </a:ext>
            </a:extLst>
          </p:cNvPr>
          <p:cNvSpPr>
            <a:spLocks noGrp="1"/>
          </p:cNvSpPr>
          <p:nvPr>
            <p:ph type="body" sz="quarter" idx="18"/>
          </p:nvPr>
        </p:nvSpPr>
        <p:spPr/>
        <p:txBody>
          <a:bodyPr/>
          <a:lstStyle/>
          <a:p>
            <a:r>
              <a:rPr lang="en-AU" dirty="0"/>
              <a:t>Your turn solutions – Simplifying fractions by using the highest common factor</a:t>
            </a:r>
          </a:p>
        </p:txBody>
      </p:sp>
      <mc:AlternateContent xmlns:mc="http://schemas.openxmlformats.org/markup-compatibility/2006" xmlns:a14="http://schemas.microsoft.com/office/drawing/2010/main">
        <mc:Choice Requires="a14">
          <p:sp>
            <p:nvSpPr>
              <p:cNvPr id="17" name="Content Placeholder 16">
                <a:extLst>
                  <a:ext uri="{FF2B5EF4-FFF2-40B4-BE49-F238E27FC236}">
                    <a16:creationId xmlns:a16="http://schemas.microsoft.com/office/drawing/2014/main" id="{D65F7AA9-98CD-DBCD-8F73-4E428F5C5010}"/>
                  </a:ext>
                </a:extLst>
              </p:cNvPr>
              <p:cNvSpPr>
                <a:spLocks noGrp="1"/>
              </p:cNvSpPr>
              <p:nvPr>
                <p:ph sz="half" idx="1"/>
              </p:nvPr>
            </p:nvSpPr>
            <p:spPr>
              <a:xfrm>
                <a:off x="1249485" y="1775321"/>
                <a:ext cx="4484340" cy="4320000"/>
              </a:xfrm>
            </p:spPr>
            <p:txBody>
              <a:bodyPr/>
              <a:lstStyle/>
              <a:p>
                <a:r>
                  <a:rPr lang="en-AU" dirty="0"/>
                  <a:t>Simplify </a:t>
                </a:r>
                <a14:m>
                  <m:oMath xmlns:m="http://schemas.openxmlformats.org/officeDocument/2006/math">
                    <m:f>
                      <m:fPr>
                        <m:ctrlPr>
                          <a:rPr lang="en-AU" sz="2800" i="1" smtClean="0">
                            <a:latin typeface="Cambria Math" panose="02040503050406030204" pitchFamily="18" charset="0"/>
                          </a:rPr>
                        </m:ctrlPr>
                      </m:fPr>
                      <m:num>
                        <m:r>
                          <a:rPr lang="en-AU" sz="2800" b="0" i="1" smtClean="0">
                            <a:latin typeface="Cambria Math" panose="02040503050406030204" pitchFamily="18" charset="0"/>
                          </a:rPr>
                          <m:t>40</m:t>
                        </m:r>
                      </m:num>
                      <m:den>
                        <m:r>
                          <a:rPr lang="en-AU" sz="2800" b="0" i="1" smtClean="0">
                            <a:latin typeface="Cambria Math" panose="02040503050406030204" pitchFamily="18" charset="0"/>
                          </a:rPr>
                          <m:t>56</m:t>
                        </m:r>
                      </m:den>
                    </m:f>
                  </m:oMath>
                </a14:m>
                <a:endParaRPr lang="en-AU" dirty="0"/>
              </a:p>
              <a:p>
                <a:r>
                  <a:rPr lang="en-AU" dirty="0"/>
                  <a:t>Factors of 40 – 1, 2, 4, 5, 8, 10, 20, 40</a:t>
                </a:r>
              </a:p>
              <a:p>
                <a:r>
                  <a:rPr lang="en-AU" dirty="0"/>
                  <a:t>Factors of 56 – 1, 2, 4, 7, 8, 14, 28, 56</a:t>
                </a:r>
              </a:p>
              <a:p>
                <a14:m>
                  <m:oMath xmlns:m="http://schemas.openxmlformats.org/officeDocument/2006/math">
                    <m:f>
                      <m:fPr>
                        <m:ctrlPr>
                          <a:rPr lang="en-AU" sz="2800" i="1" smtClean="0">
                            <a:latin typeface="Cambria Math" panose="02040503050406030204" pitchFamily="18" charset="0"/>
                          </a:rPr>
                        </m:ctrlPr>
                      </m:fPr>
                      <m:num>
                        <m:r>
                          <a:rPr lang="en-AU" sz="2800" b="0" i="1" smtClean="0">
                            <a:latin typeface="Cambria Math" panose="02040503050406030204" pitchFamily="18" charset="0"/>
                          </a:rPr>
                          <m:t>40</m:t>
                        </m:r>
                      </m:num>
                      <m:den>
                        <m:r>
                          <a:rPr lang="en-AU" sz="2800" b="0" i="1" smtClean="0">
                            <a:latin typeface="Cambria Math" panose="02040503050406030204" pitchFamily="18" charset="0"/>
                          </a:rPr>
                          <m:t>56</m:t>
                        </m:r>
                      </m:den>
                    </m:f>
                  </m:oMath>
                </a14:m>
                <a:r>
                  <a:rPr lang="en-AU" sz="2800" dirty="0"/>
                  <a:t> </a:t>
                </a:r>
                <a14:m>
                  <m:oMath xmlns:m="http://schemas.openxmlformats.org/officeDocument/2006/math">
                    <m:r>
                      <a:rPr lang="en-AU" sz="2800" i="1" smtClean="0">
                        <a:latin typeface="Cambria Math" panose="02040503050406030204" pitchFamily="18" charset="0"/>
                        <a:ea typeface="Cambria Math" panose="02040503050406030204" pitchFamily="18" charset="0"/>
                      </a:rPr>
                      <m:t>=</m:t>
                    </m:r>
                    <m:r>
                      <a:rPr lang="en-AU" sz="2800" b="0" i="1" smtClean="0">
                        <a:latin typeface="Cambria Math" panose="02040503050406030204" pitchFamily="18" charset="0"/>
                        <a:ea typeface="Cambria Math" panose="02040503050406030204" pitchFamily="18" charset="0"/>
                      </a:rPr>
                      <m:t> </m:t>
                    </m:r>
                    <m:f>
                      <m:fPr>
                        <m:ctrlPr>
                          <a:rPr lang="en-AU" sz="2800" i="1" dirty="0" smtClean="0">
                            <a:solidFill>
                              <a:srgbClr val="836967"/>
                            </a:solidFill>
                            <a:latin typeface="Cambria Math" panose="02040503050406030204" pitchFamily="18" charset="0"/>
                          </a:rPr>
                        </m:ctrlPr>
                      </m:fPr>
                      <m:num>
                        <m:r>
                          <a:rPr lang="en-AU" sz="2800" dirty="0">
                            <a:latin typeface="Cambria Math" panose="02040503050406030204" pitchFamily="18" charset="0"/>
                          </a:rPr>
                          <m:t>40</m:t>
                        </m:r>
                        <m:r>
                          <a:rPr lang="en-AU" sz="2800" i="0" dirty="0">
                            <a:latin typeface="Cambria Math" panose="02040503050406030204" pitchFamily="18" charset="0"/>
                          </a:rPr>
                          <m:t>÷8</m:t>
                        </m:r>
                      </m:num>
                      <m:den>
                        <m:r>
                          <a:rPr lang="en-AU" sz="2800" i="0" dirty="0">
                            <a:latin typeface="Cambria Math" panose="02040503050406030204" pitchFamily="18" charset="0"/>
                          </a:rPr>
                          <m:t>56÷8</m:t>
                        </m:r>
                      </m:den>
                    </m:f>
                  </m:oMath>
                </a14:m>
                <a:endParaRPr lang="en-AU" dirty="0"/>
              </a:p>
              <a:p>
                <a:pPr/>
                <a14:m>
                  <m:oMathPara xmlns:m="http://schemas.openxmlformats.org/officeDocument/2006/math">
                    <m:oMathParaPr>
                      <m:jc m:val="left"/>
                    </m:oMathParaPr>
                    <m:oMath xmlns:m="http://schemas.openxmlformats.org/officeDocument/2006/math">
                      <m:f>
                        <m:fPr>
                          <m:ctrlPr>
                            <a:rPr lang="en-AU" i="1" smtClean="0">
                              <a:latin typeface="Cambria Math" panose="02040503050406030204" pitchFamily="18" charset="0"/>
                            </a:rPr>
                          </m:ctrlPr>
                        </m:fPr>
                        <m:num>
                          <m:r>
                            <a:rPr lang="en-AU" b="0" i="1" smtClean="0">
                              <a:latin typeface="Cambria Math" panose="02040503050406030204" pitchFamily="18" charset="0"/>
                            </a:rPr>
                            <m:t>5</m:t>
                          </m:r>
                        </m:num>
                        <m:den>
                          <m:r>
                            <a:rPr lang="en-AU" b="0" i="1" smtClean="0">
                              <a:latin typeface="Cambria Math" panose="02040503050406030204" pitchFamily="18" charset="0"/>
                            </a:rPr>
                            <m:t>7</m:t>
                          </m:r>
                        </m:den>
                      </m:f>
                    </m:oMath>
                  </m:oMathPara>
                </a14:m>
                <a:endParaRPr lang="en-AU" dirty="0"/>
              </a:p>
            </p:txBody>
          </p:sp>
        </mc:Choice>
        <mc:Fallback xmlns="">
          <p:sp>
            <p:nvSpPr>
              <p:cNvPr id="17" name="Content Placeholder 16">
                <a:extLst>
                  <a:ext uri="{FF2B5EF4-FFF2-40B4-BE49-F238E27FC236}">
                    <a16:creationId xmlns:a16="http://schemas.microsoft.com/office/drawing/2014/main" id="{D65F7AA9-98CD-DBCD-8F73-4E428F5C5010}"/>
                  </a:ext>
                </a:extLst>
              </p:cNvPr>
              <p:cNvSpPr>
                <a:spLocks noGrp="1" noRot="1" noChangeAspect="1" noMove="1" noResize="1" noEditPoints="1" noAdjustHandles="1" noChangeArrowheads="1" noChangeShapeType="1" noTextEdit="1"/>
              </p:cNvSpPr>
              <p:nvPr>
                <p:ph sz="half" idx="1"/>
              </p:nvPr>
            </p:nvSpPr>
            <p:spPr>
              <a:xfrm>
                <a:off x="1249485" y="1775321"/>
                <a:ext cx="4484340" cy="4320000"/>
              </a:xfrm>
              <a:blipFill>
                <a:blip r:embed="rId3"/>
                <a:stretch>
                  <a:fillRect l="-3533"/>
                </a:stretch>
              </a:blipFill>
            </p:spPr>
            <p:txBody>
              <a:bodyPr/>
              <a:lstStyle/>
              <a:p>
                <a:r>
                  <a:rPr lang="en-AU">
                    <a:noFill/>
                  </a:rPr>
                  <a:t> </a:t>
                </a:r>
              </a:p>
            </p:txBody>
          </p:sp>
        </mc:Fallback>
      </mc:AlternateContent>
      <p:sp>
        <p:nvSpPr>
          <p:cNvPr id="22" name="Oval 21" descr="Red circle highlighting 8 as a factor of 40.">
            <a:extLst>
              <a:ext uri="{FF2B5EF4-FFF2-40B4-BE49-F238E27FC236}">
                <a16:creationId xmlns:a16="http://schemas.microsoft.com/office/drawing/2014/main" id="{28CE967B-E206-C88F-993F-3B99DB4D238C}"/>
              </a:ext>
            </a:extLst>
          </p:cNvPr>
          <p:cNvSpPr/>
          <p:nvPr/>
        </p:nvSpPr>
        <p:spPr>
          <a:xfrm>
            <a:off x="4060629" y="2536381"/>
            <a:ext cx="312769" cy="312769"/>
          </a:xfrm>
          <a:prstGeom prst="ellipse">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3" name="Oval 22" descr="Red circle highlighting 8 as a factor of 56.">
            <a:extLst>
              <a:ext uri="{FF2B5EF4-FFF2-40B4-BE49-F238E27FC236}">
                <a16:creationId xmlns:a16="http://schemas.microsoft.com/office/drawing/2014/main" id="{1F6535C6-C5C5-28D0-719E-E3E0048F9C09}"/>
              </a:ext>
            </a:extLst>
          </p:cNvPr>
          <p:cNvSpPr/>
          <p:nvPr/>
        </p:nvSpPr>
        <p:spPr>
          <a:xfrm>
            <a:off x="4060629" y="3001089"/>
            <a:ext cx="312769" cy="312769"/>
          </a:xfrm>
          <a:prstGeom prst="ellipse">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24" name="Picture 23" descr="An image of a number line showing the interval from 0 to 1 divided into 56 parts, and the gap from 0 to 40 of these parts labelled as 40 fifty-sixths. Directly beneath this number line is another, with 0 and 1 directly beneath one another. The second number line is divided into only 7 parts, with a dotted line showing that 5 of these 7 parts is equal in distance to the 40 fifty-sixths. ">
            <a:extLst>
              <a:ext uri="{FF2B5EF4-FFF2-40B4-BE49-F238E27FC236}">
                <a16:creationId xmlns:a16="http://schemas.microsoft.com/office/drawing/2014/main" id="{6BE682A0-1678-D09B-20AA-37BC6255EA48}"/>
              </a:ext>
            </a:extLst>
          </p:cNvPr>
          <p:cNvPicPr>
            <a:picLocks noChangeAspect="1"/>
          </p:cNvPicPr>
          <p:nvPr/>
        </p:nvPicPr>
        <p:blipFill>
          <a:blip r:embed="rId4"/>
          <a:stretch>
            <a:fillRect/>
          </a:stretch>
        </p:blipFill>
        <p:spPr>
          <a:xfrm>
            <a:off x="6226174" y="1775321"/>
            <a:ext cx="4353652" cy="4345736"/>
          </a:xfrm>
          <a:prstGeom prst="rect">
            <a:avLst/>
          </a:prstGeom>
        </p:spPr>
      </p:pic>
      <p:sp>
        <p:nvSpPr>
          <p:cNvPr id="25" name="Slide Number Placeholder 3">
            <a:extLst>
              <a:ext uri="{FF2B5EF4-FFF2-40B4-BE49-F238E27FC236}">
                <a16:creationId xmlns:a16="http://schemas.microsoft.com/office/drawing/2014/main" id="{971F7314-09F8-16FB-DF80-AE6AA8AA6F4D}"/>
              </a:ext>
              <a:ext uri="{C183D7F6-B498-43B3-948B-1728B52AA6E4}">
                <adec:decorative xmlns:adec="http://schemas.microsoft.com/office/drawing/2017/decorative" val="1"/>
              </a:ext>
            </a:extLst>
          </p:cNvPr>
          <p:cNvSpPr txBox="1">
            <a:spLocks/>
          </p:cNvSpPr>
          <p:nvPr/>
        </p:nvSpPr>
        <p:spPr>
          <a:xfrm>
            <a:off x="11124000" y="6516000"/>
            <a:ext cx="720000" cy="180000"/>
          </a:xfrm>
          <a:prstGeom prst="rect">
            <a:avLst/>
          </a:prstGeom>
        </p:spPr>
        <p:txBody>
          <a:bodyPr/>
          <a:ls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pPr algn="r"/>
            <a:fld id="{53F625F3-B677-4D46-AEB5-DC449A9DF797}" type="slidenum">
              <a:rPr lang="en-AU" sz="1200" smtClean="0"/>
              <a:pPr algn="r"/>
              <a:t>10</a:t>
            </a:fld>
            <a:endParaRPr lang="en-AU" sz="1200" dirty="0"/>
          </a:p>
        </p:txBody>
      </p:sp>
    </p:spTree>
    <p:extLst>
      <p:ext uri="{BB962C8B-B14F-4D97-AF65-F5344CB8AC3E}">
        <p14:creationId xmlns:p14="http://schemas.microsoft.com/office/powerpoint/2010/main" val="3683922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625FE23-F51F-135F-56CD-62D74D852533}"/>
              </a:ext>
            </a:extLst>
          </p:cNvPr>
          <p:cNvSpPr>
            <a:spLocks noGrp="1"/>
          </p:cNvSpPr>
          <p:nvPr>
            <p:ph type="title"/>
          </p:nvPr>
        </p:nvSpPr>
        <p:spPr/>
        <p:txBody>
          <a:bodyPr/>
          <a:lstStyle/>
          <a:p>
            <a:r>
              <a:rPr lang="en-AU" dirty="0"/>
              <a:t>Summarise (1)</a:t>
            </a:r>
          </a:p>
        </p:txBody>
      </p:sp>
      <p:sp>
        <p:nvSpPr>
          <p:cNvPr id="9" name="Text Placeholder 8">
            <a:extLst>
              <a:ext uri="{FF2B5EF4-FFF2-40B4-BE49-F238E27FC236}">
                <a16:creationId xmlns:a16="http://schemas.microsoft.com/office/drawing/2014/main" id="{7392B5DE-5CBD-1D36-C1A9-CBD65EB22BE4}"/>
              </a:ext>
            </a:extLst>
          </p:cNvPr>
          <p:cNvSpPr>
            <a:spLocks noGrp="1"/>
          </p:cNvSpPr>
          <p:nvPr>
            <p:ph type="body" sz="quarter" idx="18"/>
          </p:nvPr>
        </p:nvSpPr>
        <p:spPr/>
        <p:txBody>
          <a:bodyPr/>
          <a:lstStyle/>
          <a:p>
            <a:r>
              <a:rPr lang="en-AU" dirty="0"/>
              <a:t>Fraction wall 1</a:t>
            </a:r>
          </a:p>
        </p:txBody>
      </p:sp>
      <mc:AlternateContent xmlns:mc="http://schemas.openxmlformats.org/markup-compatibility/2006" xmlns:a14="http://schemas.microsoft.com/office/drawing/2010/main">
        <mc:Choice Requires="a14">
          <p:sp>
            <p:nvSpPr>
              <p:cNvPr id="12" name="Speech Bubble: Oval 11">
                <a:extLst>
                  <a:ext uri="{FF2B5EF4-FFF2-40B4-BE49-F238E27FC236}">
                    <a16:creationId xmlns:a16="http://schemas.microsoft.com/office/drawing/2014/main" id="{02C8B30D-1514-6268-014A-7D81AEE76F32}"/>
                  </a:ext>
                </a:extLst>
              </p:cNvPr>
              <p:cNvSpPr/>
              <p:nvPr/>
            </p:nvSpPr>
            <p:spPr>
              <a:xfrm>
                <a:off x="121190" y="2136018"/>
                <a:ext cx="2916977" cy="2806096"/>
              </a:xfrm>
              <a:prstGeom prst="wedgeEllipseCallout">
                <a:avLst>
                  <a:gd name="adj1" fmla="val 52798"/>
                  <a:gd name="adj2" fmla="val -3603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AU" dirty="0"/>
                  <a:t>What other fractions is </a:t>
                </a:r>
                <a14:m>
                  <m:oMath xmlns:m="http://schemas.openxmlformats.org/officeDocument/2006/math">
                    <m:f>
                      <m:fPr>
                        <m:ctrlPr>
                          <a:rPr lang="en-AU" b="0" i="1" smtClean="0">
                            <a:latin typeface="Cambria Math" panose="02040503050406030204" pitchFamily="18" charset="0"/>
                          </a:rPr>
                        </m:ctrlPr>
                      </m:fPr>
                      <m:num>
                        <m:r>
                          <a:rPr lang="en-AU" b="0" i="1" smtClean="0">
                            <a:latin typeface="Cambria Math" panose="02040503050406030204" pitchFamily="18" charset="0"/>
                          </a:rPr>
                          <m:t>5</m:t>
                        </m:r>
                      </m:num>
                      <m:den>
                        <m:r>
                          <a:rPr lang="en-AU" b="0" i="1" smtClean="0">
                            <a:latin typeface="Cambria Math" panose="02040503050406030204" pitchFamily="18" charset="0"/>
                          </a:rPr>
                          <m:t>15</m:t>
                        </m:r>
                      </m:den>
                    </m:f>
                  </m:oMath>
                </a14:m>
                <a:r>
                  <a:rPr lang="en-AU" dirty="0"/>
                  <a:t> equal to?</a:t>
                </a:r>
              </a:p>
            </p:txBody>
          </p:sp>
        </mc:Choice>
        <mc:Fallback xmlns="">
          <p:sp>
            <p:nvSpPr>
              <p:cNvPr id="12" name="Speech Bubble: Oval 11">
                <a:extLst>
                  <a:ext uri="{FF2B5EF4-FFF2-40B4-BE49-F238E27FC236}">
                    <a16:creationId xmlns:a16="http://schemas.microsoft.com/office/drawing/2014/main" id="{02C8B30D-1514-6268-014A-7D81AEE76F32}"/>
                  </a:ext>
                </a:extLst>
              </p:cNvPr>
              <p:cNvSpPr>
                <a:spLocks noRot="1" noChangeAspect="1" noMove="1" noResize="1" noEditPoints="1" noAdjustHandles="1" noChangeArrowheads="1" noChangeShapeType="1" noTextEdit="1"/>
              </p:cNvSpPr>
              <p:nvPr/>
            </p:nvSpPr>
            <p:spPr>
              <a:xfrm>
                <a:off x="121190" y="2136018"/>
                <a:ext cx="2916977" cy="2806096"/>
              </a:xfrm>
              <a:prstGeom prst="wedgeEllipseCallout">
                <a:avLst>
                  <a:gd name="adj1" fmla="val 52798"/>
                  <a:gd name="adj2" fmla="val -36030"/>
                </a:avLst>
              </a:prstGeom>
              <a:blipFill>
                <a:blip r:embed="rId2"/>
                <a:stretch>
                  <a:fillRect/>
                </a:stretch>
              </a:blipFill>
            </p:spPr>
            <p:txBody>
              <a:bodyPr/>
              <a:lstStyle/>
              <a:p>
                <a:r>
                  <a:rPr lang="en-AU">
                    <a:noFill/>
                  </a:rPr>
                  <a:t> </a:t>
                </a:r>
              </a:p>
            </p:txBody>
          </p:sp>
        </mc:Fallback>
      </mc:AlternateContent>
      <p:pic>
        <p:nvPicPr>
          <p:cNvPr id="10" name="Picture 9" descr="A fraction wall constructed from 13 number lines. The top number line shows 0 towards one end and 1 towards the other end. Between 0 and 1 is 14 dashes, partitioning the line into 15 parts. The 5th dash from the 0 is labelled with 5 fifteenths, and a dotted line goes vertically from this point down the fraction wall. Each number line below is partitioned into one more part, starting with halves, then thirds, then quarters, fifths, sixths, sevenths, eighths, ninths, tenths, elevenths and twelfths. The vertical line crosses 1 third, 2 sixths, 3 ninths and 4 twelfths. ">
            <a:extLst>
              <a:ext uri="{FF2B5EF4-FFF2-40B4-BE49-F238E27FC236}">
                <a16:creationId xmlns:a16="http://schemas.microsoft.com/office/drawing/2014/main" id="{D4B33297-5352-4C9F-B129-CD9CD1BC89F0}"/>
              </a:ext>
            </a:extLst>
          </p:cNvPr>
          <p:cNvPicPr>
            <a:picLocks noChangeAspect="1"/>
          </p:cNvPicPr>
          <p:nvPr/>
        </p:nvPicPr>
        <p:blipFill>
          <a:blip r:embed="rId3"/>
          <a:stretch>
            <a:fillRect/>
          </a:stretch>
        </p:blipFill>
        <p:spPr>
          <a:xfrm>
            <a:off x="3572796" y="298086"/>
            <a:ext cx="8390606" cy="6261828"/>
          </a:xfrm>
          <a:prstGeom prst="rect">
            <a:avLst/>
          </a:prstGeom>
        </p:spPr>
      </p:pic>
      <p:sp>
        <p:nvSpPr>
          <p:cNvPr id="14" name="Slide Number Placeholder 3">
            <a:extLst>
              <a:ext uri="{FF2B5EF4-FFF2-40B4-BE49-F238E27FC236}">
                <a16:creationId xmlns:a16="http://schemas.microsoft.com/office/drawing/2014/main" id="{412E9565-BEC4-A507-FCAE-6739F7980395}"/>
              </a:ext>
              <a:ext uri="{C183D7F6-B498-43B3-948B-1728B52AA6E4}">
                <adec:decorative xmlns:adec="http://schemas.microsoft.com/office/drawing/2017/decorative" val="1"/>
              </a:ext>
            </a:extLst>
          </p:cNvPr>
          <p:cNvSpPr txBox="1">
            <a:spLocks/>
          </p:cNvSpPr>
          <p:nvPr/>
        </p:nvSpPr>
        <p:spPr>
          <a:xfrm>
            <a:off x="11124000" y="6516000"/>
            <a:ext cx="720000" cy="180000"/>
          </a:xfrm>
          <a:prstGeom prst="rect">
            <a:avLst/>
          </a:prstGeom>
        </p:spPr>
        <p:txBody>
          <a:bodyPr/>
          <a:ls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pPr algn="r"/>
            <a:fld id="{53F625F3-B677-4D46-AEB5-DC449A9DF797}" type="slidenum">
              <a:rPr lang="en-AU" sz="1200" smtClean="0"/>
              <a:pPr algn="r"/>
              <a:t>2</a:t>
            </a:fld>
            <a:endParaRPr lang="en-AU" sz="1200" dirty="0"/>
          </a:p>
        </p:txBody>
      </p:sp>
    </p:spTree>
    <p:extLst>
      <p:ext uri="{BB962C8B-B14F-4D97-AF65-F5344CB8AC3E}">
        <p14:creationId xmlns:p14="http://schemas.microsoft.com/office/powerpoint/2010/main" val="2836432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0E0C9EB-C516-0B7D-1DFD-695709EC3CF0}"/>
              </a:ext>
            </a:extLst>
          </p:cNvPr>
          <p:cNvSpPr>
            <a:spLocks noGrp="1"/>
          </p:cNvSpPr>
          <p:nvPr>
            <p:ph type="title"/>
          </p:nvPr>
        </p:nvSpPr>
        <p:spPr/>
        <p:txBody>
          <a:bodyPr/>
          <a:lstStyle/>
          <a:p>
            <a:r>
              <a:rPr lang="en-AU" dirty="0"/>
              <a:t>Example 1</a:t>
            </a:r>
          </a:p>
        </p:txBody>
      </p:sp>
      <p:sp>
        <p:nvSpPr>
          <p:cNvPr id="10" name="Text Placeholder 9">
            <a:extLst>
              <a:ext uri="{FF2B5EF4-FFF2-40B4-BE49-F238E27FC236}">
                <a16:creationId xmlns:a16="http://schemas.microsoft.com/office/drawing/2014/main" id="{BE3D5724-8A32-57EB-5506-2E6D1910712D}"/>
              </a:ext>
            </a:extLst>
          </p:cNvPr>
          <p:cNvSpPr>
            <a:spLocks noGrp="1"/>
          </p:cNvSpPr>
          <p:nvPr>
            <p:ph type="body" sz="quarter" idx="18"/>
          </p:nvPr>
        </p:nvSpPr>
        <p:spPr/>
        <p:txBody>
          <a:bodyPr/>
          <a:lstStyle/>
          <a:p>
            <a:r>
              <a:rPr lang="en-AU" dirty="0"/>
              <a:t>Simplifying fractions repeatedly using common factors</a:t>
            </a:r>
          </a:p>
        </p:txBody>
      </p:sp>
      <mc:AlternateContent xmlns:mc="http://schemas.openxmlformats.org/markup-compatibility/2006" xmlns:a14="http://schemas.microsoft.com/office/drawing/2010/main">
        <mc:Choice Requires="a14">
          <p:sp>
            <p:nvSpPr>
              <p:cNvPr id="8" name="Content Placeholder 7">
                <a:extLst>
                  <a:ext uri="{FF2B5EF4-FFF2-40B4-BE49-F238E27FC236}">
                    <a16:creationId xmlns:a16="http://schemas.microsoft.com/office/drawing/2014/main" id="{F79C8271-D25D-1B3D-7A9A-5C86FC39B459}"/>
                  </a:ext>
                </a:extLst>
              </p:cNvPr>
              <p:cNvSpPr>
                <a:spLocks noGrp="1"/>
              </p:cNvSpPr>
              <p:nvPr>
                <p:ph sz="half" idx="1"/>
              </p:nvPr>
            </p:nvSpPr>
            <p:spPr>
              <a:xfrm>
                <a:off x="1873800" y="1555480"/>
                <a:ext cx="3526200" cy="4320000"/>
              </a:xfrm>
            </p:spPr>
            <p:txBody>
              <a:bodyPr/>
              <a:lstStyle/>
              <a:p>
                <a:pPr>
                  <a:lnSpc>
                    <a:spcPct val="114000"/>
                  </a:lnSpc>
                  <a:spcBef>
                    <a:spcPts val="600"/>
                  </a:spcBef>
                  <a:spcAft>
                    <a:spcPts val="600"/>
                  </a:spcAft>
                </a:pPr>
                <a:r>
                  <a:rPr lang="en-AU" dirty="0"/>
                  <a:t>Simplify</a:t>
                </a:r>
                <a:r>
                  <a:rPr lang="en-AU" sz="2800" dirty="0"/>
                  <a:t> </a:t>
                </a:r>
                <a14:m>
                  <m:oMath xmlns:m="http://schemas.openxmlformats.org/officeDocument/2006/math">
                    <m:f>
                      <m:fPr>
                        <m:ctrlPr>
                          <a:rPr lang="en-AU" sz="2800" b="0" i="1" smtClean="0">
                            <a:solidFill>
                              <a:schemeClr val="tx1"/>
                            </a:solidFill>
                            <a:latin typeface="Cambria Math" panose="02040503050406030204" pitchFamily="18" charset="0"/>
                          </a:rPr>
                        </m:ctrlPr>
                      </m:fPr>
                      <m:num>
                        <m:r>
                          <a:rPr lang="en-AU" sz="2800" b="0" i="1" smtClean="0">
                            <a:solidFill>
                              <a:schemeClr val="tx1"/>
                            </a:solidFill>
                            <a:latin typeface="Cambria Math" panose="02040503050406030204" pitchFamily="18" charset="0"/>
                          </a:rPr>
                          <m:t>12</m:t>
                        </m:r>
                      </m:num>
                      <m:den>
                        <m:r>
                          <a:rPr lang="en-AU" sz="2800" b="0" i="1" smtClean="0">
                            <a:solidFill>
                              <a:schemeClr val="tx1"/>
                            </a:solidFill>
                            <a:latin typeface="Cambria Math" panose="02040503050406030204" pitchFamily="18" charset="0"/>
                          </a:rPr>
                          <m:t>36</m:t>
                        </m:r>
                      </m:den>
                    </m:f>
                  </m:oMath>
                </a14:m>
                <a:endParaRPr lang="en-AU" sz="2800" dirty="0">
                  <a:solidFill>
                    <a:schemeClr val="tx1"/>
                  </a:solidFill>
                </a:endParaRPr>
              </a:p>
              <a:p>
                <a:pPr>
                  <a:lnSpc>
                    <a:spcPct val="114000"/>
                  </a:lnSpc>
                  <a:spcBef>
                    <a:spcPts val="600"/>
                  </a:spcBef>
                  <a:spcAft>
                    <a:spcPts val="600"/>
                  </a:spcAft>
                </a:pPr>
                <a:r>
                  <a:rPr lang="en-AU" sz="2800" dirty="0">
                    <a:solidFill>
                      <a:schemeClr val="tx1"/>
                    </a:solidFill>
                  </a:rPr>
                  <a:t> </a:t>
                </a:r>
                <a14:m>
                  <m:oMath xmlns:m="http://schemas.openxmlformats.org/officeDocument/2006/math">
                    <m:f>
                      <m:fPr>
                        <m:ctrlPr>
                          <a:rPr lang="en-AU" sz="2800" b="0" i="1" smtClean="0">
                            <a:solidFill>
                              <a:schemeClr val="tx1"/>
                            </a:solidFill>
                            <a:latin typeface="Cambria Math" panose="02040503050406030204" pitchFamily="18" charset="0"/>
                          </a:rPr>
                        </m:ctrlPr>
                      </m:fPr>
                      <m:num>
                        <m:r>
                          <a:rPr lang="en-AU" sz="2800" b="0" i="1" smtClean="0">
                            <a:solidFill>
                              <a:schemeClr val="tx1"/>
                            </a:solidFill>
                            <a:latin typeface="Cambria Math" panose="02040503050406030204" pitchFamily="18" charset="0"/>
                          </a:rPr>
                          <m:t>12</m:t>
                        </m:r>
                      </m:num>
                      <m:den>
                        <m:r>
                          <a:rPr lang="en-AU" sz="2800" b="0" i="1" smtClean="0">
                            <a:solidFill>
                              <a:schemeClr val="tx1"/>
                            </a:solidFill>
                            <a:latin typeface="Cambria Math" panose="02040503050406030204" pitchFamily="18" charset="0"/>
                          </a:rPr>
                          <m:t>36</m:t>
                        </m:r>
                      </m:den>
                    </m:f>
                    <m:r>
                      <a:rPr lang="en-AU" sz="2800" b="0" i="1" smtClean="0">
                        <a:solidFill>
                          <a:schemeClr val="tx1"/>
                        </a:solidFill>
                        <a:latin typeface="Cambria Math" panose="02040503050406030204" pitchFamily="18" charset="0"/>
                        <a:ea typeface="Cambria Math" panose="02040503050406030204" pitchFamily="18" charset="0"/>
                      </a:rPr>
                      <m:t>= </m:t>
                    </m:r>
                    <m:f>
                      <m:fPr>
                        <m:ctrlPr>
                          <a:rPr lang="en-AU" sz="2800" i="1" dirty="0" smtClean="0">
                            <a:solidFill>
                              <a:schemeClr val="tx1"/>
                            </a:solidFill>
                            <a:latin typeface="Cambria Math" panose="02040503050406030204" pitchFamily="18" charset="0"/>
                          </a:rPr>
                        </m:ctrlPr>
                      </m:fPr>
                      <m:num>
                        <m:r>
                          <a:rPr lang="en-AU" sz="2800" dirty="0" smtClean="0">
                            <a:solidFill>
                              <a:schemeClr val="tx1"/>
                            </a:solidFill>
                            <a:latin typeface="Cambria Math" panose="02040503050406030204" pitchFamily="18" charset="0"/>
                          </a:rPr>
                          <m:t>12</m:t>
                        </m:r>
                        <m:r>
                          <a:rPr lang="en-AU" sz="2800" i="0" dirty="0" smtClean="0">
                            <a:solidFill>
                              <a:schemeClr val="tx1"/>
                            </a:solidFill>
                            <a:latin typeface="Cambria Math" panose="02040503050406030204" pitchFamily="18" charset="0"/>
                          </a:rPr>
                          <m:t>÷2</m:t>
                        </m:r>
                      </m:num>
                      <m:den>
                        <m:r>
                          <a:rPr lang="en-AU" sz="2800" i="0" dirty="0" smtClean="0">
                            <a:solidFill>
                              <a:schemeClr val="tx1"/>
                            </a:solidFill>
                            <a:latin typeface="Cambria Math" panose="02040503050406030204" pitchFamily="18" charset="0"/>
                          </a:rPr>
                          <m:t>36÷2</m:t>
                        </m:r>
                      </m:den>
                    </m:f>
                  </m:oMath>
                </a14:m>
                <a:endParaRPr lang="en-AU" sz="2800" dirty="0">
                  <a:solidFill>
                    <a:schemeClr val="tx1"/>
                  </a:solidFill>
                </a:endParaRPr>
              </a:p>
              <a:p>
                <a:pPr>
                  <a:lnSpc>
                    <a:spcPct val="114000"/>
                  </a:lnSpc>
                  <a:spcBef>
                    <a:spcPts val="600"/>
                  </a:spcBef>
                  <a:spcAft>
                    <a:spcPts val="600"/>
                  </a:spcAft>
                </a:pPr>
                <a14:m>
                  <m:oMath xmlns:m="http://schemas.openxmlformats.org/officeDocument/2006/math">
                    <m:r>
                      <a:rPr lang="en-AU" sz="2800" b="0" i="1" smtClean="0">
                        <a:solidFill>
                          <a:schemeClr val="tx1"/>
                        </a:solidFill>
                        <a:latin typeface="Cambria Math" panose="02040503050406030204" pitchFamily="18" charset="0"/>
                        <a:ea typeface="Cambria Math" panose="02040503050406030204" pitchFamily="18" charset="0"/>
                      </a:rPr>
                      <m:t>=</m:t>
                    </m:r>
                  </m:oMath>
                </a14:m>
                <a:r>
                  <a:rPr lang="en-AU" sz="2800" dirty="0">
                    <a:solidFill>
                      <a:schemeClr val="tx1"/>
                    </a:solidFill>
                  </a:rPr>
                  <a:t> </a:t>
                </a:r>
                <a14:m>
                  <m:oMath xmlns:m="http://schemas.openxmlformats.org/officeDocument/2006/math">
                    <m:f>
                      <m:fPr>
                        <m:ctrlPr>
                          <a:rPr lang="en-AU" sz="2800" i="1" dirty="0">
                            <a:solidFill>
                              <a:schemeClr val="tx1"/>
                            </a:solidFill>
                            <a:latin typeface="Cambria Math" panose="02040503050406030204" pitchFamily="18" charset="0"/>
                          </a:rPr>
                        </m:ctrlPr>
                      </m:fPr>
                      <m:num>
                        <m:r>
                          <a:rPr lang="en-AU" sz="2800" b="0" i="0" dirty="0" smtClean="0">
                            <a:solidFill>
                              <a:schemeClr val="tx1"/>
                            </a:solidFill>
                            <a:latin typeface="Cambria Math" panose="02040503050406030204" pitchFamily="18" charset="0"/>
                          </a:rPr>
                          <m:t>6 </m:t>
                        </m:r>
                        <m:r>
                          <a:rPr lang="en-AU" sz="2800" dirty="0">
                            <a:solidFill>
                              <a:schemeClr val="tx1"/>
                            </a:solidFill>
                            <a:latin typeface="Cambria Math" panose="02040503050406030204" pitchFamily="18" charset="0"/>
                          </a:rPr>
                          <m:t>÷2</m:t>
                        </m:r>
                      </m:num>
                      <m:den>
                        <m:r>
                          <a:rPr lang="en-AU" sz="2800" b="0" i="0" dirty="0" smtClean="0">
                            <a:solidFill>
                              <a:schemeClr val="tx1"/>
                            </a:solidFill>
                            <a:latin typeface="Cambria Math" panose="02040503050406030204" pitchFamily="18" charset="0"/>
                          </a:rPr>
                          <m:t>18 </m:t>
                        </m:r>
                        <m:r>
                          <a:rPr lang="en-AU" sz="2800" dirty="0">
                            <a:solidFill>
                              <a:schemeClr val="tx1"/>
                            </a:solidFill>
                            <a:latin typeface="Cambria Math" panose="02040503050406030204" pitchFamily="18" charset="0"/>
                          </a:rPr>
                          <m:t>÷2</m:t>
                        </m:r>
                      </m:den>
                    </m:f>
                  </m:oMath>
                </a14:m>
                <a:endParaRPr lang="en-AU" sz="2800" dirty="0">
                  <a:solidFill>
                    <a:schemeClr val="tx1"/>
                  </a:solidFill>
                </a:endParaRPr>
              </a:p>
              <a:p>
                <a:pPr>
                  <a:lnSpc>
                    <a:spcPct val="114000"/>
                  </a:lnSpc>
                  <a:spcBef>
                    <a:spcPts val="600"/>
                  </a:spcBef>
                  <a:spcAft>
                    <a:spcPts val="600"/>
                  </a:spcAft>
                </a:pPr>
                <a14:m>
                  <m:oMath xmlns:m="http://schemas.openxmlformats.org/officeDocument/2006/math">
                    <m:r>
                      <a:rPr lang="en-AU" sz="2800" b="0" i="1" smtClean="0">
                        <a:solidFill>
                          <a:schemeClr val="tx1"/>
                        </a:solidFill>
                        <a:latin typeface="Cambria Math" panose="02040503050406030204" pitchFamily="18" charset="0"/>
                        <a:ea typeface="Cambria Math" panose="02040503050406030204" pitchFamily="18" charset="0"/>
                      </a:rPr>
                      <m:t>=</m:t>
                    </m:r>
                  </m:oMath>
                </a14:m>
                <a:r>
                  <a:rPr lang="en-AU" sz="2800" dirty="0">
                    <a:solidFill>
                      <a:schemeClr val="tx1"/>
                    </a:solidFill>
                  </a:rPr>
                  <a:t> </a:t>
                </a:r>
                <a14:m>
                  <m:oMath xmlns:m="http://schemas.openxmlformats.org/officeDocument/2006/math">
                    <m:f>
                      <m:fPr>
                        <m:ctrlPr>
                          <a:rPr lang="en-AU" sz="2800" i="1" dirty="0">
                            <a:solidFill>
                              <a:schemeClr val="tx1"/>
                            </a:solidFill>
                            <a:latin typeface="Cambria Math" panose="02040503050406030204" pitchFamily="18" charset="0"/>
                          </a:rPr>
                        </m:ctrlPr>
                      </m:fPr>
                      <m:num>
                        <m:r>
                          <a:rPr lang="en-AU" sz="2800" b="0" i="0" dirty="0" smtClean="0">
                            <a:solidFill>
                              <a:schemeClr val="tx1"/>
                            </a:solidFill>
                            <a:latin typeface="Cambria Math" panose="02040503050406030204" pitchFamily="18" charset="0"/>
                          </a:rPr>
                          <m:t>3</m:t>
                        </m:r>
                        <m:r>
                          <a:rPr lang="en-AU" sz="2800" dirty="0">
                            <a:solidFill>
                              <a:schemeClr val="tx1"/>
                            </a:solidFill>
                            <a:latin typeface="Cambria Math" panose="02040503050406030204" pitchFamily="18" charset="0"/>
                          </a:rPr>
                          <m:t> ÷</m:t>
                        </m:r>
                        <m:r>
                          <a:rPr lang="en-AU" sz="2800" b="0" i="1" dirty="0" smtClean="0">
                            <a:solidFill>
                              <a:schemeClr val="tx1"/>
                            </a:solidFill>
                            <a:latin typeface="Cambria Math" panose="02040503050406030204" pitchFamily="18" charset="0"/>
                          </a:rPr>
                          <m:t>3</m:t>
                        </m:r>
                      </m:num>
                      <m:den>
                        <m:r>
                          <a:rPr lang="en-AU" sz="2800" b="0" i="0" dirty="0" smtClean="0">
                            <a:solidFill>
                              <a:schemeClr val="tx1"/>
                            </a:solidFill>
                            <a:latin typeface="Cambria Math" panose="02040503050406030204" pitchFamily="18" charset="0"/>
                          </a:rPr>
                          <m:t>9</m:t>
                        </m:r>
                        <m:r>
                          <a:rPr lang="en-AU" sz="2800" dirty="0">
                            <a:solidFill>
                              <a:schemeClr val="tx1"/>
                            </a:solidFill>
                            <a:latin typeface="Cambria Math" panose="02040503050406030204" pitchFamily="18" charset="0"/>
                          </a:rPr>
                          <m:t> ÷</m:t>
                        </m:r>
                        <m:r>
                          <a:rPr lang="en-AU" sz="2800" b="0" i="1" dirty="0" smtClean="0">
                            <a:solidFill>
                              <a:schemeClr val="tx1"/>
                            </a:solidFill>
                            <a:latin typeface="Cambria Math" panose="02040503050406030204" pitchFamily="18" charset="0"/>
                          </a:rPr>
                          <m:t>3</m:t>
                        </m:r>
                      </m:den>
                    </m:f>
                  </m:oMath>
                </a14:m>
                <a:endParaRPr lang="en-AU" sz="2800" dirty="0">
                  <a:solidFill>
                    <a:schemeClr val="tx1"/>
                  </a:solidFill>
                </a:endParaRPr>
              </a:p>
              <a:p>
                <a:pPr>
                  <a:lnSpc>
                    <a:spcPct val="114000"/>
                  </a:lnSpc>
                  <a:spcBef>
                    <a:spcPts val="600"/>
                  </a:spcBef>
                  <a:spcAft>
                    <a:spcPts val="600"/>
                  </a:spcAft>
                </a:pPr>
                <a14:m>
                  <m:oMathPara xmlns:m="http://schemas.openxmlformats.org/officeDocument/2006/math">
                    <m:oMathParaPr>
                      <m:jc m:val="left"/>
                    </m:oMathParaPr>
                    <m:oMath xmlns:m="http://schemas.openxmlformats.org/officeDocument/2006/math">
                      <m:r>
                        <a:rPr lang="en-AU" b="0" i="1" smtClean="0">
                          <a:solidFill>
                            <a:schemeClr val="tx1"/>
                          </a:solidFill>
                          <a:latin typeface="Cambria Math" panose="02040503050406030204" pitchFamily="18" charset="0"/>
                          <a:ea typeface="Cambria Math" panose="02040503050406030204" pitchFamily="18" charset="0"/>
                        </a:rPr>
                        <m:t>=</m:t>
                      </m:r>
                      <m:f>
                        <m:fPr>
                          <m:ctrlPr>
                            <a:rPr lang="en-AU" b="0" i="1" smtClean="0">
                              <a:solidFill>
                                <a:schemeClr val="tx1"/>
                              </a:solidFill>
                              <a:latin typeface="Cambria Math" panose="02040503050406030204" pitchFamily="18" charset="0"/>
                              <a:ea typeface="Cambria Math" panose="02040503050406030204" pitchFamily="18" charset="0"/>
                            </a:rPr>
                          </m:ctrlPr>
                        </m:fPr>
                        <m:num>
                          <m:r>
                            <a:rPr lang="en-AU" b="0" i="1" smtClean="0">
                              <a:solidFill>
                                <a:schemeClr val="tx1"/>
                              </a:solidFill>
                              <a:latin typeface="Cambria Math" panose="02040503050406030204" pitchFamily="18" charset="0"/>
                              <a:ea typeface="Cambria Math" panose="02040503050406030204" pitchFamily="18" charset="0"/>
                            </a:rPr>
                            <m:t>1</m:t>
                          </m:r>
                        </m:num>
                        <m:den>
                          <m:r>
                            <a:rPr lang="en-AU" b="0" i="1" smtClean="0">
                              <a:solidFill>
                                <a:schemeClr val="tx1"/>
                              </a:solidFill>
                              <a:latin typeface="Cambria Math" panose="02040503050406030204" pitchFamily="18" charset="0"/>
                              <a:ea typeface="Cambria Math" panose="02040503050406030204" pitchFamily="18" charset="0"/>
                            </a:rPr>
                            <m:t>3</m:t>
                          </m:r>
                        </m:den>
                      </m:f>
                    </m:oMath>
                  </m:oMathPara>
                </a14:m>
                <a:endParaRPr lang="en-AU" sz="2800" dirty="0">
                  <a:solidFill>
                    <a:schemeClr val="tx1"/>
                  </a:solidFill>
                </a:endParaRPr>
              </a:p>
            </p:txBody>
          </p:sp>
        </mc:Choice>
        <mc:Fallback xmlns="">
          <p:sp>
            <p:nvSpPr>
              <p:cNvPr id="8" name="Content Placeholder 7">
                <a:extLst>
                  <a:ext uri="{FF2B5EF4-FFF2-40B4-BE49-F238E27FC236}">
                    <a16:creationId xmlns:a16="http://schemas.microsoft.com/office/drawing/2014/main" id="{F79C8271-D25D-1B3D-7A9A-5C86FC39B459}"/>
                  </a:ext>
                </a:extLst>
              </p:cNvPr>
              <p:cNvSpPr>
                <a:spLocks noGrp="1" noRot="1" noChangeAspect="1" noMove="1" noResize="1" noEditPoints="1" noAdjustHandles="1" noChangeArrowheads="1" noChangeShapeType="1" noTextEdit="1"/>
              </p:cNvSpPr>
              <p:nvPr>
                <p:ph sz="half" idx="1"/>
              </p:nvPr>
            </p:nvSpPr>
            <p:spPr>
              <a:xfrm>
                <a:off x="1873800" y="1555480"/>
                <a:ext cx="3526200" cy="4320000"/>
              </a:xfrm>
              <a:blipFill>
                <a:blip r:embed="rId2"/>
                <a:stretch>
                  <a:fillRect l="-4318"/>
                </a:stretch>
              </a:blipFill>
            </p:spPr>
            <p:txBody>
              <a:bodyPr/>
              <a:lstStyle/>
              <a:p>
                <a:r>
                  <a:rPr lang="en-AU">
                    <a:noFill/>
                  </a:rPr>
                  <a:t> </a:t>
                </a:r>
              </a:p>
            </p:txBody>
          </p:sp>
        </mc:Fallback>
      </mc:AlternateContent>
      <p:pic>
        <p:nvPicPr>
          <p:cNvPr id="12" name="Picture 11" descr="An image of a number line showing the interval from 0 to 1 divided into 36 parts, and the gap from 0 to 12 of these parts labelled as 12 thirty-sixths. Directly beneath this number line is another, with 0 and 1 directly beneath one another. The second number line is divided into only 3 parts, with a dotted line showing that 1 of these 3 parts is equal in distance to the 12 thirty-sixths. ">
            <a:extLst>
              <a:ext uri="{FF2B5EF4-FFF2-40B4-BE49-F238E27FC236}">
                <a16:creationId xmlns:a16="http://schemas.microsoft.com/office/drawing/2014/main" id="{2985D292-B8CD-207E-CC71-9874D0A67CD4}"/>
              </a:ext>
            </a:extLst>
          </p:cNvPr>
          <p:cNvPicPr>
            <a:picLocks noChangeAspect="1"/>
          </p:cNvPicPr>
          <p:nvPr/>
        </p:nvPicPr>
        <p:blipFill>
          <a:blip r:embed="rId3"/>
          <a:stretch>
            <a:fillRect/>
          </a:stretch>
        </p:blipFill>
        <p:spPr>
          <a:xfrm>
            <a:off x="5822829" y="1555480"/>
            <a:ext cx="4768200" cy="4803004"/>
          </a:xfrm>
          <a:prstGeom prst="rect">
            <a:avLst/>
          </a:prstGeom>
        </p:spPr>
      </p:pic>
      <p:sp>
        <p:nvSpPr>
          <p:cNvPr id="14" name="Slide Number Placeholder 3">
            <a:extLst>
              <a:ext uri="{FF2B5EF4-FFF2-40B4-BE49-F238E27FC236}">
                <a16:creationId xmlns:a16="http://schemas.microsoft.com/office/drawing/2014/main" id="{A1EEAE4E-5E9B-5634-C7B7-40756A420E2E}"/>
              </a:ext>
              <a:ext uri="{C183D7F6-B498-43B3-948B-1728B52AA6E4}">
                <adec:decorative xmlns:adec="http://schemas.microsoft.com/office/drawing/2017/decorative" val="1"/>
              </a:ext>
            </a:extLst>
          </p:cNvPr>
          <p:cNvSpPr txBox="1">
            <a:spLocks/>
          </p:cNvSpPr>
          <p:nvPr/>
        </p:nvSpPr>
        <p:spPr>
          <a:xfrm>
            <a:off x="11124000" y="6516000"/>
            <a:ext cx="720000" cy="180000"/>
          </a:xfrm>
          <a:prstGeom prst="rect">
            <a:avLst/>
          </a:prstGeom>
        </p:spPr>
        <p:txBody>
          <a:bodyPr/>
          <a:ls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pPr algn="r"/>
            <a:fld id="{53F625F3-B677-4D46-AEB5-DC449A9DF797}" type="slidenum">
              <a:rPr lang="en-AU" sz="1200" smtClean="0"/>
              <a:pPr algn="r"/>
              <a:t>3</a:t>
            </a:fld>
            <a:endParaRPr lang="en-AU" sz="1200" dirty="0"/>
          </a:p>
        </p:txBody>
      </p:sp>
    </p:spTree>
    <p:extLst>
      <p:ext uri="{BB962C8B-B14F-4D97-AF65-F5344CB8AC3E}">
        <p14:creationId xmlns:p14="http://schemas.microsoft.com/office/powerpoint/2010/main" val="699027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FB153988-078F-FF36-7B1B-ADCA4C8E1E63}"/>
              </a:ext>
            </a:extLst>
          </p:cNvPr>
          <p:cNvSpPr>
            <a:spLocks noGrp="1"/>
          </p:cNvSpPr>
          <p:nvPr>
            <p:ph type="title"/>
          </p:nvPr>
        </p:nvSpPr>
        <p:spPr/>
        <p:txBody>
          <a:bodyPr/>
          <a:lstStyle/>
          <a:p>
            <a:r>
              <a:rPr lang="en-AU" dirty="0"/>
              <a:t>Prompts 1</a:t>
            </a:r>
          </a:p>
        </p:txBody>
      </p:sp>
      <p:sp>
        <p:nvSpPr>
          <p:cNvPr id="24" name="Text Placeholder 23">
            <a:extLst>
              <a:ext uri="{FF2B5EF4-FFF2-40B4-BE49-F238E27FC236}">
                <a16:creationId xmlns:a16="http://schemas.microsoft.com/office/drawing/2014/main" id="{2E2B8065-CF11-45F1-E363-93E29285A7F0}"/>
              </a:ext>
            </a:extLst>
          </p:cNvPr>
          <p:cNvSpPr>
            <a:spLocks noGrp="1"/>
          </p:cNvSpPr>
          <p:nvPr>
            <p:ph type="body" sz="quarter" idx="18"/>
          </p:nvPr>
        </p:nvSpPr>
        <p:spPr/>
        <p:txBody>
          <a:bodyPr/>
          <a:lstStyle/>
          <a:p>
            <a:r>
              <a:rPr lang="en-AU" dirty="0"/>
              <a:t>Simplifying fractions repeatedly using common factors</a:t>
            </a:r>
          </a:p>
        </p:txBody>
      </p:sp>
      <mc:AlternateContent xmlns:mc="http://schemas.openxmlformats.org/markup-compatibility/2006" xmlns:a14="http://schemas.microsoft.com/office/drawing/2010/main">
        <mc:Choice Requires="a14">
          <p:sp>
            <p:nvSpPr>
              <p:cNvPr id="25" name="Content Placeholder 7">
                <a:extLst>
                  <a:ext uri="{FF2B5EF4-FFF2-40B4-BE49-F238E27FC236}">
                    <a16:creationId xmlns:a16="http://schemas.microsoft.com/office/drawing/2014/main" id="{7DE16E69-3EAF-332C-4326-71981CBC669E}"/>
                  </a:ext>
                </a:extLst>
              </p:cNvPr>
              <p:cNvSpPr>
                <a:spLocks noGrp="1"/>
              </p:cNvSpPr>
              <p:nvPr>
                <p:ph sz="half" idx="1"/>
              </p:nvPr>
            </p:nvSpPr>
            <p:spPr>
              <a:xfrm>
                <a:off x="762771" y="1807282"/>
                <a:ext cx="2165123" cy="4319588"/>
              </a:xfrm>
            </p:spPr>
            <p:txBody>
              <a:bodyPr/>
              <a:lstStyle/>
              <a:p>
                <a:pPr>
                  <a:lnSpc>
                    <a:spcPct val="114000"/>
                  </a:lnSpc>
                  <a:spcBef>
                    <a:spcPts val="600"/>
                  </a:spcBef>
                  <a:spcAft>
                    <a:spcPts val="600"/>
                  </a:spcAft>
                </a:pPr>
                <a:r>
                  <a:rPr lang="en-AU" dirty="0"/>
                  <a:t>Simplify</a:t>
                </a:r>
                <a:r>
                  <a:rPr lang="en-AU" sz="2800" dirty="0"/>
                  <a:t> </a:t>
                </a:r>
                <a14:m>
                  <m:oMath xmlns:m="http://schemas.openxmlformats.org/officeDocument/2006/math">
                    <m:f>
                      <m:fPr>
                        <m:ctrlPr>
                          <a:rPr lang="en-AU" sz="2800" b="0" i="1" smtClean="0">
                            <a:solidFill>
                              <a:schemeClr val="tx1"/>
                            </a:solidFill>
                            <a:latin typeface="Cambria Math" panose="02040503050406030204" pitchFamily="18" charset="0"/>
                          </a:rPr>
                        </m:ctrlPr>
                      </m:fPr>
                      <m:num>
                        <m:r>
                          <a:rPr lang="en-AU" sz="2800" b="0" i="1" smtClean="0">
                            <a:solidFill>
                              <a:schemeClr val="tx1"/>
                            </a:solidFill>
                            <a:latin typeface="Cambria Math" panose="02040503050406030204" pitchFamily="18" charset="0"/>
                          </a:rPr>
                          <m:t>12</m:t>
                        </m:r>
                      </m:num>
                      <m:den>
                        <m:r>
                          <a:rPr lang="en-AU" sz="2800" b="0" i="1" smtClean="0">
                            <a:solidFill>
                              <a:schemeClr val="tx1"/>
                            </a:solidFill>
                            <a:latin typeface="Cambria Math" panose="02040503050406030204" pitchFamily="18" charset="0"/>
                          </a:rPr>
                          <m:t>36</m:t>
                        </m:r>
                      </m:den>
                    </m:f>
                  </m:oMath>
                </a14:m>
                <a:endParaRPr lang="en-AU" sz="2800" dirty="0">
                  <a:solidFill>
                    <a:schemeClr val="tx1"/>
                  </a:solidFill>
                </a:endParaRPr>
              </a:p>
              <a:p>
                <a:pPr>
                  <a:lnSpc>
                    <a:spcPct val="114000"/>
                  </a:lnSpc>
                  <a:spcBef>
                    <a:spcPts val="600"/>
                  </a:spcBef>
                  <a:spcAft>
                    <a:spcPts val="600"/>
                  </a:spcAft>
                </a:pPr>
                <a:r>
                  <a:rPr lang="en-AU" sz="2800" dirty="0">
                    <a:solidFill>
                      <a:schemeClr val="tx1"/>
                    </a:solidFill>
                  </a:rPr>
                  <a:t> </a:t>
                </a:r>
                <a14:m>
                  <m:oMath xmlns:m="http://schemas.openxmlformats.org/officeDocument/2006/math">
                    <m:f>
                      <m:fPr>
                        <m:ctrlPr>
                          <a:rPr lang="en-AU" sz="2800" b="0" i="1" smtClean="0">
                            <a:solidFill>
                              <a:schemeClr val="tx1"/>
                            </a:solidFill>
                            <a:latin typeface="Cambria Math" panose="02040503050406030204" pitchFamily="18" charset="0"/>
                          </a:rPr>
                        </m:ctrlPr>
                      </m:fPr>
                      <m:num>
                        <m:r>
                          <a:rPr lang="en-AU" sz="2800" b="0" i="1" smtClean="0">
                            <a:solidFill>
                              <a:schemeClr val="tx1"/>
                            </a:solidFill>
                            <a:latin typeface="Cambria Math" panose="02040503050406030204" pitchFamily="18" charset="0"/>
                          </a:rPr>
                          <m:t>12</m:t>
                        </m:r>
                      </m:num>
                      <m:den>
                        <m:r>
                          <a:rPr lang="en-AU" sz="2800" b="0" i="1" smtClean="0">
                            <a:solidFill>
                              <a:schemeClr val="tx1"/>
                            </a:solidFill>
                            <a:latin typeface="Cambria Math" panose="02040503050406030204" pitchFamily="18" charset="0"/>
                          </a:rPr>
                          <m:t>36</m:t>
                        </m:r>
                      </m:den>
                    </m:f>
                    <m:r>
                      <a:rPr lang="en-AU" sz="2800" b="0" i="1" smtClean="0">
                        <a:solidFill>
                          <a:schemeClr val="tx1"/>
                        </a:solidFill>
                        <a:latin typeface="Cambria Math" panose="02040503050406030204" pitchFamily="18" charset="0"/>
                        <a:ea typeface="Cambria Math" panose="02040503050406030204" pitchFamily="18" charset="0"/>
                      </a:rPr>
                      <m:t>= </m:t>
                    </m:r>
                    <m:f>
                      <m:fPr>
                        <m:ctrlPr>
                          <a:rPr lang="en-AU" sz="2800" i="1" dirty="0" smtClean="0">
                            <a:solidFill>
                              <a:schemeClr val="tx1"/>
                            </a:solidFill>
                            <a:latin typeface="Cambria Math" panose="02040503050406030204" pitchFamily="18" charset="0"/>
                          </a:rPr>
                        </m:ctrlPr>
                      </m:fPr>
                      <m:num>
                        <m:r>
                          <a:rPr lang="en-AU" sz="2800" dirty="0" smtClean="0">
                            <a:solidFill>
                              <a:schemeClr val="tx1"/>
                            </a:solidFill>
                            <a:latin typeface="Cambria Math" panose="02040503050406030204" pitchFamily="18" charset="0"/>
                          </a:rPr>
                          <m:t>12</m:t>
                        </m:r>
                        <m:r>
                          <a:rPr lang="en-AU" sz="2800" i="0" dirty="0" smtClean="0">
                            <a:solidFill>
                              <a:schemeClr val="tx1"/>
                            </a:solidFill>
                            <a:latin typeface="Cambria Math" panose="02040503050406030204" pitchFamily="18" charset="0"/>
                          </a:rPr>
                          <m:t>÷2</m:t>
                        </m:r>
                      </m:num>
                      <m:den>
                        <m:r>
                          <a:rPr lang="en-AU" sz="2800" i="0" dirty="0" smtClean="0">
                            <a:solidFill>
                              <a:schemeClr val="tx1"/>
                            </a:solidFill>
                            <a:latin typeface="Cambria Math" panose="02040503050406030204" pitchFamily="18" charset="0"/>
                          </a:rPr>
                          <m:t>36÷2</m:t>
                        </m:r>
                      </m:den>
                    </m:f>
                  </m:oMath>
                </a14:m>
                <a:endParaRPr lang="en-AU" sz="2800" dirty="0">
                  <a:solidFill>
                    <a:schemeClr val="tx1"/>
                  </a:solidFill>
                </a:endParaRPr>
              </a:p>
              <a:p>
                <a:pPr>
                  <a:lnSpc>
                    <a:spcPct val="114000"/>
                  </a:lnSpc>
                  <a:spcBef>
                    <a:spcPts val="600"/>
                  </a:spcBef>
                  <a:spcAft>
                    <a:spcPts val="600"/>
                  </a:spcAft>
                </a:pPr>
                <a14:m>
                  <m:oMath xmlns:m="http://schemas.openxmlformats.org/officeDocument/2006/math">
                    <m:r>
                      <a:rPr lang="en-AU" sz="2800" b="0" i="1" smtClean="0">
                        <a:solidFill>
                          <a:schemeClr val="tx1"/>
                        </a:solidFill>
                        <a:latin typeface="Cambria Math" panose="02040503050406030204" pitchFamily="18" charset="0"/>
                        <a:ea typeface="Cambria Math" panose="02040503050406030204" pitchFamily="18" charset="0"/>
                      </a:rPr>
                      <m:t>=</m:t>
                    </m:r>
                  </m:oMath>
                </a14:m>
                <a:r>
                  <a:rPr lang="en-AU" sz="2800" dirty="0">
                    <a:solidFill>
                      <a:schemeClr val="tx1"/>
                    </a:solidFill>
                  </a:rPr>
                  <a:t> </a:t>
                </a:r>
                <a14:m>
                  <m:oMath xmlns:m="http://schemas.openxmlformats.org/officeDocument/2006/math">
                    <m:f>
                      <m:fPr>
                        <m:ctrlPr>
                          <a:rPr lang="en-AU" sz="2800" i="1" dirty="0">
                            <a:solidFill>
                              <a:schemeClr val="tx1"/>
                            </a:solidFill>
                            <a:latin typeface="Cambria Math" panose="02040503050406030204" pitchFamily="18" charset="0"/>
                          </a:rPr>
                        </m:ctrlPr>
                      </m:fPr>
                      <m:num>
                        <m:r>
                          <a:rPr lang="en-AU" sz="2800" b="0" i="0" dirty="0" smtClean="0">
                            <a:solidFill>
                              <a:schemeClr val="tx1"/>
                            </a:solidFill>
                            <a:latin typeface="Cambria Math" panose="02040503050406030204" pitchFamily="18" charset="0"/>
                          </a:rPr>
                          <m:t>6 </m:t>
                        </m:r>
                        <m:r>
                          <a:rPr lang="en-AU" sz="2800" dirty="0">
                            <a:solidFill>
                              <a:schemeClr val="tx1"/>
                            </a:solidFill>
                            <a:latin typeface="Cambria Math" panose="02040503050406030204" pitchFamily="18" charset="0"/>
                          </a:rPr>
                          <m:t>÷2</m:t>
                        </m:r>
                      </m:num>
                      <m:den>
                        <m:r>
                          <a:rPr lang="en-AU" sz="2800" b="0" i="0" dirty="0" smtClean="0">
                            <a:solidFill>
                              <a:schemeClr val="tx1"/>
                            </a:solidFill>
                            <a:latin typeface="Cambria Math" panose="02040503050406030204" pitchFamily="18" charset="0"/>
                          </a:rPr>
                          <m:t>18 </m:t>
                        </m:r>
                        <m:r>
                          <a:rPr lang="en-AU" sz="2800" dirty="0">
                            <a:solidFill>
                              <a:schemeClr val="tx1"/>
                            </a:solidFill>
                            <a:latin typeface="Cambria Math" panose="02040503050406030204" pitchFamily="18" charset="0"/>
                          </a:rPr>
                          <m:t>÷2</m:t>
                        </m:r>
                      </m:den>
                    </m:f>
                  </m:oMath>
                </a14:m>
                <a:endParaRPr lang="en-AU" sz="2800" dirty="0">
                  <a:solidFill>
                    <a:schemeClr val="tx1"/>
                  </a:solidFill>
                </a:endParaRPr>
              </a:p>
              <a:p>
                <a:pPr>
                  <a:lnSpc>
                    <a:spcPct val="114000"/>
                  </a:lnSpc>
                  <a:spcBef>
                    <a:spcPts val="600"/>
                  </a:spcBef>
                  <a:spcAft>
                    <a:spcPts val="600"/>
                  </a:spcAft>
                </a:pPr>
                <a14:m>
                  <m:oMath xmlns:m="http://schemas.openxmlformats.org/officeDocument/2006/math">
                    <m:r>
                      <a:rPr lang="en-AU" sz="2800" b="0" i="1" smtClean="0">
                        <a:solidFill>
                          <a:schemeClr val="tx1"/>
                        </a:solidFill>
                        <a:latin typeface="Cambria Math" panose="02040503050406030204" pitchFamily="18" charset="0"/>
                        <a:ea typeface="Cambria Math" panose="02040503050406030204" pitchFamily="18" charset="0"/>
                      </a:rPr>
                      <m:t>=</m:t>
                    </m:r>
                  </m:oMath>
                </a14:m>
                <a:r>
                  <a:rPr lang="en-AU" sz="2800" dirty="0">
                    <a:solidFill>
                      <a:schemeClr val="tx1"/>
                    </a:solidFill>
                  </a:rPr>
                  <a:t> </a:t>
                </a:r>
                <a14:m>
                  <m:oMath xmlns:m="http://schemas.openxmlformats.org/officeDocument/2006/math">
                    <m:f>
                      <m:fPr>
                        <m:ctrlPr>
                          <a:rPr lang="en-AU" sz="2800" i="1" dirty="0">
                            <a:solidFill>
                              <a:schemeClr val="tx1"/>
                            </a:solidFill>
                            <a:latin typeface="Cambria Math" panose="02040503050406030204" pitchFamily="18" charset="0"/>
                          </a:rPr>
                        </m:ctrlPr>
                      </m:fPr>
                      <m:num>
                        <m:r>
                          <a:rPr lang="en-AU" sz="2800" b="0" i="0" dirty="0" smtClean="0">
                            <a:solidFill>
                              <a:schemeClr val="tx1"/>
                            </a:solidFill>
                            <a:latin typeface="Cambria Math" panose="02040503050406030204" pitchFamily="18" charset="0"/>
                          </a:rPr>
                          <m:t>3</m:t>
                        </m:r>
                        <m:r>
                          <a:rPr lang="en-AU" sz="2800" dirty="0">
                            <a:solidFill>
                              <a:schemeClr val="tx1"/>
                            </a:solidFill>
                            <a:latin typeface="Cambria Math" panose="02040503050406030204" pitchFamily="18" charset="0"/>
                          </a:rPr>
                          <m:t> ÷</m:t>
                        </m:r>
                        <m:r>
                          <a:rPr lang="en-AU" sz="2800" b="0" i="1" dirty="0" smtClean="0">
                            <a:solidFill>
                              <a:schemeClr val="tx1"/>
                            </a:solidFill>
                            <a:latin typeface="Cambria Math" panose="02040503050406030204" pitchFamily="18" charset="0"/>
                          </a:rPr>
                          <m:t>3</m:t>
                        </m:r>
                      </m:num>
                      <m:den>
                        <m:r>
                          <a:rPr lang="en-AU" sz="2800" b="0" i="0" dirty="0" smtClean="0">
                            <a:solidFill>
                              <a:schemeClr val="tx1"/>
                            </a:solidFill>
                            <a:latin typeface="Cambria Math" panose="02040503050406030204" pitchFamily="18" charset="0"/>
                          </a:rPr>
                          <m:t>9</m:t>
                        </m:r>
                        <m:r>
                          <a:rPr lang="en-AU" sz="2800" dirty="0">
                            <a:solidFill>
                              <a:schemeClr val="tx1"/>
                            </a:solidFill>
                            <a:latin typeface="Cambria Math" panose="02040503050406030204" pitchFamily="18" charset="0"/>
                          </a:rPr>
                          <m:t> ÷</m:t>
                        </m:r>
                        <m:r>
                          <a:rPr lang="en-AU" sz="2800" b="0" i="1" dirty="0" smtClean="0">
                            <a:solidFill>
                              <a:schemeClr val="tx1"/>
                            </a:solidFill>
                            <a:latin typeface="Cambria Math" panose="02040503050406030204" pitchFamily="18" charset="0"/>
                          </a:rPr>
                          <m:t>3</m:t>
                        </m:r>
                      </m:den>
                    </m:f>
                  </m:oMath>
                </a14:m>
                <a:endParaRPr lang="en-AU" sz="2800" dirty="0">
                  <a:solidFill>
                    <a:schemeClr val="tx1"/>
                  </a:solidFill>
                </a:endParaRPr>
              </a:p>
              <a:p>
                <a:pPr>
                  <a:lnSpc>
                    <a:spcPct val="114000"/>
                  </a:lnSpc>
                  <a:spcBef>
                    <a:spcPts val="600"/>
                  </a:spcBef>
                  <a:spcAft>
                    <a:spcPts val="600"/>
                  </a:spcAft>
                </a:pPr>
                <a14:m>
                  <m:oMathPara xmlns:m="http://schemas.openxmlformats.org/officeDocument/2006/math">
                    <m:oMathParaPr>
                      <m:jc m:val="left"/>
                    </m:oMathParaPr>
                    <m:oMath xmlns:m="http://schemas.openxmlformats.org/officeDocument/2006/math">
                      <m:r>
                        <a:rPr lang="en-AU" b="0" i="1" smtClean="0">
                          <a:solidFill>
                            <a:schemeClr val="tx1"/>
                          </a:solidFill>
                          <a:latin typeface="Cambria Math" panose="02040503050406030204" pitchFamily="18" charset="0"/>
                          <a:ea typeface="Cambria Math" panose="02040503050406030204" pitchFamily="18" charset="0"/>
                        </a:rPr>
                        <m:t>=</m:t>
                      </m:r>
                      <m:f>
                        <m:fPr>
                          <m:ctrlPr>
                            <a:rPr lang="en-AU" b="0" i="1" smtClean="0">
                              <a:solidFill>
                                <a:schemeClr val="tx1"/>
                              </a:solidFill>
                              <a:latin typeface="Cambria Math" panose="02040503050406030204" pitchFamily="18" charset="0"/>
                              <a:ea typeface="Cambria Math" panose="02040503050406030204" pitchFamily="18" charset="0"/>
                            </a:rPr>
                          </m:ctrlPr>
                        </m:fPr>
                        <m:num>
                          <m:r>
                            <a:rPr lang="en-AU" b="0" i="1" smtClean="0">
                              <a:solidFill>
                                <a:schemeClr val="tx1"/>
                              </a:solidFill>
                              <a:latin typeface="Cambria Math" panose="02040503050406030204" pitchFamily="18" charset="0"/>
                              <a:ea typeface="Cambria Math" panose="02040503050406030204" pitchFamily="18" charset="0"/>
                            </a:rPr>
                            <m:t>1</m:t>
                          </m:r>
                        </m:num>
                        <m:den>
                          <m:r>
                            <a:rPr lang="en-AU" b="0" i="1" smtClean="0">
                              <a:solidFill>
                                <a:schemeClr val="tx1"/>
                              </a:solidFill>
                              <a:latin typeface="Cambria Math" panose="02040503050406030204" pitchFamily="18" charset="0"/>
                              <a:ea typeface="Cambria Math" panose="02040503050406030204" pitchFamily="18" charset="0"/>
                            </a:rPr>
                            <m:t>3</m:t>
                          </m:r>
                        </m:den>
                      </m:f>
                    </m:oMath>
                  </m:oMathPara>
                </a14:m>
                <a:endParaRPr lang="en-AU" sz="2800" dirty="0">
                  <a:solidFill>
                    <a:schemeClr val="tx1"/>
                  </a:solidFill>
                </a:endParaRPr>
              </a:p>
            </p:txBody>
          </p:sp>
        </mc:Choice>
        <mc:Fallback xmlns="">
          <p:sp>
            <p:nvSpPr>
              <p:cNvPr id="25" name="Content Placeholder 7">
                <a:extLst>
                  <a:ext uri="{FF2B5EF4-FFF2-40B4-BE49-F238E27FC236}">
                    <a16:creationId xmlns:a16="http://schemas.microsoft.com/office/drawing/2014/main" id="{7DE16E69-3EAF-332C-4326-71981CBC669E}"/>
                  </a:ext>
                </a:extLst>
              </p:cNvPr>
              <p:cNvSpPr>
                <a:spLocks noGrp="1" noRot="1" noChangeAspect="1" noMove="1" noResize="1" noEditPoints="1" noAdjustHandles="1" noChangeArrowheads="1" noChangeShapeType="1" noTextEdit="1"/>
              </p:cNvSpPr>
              <p:nvPr>
                <p:ph sz="half" idx="1"/>
              </p:nvPr>
            </p:nvSpPr>
            <p:spPr>
              <a:xfrm>
                <a:off x="762771" y="1807282"/>
                <a:ext cx="2165123" cy="4319588"/>
              </a:xfrm>
              <a:blipFill>
                <a:blip r:embed="rId3"/>
                <a:stretch>
                  <a:fillRect l="-7042"/>
                </a:stretch>
              </a:blipFill>
            </p:spPr>
            <p:txBody>
              <a:bodyPr/>
              <a:lstStyle/>
              <a:p>
                <a:r>
                  <a:rPr lang="en-AU">
                    <a:noFill/>
                  </a:rPr>
                  <a:t> </a:t>
                </a:r>
              </a:p>
            </p:txBody>
          </p:sp>
        </mc:Fallback>
      </mc:AlternateContent>
      <p:sp>
        <p:nvSpPr>
          <p:cNvPr id="26" name="Speech Bubble: Oval 25">
            <a:extLst>
              <a:ext uri="{FF2B5EF4-FFF2-40B4-BE49-F238E27FC236}">
                <a16:creationId xmlns:a16="http://schemas.microsoft.com/office/drawing/2014/main" id="{84E63A6B-BD3A-C193-F968-AB6759C29676}"/>
              </a:ext>
            </a:extLst>
          </p:cNvPr>
          <p:cNvSpPr/>
          <p:nvPr/>
        </p:nvSpPr>
        <p:spPr>
          <a:xfrm>
            <a:off x="2682114" y="1603007"/>
            <a:ext cx="3588057" cy="1513312"/>
          </a:xfrm>
          <a:prstGeom prst="wedgeEllipseCallout">
            <a:avLst>
              <a:gd name="adj1" fmla="val -54476"/>
              <a:gd name="adj2" fmla="val 42295"/>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AU" sz="1800" dirty="0"/>
              <a:t>Why are we dividing both the numerator and denominator by 2?</a:t>
            </a:r>
          </a:p>
        </p:txBody>
      </p:sp>
      <p:sp>
        <p:nvSpPr>
          <p:cNvPr id="27" name="Speech Bubble: Oval 26">
            <a:extLst>
              <a:ext uri="{FF2B5EF4-FFF2-40B4-BE49-F238E27FC236}">
                <a16:creationId xmlns:a16="http://schemas.microsoft.com/office/drawing/2014/main" id="{590DECF7-38CB-A600-29BA-3A17E5EC8D57}"/>
              </a:ext>
            </a:extLst>
          </p:cNvPr>
          <p:cNvSpPr/>
          <p:nvPr/>
        </p:nvSpPr>
        <p:spPr>
          <a:xfrm>
            <a:off x="2615676" y="3320594"/>
            <a:ext cx="3187095" cy="1513312"/>
          </a:xfrm>
          <a:prstGeom prst="wedgeEllipseCallout">
            <a:avLst>
              <a:gd name="adj1" fmla="val -73795"/>
              <a:gd name="adj2" fmla="val 43752"/>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AU" sz="1800" dirty="0"/>
              <a:t>Why don’t we divide by 2 a third time?</a:t>
            </a:r>
          </a:p>
        </p:txBody>
      </p:sp>
      <p:sp>
        <p:nvSpPr>
          <p:cNvPr id="28" name="Speech Bubble: Oval 27">
            <a:extLst>
              <a:ext uri="{FF2B5EF4-FFF2-40B4-BE49-F238E27FC236}">
                <a16:creationId xmlns:a16="http://schemas.microsoft.com/office/drawing/2014/main" id="{CB7EFC62-4D8E-AB44-0C71-54A621CE73F2}"/>
              </a:ext>
            </a:extLst>
          </p:cNvPr>
          <p:cNvSpPr/>
          <p:nvPr/>
        </p:nvSpPr>
        <p:spPr>
          <a:xfrm>
            <a:off x="2302478" y="4984688"/>
            <a:ext cx="3588057" cy="1513312"/>
          </a:xfrm>
          <a:prstGeom prst="wedgeEllipseCallout">
            <a:avLst>
              <a:gd name="adj1" fmla="val 75827"/>
              <a:gd name="adj2" fmla="val -20236"/>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AU" sz="1800" dirty="0"/>
              <a:t>How do the number lines relate to this working?</a:t>
            </a:r>
          </a:p>
        </p:txBody>
      </p:sp>
      <p:pic>
        <p:nvPicPr>
          <p:cNvPr id="29" name="Picture 28" descr="An image of a number line showing the interval from 0 to 1 divided into 36 parts, and the gap from 0 to 12 of these parts labelled as 12 thirty-sixths. Directly beneath this number line is another, with 0 and 1 directly beneath one another. The second number line is divided into only 3 parts, with a dotted line showing that 1 of these 3 parts is equal in distance to the 12 thirty-sixths. ">
            <a:extLst>
              <a:ext uri="{FF2B5EF4-FFF2-40B4-BE49-F238E27FC236}">
                <a16:creationId xmlns:a16="http://schemas.microsoft.com/office/drawing/2014/main" id="{A40BB23F-024A-D12A-2792-55A6C06057B0}"/>
              </a:ext>
            </a:extLst>
          </p:cNvPr>
          <p:cNvPicPr>
            <a:picLocks noChangeAspect="1"/>
          </p:cNvPicPr>
          <p:nvPr/>
        </p:nvPicPr>
        <p:blipFill>
          <a:blip r:embed="rId4"/>
          <a:stretch>
            <a:fillRect/>
          </a:stretch>
        </p:blipFill>
        <p:spPr>
          <a:xfrm>
            <a:off x="6889972" y="1436152"/>
            <a:ext cx="4741500" cy="4776109"/>
          </a:xfrm>
          <a:prstGeom prst="rect">
            <a:avLst/>
          </a:prstGeom>
        </p:spPr>
      </p:pic>
      <p:sp>
        <p:nvSpPr>
          <p:cNvPr id="30" name="Slide Number Placeholder 3">
            <a:extLst>
              <a:ext uri="{FF2B5EF4-FFF2-40B4-BE49-F238E27FC236}">
                <a16:creationId xmlns:a16="http://schemas.microsoft.com/office/drawing/2014/main" id="{3262F93E-2698-B5D1-8504-C3BF5C6D4812}"/>
              </a:ext>
              <a:ext uri="{C183D7F6-B498-43B3-948B-1728B52AA6E4}">
                <adec:decorative xmlns:adec="http://schemas.microsoft.com/office/drawing/2017/decorative" val="1"/>
              </a:ext>
            </a:extLst>
          </p:cNvPr>
          <p:cNvSpPr txBox="1">
            <a:spLocks/>
          </p:cNvSpPr>
          <p:nvPr/>
        </p:nvSpPr>
        <p:spPr>
          <a:xfrm>
            <a:off x="11124000" y="6516000"/>
            <a:ext cx="720000" cy="180000"/>
          </a:xfrm>
          <a:prstGeom prst="rect">
            <a:avLst/>
          </a:prstGeom>
        </p:spPr>
        <p:txBody>
          <a:bodyPr/>
          <a:ls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pPr algn="r"/>
            <a:fld id="{53F625F3-B677-4D46-AEB5-DC449A9DF797}" type="slidenum">
              <a:rPr lang="en-AU" sz="1200" smtClean="0"/>
              <a:pPr algn="r"/>
              <a:t>4</a:t>
            </a:fld>
            <a:endParaRPr lang="en-AU" sz="1200" dirty="0"/>
          </a:p>
        </p:txBody>
      </p:sp>
    </p:spTree>
    <p:extLst>
      <p:ext uri="{BB962C8B-B14F-4D97-AF65-F5344CB8AC3E}">
        <p14:creationId xmlns:p14="http://schemas.microsoft.com/office/powerpoint/2010/main" val="1477397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7400255-7B77-C983-B038-E4DB483BF804}"/>
              </a:ext>
            </a:extLst>
          </p:cNvPr>
          <p:cNvSpPr>
            <a:spLocks noGrp="1"/>
          </p:cNvSpPr>
          <p:nvPr>
            <p:ph type="title"/>
          </p:nvPr>
        </p:nvSpPr>
        <p:spPr/>
        <p:txBody>
          <a:bodyPr/>
          <a:lstStyle/>
          <a:p>
            <a:r>
              <a:rPr lang="en-AU" dirty="0"/>
              <a:t>Your turn 1</a:t>
            </a:r>
          </a:p>
        </p:txBody>
      </p:sp>
      <p:sp>
        <p:nvSpPr>
          <p:cNvPr id="9" name="Text Placeholder 8">
            <a:extLst>
              <a:ext uri="{FF2B5EF4-FFF2-40B4-BE49-F238E27FC236}">
                <a16:creationId xmlns:a16="http://schemas.microsoft.com/office/drawing/2014/main" id="{95D6EC09-32A9-E995-73F1-77483F92C5FA}"/>
              </a:ext>
            </a:extLst>
          </p:cNvPr>
          <p:cNvSpPr>
            <a:spLocks noGrp="1"/>
          </p:cNvSpPr>
          <p:nvPr>
            <p:ph type="body" sz="quarter" idx="18"/>
          </p:nvPr>
        </p:nvSpPr>
        <p:spPr/>
        <p:txBody>
          <a:bodyPr/>
          <a:lstStyle/>
          <a:p>
            <a:r>
              <a:rPr lang="en-AU" dirty="0"/>
              <a:t>Simplifying fractions repeatedly using common factors</a:t>
            </a:r>
          </a:p>
        </p:txBody>
      </p:sp>
      <mc:AlternateContent xmlns:mc="http://schemas.openxmlformats.org/markup-compatibility/2006" xmlns:a14="http://schemas.microsoft.com/office/drawing/2010/main">
        <mc:Choice Requires="a14">
          <p:sp>
            <p:nvSpPr>
              <p:cNvPr id="8" name="Content Placeholder 7">
                <a:extLst>
                  <a:ext uri="{FF2B5EF4-FFF2-40B4-BE49-F238E27FC236}">
                    <a16:creationId xmlns:a16="http://schemas.microsoft.com/office/drawing/2014/main" id="{1E57EDE5-FC80-7520-A5AE-7E3C22F9569D}"/>
                  </a:ext>
                </a:extLst>
              </p:cNvPr>
              <p:cNvSpPr>
                <a:spLocks noGrp="1"/>
              </p:cNvSpPr>
              <p:nvPr>
                <p:ph idx="1"/>
              </p:nvPr>
            </p:nvSpPr>
            <p:spPr/>
            <p:txBody>
              <a:bodyPr/>
              <a:lstStyle/>
              <a:p>
                <a:r>
                  <a:rPr lang="en-AU" dirty="0"/>
                  <a:t>Simplify </a:t>
                </a:r>
                <a14:m>
                  <m:oMath xmlns:m="http://schemas.openxmlformats.org/officeDocument/2006/math">
                    <m:f>
                      <m:fPr>
                        <m:ctrlPr>
                          <a:rPr lang="en-AU" sz="2800" i="1" smtClean="0">
                            <a:latin typeface="Cambria Math" panose="02040503050406030204" pitchFamily="18" charset="0"/>
                          </a:rPr>
                        </m:ctrlPr>
                      </m:fPr>
                      <m:num>
                        <m:r>
                          <a:rPr lang="en-AU" sz="2800" b="0" i="1" smtClean="0">
                            <a:latin typeface="Cambria Math" panose="02040503050406030204" pitchFamily="18" charset="0"/>
                          </a:rPr>
                          <m:t>4</m:t>
                        </m:r>
                      </m:num>
                      <m:den>
                        <m:r>
                          <a:rPr lang="en-AU" sz="2800" b="0" i="1" smtClean="0">
                            <a:latin typeface="Cambria Math" panose="02040503050406030204" pitchFamily="18" charset="0"/>
                          </a:rPr>
                          <m:t>20</m:t>
                        </m:r>
                      </m:den>
                    </m:f>
                  </m:oMath>
                </a14:m>
                <a:endParaRPr lang="en-AU" dirty="0"/>
              </a:p>
            </p:txBody>
          </p:sp>
        </mc:Choice>
        <mc:Fallback xmlns="">
          <p:sp>
            <p:nvSpPr>
              <p:cNvPr id="8" name="Content Placeholder 7">
                <a:extLst>
                  <a:ext uri="{FF2B5EF4-FFF2-40B4-BE49-F238E27FC236}">
                    <a16:creationId xmlns:a16="http://schemas.microsoft.com/office/drawing/2014/main" id="{1E57EDE5-FC80-7520-A5AE-7E3C22F9569D}"/>
                  </a:ext>
                </a:extLst>
              </p:cNvPr>
              <p:cNvSpPr>
                <a:spLocks noGrp="1" noRot="1" noChangeAspect="1" noMove="1" noResize="1" noEditPoints="1" noAdjustHandles="1" noChangeArrowheads="1" noChangeShapeType="1" noTextEdit="1"/>
              </p:cNvSpPr>
              <p:nvPr>
                <p:ph idx="1"/>
              </p:nvPr>
            </p:nvSpPr>
            <p:spPr>
              <a:blipFill>
                <a:blip r:embed="rId2"/>
                <a:stretch>
                  <a:fillRect l="-1327"/>
                </a:stretch>
              </a:blipFill>
            </p:spPr>
            <p:txBody>
              <a:bodyPr/>
              <a:lstStyle/>
              <a:p>
                <a:r>
                  <a:rPr lang="en-AU">
                    <a:noFill/>
                  </a:rPr>
                  <a:t> </a:t>
                </a:r>
              </a:p>
            </p:txBody>
          </p:sp>
        </mc:Fallback>
      </mc:AlternateContent>
      <p:sp>
        <p:nvSpPr>
          <p:cNvPr id="10" name="Slide Number Placeholder 3">
            <a:extLst>
              <a:ext uri="{FF2B5EF4-FFF2-40B4-BE49-F238E27FC236}">
                <a16:creationId xmlns:a16="http://schemas.microsoft.com/office/drawing/2014/main" id="{2D9BD4D6-293C-ED4A-9BBB-021B54E2F27E}"/>
              </a:ext>
              <a:ext uri="{C183D7F6-B498-43B3-948B-1728B52AA6E4}">
                <adec:decorative xmlns:adec="http://schemas.microsoft.com/office/drawing/2017/decorative" val="1"/>
              </a:ext>
            </a:extLst>
          </p:cNvPr>
          <p:cNvSpPr txBox="1">
            <a:spLocks/>
          </p:cNvSpPr>
          <p:nvPr/>
        </p:nvSpPr>
        <p:spPr>
          <a:xfrm>
            <a:off x="11124000" y="6516000"/>
            <a:ext cx="720000" cy="180000"/>
          </a:xfrm>
          <a:prstGeom prst="rect">
            <a:avLst/>
          </a:prstGeom>
        </p:spPr>
        <p:txBody>
          <a:bodyPr/>
          <a:ls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pPr algn="r"/>
            <a:fld id="{53F625F3-B677-4D46-AEB5-DC449A9DF797}" type="slidenum">
              <a:rPr lang="en-AU" sz="1200" smtClean="0"/>
              <a:pPr algn="r"/>
              <a:t>5</a:t>
            </a:fld>
            <a:endParaRPr lang="en-AU" sz="1200" dirty="0"/>
          </a:p>
        </p:txBody>
      </p:sp>
    </p:spTree>
    <p:extLst>
      <p:ext uri="{BB962C8B-B14F-4D97-AF65-F5344CB8AC3E}">
        <p14:creationId xmlns:p14="http://schemas.microsoft.com/office/powerpoint/2010/main" val="3276049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E66085F0-DBE1-8DFF-7300-B356FFFCAAC9}"/>
              </a:ext>
            </a:extLst>
          </p:cNvPr>
          <p:cNvSpPr>
            <a:spLocks noGrp="1"/>
          </p:cNvSpPr>
          <p:nvPr>
            <p:ph type="title"/>
          </p:nvPr>
        </p:nvSpPr>
        <p:spPr/>
        <p:txBody>
          <a:bodyPr/>
          <a:lstStyle/>
          <a:p>
            <a:r>
              <a:rPr lang="en-AU" dirty="0"/>
              <a:t>Solutions 1</a:t>
            </a:r>
          </a:p>
        </p:txBody>
      </p:sp>
      <p:sp>
        <p:nvSpPr>
          <p:cNvPr id="16" name="Text Placeholder 15">
            <a:extLst>
              <a:ext uri="{FF2B5EF4-FFF2-40B4-BE49-F238E27FC236}">
                <a16:creationId xmlns:a16="http://schemas.microsoft.com/office/drawing/2014/main" id="{AC95790C-5857-5F40-075B-FB2D3D2ECC38}"/>
              </a:ext>
            </a:extLst>
          </p:cNvPr>
          <p:cNvSpPr>
            <a:spLocks noGrp="1"/>
          </p:cNvSpPr>
          <p:nvPr>
            <p:ph type="body" sz="quarter" idx="18"/>
          </p:nvPr>
        </p:nvSpPr>
        <p:spPr/>
        <p:txBody>
          <a:bodyPr/>
          <a:lstStyle/>
          <a:p>
            <a:r>
              <a:rPr lang="en-AU" dirty="0"/>
              <a:t>Your turn solutions – Simplifying fractions repeatedly using common factors</a:t>
            </a:r>
          </a:p>
        </p:txBody>
      </p:sp>
      <mc:AlternateContent xmlns:mc="http://schemas.openxmlformats.org/markup-compatibility/2006" xmlns:a14="http://schemas.microsoft.com/office/drawing/2010/main">
        <mc:Choice Requires="a14">
          <p:sp>
            <p:nvSpPr>
              <p:cNvPr id="14" name="Content Placeholder 13">
                <a:extLst>
                  <a:ext uri="{FF2B5EF4-FFF2-40B4-BE49-F238E27FC236}">
                    <a16:creationId xmlns:a16="http://schemas.microsoft.com/office/drawing/2014/main" id="{C644153F-DCDF-C859-4FAF-00FCD8A0B657}"/>
                  </a:ext>
                </a:extLst>
              </p:cNvPr>
              <p:cNvSpPr>
                <a:spLocks noGrp="1"/>
              </p:cNvSpPr>
              <p:nvPr>
                <p:ph sz="half" idx="1"/>
              </p:nvPr>
            </p:nvSpPr>
            <p:spPr>
              <a:xfrm>
                <a:off x="2570486" y="1773642"/>
                <a:ext cx="2829514" cy="4320000"/>
              </a:xfrm>
            </p:spPr>
            <p:txBody>
              <a:bodyPr/>
              <a:lstStyle/>
              <a:p>
                <a:r>
                  <a:rPr lang="en-AU" dirty="0">
                    <a:solidFill>
                      <a:schemeClr val="tx1"/>
                    </a:solidFill>
                  </a:rPr>
                  <a:t>Simplify </a:t>
                </a:r>
                <a14:m>
                  <m:oMath xmlns:m="http://schemas.openxmlformats.org/officeDocument/2006/math">
                    <m:f>
                      <m:fPr>
                        <m:ctrlPr>
                          <a:rPr lang="en-AU" sz="2800" i="1" smtClean="0">
                            <a:solidFill>
                              <a:schemeClr val="tx1"/>
                            </a:solidFill>
                            <a:latin typeface="Cambria Math" panose="02040503050406030204" pitchFamily="18" charset="0"/>
                          </a:rPr>
                        </m:ctrlPr>
                      </m:fPr>
                      <m:num>
                        <m:r>
                          <a:rPr lang="en-AU" sz="2800" b="0" i="1" smtClean="0">
                            <a:solidFill>
                              <a:schemeClr val="tx1"/>
                            </a:solidFill>
                            <a:latin typeface="Cambria Math" panose="02040503050406030204" pitchFamily="18" charset="0"/>
                          </a:rPr>
                          <m:t>4</m:t>
                        </m:r>
                      </m:num>
                      <m:den>
                        <m:r>
                          <a:rPr lang="en-AU" sz="2800" b="0" i="1" smtClean="0">
                            <a:solidFill>
                              <a:schemeClr val="tx1"/>
                            </a:solidFill>
                            <a:latin typeface="Cambria Math" panose="02040503050406030204" pitchFamily="18" charset="0"/>
                          </a:rPr>
                          <m:t>20</m:t>
                        </m:r>
                      </m:den>
                    </m:f>
                  </m:oMath>
                </a14:m>
                <a:endParaRPr lang="en-AU" dirty="0">
                  <a:solidFill>
                    <a:schemeClr val="tx1"/>
                  </a:solidFill>
                </a:endParaRPr>
              </a:p>
              <a:p>
                <a14:m>
                  <m:oMath xmlns:m="http://schemas.openxmlformats.org/officeDocument/2006/math">
                    <m:f>
                      <m:fPr>
                        <m:ctrlPr>
                          <a:rPr lang="en-AU" sz="2800" i="1" smtClean="0">
                            <a:solidFill>
                              <a:schemeClr val="tx1"/>
                            </a:solidFill>
                            <a:latin typeface="Cambria Math" panose="02040503050406030204" pitchFamily="18" charset="0"/>
                          </a:rPr>
                        </m:ctrlPr>
                      </m:fPr>
                      <m:num>
                        <m:r>
                          <a:rPr lang="en-AU" sz="2800" b="0" i="1" smtClean="0">
                            <a:solidFill>
                              <a:schemeClr val="tx1"/>
                            </a:solidFill>
                            <a:latin typeface="Cambria Math" panose="02040503050406030204" pitchFamily="18" charset="0"/>
                          </a:rPr>
                          <m:t>4</m:t>
                        </m:r>
                      </m:num>
                      <m:den>
                        <m:r>
                          <a:rPr lang="en-AU" sz="2800" b="0" i="1" smtClean="0">
                            <a:solidFill>
                              <a:schemeClr val="tx1"/>
                            </a:solidFill>
                            <a:latin typeface="Cambria Math" panose="02040503050406030204" pitchFamily="18" charset="0"/>
                          </a:rPr>
                          <m:t>20</m:t>
                        </m:r>
                      </m:den>
                    </m:f>
                  </m:oMath>
                </a14:m>
                <a:r>
                  <a:rPr lang="en-AU" sz="2800" dirty="0">
                    <a:solidFill>
                      <a:schemeClr val="tx1"/>
                    </a:solidFill>
                  </a:rPr>
                  <a:t> </a:t>
                </a:r>
                <a14:m>
                  <m:oMath xmlns:m="http://schemas.openxmlformats.org/officeDocument/2006/math">
                    <m:r>
                      <a:rPr lang="en-AU" sz="2800" i="1" dirty="0" smtClean="0">
                        <a:solidFill>
                          <a:schemeClr val="tx1"/>
                        </a:solidFill>
                        <a:latin typeface="Cambria Math" panose="02040503050406030204" pitchFamily="18" charset="0"/>
                        <a:ea typeface="Cambria Math" panose="02040503050406030204" pitchFamily="18" charset="0"/>
                      </a:rPr>
                      <m:t>=</m:t>
                    </m:r>
                  </m:oMath>
                </a14:m>
                <a:r>
                  <a:rPr lang="en-AU" sz="2800" dirty="0">
                    <a:solidFill>
                      <a:schemeClr val="tx1"/>
                    </a:solidFill>
                  </a:rPr>
                  <a:t> </a:t>
                </a:r>
                <a14:m>
                  <m:oMath xmlns:m="http://schemas.openxmlformats.org/officeDocument/2006/math">
                    <m:f>
                      <m:fPr>
                        <m:ctrlPr>
                          <a:rPr lang="en-AU" sz="2800" i="1" dirty="0" smtClean="0">
                            <a:solidFill>
                              <a:schemeClr val="tx1"/>
                            </a:solidFill>
                            <a:latin typeface="Cambria Math" panose="02040503050406030204" pitchFamily="18" charset="0"/>
                          </a:rPr>
                        </m:ctrlPr>
                      </m:fPr>
                      <m:num>
                        <m:r>
                          <a:rPr lang="en-AU" sz="2800" i="1" dirty="0" smtClean="0">
                            <a:solidFill>
                              <a:schemeClr val="tx1"/>
                            </a:solidFill>
                            <a:latin typeface="Cambria Math" panose="02040503050406030204" pitchFamily="18" charset="0"/>
                          </a:rPr>
                          <m:t>4÷2</m:t>
                        </m:r>
                      </m:num>
                      <m:den>
                        <m:r>
                          <a:rPr lang="en-AU" sz="2800" i="1" dirty="0" smtClean="0">
                            <a:solidFill>
                              <a:schemeClr val="tx1"/>
                            </a:solidFill>
                            <a:latin typeface="Cambria Math" panose="02040503050406030204" pitchFamily="18" charset="0"/>
                          </a:rPr>
                          <m:t>20÷2</m:t>
                        </m:r>
                      </m:den>
                    </m:f>
                  </m:oMath>
                </a14:m>
                <a:endParaRPr lang="en-AU" sz="2800" dirty="0">
                  <a:solidFill>
                    <a:schemeClr val="tx1"/>
                  </a:solidFill>
                </a:endParaRPr>
              </a:p>
              <a:p>
                <a14:m>
                  <m:oMath xmlns:m="http://schemas.openxmlformats.org/officeDocument/2006/math">
                    <m:r>
                      <a:rPr lang="en-AU" sz="2800" i="1" dirty="0" smtClean="0">
                        <a:solidFill>
                          <a:schemeClr val="tx1"/>
                        </a:solidFill>
                        <a:latin typeface="Cambria Math" panose="02040503050406030204" pitchFamily="18" charset="0"/>
                        <a:ea typeface="Cambria Math" panose="02040503050406030204" pitchFamily="18" charset="0"/>
                      </a:rPr>
                      <m:t>=</m:t>
                    </m:r>
                  </m:oMath>
                </a14:m>
                <a:r>
                  <a:rPr lang="en-AU" sz="2800" dirty="0">
                    <a:solidFill>
                      <a:schemeClr val="tx1"/>
                    </a:solidFill>
                  </a:rPr>
                  <a:t> </a:t>
                </a:r>
                <a14:m>
                  <m:oMath xmlns:m="http://schemas.openxmlformats.org/officeDocument/2006/math">
                    <m:f>
                      <m:fPr>
                        <m:ctrlPr>
                          <a:rPr lang="en-AU" sz="2800" i="1" dirty="0" smtClean="0">
                            <a:solidFill>
                              <a:schemeClr val="tx1"/>
                            </a:solidFill>
                            <a:latin typeface="Cambria Math" panose="02040503050406030204" pitchFamily="18" charset="0"/>
                          </a:rPr>
                        </m:ctrlPr>
                      </m:fPr>
                      <m:num>
                        <m:r>
                          <a:rPr lang="en-AU" sz="2800" b="0" i="1" dirty="0" smtClean="0">
                            <a:solidFill>
                              <a:schemeClr val="tx1"/>
                            </a:solidFill>
                            <a:latin typeface="Cambria Math" panose="02040503050406030204" pitchFamily="18" charset="0"/>
                          </a:rPr>
                          <m:t>2</m:t>
                        </m:r>
                        <m:r>
                          <a:rPr lang="en-AU" sz="2800" i="1" dirty="0" smtClean="0">
                            <a:solidFill>
                              <a:schemeClr val="tx1"/>
                            </a:solidFill>
                            <a:latin typeface="Cambria Math" panose="02040503050406030204" pitchFamily="18" charset="0"/>
                          </a:rPr>
                          <m:t>÷2</m:t>
                        </m:r>
                      </m:num>
                      <m:den>
                        <m:r>
                          <a:rPr lang="en-AU" sz="2800" b="0" i="1" dirty="0" smtClean="0">
                            <a:solidFill>
                              <a:schemeClr val="tx1"/>
                            </a:solidFill>
                            <a:latin typeface="Cambria Math" panose="02040503050406030204" pitchFamily="18" charset="0"/>
                          </a:rPr>
                          <m:t>1</m:t>
                        </m:r>
                        <m:r>
                          <a:rPr lang="en-AU" sz="2800" i="1" dirty="0" smtClean="0">
                            <a:solidFill>
                              <a:schemeClr val="tx1"/>
                            </a:solidFill>
                            <a:latin typeface="Cambria Math" panose="02040503050406030204" pitchFamily="18" charset="0"/>
                          </a:rPr>
                          <m:t>0÷2</m:t>
                        </m:r>
                      </m:den>
                    </m:f>
                  </m:oMath>
                </a14:m>
                <a:endParaRPr lang="en-AU" dirty="0">
                  <a:solidFill>
                    <a:schemeClr val="tx1"/>
                  </a:solidFill>
                </a:endParaRPr>
              </a:p>
              <a:p>
                <a:pPr/>
                <a14:m>
                  <m:oMathPara xmlns:m="http://schemas.openxmlformats.org/officeDocument/2006/math">
                    <m:oMathParaPr>
                      <m:jc m:val="left"/>
                    </m:oMathParaPr>
                    <m:oMath xmlns:m="http://schemas.openxmlformats.org/officeDocument/2006/math">
                      <m:r>
                        <a:rPr lang="en-AU" i="1" dirty="0">
                          <a:solidFill>
                            <a:schemeClr val="tx1"/>
                          </a:solidFill>
                          <a:latin typeface="Cambria Math" panose="02040503050406030204" pitchFamily="18" charset="0"/>
                          <a:ea typeface="Cambria Math" panose="02040503050406030204" pitchFamily="18" charset="0"/>
                        </a:rPr>
                        <m:t>= </m:t>
                      </m:r>
                      <m:f>
                        <m:fPr>
                          <m:ctrlPr>
                            <a:rPr lang="en-AU" sz="2000" i="1" smtClean="0">
                              <a:solidFill>
                                <a:schemeClr val="tx1"/>
                              </a:solidFill>
                              <a:latin typeface="Cambria Math" panose="02040503050406030204" pitchFamily="18" charset="0"/>
                            </a:rPr>
                          </m:ctrlPr>
                        </m:fPr>
                        <m:num>
                          <m:r>
                            <a:rPr lang="en-AU" sz="2000" b="0" i="1" smtClean="0">
                              <a:solidFill>
                                <a:schemeClr val="tx1"/>
                              </a:solidFill>
                              <a:latin typeface="Cambria Math" panose="02040503050406030204" pitchFamily="18" charset="0"/>
                            </a:rPr>
                            <m:t>1</m:t>
                          </m:r>
                        </m:num>
                        <m:den>
                          <m:r>
                            <a:rPr lang="en-AU" sz="2000" b="0" i="1" smtClean="0">
                              <a:solidFill>
                                <a:schemeClr val="tx1"/>
                              </a:solidFill>
                              <a:latin typeface="Cambria Math" panose="02040503050406030204" pitchFamily="18" charset="0"/>
                            </a:rPr>
                            <m:t>5</m:t>
                          </m:r>
                        </m:den>
                      </m:f>
                    </m:oMath>
                  </m:oMathPara>
                </a14:m>
                <a:endParaRPr lang="en-AU" dirty="0">
                  <a:solidFill>
                    <a:schemeClr val="tx1"/>
                  </a:solidFill>
                </a:endParaRPr>
              </a:p>
            </p:txBody>
          </p:sp>
        </mc:Choice>
        <mc:Fallback xmlns="">
          <p:sp>
            <p:nvSpPr>
              <p:cNvPr id="14" name="Content Placeholder 13">
                <a:extLst>
                  <a:ext uri="{FF2B5EF4-FFF2-40B4-BE49-F238E27FC236}">
                    <a16:creationId xmlns:a16="http://schemas.microsoft.com/office/drawing/2014/main" id="{C644153F-DCDF-C859-4FAF-00FCD8A0B657}"/>
                  </a:ext>
                </a:extLst>
              </p:cNvPr>
              <p:cNvSpPr>
                <a:spLocks noGrp="1" noRot="1" noChangeAspect="1" noMove="1" noResize="1" noEditPoints="1" noAdjustHandles="1" noChangeArrowheads="1" noChangeShapeType="1" noTextEdit="1"/>
              </p:cNvSpPr>
              <p:nvPr>
                <p:ph sz="half" idx="1"/>
              </p:nvPr>
            </p:nvSpPr>
            <p:spPr>
              <a:xfrm>
                <a:off x="2570486" y="1773642"/>
                <a:ext cx="2829514" cy="4320000"/>
              </a:xfrm>
              <a:blipFill>
                <a:blip r:embed="rId2"/>
                <a:stretch>
                  <a:fillRect l="-5603"/>
                </a:stretch>
              </a:blipFill>
            </p:spPr>
            <p:txBody>
              <a:bodyPr/>
              <a:lstStyle/>
              <a:p>
                <a:r>
                  <a:rPr lang="en-AU">
                    <a:noFill/>
                  </a:rPr>
                  <a:t> </a:t>
                </a:r>
              </a:p>
            </p:txBody>
          </p:sp>
        </mc:Fallback>
      </mc:AlternateContent>
      <p:pic>
        <p:nvPicPr>
          <p:cNvPr id="17" name="Picture 16" descr="An image of a number line showing the interval from 0 to 1 divided into 20 parts, and the gap from 0 to 4 of these parts labelled as 4 twentieths. Directly beneath this number line is another, with 0 and 1 directly beneath one another. The second number line is divided into only 5 parts, with a dotted line showing that 1 of these 5 parts is equal in distance to the 4 twentieths. ">
            <a:extLst>
              <a:ext uri="{FF2B5EF4-FFF2-40B4-BE49-F238E27FC236}">
                <a16:creationId xmlns:a16="http://schemas.microsoft.com/office/drawing/2014/main" id="{7A5C4743-2F8E-8621-85E2-E9D9542EFA84}"/>
              </a:ext>
            </a:extLst>
          </p:cNvPr>
          <p:cNvPicPr>
            <a:picLocks noChangeAspect="1"/>
          </p:cNvPicPr>
          <p:nvPr/>
        </p:nvPicPr>
        <p:blipFill>
          <a:blip r:embed="rId3"/>
          <a:stretch>
            <a:fillRect/>
          </a:stretch>
        </p:blipFill>
        <p:spPr>
          <a:xfrm>
            <a:off x="6096000" y="1773642"/>
            <a:ext cx="4476858" cy="4452572"/>
          </a:xfrm>
          <a:prstGeom prst="rect">
            <a:avLst/>
          </a:prstGeom>
        </p:spPr>
      </p:pic>
      <p:sp>
        <p:nvSpPr>
          <p:cNvPr id="18" name="Slide Number Placeholder 3">
            <a:extLst>
              <a:ext uri="{FF2B5EF4-FFF2-40B4-BE49-F238E27FC236}">
                <a16:creationId xmlns:a16="http://schemas.microsoft.com/office/drawing/2014/main" id="{FBE33D3F-7791-4310-24F6-651A9F27F8D8}"/>
              </a:ext>
              <a:ext uri="{C183D7F6-B498-43B3-948B-1728B52AA6E4}">
                <adec:decorative xmlns:adec="http://schemas.microsoft.com/office/drawing/2017/decorative" val="1"/>
              </a:ext>
            </a:extLst>
          </p:cNvPr>
          <p:cNvSpPr txBox="1">
            <a:spLocks/>
          </p:cNvSpPr>
          <p:nvPr/>
        </p:nvSpPr>
        <p:spPr>
          <a:xfrm>
            <a:off x="11124000" y="6516000"/>
            <a:ext cx="720000" cy="180000"/>
          </a:xfrm>
          <a:prstGeom prst="rect">
            <a:avLst/>
          </a:prstGeom>
        </p:spPr>
        <p:txBody>
          <a:bodyPr/>
          <a:ls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pPr algn="r"/>
            <a:fld id="{53F625F3-B677-4D46-AEB5-DC449A9DF797}" type="slidenum">
              <a:rPr lang="en-AU" sz="1200" smtClean="0"/>
              <a:pPr algn="r"/>
              <a:t>6</a:t>
            </a:fld>
            <a:endParaRPr lang="en-AU" sz="1200" dirty="0"/>
          </a:p>
        </p:txBody>
      </p:sp>
    </p:spTree>
    <p:extLst>
      <p:ext uri="{BB962C8B-B14F-4D97-AF65-F5344CB8AC3E}">
        <p14:creationId xmlns:p14="http://schemas.microsoft.com/office/powerpoint/2010/main" val="294866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4891A830-D95C-3BA8-BDDE-5BCFFB122936}"/>
              </a:ext>
            </a:extLst>
          </p:cNvPr>
          <p:cNvSpPr>
            <a:spLocks noGrp="1"/>
          </p:cNvSpPr>
          <p:nvPr>
            <p:ph type="title"/>
          </p:nvPr>
        </p:nvSpPr>
        <p:spPr/>
        <p:txBody>
          <a:bodyPr/>
          <a:lstStyle/>
          <a:p>
            <a:r>
              <a:rPr lang="en-AU" dirty="0"/>
              <a:t>Example 2</a:t>
            </a:r>
          </a:p>
        </p:txBody>
      </p:sp>
      <p:sp>
        <p:nvSpPr>
          <p:cNvPr id="17" name="Text Placeholder 16">
            <a:extLst>
              <a:ext uri="{FF2B5EF4-FFF2-40B4-BE49-F238E27FC236}">
                <a16:creationId xmlns:a16="http://schemas.microsoft.com/office/drawing/2014/main" id="{914DF4AC-AB37-CEDE-7919-E831BC6C7D87}"/>
              </a:ext>
            </a:extLst>
          </p:cNvPr>
          <p:cNvSpPr>
            <a:spLocks noGrp="1"/>
          </p:cNvSpPr>
          <p:nvPr>
            <p:ph type="body" sz="quarter" idx="18"/>
          </p:nvPr>
        </p:nvSpPr>
        <p:spPr/>
        <p:txBody>
          <a:bodyPr/>
          <a:lstStyle/>
          <a:p>
            <a:r>
              <a:rPr lang="en-AU" dirty="0"/>
              <a:t>Simplifying fractions by using the highest common factor</a:t>
            </a:r>
          </a:p>
        </p:txBody>
      </p:sp>
      <mc:AlternateContent xmlns:mc="http://schemas.openxmlformats.org/markup-compatibility/2006" xmlns:a14="http://schemas.microsoft.com/office/drawing/2010/main">
        <mc:Choice Requires="a14">
          <p:sp>
            <p:nvSpPr>
              <p:cNvPr id="14" name="Content Placeholder 13">
                <a:extLst>
                  <a:ext uri="{FF2B5EF4-FFF2-40B4-BE49-F238E27FC236}">
                    <a16:creationId xmlns:a16="http://schemas.microsoft.com/office/drawing/2014/main" id="{C69F4320-0C66-A0CA-8E0B-6414B343BEA1}"/>
                  </a:ext>
                </a:extLst>
              </p:cNvPr>
              <p:cNvSpPr>
                <a:spLocks noGrp="1"/>
              </p:cNvSpPr>
              <p:nvPr>
                <p:ph sz="half" idx="1"/>
              </p:nvPr>
            </p:nvSpPr>
            <p:spPr>
              <a:xfrm>
                <a:off x="1431584" y="1709212"/>
                <a:ext cx="4440011" cy="4320000"/>
              </a:xfrm>
            </p:spPr>
            <p:txBody>
              <a:bodyPr/>
              <a:lstStyle/>
              <a:p>
                <a:r>
                  <a:rPr lang="en-AU" dirty="0"/>
                  <a:t>Simplify </a:t>
                </a:r>
                <a14:m>
                  <m:oMath xmlns:m="http://schemas.openxmlformats.org/officeDocument/2006/math">
                    <m:f>
                      <m:fPr>
                        <m:ctrlPr>
                          <a:rPr lang="en-AU" sz="2800" i="1" smtClean="0">
                            <a:latin typeface="Cambria Math" panose="02040503050406030204" pitchFamily="18" charset="0"/>
                          </a:rPr>
                        </m:ctrlPr>
                      </m:fPr>
                      <m:num>
                        <m:r>
                          <a:rPr lang="en-AU" sz="2800" b="0" i="1" smtClean="0">
                            <a:latin typeface="Cambria Math" panose="02040503050406030204" pitchFamily="18" charset="0"/>
                          </a:rPr>
                          <m:t>12</m:t>
                        </m:r>
                      </m:num>
                      <m:den>
                        <m:r>
                          <a:rPr lang="en-AU" sz="2800" b="0" i="1" smtClean="0">
                            <a:latin typeface="Cambria Math" panose="02040503050406030204" pitchFamily="18" charset="0"/>
                          </a:rPr>
                          <m:t>30</m:t>
                        </m:r>
                      </m:den>
                    </m:f>
                  </m:oMath>
                </a14:m>
                <a:endParaRPr lang="en-AU" dirty="0"/>
              </a:p>
              <a:p>
                <a:r>
                  <a:rPr lang="en-AU" dirty="0"/>
                  <a:t>Factors of 12 – 1, 2, 3, 4, 6, 12</a:t>
                </a:r>
              </a:p>
              <a:p>
                <a:r>
                  <a:rPr lang="en-AU" dirty="0"/>
                  <a:t>Factors of 30 – 1, 2, 3, 5, 6, 10, 15, 30</a:t>
                </a:r>
              </a:p>
              <a:p>
                <a14:m>
                  <m:oMath xmlns:m="http://schemas.openxmlformats.org/officeDocument/2006/math">
                    <m:f>
                      <m:fPr>
                        <m:ctrlPr>
                          <a:rPr lang="en-AU" sz="2800" i="1" smtClean="0">
                            <a:latin typeface="Cambria Math" panose="02040503050406030204" pitchFamily="18" charset="0"/>
                          </a:rPr>
                        </m:ctrlPr>
                      </m:fPr>
                      <m:num>
                        <m:r>
                          <a:rPr lang="en-AU" sz="2800" b="0" i="1" smtClean="0">
                            <a:latin typeface="Cambria Math" panose="02040503050406030204" pitchFamily="18" charset="0"/>
                          </a:rPr>
                          <m:t>12</m:t>
                        </m:r>
                      </m:num>
                      <m:den>
                        <m:r>
                          <a:rPr lang="en-AU" sz="2800" b="0" i="1" smtClean="0">
                            <a:latin typeface="Cambria Math" panose="02040503050406030204" pitchFamily="18" charset="0"/>
                          </a:rPr>
                          <m:t>30</m:t>
                        </m:r>
                      </m:den>
                    </m:f>
                  </m:oMath>
                </a14:m>
                <a:r>
                  <a:rPr lang="en-AU" sz="2800" dirty="0"/>
                  <a:t> </a:t>
                </a:r>
                <a14:m>
                  <m:oMath xmlns:m="http://schemas.openxmlformats.org/officeDocument/2006/math">
                    <m:r>
                      <a:rPr lang="en-AU" sz="2800" i="1" smtClean="0">
                        <a:latin typeface="Cambria Math" panose="02040503050406030204" pitchFamily="18" charset="0"/>
                        <a:ea typeface="Cambria Math" panose="02040503050406030204" pitchFamily="18" charset="0"/>
                      </a:rPr>
                      <m:t>=</m:t>
                    </m:r>
                    <m:r>
                      <a:rPr lang="en-AU" sz="2800" b="0" i="1" smtClean="0">
                        <a:latin typeface="Cambria Math" panose="02040503050406030204" pitchFamily="18" charset="0"/>
                        <a:ea typeface="Cambria Math" panose="02040503050406030204" pitchFamily="18" charset="0"/>
                      </a:rPr>
                      <m:t> </m:t>
                    </m:r>
                    <m:f>
                      <m:fPr>
                        <m:ctrlPr>
                          <a:rPr lang="en-AU" sz="2800" i="1" dirty="0" smtClean="0">
                            <a:solidFill>
                              <a:srgbClr val="836967"/>
                            </a:solidFill>
                            <a:latin typeface="Cambria Math" panose="02040503050406030204" pitchFamily="18" charset="0"/>
                          </a:rPr>
                        </m:ctrlPr>
                      </m:fPr>
                      <m:num>
                        <m:r>
                          <a:rPr lang="en-AU" sz="2800" dirty="0">
                            <a:latin typeface="Cambria Math" panose="02040503050406030204" pitchFamily="18" charset="0"/>
                          </a:rPr>
                          <m:t>12</m:t>
                        </m:r>
                        <m:r>
                          <a:rPr lang="en-AU" sz="2800" i="0" dirty="0">
                            <a:latin typeface="Cambria Math" panose="02040503050406030204" pitchFamily="18" charset="0"/>
                          </a:rPr>
                          <m:t>÷6</m:t>
                        </m:r>
                      </m:num>
                      <m:den>
                        <m:r>
                          <a:rPr lang="en-AU" sz="2800" i="0" dirty="0">
                            <a:latin typeface="Cambria Math" panose="02040503050406030204" pitchFamily="18" charset="0"/>
                          </a:rPr>
                          <m:t>30÷6</m:t>
                        </m:r>
                      </m:den>
                    </m:f>
                  </m:oMath>
                </a14:m>
                <a:endParaRPr lang="en-AU" dirty="0"/>
              </a:p>
              <a:p>
                <a:pPr/>
                <a14:m>
                  <m:oMathPara xmlns:m="http://schemas.openxmlformats.org/officeDocument/2006/math">
                    <m:oMathParaPr>
                      <m:jc m:val="left"/>
                    </m:oMathParaPr>
                    <m:oMath xmlns:m="http://schemas.openxmlformats.org/officeDocument/2006/math">
                      <m:r>
                        <a:rPr lang="en-AU" i="1" smtClean="0">
                          <a:latin typeface="Cambria Math" panose="02040503050406030204" pitchFamily="18" charset="0"/>
                          <a:ea typeface="Cambria Math" panose="02040503050406030204" pitchFamily="18" charset="0"/>
                        </a:rPr>
                        <m:t>=</m:t>
                      </m:r>
                      <m:f>
                        <m:fPr>
                          <m:ctrlPr>
                            <a:rPr lang="en-AU" i="1" smtClean="0">
                              <a:latin typeface="Cambria Math" panose="02040503050406030204" pitchFamily="18" charset="0"/>
                              <a:ea typeface="Cambria Math" panose="02040503050406030204" pitchFamily="18" charset="0"/>
                            </a:rPr>
                          </m:ctrlPr>
                        </m:fPr>
                        <m:num>
                          <m:r>
                            <a:rPr lang="en-AU" b="0" i="1" smtClean="0">
                              <a:latin typeface="Cambria Math" panose="02040503050406030204" pitchFamily="18" charset="0"/>
                              <a:ea typeface="Cambria Math" panose="02040503050406030204" pitchFamily="18" charset="0"/>
                            </a:rPr>
                            <m:t>2</m:t>
                          </m:r>
                        </m:num>
                        <m:den>
                          <m:r>
                            <a:rPr lang="en-AU" b="0" i="1" smtClean="0">
                              <a:latin typeface="Cambria Math" panose="02040503050406030204" pitchFamily="18" charset="0"/>
                              <a:ea typeface="Cambria Math" panose="02040503050406030204" pitchFamily="18" charset="0"/>
                            </a:rPr>
                            <m:t>5</m:t>
                          </m:r>
                        </m:den>
                      </m:f>
                    </m:oMath>
                  </m:oMathPara>
                </a14:m>
                <a:endParaRPr lang="en-AU" dirty="0"/>
              </a:p>
            </p:txBody>
          </p:sp>
        </mc:Choice>
        <mc:Fallback xmlns="">
          <p:sp>
            <p:nvSpPr>
              <p:cNvPr id="14" name="Content Placeholder 13">
                <a:extLst>
                  <a:ext uri="{FF2B5EF4-FFF2-40B4-BE49-F238E27FC236}">
                    <a16:creationId xmlns:a16="http://schemas.microsoft.com/office/drawing/2014/main" id="{C69F4320-0C66-A0CA-8E0B-6414B343BEA1}"/>
                  </a:ext>
                </a:extLst>
              </p:cNvPr>
              <p:cNvSpPr>
                <a:spLocks noGrp="1" noRot="1" noChangeAspect="1" noMove="1" noResize="1" noEditPoints="1" noAdjustHandles="1" noChangeArrowheads="1" noChangeShapeType="1" noTextEdit="1"/>
              </p:cNvSpPr>
              <p:nvPr>
                <p:ph sz="half" idx="1"/>
              </p:nvPr>
            </p:nvSpPr>
            <p:spPr>
              <a:xfrm>
                <a:off x="1431584" y="1709212"/>
                <a:ext cx="4440011" cy="4320000"/>
              </a:xfrm>
              <a:blipFill>
                <a:blip r:embed="rId2"/>
                <a:stretch>
                  <a:fillRect l="-3571"/>
                </a:stretch>
              </a:blipFill>
            </p:spPr>
            <p:txBody>
              <a:bodyPr/>
              <a:lstStyle/>
              <a:p>
                <a:r>
                  <a:rPr lang="en-AU">
                    <a:noFill/>
                  </a:rPr>
                  <a:t> </a:t>
                </a:r>
              </a:p>
            </p:txBody>
          </p:sp>
        </mc:Fallback>
      </mc:AlternateContent>
      <p:sp>
        <p:nvSpPr>
          <p:cNvPr id="22" name="Oval 21" descr="Red circle highlighting 6 as a factor of 12.">
            <a:extLst>
              <a:ext uri="{FF2B5EF4-FFF2-40B4-BE49-F238E27FC236}">
                <a16:creationId xmlns:a16="http://schemas.microsoft.com/office/drawing/2014/main" id="{924385F9-9354-74F7-460A-112CFEB76574}"/>
              </a:ext>
            </a:extLst>
          </p:cNvPr>
          <p:cNvSpPr/>
          <p:nvPr/>
        </p:nvSpPr>
        <p:spPr>
          <a:xfrm>
            <a:off x="4183032" y="2471062"/>
            <a:ext cx="312769" cy="312769"/>
          </a:xfrm>
          <a:prstGeom prst="ellipse">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5" name="Oval 24" descr="Red circle highlighting 6 as a factor of 30.">
            <a:extLst>
              <a:ext uri="{FF2B5EF4-FFF2-40B4-BE49-F238E27FC236}">
                <a16:creationId xmlns:a16="http://schemas.microsoft.com/office/drawing/2014/main" id="{C7778EC4-5553-41CB-644A-F9D3633CABCB}"/>
              </a:ext>
            </a:extLst>
          </p:cNvPr>
          <p:cNvSpPr/>
          <p:nvPr/>
        </p:nvSpPr>
        <p:spPr>
          <a:xfrm>
            <a:off x="4228848" y="2943097"/>
            <a:ext cx="312769" cy="312769"/>
          </a:xfrm>
          <a:prstGeom prst="ellipse">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26" name="Picture 25" descr="An image of a number line showing the interval from 0 to 1 divided into 30 parts, and the gap from 0 to 12 of these parts labelled as 12 thirtieths. Directly beneath this number line is another, with 0 and 1 directly beneath one another. The second number line is divided into only 5 parts, with a dotted line showing that 2 of these 5 parts is equal in distance to the 12 thirtieths. ">
            <a:extLst>
              <a:ext uri="{FF2B5EF4-FFF2-40B4-BE49-F238E27FC236}">
                <a16:creationId xmlns:a16="http://schemas.microsoft.com/office/drawing/2014/main" id="{2CF166D3-5F9C-98E7-BFA5-A790718D3E5B}"/>
              </a:ext>
            </a:extLst>
          </p:cNvPr>
          <p:cNvPicPr>
            <a:picLocks noChangeAspect="1"/>
          </p:cNvPicPr>
          <p:nvPr/>
        </p:nvPicPr>
        <p:blipFill>
          <a:blip r:embed="rId3"/>
          <a:stretch>
            <a:fillRect/>
          </a:stretch>
        </p:blipFill>
        <p:spPr>
          <a:xfrm>
            <a:off x="6096000" y="1709212"/>
            <a:ext cx="4440011" cy="4423747"/>
          </a:xfrm>
          <a:prstGeom prst="rect">
            <a:avLst/>
          </a:prstGeom>
        </p:spPr>
      </p:pic>
      <p:sp>
        <p:nvSpPr>
          <p:cNvPr id="27" name="Slide Number Placeholder 3">
            <a:extLst>
              <a:ext uri="{FF2B5EF4-FFF2-40B4-BE49-F238E27FC236}">
                <a16:creationId xmlns:a16="http://schemas.microsoft.com/office/drawing/2014/main" id="{5CACD8E5-8D63-2293-DA5C-3901599D21FF}"/>
              </a:ext>
              <a:ext uri="{C183D7F6-B498-43B3-948B-1728B52AA6E4}">
                <adec:decorative xmlns:adec="http://schemas.microsoft.com/office/drawing/2017/decorative" val="1"/>
              </a:ext>
            </a:extLst>
          </p:cNvPr>
          <p:cNvSpPr txBox="1">
            <a:spLocks/>
          </p:cNvSpPr>
          <p:nvPr/>
        </p:nvSpPr>
        <p:spPr>
          <a:xfrm>
            <a:off x="11124000" y="6516000"/>
            <a:ext cx="720000" cy="180000"/>
          </a:xfrm>
          <a:prstGeom prst="rect">
            <a:avLst/>
          </a:prstGeom>
        </p:spPr>
        <p:txBody>
          <a:bodyPr/>
          <a:ls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pPr algn="r"/>
            <a:fld id="{53F625F3-B677-4D46-AEB5-DC449A9DF797}" type="slidenum">
              <a:rPr lang="en-AU" sz="1200" smtClean="0"/>
              <a:pPr algn="r"/>
              <a:t>7</a:t>
            </a:fld>
            <a:endParaRPr lang="en-AU" sz="1200" dirty="0"/>
          </a:p>
        </p:txBody>
      </p:sp>
    </p:spTree>
    <p:extLst>
      <p:ext uri="{BB962C8B-B14F-4D97-AF65-F5344CB8AC3E}">
        <p14:creationId xmlns:p14="http://schemas.microsoft.com/office/powerpoint/2010/main" val="2149027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D26362F4-CC66-25A2-5752-89F49345B850}"/>
              </a:ext>
            </a:extLst>
          </p:cNvPr>
          <p:cNvSpPr>
            <a:spLocks noGrp="1"/>
          </p:cNvSpPr>
          <p:nvPr>
            <p:ph type="title"/>
          </p:nvPr>
        </p:nvSpPr>
        <p:spPr/>
        <p:txBody>
          <a:bodyPr/>
          <a:lstStyle/>
          <a:p>
            <a:r>
              <a:rPr lang="en-AU" dirty="0"/>
              <a:t>Prompts 2</a:t>
            </a:r>
          </a:p>
        </p:txBody>
      </p:sp>
      <p:sp>
        <p:nvSpPr>
          <p:cNvPr id="14" name="Text Placeholder 13">
            <a:extLst>
              <a:ext uri="{FF2B5EF4-FFF2-40B4-BE49-F238E27FC236}">
                <a16:creationId xmlns:a16="http://schemas.microsoft.com/office/drawing/2014/main" id="{C72CEB12-F8B2-D7CD-7C6A-634BC946107B}"/>
              </a:ext>
            </a:extLst>
          </p:cNvPr>
          <p:cNvSpPr>
            <a:spLocks noGrp="1"/>
          </p:cNvSpPr>
          <p:nvPr>
            <p:ph type="body" sz="quarter" idx="18"/>
          </p:nvPr>
        </p:nvSpPr>
        <p:spPr/>
        <p:txBody>
          <a:bodyPr/>
          <a:lstStyle/>
          <a:p>
            <a:r>
              <a:rPr lang="en-AU" dirty="0"/>
              <a:t>Simplifying fractions by using the highest common factor</a:t>
            </a:r>
          </a:p>
        </p:txBody>
      </p:sp>
      <mc:AlternateContent xmlns:mc="http://schemas.openxmlformats.org/markup-compatibility/2006" xmlns:a14="http://schemas.microsoft.com/office/drawing/2010/main">
        <mc:Choice Requires="a14">
          <p:sp>
            <p:nvSpPr>
              <p:cNvPr id="15" name="Content Placeholder 13">
                <a:extLst>
                  <a:ext uri="{FF2B5EF4-FFF2-40B4-BE49-F238E27FC236}">
                    <a16:creationId xmlns:a16="http://schemas.microsoft.com/office/drawing/2014/main" id="{6E4C11EB-F1D6-CCC9-7AC5-52C2B51EF1E4}"/>
                  </a:ext>
                </a:extLst>
              </p:cNvPr>
              <p:cNvSpPr>
                <a:spLocks noGrp="1"/>
              </p:cNvSpPr>
              <p:nvPr>
                <p:ph sz="half" idx="1"/>
              </p:nvPr>
            </p:nvSpPr>
            <p:spPr>
              <a:xfrm>
                <a:off x="963498" y="1763640"/>
                <a:ext cx="4440011" cy="4320000"/>
              </a:xfrm>
            </p:spPr>
            <p:txBody>
              <a:bodyPr/>
              <a:lstStyle/>
              <a:p>
                <a:r>
                  <a:rPr lang="en-AU" dirty="0"/>
                  <a:t>Simplify </a:t>
                </a:r>
                <a14:m>
                  <m:oMath xmlns:m="http://schemas.openxmlformats.org/officeDocument/2006/math">
                    <m:f>
                      <m:fPr>
                        <m:ctrlPr>
                          <a:rPr lang="en-AU" sz="2800" i="1" smtClean="0">
                            <a:latin typeface="Cambria Math" panose="02040503050406030204" pitchFamily="18" charset="0"/>
                          </a:rPr>
                        </m:ctrlPr>
                      </m:fPr>
                      <m:num>
                        <m:r>
                          <a:rPr lang="en-AU" sz="2800" b="0" i="1" smtClean="0">
                            <a:latin typeface="Cambria Math" panose="02040503050406030204" pitchFamily="18" charset="0"/>
                          </a:rPr>
                          <m:t>12</m:t>
                        </m:r>
                      </m:num>
                      <m:den>
                        <m:r>
                          <a:rPr lang="en-AU" sz="2800" b="0" i="1" smtClean="0">
                            <a:latin typeface="Cambria Math" panose="02040503050406030204" pitchFamily="18" charset="0"/>
                          </a:rPr>
                          <m:t>30</m:t>
                        </m:r>
                      </m:den>
                    </m:f>
                  </m:oMath>
                </a14:m>
                <a:endParaRPr lang="en-AU" dirty="0"/>
              </a:p>
              <a:p>
                <a:r>
                  <a:rPr lang="en-AU" dirty="0"/>
                  <a:t>Factors of 12 – 1, 2, 3, 4, 6, 12</a:t>
                </a:r>
              </a:p>
              <a:p>
                <a:r>
                  <a:rPr lang="en-AU" dirty="0"/>
                  <a:t>Factors of 30 – 1, 2, 3, 5, 6, 10, 15, 30</a:t>
                </a:r>
              </a:p>
              <a:p>
                <a14:m>
                  <m:oMath xmlns:m="http://schemas.openxmlformats.org/officeDocument/2006/math">
                    <m:f>
                      <m:fPr>
                        <m:ctrlPr>
                          <a:rPr lang="en-AU" sz="2800" i="1" smtClean="0">
                            <a:latin typeface="Cambria Math" panose="02040503050406030204" pitchFamily="18" charset="0"/>
                          </a:rPr>
                        </m:ctrlPr>
                      </m:fPr>
                      <m:num>
                        <m:r>
                          <a:rPr lang="en-AU" sz="2800" b="0" i="1" smtClean="0">
                            <a:latin typeface="Cambria Math" panose="02040503050406030204" pitchFamily="18" charset="0"/>
                          </a:rPr>
                          <m:t>12</m:t>
                        </m:r>
                      </m:num>
                      <m:den>
                        <m:r>
                          <a:rPr lang="en-AU" sz="2800" b="0" i="1" smtClean="0">
                            <a:latin typeface="Cambria Math" panose="02040503050406030204" pitchFamily="18" charset="0"/>
                          </a:rPr>
                          <m:t>30</m:t>
                        </m:r>
                      </m:den>
                    </m:f>
                  </m:oMath>
                </a14:m>
                <a:r>
                  <a:rPr lang="en-AU" sz="2800" dirty="0"/>
                  <a:t> </a:t>
                </a:r>
                <a14:m>
                  <m:oMath xmlns:m="http://schemas.openxmlformats.org/officeDocument/2006/math">
                    <m:r>
                      <a:rPr lang="en-AU" sz="2800" i="1" smtClean="0">
                        <a:latin typeface="Cambria Math" panose="02040503050406030204" pitchFamily="18" charset="0"/>
                        <a:ea typeface="Cambria Math" panose="02040503050406030204" pitchFamily="18" charset="0"/>
                      </a:rPr>
                      <m:t>=</m:t>
                    </m:r>
                    <m:r>
                      <a:rPr lang="en-AU" sz="2800" b="0" i="1" smtClean="0">
                        <a:latin typeface="Cambria Math" panose="02040503050406030204" pitchFamily="18" charset="0"/>
                        <a:ea typeface="Cambria Math" panose="02040503050406030204" pitchFamily="18" charset="0"/>
                      </a:rPr>
                      <m:t> </m:t>
                    </m:r>
                    <m:f>
                      <m:fPr>
                        <m:ctrlPr>
                          <a:rPr lang="en-AU" sz="2800" i="1" dirty="0" smtClean="0">
                            <a:solidFill>
                              <a:srgbClr val="836967"/>
                            </a:solidFill>
                            <a:latin typeface="Cambria Math" panose="02040503050406030204" pitchFamily="18" charset="0"/>
                          </a:rPr>
                        </m:ctrlPr>
                      </m:fPr>
                      <m:num>
                        <m:r>
                          <a:rPr lang="en-AU" sz="2800" dirty="0">
                            <a:latin typeface="Cambria Math" panose="02040503050406030204" pitchFamily="18" charset="0"/>
                          </a:rPr>
                          <m:t>12</m:t>
                        </m:r>
                        <m:r>
                          <a:rPr lang="en-AU" sz="2800" i="0" dirty="0">
                            <a:latin typeface="Cambria Math" panose="02040503050406030204" pitchFamily="18" charset="0"/>
                          </a:rPr>
                          <m:t>÷6</m:t>
                        </m:r>
                      </m:num>
                      <m:den>
                        <m:r>
                          <a:rPr lang="en-AU" sz="2800" i="0" dirty="0">
                            <a:latin typeface="Cambria Math" panose="02040503050406030204" pitchFamily="18" charset="0"/>
                          </a:rPr>
                          <m:t>30÷6</m:t>
                        </m:r>
                      </m:den>
                    </m:f>
                  </m:oMath>
                </a14:m>
                <a:endParaRPr lang="en-AU" dirty="0"/>
              </a:p>
              <a:p>
                <a:pPr/>
                <a14:m>
                  <m:oMathPara xmlns:m="http://schemas.openxmlformats.org/officeDocument/2006/math">
                    <m:oMathParaPr>
                      <m:jc m:val="left"/>
                    </m:oMathParaPr>
                    <m:oMath xmlns:m="http://schemas.openxmlformats.org/officeDocument/2006/math">
                      <m:r>
                        <a:rPr lang="en-AU" i="1" smtClean="0">
                          <a:latin typeface="Cambria Math" panose="02040503050406030204" pitchFamily="18" charset="0"/>
                          <a:ea typeface="Cambria Math" panose="02040503050406030204" pitchFamily="18" charset="0"/>
                        </a:rPr>
                        <m:t>=</m:t>
                      </m:r>
                      <m:f>
                        <m:fPr>
                          <m:ctrlPr>
                            <a:rPr lang="en-AU" i="1" smtClean="0">
                              <a:latin typeface="Cambria Math" panose="02040503050406030204" pitchFamily="18" charset="0"/>
                              <a:ea typeface="Cambria Math" panose="02040503050406030204" pitchFamily="18" charset="0"/>
                            </a:rPr>
                          </m:ctrlPr>
                        </m:fPr>
                        <m:num>
                          <m:r>
                            <a:rPr lang="en-AU" b="0" i="1" smtClean="0">
                              <a:latin typeface="Cambria Math" panose="02040503050406030204" pitchFamily="18" charset="0"/>
                              <a:ea typeface="Cambria Math" panose="02040503050406030204" pitchFamily="18" charset="0"/>
                            </a:rPr>
                            <m:t>2</m:t>
                          </m:r>
                        </m:num>
                        <m:den>
                          <m:r>
                            <a:rPr lang="en-AU" b="0" i="1" smtClean="0">
                              <a:latin typeface="Cambria Math" panose="02040503050406030204" pitchFamily="18" charset="0"/>
                              <a:ea typeface="Cambria Math" panose="02040503050406030204" pitchFamily="18" charset="0"/>
                            </a:rPr>
                            <m:t>5</m:t>
                          </m:r>
                        </m:den>
                      </m:f>
                    </m:oMath>
                  </m:oMathPara>
                </a14:m>
                <a:endParaRPr lang="en-AU" dirty="0"/>
              </a:p>
            </p:txBody>
          </p:sp>
        </mc:Choice>
        <mc:Fallback xmlns="">
          <p:sp>
            <p:nvSpPr>
              <p:cNvPr id="15" name="Content Placeholder 13">
                <a:extLst>
                  <a:ext uri="{FF2B5EF4-FFF2-40B4-BE49-F238E27FC236}">
                    <a16:creationId xmlns:a16="http://schemas.microsoft.com/office/drawing/2014/main" id="{6E4C11EB-F1D6-CCC9-7AC5-52C2B51EF1E4}"/>
                  </a:ext>
                </a:extLst>
              </p:cNvPr>
              <p:cNvSpPr>
                <a:spLocks noGrp="1" noRot="1" noChangeAspect="1" noMove="1" noResize="1" noEditPoints="1" noAdjustHandles="1" noChangeArrowheads="1" noChangeShapeType="1" noTextEdit="1"/>
              </p:cNvSpPr>
              <p:nvPr>
                <p:ph sz="half" idx="1"/>
              </p:nvPr>
            </p:nvSpPr>
            <p:spPr>
              <a:xfrm>
                <a:off x="963498" y="1763640"/>
                <a:ext cx="4440011" cy="4320000"/>
              </a:xfrm>
              <a:blipFill>
                <a:blip r:embed="rId3"/>
                <a:stretch>
                  <a:fillRect l="-3434"/>
                </a:stretch>
              </a:blipFill>
            </p:spPr>
            <p:txBody>
              <a:bodyPr/>
              <a:lstStyle/>
              <a:p>
                <a:r>
                  <a:rPr lang="en-AU">
                    <a:noFill/>
                  </a:rPr>
                  <a:t> </a:t>
                </a:r>
              </a:p>
            </p:txBody>
          </p:sp>
        </mc:Fallback>
      </mc:AlternateContent>
      <p:sp>
        <p:nvSpPr>
          <p:cNvPr id="23" name="Oval 22" descr="Red circle highlighting 6 as a factor of 12.">
            <a:extLst>
              <a:ext uri="{FF2B5EF4-FFF2-40B4-BE49-F238E27FC236}">
                <a16:creationId xmlns:a16="http://schemas.microsoft.com/office/drawing/2014/main" id="{327D1468-C1DB-ECE8-835A-2B080EBBFB43}"/>
              </a:ext>
            </a:extLst>
          </p:cNvPr>
          <p:cNvSpPr/>
          <p:nvPr/>
        </p:nvSpPr>
        <p:spPr>
          <a:xfrm>
            <a:off x="3725832" y="2525490"/>
            <a:ext cx="312769" cy="312769"/>
          </a:xfrm>
          <a:prstGeom prst="ellipse">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4" name="Oval 23" descr="Red circle highlighting 6 as a factor of 30.">
            <a:extLst>
              <a:ext uri="{FF2B5EF4-FFF2-40B4-BE49-F238E27FC236}">
                <a16:creationId xmlns:a16="http://schemas.microsoft.com/office/drawing/2014/main" id="{E6E6B09A-3976-A3AA-981B-867F45C68E2C}"/>
              </a:ext>
            </a:extLst>
          </p:cNvPr>
          <p:cNvSpPr/>
          <p:nvPr/>
        </p:nvSpPr>
        <p:spPr>
          <a:xfrm>
            <a:off x="3782534" y="2997525"/>
            <a:ext cx="312769" cy="312769"/>
          </a:xfrm>
          <a:prstGeom prst="ellipse">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0" name="Speech Bubble: Oval 19">
            <a:extLst>
              <a:ext uri="{FF2B5EF4-FFF2-40B4-BE49-F238E27FC236}">
                <a16:creationId xmlns:a16="http://schemas.microsoft.com/office/drawing/2014/main" id="{904E3A96-F0BC-FD08-5655-48DC52980E88}"/>
              </a:ext>
            </a:extLst>
          </p:cNvPr>
          <p:cNvSpPr/>
          <p:nvPr/>
        </p:nvSpPr>
        <p:spPr>
          <a:xfrm>
            <a:off x="4558745" y="1472729"/>
            <a:ext cx="2399135" cy="1526761"/>
          </a:xfrm>
          <a:prstGeom prst="wedgeEllipseCallout">
            <a:avLst>
              <a:gd name="adj1" fmla="val -55874"/>
              <a:gd name="adj2" fmla="val 25939"/>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AU" sz="2000" dirty="0"/>
              <a:t>Why is 6 circled?</a:t>
            </a:r>
          </a:p>
        </p:txBody>
      </p:sp>
      <p:sp>
        <p:nvSpPr>
          <p:cNvPr id="21" name="Speech Bubble: Oval 20">
            <a:extLst>
              <a:ext uri="{FF2B5EF4-FFF2-40B4-BE49-F238E27FC236}">
                <a16:creationId xmlns:a16="http://schemas.microsoft.com/office/drawing/2014/main" id="{CDB992D7-C1EB-8E18-EC7D-D9B43B45E274}"/>
              </a:ext>
            </a:extLst>
          </p:cNvPr>
          <p:cNvSpPr/>
          <p:nvPr/>
        </p:nvSpPr>
        <p:spPr>
          <a:xfrm>
            <a:off x="3500987" y="3395011"/>
            <a:ext cx="3216350" cy="1632362"/>
          </a:xfrm>
          <a:prstGeom prst="wedgeEllipseCallout">
            <a:avLst>
              <a:gd name="adj1" fmla="val -77434"/>
              <a:gd name="adj2" fmla="val -22982"/>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AU" sz="2000" dirty="0"/>
              <a:t>How does dividing by 6 help us simplify the fraction?</a:t>
            </a:r>
          </a:p>
        </p:txBody>
      </p:sp>
      <p:sp>
        <p:nvSpPr>
          <p:cNvPr id="22" name="Speech Bubble: Oval 21">
            <a:extLst>
              <a:ext uri="{FF2B5EF4-FFF2-40B4-BE49-F238E27FC236}">
                <a16:creationId xmlns:a16="http://schemas.microsoft.com/office/drawing/2014/main" id="{0DF6E15C-ECBB-568C-9592-6108E68DB02E}"/>
              </a:ext>
            </a:extLst>
          </p:cNvPr>
          <p:cNvSpPr/>
          <p:nvPr/>
        </p:nvSpPr>
        <p:spPr>
          <a:xfrm>
            <a:off x="1737701" y="5103057"/>
            <a:ext cx="4979636" cy="1647825"/>
          </a:xfrm>
          <a:prstGeom prst="wedgeEllipseCallout">
            <a:avLst>
              <a:gd name="adj1" fmla="val 59516"/>
              <a:gd name="adj2" fmla="val -3126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AU" sz="2000" dirty="0"/>
              <a:t>How do the number lines relate to this working?</a:t>
            </a:r>
          </a:p>
        </p:txBody>
      </p:sp>
      <p:pic>
        <p:nvPicPr>
          <p:cNvPr id="26" name="Picture 25" descr="An image of a number line showing the interval from 0 to 1 divided into 30 parts, and the gap from 0 to 12 of these parts labelled as 12 thirtieths. Directly beneath this number line is another, with 0 and 1 directly beneath one another. The second number line is divided into only 5 parts, with a dotted line showing that 2 of these 5 parts is equal in distance to the 12 thirtieths. ">
            <a:extLst>
              <a:ext uri="{FF2B5EF4-FFF2-40B4-BE49-F238E27FC236}">
                <a16:creationId xmlns:a16="http://schemas.microsoft.com/office/drawing/2014/main" id="{F258E386-2142-5DEA-1F0D-4E6F435D3899}"/>
              </a:ext>
            </a:extLst>
          </p:cNvPr>
          <p:cNvPicPr>
            <a:picLocks noChangeAspect="1"/>
          </p:cNvPicPr>
          <p:nvPr/>
        </p:nvPicPr>
        <p:blipFill>
          <a:blip r:embed="rId4"/>
          <a:stretch>
            <a:fillRect/>
          </a:stretch>
        </p:blipFill>
        <p:spPr>
          <a:xfrm>
            <a:off x="7248367" y="1763639"/>
            <a:ext cx="4335883" cy="4320001"/>
          </a:xfrm>
          <a:prstGeom prst="rect">
            <a:avLst/>
          </a:prstGeom>
        </p:spPr>
      </p:pic>
      <p:sp>
        <p:nvSpPr>
          <p:cNvPr id="27" name="Slide Number Placeholder 3">
            <a:extLst>
              <a:ext uri="{FF2B5EF4-FFF2-40B4-BE49-F238E27FC236}">
                <a16:creationId xmlns:a16="http://schemas.microsoft.com/office/drawing/2014/main" id="{0D50BC46-BEFD-2E16-E78F-F27F5B6AD87B}"/>
              </a:ext>
              <a:ext uri="{C183D7F6-B498-43B3-948B-1728B52AA6E4}">
                <adec:decorative xmlns:adec="http://schemas.microsoft.com/office/drawing/2017/decorative" val="1"/>
              </a:ext>
            </a:extLst>
          </p:cNvPr>
          <p:cNvSpPr txBox="1">
            <a:spLocks/>
          </p:cNvSpPr>
          <p:nvPr/>
        </p:nvSpPr>
        <p:spPr>
          <a:xfrm>
            <a:off x="11124000" y="6516000"/>
            <a:ext cx="720000" cy="180000"/>
          </a:xfrm>
          <a:prstGeom prst="rect">
            <a:avLst/>
          </a:prstGeom>
        </p:spPr>
        <p:txBody>
          <a:bodyPr/>
          <a:ls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pPr algn="r"/>
            <a:fld id="{53F625F3-B677-4D46-AEB5-DC449A9DF797}" type="slidenum">
              <a:rPr lang="en-AU" sz="1200" smtClean="0"/>
              <a:pPr algn="r"/>
              <a:t>8</a:t>
            </a:fld>
            <a:endParaRPr lang="en-AU" sz="1200" dirty="0"/>
          </a:p>
        </p:txBody>
      </p:sp>
    </p:spTree>
    <p:extLst>
      <p:ext uri="{BB962C8B-B14F-4D97-AF65-F5344CB8AC3E}">
        <p14:creationId xmlns:p14="http://schemas.microsoft.com/office/powerpoint/2010/main" val="2149308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1E11B6F-2B87-199F-9149-4B1AEA8F350D}"/>
              </a:ext>
            </a:extLst>
          </p:cNvPr>
          <p:cNvSpPr>
            <a:spLocks noGrp="1"/>
          </p:cNvSpPr>
          <p:nvPr>
            <p:ph type="title"/>
          </p:nvPr>
        </p:nvSpPr>
        <p:spPr/>
        <p:txBody>
          <a:bodyPr/>
          <a:lstStyle/>
          <a:p>
            <a:r>
              <a:rPr lang="en-AU" dirty="0"/>
              <a:t>Your turn 2</a:t>
            </a:r>
          </a:p>
        </p:txBody>
      </p:sp>
      <p:sp>
        <p:nvSpPr>
          <p:cNvPr id="9" name="Text Placeholder 8">
            <a:extLst>
              <a:ext uri="{FF2B5EF4-FFF2-40B4-BE49-F238E27FC236}">
                <a16:creationId xmlns:a16="http://schemas.microsoft.com/office/drawing/2014/main" id="{5DD5EB93-F014-E275-965F-D087428B2387}"/>
              </a:ext>
            </a:extLst>
          </p:cNvPr>
          <p:cNvSpPr>
            <a:spLocks noGrp="1"/>
          </p:cNvSpPr>
          <p:nvPr>
            <p:ph type="body" sz="quarter" idx="18"/>
          </p:nvPr>
        </p:nvSpPr>
        <p:spPr/>
        <p:txBody>
          <a:bodyPr/>
          <a:lstStyle/>
          <a:p>
            <a:r>
              <a:rPr lang="en-AU" dirty="0"/>
              <a:t>Simplifying fractions by using the highest common factor</a:t>
            </a:r>
          </a:p>
        </p:txBody>
      </p:sp>
      <mc:AlternateContent xmlns:mc="http://schemas.openxmlformats.org/markup-compatibility/2006" xmlns:a14="http://schemas.microsoft.com/office/drawing/2010/main">
        <mc:Choice Requires="a14">
          <p:sp>
            <p:nvSpPr>
              <p:cNvPr id="8" name="Content Placeholder 7">
                <a:extLst>
                  <a:ext uri="{FF2B5EF4-FFF2-40B4-BE49-F238E27FC236}">
                    <a16:creationId xmlns:a16="http://schemas.microsoft.com/office/drawing/2014/main" id="{4EC97EF4-29E4-B2BB-BB5E-9F6C93310AE3}"/>
                  </a:ext>
                </a:extLst>
              </p:cNvPr>
              <p:cNvSpPr>
                <a:spLocks noGrp="1"/>
              </p:cNvSpPr>
              <p:nvPr>
                <p:ph idx="1"/>
              </p:nvPr>
            </p:nvSpPr>
            <p:spPr/>
            <p:txBody>
              <a:bodyPr/>
              <a:lstStyle/>
              <a:p>
                <a:r>
                  <a:rPr lang="en-AU" dirty="0"/>
                  <a:t>Simplify </a:t>
                </a:r>
                <a14:m>
                  <m:oMath xmlns:m="http://schemas.openxmlformats.org/officeDocument/2006/math">
                    <m:f>
                      <m:fPr>
                        <m:ctrlPr>
                          <a:rPr lang="en-AU" sz="2800" i="1" smtClean="0">
                            <a:latin typeface="Cambria Math" panose="02040503050406030204" pitchFamily="18" charset="0"/>
                          </a:rPr>
                        </m:ctrlPr>
                      </m:fPr>
                      <m:num>
                        <m:r>
                          <a:rPr lang="en-AU" sz="2800" b="0" i="1" smtClean="0">
                            <a:latin typeface="Cambria Math" panose="02040503050406030204" pitchFamily="18" charset="0"/>
                          </a:rPr>
                          <m:t>40</m:t>
                        </m:r>
                      </m:num>
                      <m:den>
                        <m:r>
                          <a:rPr lang="en-AU" sz="2800" b="0" i="1" smtClean="0">
                            <a:latin typeface="Cambria Math" panose="02040503050406030204" pitchFamily="18" charset="0"/>
                          </a:rPr>
                          <m:t>56</m:t>
                        </m:r>
                      </m:den>
                    </m:f>
                  </m:oMath>
                </a14:m>
                <a:endParaRPr lang="en-AU" dirty="0"/>
              </a:p>
            </p:txBody>
          </p:sp>
        </mc:Choice>
        <mc:Fallback xmlns="">
          <p:sp>
            <p:nvSpPr>
              <p:cNvPr id="8" name="Content Placeholder 7">
                <a:extLst>
                  <a:ext uri="{FF2B5EF4-FFF2-40B4-BE49-F238E27FC236}">
                    <a16:creationId xmlns:a16="http://schemas.microsoft.com/office/drawing/2014/main" id="{4EC97EF4-29E4-B2BB-BB5E-9F6C93310AE3}"/>
                  </a:ext>
                </a:extLst>
              </p:cNvPr>
              <p:cNvSpPr>
                <a:spLocks noGrp="1" noRot="1" noChangeAspect="1" noMove="1" noResize="1" noEditPoints="1" noAdjustHandles="1" noChangeArrowheads="1" noChangeShapeType="1" noTextEdit="1"/>
              </p:cNvSpPr>
              <p:nvPr>
                <p:ph idx="1"/>
              </p:nvPr>
            </p:nvSpPr>
            <p:spPr>
              <a:blipFill>
                <a:blip r:embed="rId2"/>
                <a:stretch>
                  <a:fillRect l="-1327"/>
                </a:stretch>
              </a:blipFill>
            </p:spPr>
            <p:txBody>
              <a:bodyPr/>
              <a:lstStyle/>
              <a:p>
                <a:r>
                  <a:rPr lang="en-AU">
                    <a:noFill/>
                  </a:rPr>
                  <a:t> </a:t>
                </a:r>
              </a:p>
            </p:txBody>
          </p:sp>
        </mc:Fallback>
      </mc:AlternateContent>
      <p:sp>
        <p:nvSpPr>
          <p:cNvPr id="10" name="Slide Number Placeholder 3">
            <a:extLst>
              <a:ext uri="{FF2B5EF4-FFF2-40B4-BE49-F238E27FC236}">
                <a16:creationId xmlns:a16="http://schemas.microsoft.com/office/drawing/2014/main" id="{F475FC57-6141-C6D1-7D6D-C57D21B89B32}"/>
              </a:ext>
              <a:ext uri="{C183D7F6-B498-43B3-948B-1728B52AA6E4}">
                <adec:decorative xmlns:adec="http://schemas.microsoft.com/office/drawing/2017/decorative" val="1"/>
              </a:ext>
            </a:extLst>
          </p:cNvPr>
          <p:cNvSpPr txBox="1">
            <a:spLocks/>
          </p:cNvSpPr>
          <p:nvPr/>
        </p:nvSpPr>
        <p:spPr>
          <a:xfrm>
            <a:off x="11124000" y="6516000"/>
            <a:ext cx="720000" cy="180000"/>
          </a:xfrm>
          <a:prstGeom prst="rect">
            <a:avLst/>
          </a:prstGeom>
        </p:spPr>
        <p:txBody>
          <a:bodyPr/>
          <a:ls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pPr algn="r"/>
            <a:fld id="{53F625F3-B677-4D46-AEB5-DC449A9DF797}" type="slidenum">
              <a:rPr lang="en-AU" sz="1200" smtClean="0"/>
              <a:pPr algn="r"/>
              <a:t>9</a:t>
            </a:fld>
            <a:endParaRPr lang="en-AU" sz="1200" dirty="0"/>
          </a:p>
        </p:txBody>
      </p:sp>
    </p:spTree>
    <p:extLst>
      <p:ext uri="{BB962C8B-B14F-4D97-AF65-F5344CB8AC3E}">
        <p14:creationId xmlns:p14="http://schemas.microsoft.com/office/powerpoint/2010/main" val="1508896031"/>
      </p:ext>
    </p:extLst>
  </p:cSld>
  <p:clrMapOvr>
    <a:masterClrMapping/>
  </p:clrMapOvr>
</p:sld>
</file>

<file path=ppt/theme/theme1.xml><?xml version="1.0" encoding="utf-8"?>
<a:theme xmlns:a="http://schemas.openxmlformats.org/drawingml/2006/main" name="NSWG Corporate">
  <a:themeElements>
    <a:clrScheme name="Custom 1">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146CFD"/>
      </a:hlink>
      <a:folHlink>
        <a:srgbClr val="146CFD"/>
      </a:folHlink>
    </a:clrScheme>
    <a:fontScheme name="NSW Gov PPT">
      <a:majorFont>
        <a:latin typeface="Public Sans"/>
        <a:ea typeface=""/>
        <a:cs typeface=""/>
      </a:majorFont>
      <a:minorFont>
        <a:latin typeface="Public Sans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sz="1800" dirty="0"/>
        </a:defPPr>
      </a:lstStyle>
    </a:txDef>
  </a:objectDefaults>
  <a:extraClrSchemeLst/>
  <a:extLst>
    <a:ext uri="{05A4C25C-085E-4340-85A3-A5531E510DB2}">
      <thm15:themeFamily xmlns:thm15="http://schemas.microsoft.com/office/thememl/2012/main" name="curriculum-reform-7-10-syllabus-sws-december-2022.potx  -  Read-Only" id="{4B7518B7-7928-4400-889E-427E9DE28E01}" vid="{F7238460-63C4-40E6-AE58-06ED0ED9CA7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339</Words>
  <Application>Microsoft Office PowerPoint</Application>
  <PresentationFormat>Widescreen</PresentationFormat>
  <Paragraphs>71</Paragraphs>
  <Slides>10</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Public Sans</vt:lpstr>
      <vt:lpstr>Arial</vt:lpstr>
      <vt:lpstr>Cambria Math</vt:lpstr>
      <vt:lpstr>Times New Roman</vt:lpstr>
      <vt:lpstr>Public Sans Light</vt:lpstr>
      <vt:lpstr>NSWG Corporate</vt:lpstr>
      <vt:lpstr>Recipe for success</vt:lpstr>
      <vt:lpstr>Summarise (1)</vt:lpstr>
      <vt:lpstr>Example 1</vt:lpstr>
      <vt:lpstr>Prompts 1</vt:lpstr>
      <vt:lpstr>Your turn 1</vt:lpstr>
      <vt:lpstr>Solutions 1</vt:lpstr>
      <vt:lpstr>Example 2</vt:lpstr>
      <vt:lpstr>Prompts 2</vt:lpstr>
      <vt:lpstr>Your turn 2</vt:lpstr>
      <vt:lpstr>Solutions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Recipe for success</dc:title>
  <dc:creator>NSW Department of Education</dc:creator>
  <cp:revision>2</cp:revision>
  <dcterms:created xsi:type="dcterms:W3CDTF">2023-06-09T05:59:12Z</dcterms:created>
  <dcterms:modified xsi:type="dcterms:W3CDTF">2023-06-09T05:59:36Z</dcterms:modified>
</cp:coreProperties>
</file>