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16"/>
  </p:notesMasterIdLst>
  <p:handoutMasterIdLst>
    <p:handoutMasterId r:id="rId17"/>
  </p:handoutMasterIdLst>
  <p:sldIdLst>
    <p:sldId id="257" r:id="rId2"/>
    <p:sldId id="260" r:id="rId3"/>
    <p:sldId id="296" r:id="rId4"/>
    <p:sldId id="297" r:id="rId5"/>
    <p:sldId id="291" r:id="rId6"/>
    <p:sldId id="302" r:id="rId7"/>
    <p:sldId id="266" r:id="rId8"/>
    <p:sldId id="303" r:id="rId9"/>
    <p:sldId id="263" r:id="rId10"/>
    <p:sldId id="271" r:id="rId11"/>
    <p:sldId id="273" r:id="rId12"/>
    <p:sldId id="304" r:id="rId13"/>
    <p:sldId id="298" r:id="rId14"/>
    <p:sldId id="299" r:id="rId15"/>
  </p:sldIdLst>
  <p:sldSz cx="12192000" cy="6858000"/>
  <p:notesSz cx="6858000" cy="9144000"/>
  <p:embeddedFontLst>
    <p:embeddedFont>
      <p:font typeface="Cambria Math" panose="02040503050406030204" pitchFamily="18" charset="0"/>
      <p:regular r:id="rId18"/>
    </p:embeddedFont>
    <p:embeddedFont>
      <p:font typeface="Public Sans" panose="020B0604020202020204" charset="0"/>
      <p:regular r:id="rId19"/>
      <p:bold r:id="rId20"/>
      <p:italic r:id="rId21"/>
      <p:boldItalic r:id="rId22"/>
    </p:embeddedFont>
    <p:embeddedFont>
      <p:font typeface="Public Sans Light" panose="020B0604020202020204" charset="0"/>
      <p:regular r:id="rId23"/>
      <p:italic r:id="rId24"/>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6CFD"/>
    <a:srgbClr val="F6ACB6"/>
    <a:srgbClr val="0070C0"/>
    <a:srgbClr val="CBEDFD"/>
    <a:srgbClr val="00296C"/>
    <a:srgbClr val="002664"/>
    <a:srgbClr val="0046B8"/>
    <a:srgbClr val="FFFFFF"/>
    <a:srgbClr val="630019"/>
    <a:srgbClr val="EBEB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86563" autoAdjust="0"/>
  </p:normalViewPr>
  <p:slideViewPr>
    <p:cSldViewPr snapToGrid="0">
      <p:cViewPr>
        <p:scale>
          <a:sx n="66" d="100"/>
          <a:sy n="66" d="100"/>
        </p:scale>
        <p:origin x="2196" y="558"/>
      </p:cViewPr>
      <p:guideLst>
        <p:guide orient="horz" pos="2160"/>
        <p:guide pos="3863"/>
      </p:guideLst>
    </p:cSldViewPr>
  </p:slideViewPr>
  <p:outlineViewPr>
    <p:cViewPr>
      <p:scale>
        <a:sx n="33" d="100"/>
        <a:sy n="33" d="100"/>
      </p:scale>
      <p:origin x="0" y="-3008"/>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3.fntdata"/><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21/06/2023</a:t>
            </a:fld>
            <a:endParaRPr lang="en-AU" dirty="0">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dirty="0">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21/06/2023</a:t>
            </a:fld>
            <a:endParaRPr lang="en-A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dirty="0"/>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a:t>
            </a:fld>
            <a:endParaRPr lang="en-AU" dirty="0"/>
          </a:p>
        </p:txBody>
      </p:sp>
    </p:spTree>
    <p:extLst>
      <p:ext uri="{BB962C8B-B14F-4D97-AF65-F5344CB8AC3E}">
        <p14:creationId xmlns:p14="http://schemas.microsoft.com/office/powerpoint/2010/main" val="2526093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3</a:t>
            </a:fld>
            <a:endParaRPr lang="en-AU" dirty="0"/>
          </a:p>
        </p:txBody>
      </p:sp>
    </p:spTree>
    <p:extLst>
      <p:ext uri="{BB962C8B-B14F-4D97-AF65-F5344CB8AC3E}">
        <p14:creationId xmlns:p14="http://schemas.microsoft.com/office/powerpoint/2010/main" val="1433731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4</a:t>
            </a:fld>
            <a:endParaRPr lang="en-AU" dirty="0"/>
          </a:p>
        </p:txBody>
      </p:sp>
    </p:spTree>
    <p:extLst>
      <p:ext uri="{BB962C8B-B14F-4D97-AF65-F5344CB8AC3E}">
        <p14:creationId xmlns:p14="http://schemas.microsoft.com/office/powerpoint/2010/main" val="864878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5</a:t>
            </a:fld>
            <a:endParaRPr lang="en-AU" dirty="0"/>
          </a:p>
        </p:txBody>
      </p:sp>
    </p:spTree>
    <p:extLst>
      <p:ext uri="{BB962C8B-B14F-4D97-AF65-F5344CB8AC3E}">
        <p14:creationId xmlns:p14="http://schemas.microsoft.com/office/powerpoint/2010/main" val="2228105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6</a:t>
            </a:fld>
            <a:endParaRPr lang="en-AU" dirty="0"/>
          </a:p>
        </p:txBody>
      </p:sp>
    </p:spTree>
    <p:extLst>
      <p:ext uri="{BB962C8B-B14F-4D97-AF65-F5344CB8AC3E}">
        <p14:creationId xmlns:p14="http://schemas.microsoft.com/office/powerpoint/2010/main" val="3657929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7</a:t>
            </a:fld>
            <a:endParaRPr lang="en-AU" dirty="0"/>
          </a:p>
        </p:txBody>
      </p:sp>
    </p:spTree>
    <p:extLst>
      <p:ext uri="{BB962C8B-B14F-4D97-AF65-F5344CB8AC3E}">
        <p14:creationId xmlns:p14="http://schemas.microsoft.com/office/powerpoint/2010/main" val="3978927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8</a:t>
            </a:fld>
            <a:endParaRPr lang="en-AU" dirty="0"/>
          </a:p>
        </p:txBody>
      </p:sp>
    </p:spTree>
    <p:extLst>
      <p:ext uri="{BB962C8B-B14F-4D97-AF65-F5344CB8AC3E}">
        <p14:creationId xmlns:p14="http://schemas.microsoft.com/office/powerpoint/2010/main" val="25499152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356856507"/>
      </p:ext>
    </p:extLst>
  </p:cSld>
  <p:clrMapOvr>
    <a:masterClrMapping/>
  </p:clrMapOvr>
  <p:extLst>
    <p:ext uri="{DCECCB84-F9BA-43D5-87BE-67443E8EF086}">
      <p15:sldGuideLst xmlns:p15="http://schemas.microsoft.com/office/powerpoint/2012/main">
        <p15:guide id="1" orient="horz" pos="411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endParaRPr lang="en-AU" dirty="0"/>
          </a:p>
        </p:txBody>
      </p:sp>
      <p:sp>
        <p:nvSpPr>
          <p:cNvPr id="2" name="Title 1"/>
          <p:cNvSpPr>
            <a:spLocks noGrp="1"/>
          </p:cNvSpPr>
          <p:nvPr>
            <p:ph type="ctrTitle" hasCustomPrompt="1"/>
          </p:nvPr>
        </p:nvSpPr>
        <p:spPr>
          <a:xfrm>
            <a:off x="540000" y="4320000"/>
            <a:ext cx="10080000"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5760000"/>
            <a:ext cx="10079997"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443849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Divider 2_Image">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endParaRPr lang="en-AU" dirty="0"/>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dirty="0"/>
              <a:t>Click icon to add picture</a:t>
            </a:r>
            <a:endParaRPr lang="en-AU" dirty="0"/>
          </a:p>
        </p:txBody>
      </p:sp>
    </p:spTree>
    <p:extLst>
      <p:ext uri="{BB962C8B-B14F-4D97-AF65-F5344CB8AC3E}">
        <p14:creationId xmlns:p14="http://schemas.microsoft.com/office/powerpoint/2010/main" val="1023240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Divider 2_Image">
    <p:bg>
      <p:bgPr>
        <a:solidFill>
          <a:srgbClr val="00266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endParaRPr lang="en-AU" dirty="0"/>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bg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lvl1pPr>
              <a:defRPr>
                <a:solidFill>
                  <a:schemeClr val="bg1"/>
                </a:solidFill>
              </a:defRPr>
            </a:lvl1pPr>
          </a:lstStyle>
          <a:p>
            <a:r>
              <a:rPr lang="en-US" dirty="0"/>
              <a:t>Click icon to add picture</a:t>
            </a:r>
            <a:endParaRPr lang="en-AU" dirty="0"/>
          </a:p>
        </p:txBody>
      </p:sp>
      <p:pic>
        <p:nvPicPr>
          <p:cNvPr id="6" name="Picture 5">
            <a:extLst>
              <a:ext uri="{FF2B5EF4-FFF2-40B4-BE49-F238E27FC236}">
                <a16:creationId xmlns:a16="http://schemas.microsoft.com/office/drawing/2014/main" id="{1A97EB2D-0002-4493-AE06-E07C299221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82350" y="360000"/>
            <a:ext cx="678225" cy="715199"/>
          </a:xfrm>
          <a:prstGeom prst="rect">
            <a:avLst/>
          </a:prstGeom>
        </p:spPr>
      </p:pic>
    </p:spTree>
    <p:extLst>
      <p:ext uri="{BB962C8B-B14F-4D97-AF65-F5344CB8AC3E}">
        <p14:creationId xmlns:p14="http://schemas.microsoft.com/office/powerpoint/2010/main" val="9402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908000"/>
            <a:ext cx="5616000" cy="2160000"/>
          </a:xfrm>
        </p:spPr>
        <p:txBody>
          <a:bodyPr/>
          <a:lstStyle>
            <a:lvl1pPr>
              <a:defRPr>
                <a:latin typeface="+mn-lt"/>
              </a:defRPr>
            </a:lvl1pPr>
          </a:lstStyle>
          <a:p>
            <a:r>
              <a:rPr lang="en-US" dirty="0"/>
              <a:t>Click icon to add table</a:t>
            </a:r>
            <a:endParaRPr lang="en-AU" dirty="0"/>
          </a:p>
        </p:txBody>
      </p:sp>
      <p:sp>
        <p:nvSpPr>
          <p:cNvPr id="6" name="Table Placeholder 9">
            <a:extLst>
              <a:ext uri="{FF2B5EF4-FFF2-40B4-BE49-F238E27FC236}">
                <a16:creationId xmlns:a16="http://schemas.microsoft.com/office/drawing/2014/main" id="{41FBA3B0-0275-0235-9CEA-C5CEA00EBD48}"/>
              </a:ext>
            </a:extLst>
          </p:cNvPr>
          <p:cNvSpPr>
            <a:spLocks noGrp="1"/>
          </p:cNvSpPr>
          <p:nvPr>
            <p:ph type="tbl" sz="quarter" idx="16"/>
          </p:nvPr>
        </p:nvSpPr>
        <p:spPr>
          <a:xfrm>
            <a:off x="360362" y="4248000"/>
            <a:ext cx="5616000" cy="2160000"/>
          </a:xfrm>
        </p:spPr>
        <p:txBody>
          <a:bodyPr/>
          <a:lstStyle>
            <a:lvl1pPr>
              <a:defRPr>
                <a:latin typeface="+mn-lt"/>
              </a:defRPr>
            </a:lvl1pPr>
          </a:lstStyle>
          <a:p>
            <a:r>
              <a:rPr lang="en-US" dirty="0"/>
              <a:t>Click icon to add table</a:t>
            </a:r>
            <a:endParaRPr lang="en-AU" dirty="0"/>
          </a:p>
        </p:txBody>
      </p:sp>
      <p:sp>
        <p:nvSpPr>
          <p:cNvPr id="5" name="Table Placeholder 9">
            <a:extLst>
              <a:ext uri="{FF2B5EF4-FFF2-40B4-BE49-F238E27FC236}">
                <a16:creationId xmlns:a16="http://schemas.microsoft.com/office/drawing/2014/main" id="{3A833504-810D-E90D-EEAD-6FD03511C6AA}"/>
              </a:ext>
            </a:extLst>
          </p:cNvPr>
          <p:cNvSpPr>
            <a:spLocks noGrp="1"/>
          </p:cNvSpPr>
          <p:nvPr>
            <p:ph type="tbl" sz="quarter" idx="15"/>
          </p:nvPr>
        </p:nvSpPr>
        <p:spPr>
          <a:xfrm>
            <a:off x="6228000" y="1908000"/>
            <a:ext cx="5616000" cy="2160000"/>
          </a:xfrm>
        </p:spPr>
        <p:txBody>
          <a:bodyPr/>
          <a:lstStyle>
            <a:lvl1pPr>
              <a:defRPr>
                <a:latin typeface="+mn-lt"/>
              </a:defRPr>
            </a:lvl1pPr>
          </a:lstStyle>
          <a:p>
            <a:r>
              <a:rPr lang="en-US" dirty="0"/>
              <a:t>Click icon to add table</a:t>
            </a:r>
            <a:endParaRPr lang="en-AU" dirty="0"/>
          </a:p>
        </p:txBody>
      </p:sp>
      <p:sp>
        <p:nvSpPr>
          <p:cNvPr id="7" name="Table Placeholder 9">
            <a:extLst>
              <a:ext uri="{FF2B5EF4-FFF2-40B4-BE49-F238E27FC236}">
                <a16:creationId xmlns:a16="http://schemas.microsoft.com/office/drawing/2014/main" id="{45BE7F48-2F3F-5684-3640-86C10E7CF416}"/>
              </a:ext>
            </a:extLst>
          </p:cNvPr>
          <p:cNvSpPr>
            <a:spLocks noGrp="1"/>
          </p:cNvSpPr>
          <p:nvPr>
            <p:ph type="tbl" sz="quarter" idx="17"/>
          </p:nvPr>
        </p:nvSpPr>
        <p:spPr>
          <a:xfrm>
            <a:off x="6228000" y="4248000"/>
            <a:ext cx="5616000" cy="2160000"/>
          </a:xfrm>
        </p:spPr>
        <p:txBody>
          <a:bodyPr/>
          <a:lstStyle>
            <a:lvl1pPr>
              <a:defRPr>
                <a:latin typeface="+mn-lt"/>
              </a:defRPr>
            </a:lvl1pPr>
          </a:lstStyle>
          <a:p>
            <a:r>
              <a:rPr lang="en-US" dirty="0"/>
              <a:t>Click icon to add table</a:t>
            </a: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dirty="0"/>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5651723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3"/>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908000"/>
            <a:ext cx="5616000" cy="2160000"/>
          </a:xfrm>
        </p:spPr>
        <p:txBody>
          <a:bodyPr/>
          <a:lstStyle>
            <a:lvl1pPr>
              <a:defRPr>
                <a:latin typeface="+mn-lt"/>
              </a:defRPr>
            </a:lvl1pPr>
          </a:lstStyle>
          <a:p>
            <a:r>
              <a:rPr lang="en-US" dirty="0"/>
              <a:t>Click icon to add table</a:t>
            </a:r>
            <a:endParaRPr lang="en-AU" dirty="0"/>
          </a:p>
        </p:txBody>
      </p:sp>
      <p:sp>
        <p:nvSpPr>
          <p:cNvPr id="6" name="Table Placeholder 9">
            <a:extLst>
              <a:ext uri="{FF2B5EF4-FFF2-40B4-BE49-F238E27FC236}">
                <a16:creationId xmlns:a16="http://schemas.microsoft.com/office/drawing/2014/main" id="{41FBA3B0-0275-0235-9CEA-C5CEA00EBD48}"/>
              </a:ext>
            </a:extLst>
          </p:cNvPr>
          <p:cNvSpPr>
            <a:spLocks noGrp="1"/>
          </p:cNvSpPr>
          <p:nvPr>
            <p:ph type="tbl" sz="quarter" idx="16"/>
          </p:nvPr>
        </p:nvSpPr>
        <p:spPr>
          <a:xfrm>
            <a:off x="360362" y="4248000"/>
            <a:ext cx="5616000" cy="2160000"/>
          </a:xfrm>
        </p:spPr>
        <p:txBody>
          <a:bodyPr/>
          <a:lstStyle>
            <a:lvl1pPr>
              <a:defRPr>
                <a:latin typeface="+mn-lt"/>
              </a:defRPr>
            </a:lvl1pPr>
          </a:lstStyle>
          <a:p>
            <a:r>
              <a:rPr lang="en-US" dirty="0"/>
              <a:t>Click icon to add table</a:t>
            </a:r>
            <a:endParaRPr lang="en-AU" dirty="0"/>
          </a:p>
        </p:txBody>
      </p:sp>
      <p:sp>
        <p:nvSpPr>
          <p:cNvPr id="5" name="Table Placeholder 9">
            <a:extLst>
              <a:ext uri="{FF2B5EF4-FFF2-40B4-BE49-F238E27FC236}">
                <a16:creationId xmlns:a16="http://schemas.microsoft.com/office/drawing/2014/main" id="{3A833504-810D-E90D-EEAD-6FD03511C6AA}"/>
              </a:ext>
            </a:extLst>
          </p:cNvPr>
          <p:cNvSpPr>
            <a:spLocks noGrp="1"/>
          </p:cNvSpPr>
          <p:nvPr>
            <p:ph type="tbl" sz="quarter" idx="15"/>
          </p:nvPr>
        </p:nvSpPr>
        <p:spPr>
          <a:xfrm>
            <a:off x="6228000" y="1908000"/>
            <a:ext cx="5616000" cy="2160000"/>
          </a:xfrm>
        </p:spPr>
        <p:txBody>
          <a:bodyPr/>
          <a:lstStyle>
            <a:lvl1pPr>
              <a:defRPr>
                <a:latin typeface="+mn-lt"/>
              </a:defRPr>
            </a:lvl1pPr>
          </a:lstStyle>
          <a:p>
            <a:r>
              <a:rPr lang="en-US" dirty="0"/>
              <a:t>Click icon to add table</a:t>
            </a:r>
            <a:endParaRPr lang="en-AU" dirty="0"/>
          </a:p>
        </p:txBody>
      </p:sp>
      <p:sp>
        <p:nvSpPr>
          <p:cNvPr id="7" name="Table Placeholder 9">
            <a:extLst>
              <a:ext uri="{FF2B5EF4-FFF2-40B4-BE49-F238E27FC236}">
                <a16:creationId xmlns:a16="http://schemas.microsoft.com/office/drawing/2014/main" id="{45BE7F48-2F3F-5684-3640-86C10E7CF416}"/>
              </a:ext>
            </a:extLst>
          </p:cNvPr>
          <p:cNvSpPr>
            <a:spLocks noGrp="1"/>
          </p:cNvSpPr>
          <p:nvPr>
            <p:ph type="tbl" sz="quarter" idx="17"/>
          </p:nvPr>
        </p:nvSpPr>
        <p:spPr>
          <a:xfrm>
            <a:off x="6228000" y="4248000"/>
            <a:ext cx="5616000" cy="2160000"/>
          </a:xfrm>
        </p:spPr>
        <p:txBody>
          <a:bodyPr/>
          <a:lstStyle>
            <a:lvl1pPr>
              <a:defRPr>
                <a:latin typeface="+mn-lt"/>
              </a:defRPr>
            </a:lvl1pPr>
          </a:lstStyle>
          <a:p>
            <a:r>
              <a:rPr lang="en-US" dirty="0"/>
              <a:t>Click icon to add table</a:t>
            </a: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dirty="0"/>
          </a:p>
        </p:txBody>
      </p:sp>
      <p:sp>
        <p:nvSpPr>
          <p:cNvPr id="9" name="Text Placeholder 10">
            <a:extLst>
              <a:ext uri="{FF2B5EF4-FFF2-40B4-BE49-F238E27FC236}">
                <a16:creationId xmlns:a16="http://schemas.microsoft.com/office/drawing/2014/main" id="{C2D0BD54-7D0B-4891-A21E-B22F9DA5CCA4}"/>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179446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s 2">
    <p:spTree>
      <p:nvGrpSpPr>
        <p:cNvPr id="1" name=""/>
        <p:cNvGrpSpPr/>
        <p:nvPr/>
      </p:nvGrpSpPr>
      <p:grpSpPr>
        <a:xfrm>
          <a:off x="0" y="0"/>
          <a:ext cx="0" cy="0"/>
          <a:chOff x="0" y="0"/>
          <a:chExt cx="0" cy="0"/>
        </a:xfrm>
      </p:grpSpPr>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620000"/>
            <a:ext cx="5616000" cy="4680000"/>
          </a:xfrm>
        </p:spPr>
        <p:txBody>
          <a:bodyPr/>
          <a:lstStyle>
            <a:lvl1pPr>
              <a:defRPr>
                <a:latin typeface="+mn-lt"/>
              </a:defRPr>
            </a:lvl1pPr>
          </a:lstStyle>
          <a:p>
            <a:r>
              <a:rPr lang="en-US" dirty="0"/>
              <a:t>Click icon to add table</a:t>
            </a:r>
            <a:endParaRPr lang="en-AU" dirty="0"/>
          </a:p>
        </p:txBody>
      </p:sp>
      <p:sp>
        <p:nvSpPr>
          <p:cNvPr id="2" name="Table Placeholder 9">
            <a:extLst>
              <a:ext uri="{FF2B5EF4-FFF2-40B4-BE49-F238E27FC236}">
                <a16:creationId xmlns:a16="http://schemas.microsoft.com/office/drawing/2014/main" id="{92BD0FCE-0804-4AAE-615C-566A4F2FAFEF}"/>
              </a:ext>
            </a:extLst>
          </p:cNvPr>
          <p:cNvSpPr>
            <a:spLocks noGrp="1"/>
          </p:cNvSpPr>
          <p:nvPr>
            <p:ph type="tbl" sz="quarter" idx="15"/>
          </p:nvPr>
        </p:nvSpPr>
        <p:spPr>
          <a:xfrm>
            <a:off x="6228000" y="1620000"/>
            <a:ext cx="5616000" cy="4680000"/>
          </a:xfrm>
        </p:spPr>
        <p:txBody>
          <a:bodyPr/>
          <a:lstStyle>
            <a:lvl1pPr>
              <a:defRPr>
                <a:latin typeface="+mn-lt"/>
              </a:defRPr>
            </a:lvl1pPr>
          </a:lstStyle>
          <a:p>
            <a:r>
              <a:rPr lang="en-US" dirty="0"/>
              <a:t>Click icon to add table</a:t>
            </a:r>
            <a:endParaRPr lang="en-AU" dirty="0"/>
          </a:p>
        </p:txBody>
      </p:sp>
      <p:sp>
        <p:nvSpPr>
          <p:cNvPr id="4" name="Slide Number Placeholder 3">
            <a:extLst>
              <a:ext uri="{FF2B5EF4-FFF2-40B4-BE49-F238E27FC236}">
                <a16:creationId xmlns:a16="http://schemas.microsoft.com/office/drawing/2014/main" id="{119A8057-F61F-CB11-BD7F-686904EB0E67}"/>
              </a:ext>
            </a:extLst>
          </p:cNvPr>
          <p:cNvSpPr>
            <a:spLocks noGrp="1"/>
          </p:cNvSpPr>
          <p:nvPr>
            <p:ph type="sldNum" sz="quarter" idx="14"/>
          </p:nvPr>
        </p:nvSpPr>
        <p:spPr/>
        <p:txBody>
          <a:bodyPr/>
          <a:lstStyle/>
          <a:p>
            <a:fld id="{10A01DC5-1685-4615-8240-15192985C6A2}" type="slidenum">
              <a:rPr lang="en-AU" smtClean="0"/>
              <a:pPr/>
              <a:t>‹#›</a:t>
            </a:fld>
            <a:endParaRPr lang="en-AU" dirty="0"/>
          </a:p>
        </p:txBody>
      </p:sp>
      <p:sp>
        <p:nvSpPr>
          <p:cNvPr id="6" name="Title 3">
            <a:extLst>
              <a:ext uri="{FF2B5EF4-FFF2-40B4-BE49-F238E27FC236}">
                <a16:creationId xmlns:a16="http://schemas.microsoft.com/office/drawing/2014/main" id="{28C0AB9A-5EB0-4C01-AB6A-268E21FF2C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8" name="Text Placeholder 10">
            <a:extLst>
              <a:ext uri="{FF2B5EF4-FFF2-40B4-BE49-F238E27FC236}">
                <a16:creationId xmlns:a16="http://schemas.microsoft.com/office/drawing/2014/main" id="{57511D4D-B7CF-4565-A769-9BC0C0A0A228}"/>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5057279"/>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620000"/>
            <a:ext cx="11484000" cy="4536000"/>
          </a:xfrm>
        </p:spPr>
        <p:txBody>
          <a:bodyPr/>
          <a:lstStyle>
            <a:lvl1pPr>
              <a:defRPr>
                <a:latin typeface="+mn-lt"/>
              </a:defRPr>
            </a:lvl1pPr>
            <a:lvl2pPr>
              <a:defRPr/>
            </a:lvl2pPr>
            <a:lvl3pPr>
              <a:defRPr/>
            </a:lvl3pPr>
            <a:lvl4pPr>
              <a:defRPr/>
            </a:lvl4pPr>
            <a:lvl5pP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704076309"/>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mn-lt"/>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6" name="Title 3">
            <a:extLst>
              <a:ext uri="{FF2B5EF4-FFF2-40B4-BE49-F238E27FC236}">
                <a16:creationId xmlns:a16="http://schemas.microsoft.com/office/drawing/2014/main" id="{77CB3A0F-511B-451A-8458-A90B8C25FB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8" name="Text Placeholder 10">
            <a:extLst>
              <a:ext uri="{FF2B5EF4-FFF2-40B4-BE49-F238E27FC236}">
                <a16:creationId xmlns:a16="http://schemas.microsoft.com/office/drawing/2014/main" id="{B0454035-2B61-4AA5-B92D-AE7B4F8DA6A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797119284"/>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a:extLst>
              <a:ext uri="{FF2B5EF4-FFF2-40B4-BE49-F238E27FC236}">
                <a16:creationId xmlns:a16="http://schemas.microsoft.com/office/drawing/2014/main" id="{13DA8821-872D-DA98-FD86-2667B05FAE90}"/>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8" name="Title 3">
            <a:extLst>
              <a:ext uri="{FF2B5EF4-FFF2-40B4-BE49-F238E27FC236}">
                <a16:creationId xmlns:a16="http://schemas.microsoft.com/office/drawing/2014/main" id="{2245FC77-E959-4B3D-936D-71858DF4D065}"/>
              </a:ext>
            </a:extLst>
          </p:cNvPr>
          <p:cNvSpPr>
            <a:spLocks noGrp="1"/>
          </p:cNvSpPr>
          <p:nvPr>
            <p:ph type="title"/>
          </p:nvPr>
        </p:nvSpPr>
        <p:spPr>
          <a:xfrm>
            <a:off x="360000" y="360000"/>
            <a:ext cx="10080000" cy="618075"/>
          </a:xfrm>
        </p:spPr>
        <p:txBody>
          <a:bodyPr/>
          <a:lstStyle>
            <a:lvl1pPr>
              <a:defRPr>
                <a:solidFill>
                  <a:schemeClr val="accent1"/>
                </a:solidFill>
              </a:defRPr>
            </a:lvl1pPr>
          </a:lstStyle>
          <a:p>
            <a:r>
              <a:rPr lang="en-US" dirty="0"/>
              <a:t>Click to edit Master title style</a:t>
            </a:r>
            <a:endParaRPr lang="en-AU" dirty="0"/>
          </a:p>
        </p:txBody>
      </p:sp>
      <p:sp>
        <p:nvSpPr>
          <p:cNvPr id="11" name="Text Placeholder 10">
            <a:extLst>
              <a:ext uri="{FF2B5EF4-FFF2-40B4-BE49-F238E27FC236}">
                <a16:creationId xmlns:a16="http://schemas.microsoft.com/office/drawing/2014/main" id="{2E4530E4-39F1-41F1-B2DC-30ACB1CA595C}"/>
              </a:ext>
            </a:extLst>
          </p:cNvPr>
          <p:cNvSpPr>
            <a:spLocks noGrp="1"/>
          </p:cNvSpPr>
          <p:nvPr>
            <p:ph type="body" sz="quarter" idx="18" hasCustomPrompt="1"/>
          </p:nvPr>
        </p:nvSpPr>
        <p:spPr>
          <a:xfrm>
            <a:off x="360000" y="11021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583723895"/>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2 Column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6" name="Title 3">
            <a:extLst>
              <a:ext uri="{FF2B5EF4-FFF2-40B4-BE49-F238E27FC236}">
                <a16:creationId xmlns:a16="http://schemas.microsoft.com/office/drawing/2014/main" id="{03CD5AEC-C258-42AE-85FE-5BEE6B15C14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8" name="Text Placeholder 10">
            <a:extLst>
              <a:ext uri="{FF2B5EF4-FFF2-40B4-BE49-F238E27FC236}">
                <a16:creationId xmlns:a16="http://schemas.microsoft.com/office/drawing/2014/main" id="{16A8778F-1369-47FD-AB66-0F42629BE00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223972593"/>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accent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bg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4018397184"/>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Text box and 2 Column Content box">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2339999"/>
            <a:ext cx="4680000" cy="39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2339999"/>
            <a:ext cx="6624000" cy="3960000"/>
          </a:xfrm>
        </p:spPr>
        <p:txBody>
          <a:bodyPr numCol="2" spcCol="180000"/>
          <a:lstStyle>
            <a:lvl1pPr>
              <a:defRPr/>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dirty="0"/>
          </a:p>
        </p:txBody>
      </p:sp>
      <p:sp>
        <p:nvSpPr>
          <p:cNvPr id="8" name="Title 3">
            <a:extLst>
              <a:ext uri="{FF2B5EF4-FFF2-40B4-BE49-F238E27FC236}">
                <a16:creationId xmlns:a16="http://schemas.microsoft.com/office/drawing/2014/main" id="{F677D244-6A00-4BD3-ACE8-5EC2A13CC5A8}"/>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dirty="0"/>
              <a:t>Click to edit Master title style</a:t>
            </a:r>
            <a:endParaRPr lang="en-AU" dirty="0"/>
          </a:p>
        </p:txBody>
      </p:sp>
      <p:sp>
        <p:nvSpPr>
          <p:cNvPr id="11" name="Text Placeholder 10">
            <a:extLst>
              <a:ext uri="{FF2B5EF4-FFF2-40B4-BE49-F238E27FC236}">
                <a16:creationId xmlns:a16="http://schemas.microsoft.com/office/drawing/2014/main" id="{0B01DC35-DB3A-4874-A68A-863609323324}"/>
              </a:ext>
            </a:extLst>
          </p:cNvPr>
          <p:cNvSpPr>
            <a:spLocks noGrp="1"/>
          </p:cNvSpPr>
          <p:nvPr>
            <p:ph type="body" sz="quarter" idx="18" hasCustomPrompt="1"/>
          </p:nvPr>
        </p:nvSpPr>
        <p:spPr>
          <a:xfrm>
            <a:off x="360000" y="158072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699944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Text box and 2 Column Content box_no Line">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1800225"/>
            <a:ext cx="4680000" cy="449977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3" name="Content Placeholder 2"/>
          <p:cNvSpPr>
            <a:spLocks noGrp="1"/>
          </p:cNvSpPr>
          <p:nvPr>
            <p:ph idx="1"/>
          </p:nvPr>
        </p:nvSpPr>
        <p:spPr>
          <a:xfrm>
            <a:off x="5220000" y="1800225"/>
            <a:ext cx="6624000" cy="4499774"/>
          </a:xfrm>
        </p:spPr>
        <p:txBody>
          <a:bodyPr numCol="2" spcCol="180000"/>
          <a:lstStyle>
            <a:lvl1pPr>
              <a:defRPr/>
            </a:lvl1pPr>
            <a:lvl5pP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dirty="0"/>
          </a:p>
        </p:txBody>
      </p:sp>
      <p:sp>
        <p:nvSpPr>
          <p:cNvPr id="8" name="Title 3">
            <a:extLst>
              <a:ext uri="{FF2B5EF4-FFF2-40B4-BE49-F238E27FC236}">
                <a16:creationId xmlns:a16="http://schemas.microsoft.com/office/drawing/2014/main" id="{5A0FCAAA-70E2-4960-89F7-E534C412DC9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7" name="Text Placeholder 10">
            <a:extLst>
              <a:ext uri="{FF2B5EF4-FFF2-40B4-BE49-F238E27FC236}">
                <a16:creationId xmlns:a16="http://schemas.microsoft.com/office/drawing/2014/main" id="{2916A36C-ED56-48CD-A0DE-B0EE6F84BBF3}"/>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7108675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pullout text and captio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dirty="0"/>
              <a:t>Click icon to add picture</a:t>
            </a:r>
            <a:endParaRPr lang="en-AU" dirty="0"/>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7997" cy="4140000"/>
          </a:xfrm>
        </p:spPr>
        <p:txBody>
          <a:bodyPr>
            <a:noAutofit/>
          </a:bodyPr>
          <a:lstStyle>
            <a:lvl1pPr>
              <a:defRPr sz="3600">
                <a:solidFill>
                  <a:srgbClr val="146CFD"/>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dirty="0"/>
              <a:t>Edit Master text styles</a:t>
            </a:r>
          </a:p>
          <a:p>
            <a:pPr lvl="1"/>
            <a:r>
              <a:rPr lang="en-US" dirty="0"/>
              <a:t>Second level</a:t>
            </a:r>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6" cy="360000"/>
          </a:xfrm>
        </p:spPr>
        <p:txBody>
          <a:bodyPr anchor="b">
            <a:noAutofit/>
          </a:bodyPr>
          <a:lstStyle>
            <a:lvl1pPr>
              <a:defRPr sz="1400">
                <a:latin typeface="+mn-lt"/>
              </a:defRPr>
            </a:lvl1pPr>
          </a:lstStyle>
          <a:p>
            <a:pPr lvl="0"/>
            <a:r>
              <a:rPr lang="en-US"/>
              <a:t>Caption</a:t>
            </a:r>
            <a:endParaRPr lang="en-AU"/>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889342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Image, pullout text and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E143F9-7EC0-4AAA-8FBE-0E958CF620A6}"/>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dirty="0"/>
              <a:t>Click icon to add picture</a:t>
            </a:r>
            <a:endParaRPr lang="en-AU" dirty="0"/>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dirty="0"/>
          </a:p>
        </p:txBody>
      </p:sp>
      <p:sp>
        <p:nvSpPr>
          <p:cNvPr id="4" name="Text Placeholder 3">
            <a:extLst>
              <a:ext uri="{FF2B5EF4-FFF2-40B4-BE49-F238E27FC236}">
                <a16:creationId xmlns:a16="http://schemas.microsoft.com/office/drawing/2014/main" id="{186DFE73-8EDC-49F9-98CE-69EE49E53679}"/>
              </a:ext>
            </a:extLst>
          </p:cNvPr>
          <p:cNvSpPr>
            <a:spLocks noGrp="1"/>
          </p:cNvSpPr>
          <p:nvPr>
            <p:ph type="body" sz="quarter" idx="17"/>
          </p:nvPr>
        </p:nvSpPr>
        <p:spPr>
          <a:xfrm>
            <a:off x="5400675" y="1800000"/>
            <a:ext cx="6407150" cy="453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856743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dirty="0"/>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lvl1pPr>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5E2CE7-BAAF-4A0F-BCDC-D1B8B984B089}"/>
              </a:ext>
            </a:extLst>
          </p:cNvPr>
          <p:cNvSpPr>
            <a:spLocks noGrp="1"/>
          </p:cNvSpPr>
          <p:nvPr>
            <p:ph type="body" sz="quarter" idx="17"/>
          </p:nvPr>
        </p:nvSpPr>
        <p:spPr>
          <a:xfrm>
            <a:off x="360363" y="1800001"/>
            <a:ext cx="6588125" cy="4535712"/>
          </a:xfrm>
        </p:spPr>
        <p:txBody>
          <a:bodyPr/>
          <a:lstStyle>
            <a:lvl1pPr>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itle 3">
            <a:extLst>
              <a:ext uri="{FF2B5EF4-FFF2-40B4-BE49-F238E27FC236}">
                <a16:creationId xmlns:a16="http://schemas.microsoft.com/office/drawing/2014/main" id="{6E72A7D1-A5EB-4D09-AD47-B0A275B76352}"/>
              </a:ext>
            </a:extLst>
          </p:cNvPr>
          <p:cNvSpPr>
            <a:spLocks noGrp="1"/>
          </p:cNvSpPr>
          <p:nvPr>
            <p:ph type="title"/>
          </p:nvPr>
        </p:nvSpPr>
        <p:spPr>
          <a:xfrm>
            <a:off x="360000" y="360000"/>
            <a:ext cx="6588488" cy="545601"/>
          </a:xfrm>
        </p:spPr>
        <p:txBody>
          <a:bodyPr/>
          <a:lstStyle>
            <a:lvl1pPr>
              <a:defRPr>
                <a:solidFill>
                  <a:schemeClr val="accent1"/>
                </a:solidFill>
              </a:defRPr>
            </a:lvl1pPr>
          </a:lstStyle>
          <a:p>
            <a:r>
              <a:rPr lang="en-US" dirty="0"/>
              <a:t>Click to edit Master title style</a:t>
            </a:r>
            <a:endParaRPr lang="en-AU" dirty="0"/>
          </a:p>
        </p:txBody>
      </p:sp>
      <p:sp>
        <p:nvSpPr>
          <p:cNvPr id="11" name="Text Placeholder 10">
            <a:extLst>
              <a:ext uri="{FF2B5EF4-FFF2-40B4-BE49-F238E27FC236}">
                <a16:creationId xmlns:a16="http://schemas.microsoft.com/office/drawing/2014/main" id="{B7B9D695-CA75-41BE-8E93-58026D8541AA}"/>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8646634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dirty="0"/>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a:extLst>
              <a:ext uri="{FF2B5EF4-FFF2-40B4-BE49-F238E27FC236}">
                <a16:creationId xmlns:a16="http://schemas.microsoft.com/office/drawing/2014/main" id="{1CB43674-C40D-7D08-3098-549DEE754BFD}"/>
              </a:ext>
            </a:extLst>
          </p:cNvPr>
          <p:cNvSpPr>
            <a:spLocks noGrp="1"/>
          </p:cNvSpPr>
          <p:nvPr>
            <p:ph idx="1"/>
          </p:nvPr>
        </p:nvSpPr>
        <p:spPr>
          <a:xfrm>
            <a:off x="360000" y="1800000"/>
            <a:ext cx="6587996" cy="4536000"/>
          </a:xfrm>
        </p:spPr>
        <p:txBody>
          <a:bodyPr numCol="2" spcCol="180000"/>
          <a:lstStyle>
            <a:lvl1pPr>
              <a:defRPr sz="2200"/>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3">
            <a:extLst>
              <a:ext uri="{FF2B5EF4-FFF2-40B4-BE49-F238E27FC236}">
                <a16:creationId xmlns:a16="http://schemas.microsoft.com/office/drawing/2014/main" id="{288B2F92-9E9A-44B6-B1AC-D5D3E091E305}"/>
              </a:ext>
            </a:extLst>
          </p:cNvPr>
          <p:cNvSpPr>
            <a:spLocks noGrp="1"/>
          </p:cNvSpPr>
          <p:nvPr>
            <p:ph type="title"/>
          </p:nvPr>
        </p:nvSpPr>
        <p:spPr>
          <a:xfrm>
            <a:off x="360000" y="360000"/>
            <a:ext cx="6587995" cy="545601"/>
          </a:xfrm>
        </p:spPr>
        <p:txBody>
          <a:bodyPr/>
          <a:lstStyle>
            <a:lvl1pPr>
              <a:defRPr>
                <a:solidFill>
                  <a:schemeClr val="accent1"/>
                </a:solidFill>
              </a:defRPr>
            </a:lvl1pPr>
          </a:lstStyle>
          <a:p>
            <a:r>
              <a:rPr lang="en-US" dirty="0"/>
              <a:t>Click to edit Master title style</a:t>
            </a:r>
            <a:endParaRPr lang="en-AU" dirty="0"/>
          </a:p>
        </p:txBody>
      </p:sp>
      <p:sp>
        <p:nvSpPr>
          <p:cNvPr id="10" name="Text Placeholder 10">
            <a:extLst>
              <a:ext uri="{FF2B5EF4-FFF2-40B4-BE49-F238E27FC236}">
                <a16:creationId xmlns:a16="http://schemas.microsoft.com/office/drawing/2014/main" id="{EC2837A2-1CBF-4261-8400-72B50306E678}"/>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7391957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dirty="0"/>
              <a:t>Click icon to add picture</a:t>
            </a:r>
            <a:endParaRPr lang="en-AU" dirty="0"/>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7413180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Acknowledgement of Country">
    <p:bg>
      <p:bgPr>
        <a:solidFill>
          <a:schemeClr val="accent4"/>
        </a:solidFill>
        <a:effectLst/>
      </p:bgPr>
    </p:bg>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dirty="0"/>
              <a:t>Click icon to add picture</a:t>
            </a:r>
            <a:endParaRPr lang="en-AU" dirty="0"/>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12122922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Acknowledgement of Country">
    <p:bg>
      <p:bgPr>
        <a:solidFill>
          <a:srgbClr val="002664"/>
        </a:solidFill>
        <a:effectLst/>
      </p:bgPr>
    </p:bg>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bg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bg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dirty="0"/>
              <a:t>Click icon to add picture</a:t>
            </a:r>
            <a:endParaRPr lang="en-AU" dirty="0"/>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solidFill>
                  <a:schemeClr val="bg1"/>
                </a:solidFill>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lvl1pPr>
              <a:defRPr>
                <a:solidFill>
                  <a:schemeClr val="bg1"/>
                </a:solidFill>
              </a:defRPr>
            </a:lvl1pPr>
          </a:lstStyle>
          <a:p>
            <a:fld id="{10A01DC5-1685-4615-8240-15192985C6A2}" type="slidenum">
              <a:rPr lang="en-AU" smtClean="0"/>
              <a:pPr/>
              <a:t>‹#›</a:t>
            </a:fld>
            <a:endParaRPr lang="en-AU" dirty="0"/>
          </a:p>
        </p:txBody>
      </p:sp>
      <p:pic>
        <p:nvPicPr>
          <p:cNvPr id="3" name="Picture 2">
            <a:extLst>
              <a:ext uri="{FF2B5EF4-FFF2-40B4-BE49-F238E27FC236}">
                <a16:creationId xmlns:a16="http://schemas.microsoft.com/office/drawing/2014/main" id="{CBCAB367-DE01-40E9-A368-655F816DA3C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90327" y="348916"/>
            <a:ext cx="653673" cy="689309"/>
          </a:xfrm>
          <a:prstGeom prst="rect">
            <a:avLst/>
          </a:prstGeom>
        </p:spPr>
      </p:pic>
    </p:spTree>
    <p:extLst>
      <p:ext uri="{BB962C8B-B14F-4D97-AF65-F5344CB8AC3E}">
        <p14:creationId xmlns:p14="http://schemas.microsoft.com/office/powerpoint/2010/main" val="6721928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1800000"/>
            <a:ext cx="5616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3489BCDB-A0CC-B54C-ECE2-9EFE4F58BD01}"/>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12" name="Title 3">
            <a:extLst>
              <a:ext uri="{FF2B5EF4-FFF2-40B4-BE49-F238E27FC236}">
                <a16:creationId xmlns:a16="http://schemas.microsoft.com/office/drawing/2014/main" id="{CB7A21B1-08A4-421B-AA52-B0854A5F5781}"/>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11" name="Text Placeholder 10">
            <a:extLst>
              <a:ext uri="{FF2B5EF4-FFF2-40B4-BE49-F238E27FC236}">
                <a16:creationId xmlns:a16="http://schemas.microsoft.com/office/drawing/2014/main" id="{188840D4-8AFA-479E-9A68-568C2F149974}"/>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01637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2385288"/>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dirty="0"/>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2385288"/>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2673288"/>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2385288"/>
            <a:ext cx="2772000" cy="287999"/>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042575"/>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dirty="0"/>
              <a:t>Click icon to add picture</a:t>
            </a:r>
            <a:endParaRPr lang="en-AU" dirty="0"/>
          </a:p>
        </p:txBody>
      </p:sp>
    </p:spTree>
    <p:extLst>
      <p:ext uri="{BB962C8B-B14F-4D97-AF65-F5344CB8AC3E}">
        <p14:creationId xmlns:p14="http://schemas.microsoft.com/office/powerpoint/2010/main" val="1787055479"/>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wo Content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0000"/>
            <a:ext cx="5616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7" name="Title 3">
            <a:extLst>
              <a:ext uri="{FF2B5EF4-FFF2-40B4-BE49-F238E27FC236}">
                <a16:creationId xmlns:a16="http://schemas.microsoft.com/office/drawing/2014/main" id="{E70140A7-B494-4ADF-8485-E52C7306BAA8}"/>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9" name="Text Placeholder 10">
            <a:extLst>
              <a:ext uri="{FF2B5EF4-FFF2-40B4-BE49-F238E27FC236}">
                <a16:creationId xmlns:a16="http://schemas.microsoft.com/office/drawing/2014/main" id="{C94CF964-0D7A-4F66-8FE1-E2E50D870BE0}"/>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9695810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lower">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4C0B6C8A-6222-B0CE-D530-EA6C14EF245A}"/>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8" name="Title 3">
            <a:extLst>
              <a:ext uri="{FF2B5EF4-FFF2-40B4-BE49-F238E27FC236}">
                <a16:creationId xmlns:a16="http://schemas.microsoft.com/office/drawing/2014/main" id="{E86C865E-A068-4FBE-B21E-C9D861952ED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dirty="0"/>
              <a:t>Click to edit Master title style</a:t>
            </a:r>
            <a:endParaRPr lang="en-AU" dirty="0"/>
          </a:p>
        </p:txBody>
      </p:sp>
      <p:sp>
        <p:nvSpPr>
          <p:cNvPr id="12" name="Text Placeholder 10">
            <a:extLst>
              <a:ext uri="{FF2B5EF4-FFF2-40B4-BE49-F238E27FC236}">
                <a16:creationId xmlns:a16="http://schemas.microsoft.com/office/drawing/2014/main" id="{BE794027-C1B1-4CB9-8AFE-582EC29DB3F4}"/>
              </a:ext>
            </a:extLst>
          </p:cNvPr>
          <p:cNvSpPr>
            <a:spLocks noGrp="1"/>
          </p:cNvSpPr>
          <p:nvPr>
            <p:ph type="body" sz="quarter" idx="18" hasCustomPrompt="1"/>
          </p:nvPr>
        </p:nvSpPr>
        <p:spPr>
          <a:xfrm>
            <a:off x="360000" y="1623457"/>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0162768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wo Content lower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7" name="Title 3">
            <a:extLst>
              <a:ext uri="{FF2B5EF4-FFF2-40B4-BE49-F238E27FC236}">
                <a16:creationId xmlns:a16="http://schemas.microsoft.com/office/drawing/2014/main" id="{7753531B-D8A9-4B37-924D-FCDE48E22787}"/>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9" name="Text Placeholder 10">
            <a:extLst>
              <a:ext uri="{FF2B5EF4-FFF2-40B4-BE49-F238E27FC236}">
                <a16:creationId xmlns:a16="http://schemas.microsoft.com/office/drawing/2014/main" id="{4EE53A05-3D7E-4414-B822-57F7C3CD674C}"/>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1862383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ubheading box with three column text box and image box">
    <p:bg>
      <p:bgPr>
        <a:solidFill>
          <a:schemeClr val="accent4"/>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dirty="0"/>
              <a:t>Click icon to add picture</a:t>
            </a:r>
            <a:endParaRPr lang="en-AU" dirty="0"/>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dirty="0"/>
          </a:p>
        </p:txBody>
      </p:sp>
      <p:sp>
        <p:nvSpPr>
          <p:cNvPr id="8" name="Title 3">
            <a:extLst>
              <a:ext uri="{FF2B5EF4-FFF2-40B4-BE49-F238E27FC236}">
                <a16:creationId xmlns:a16="http://schemas.microsoft.com/office/drawing/2014/main" id="{14599791-EF19-4673-AA81-5D6FF85F2016}"/>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dirty="0"/>
              <a:t>Click to edit Master title style</a:t>
            </a:r>
            <a:endParaRPr lang="en-AU" dirty="0"/>
          </a:p>
        </p:txBody>
      </p:sp>
      <p:sp>
        <p:nvSpPr>
          <p:cNvPr id="12" name="Text Placeholder 10">
            <a:extLst>
              <a:ext uri="{FF2B5EF4-FFF2-40B4-BE49-F238E27FC236}">
                <a16:creationId xmlns:a16="http://schemas.microsoft.com/office/drawing/2014/main" id="{DE07C0E9-CC6F-48B9-A5AB-2914FBDFD3B0}"/>
              </a:ext>
            </a:extLst>
          </p:cNvPr>
          <p:cNvSpPr>
            <a:spLocks noGrp="1"/>
          </p:cNvSpPr>
          <p:nvPr>
            <p:ph type="body" sz="quarter" idx="18" hasCustomPrompt="1"/>
          </p:nvPr>
        </p:nvSpPr>
        <p:spPr>
          <a:xfrm>
            <a:off x="360000" y="158927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8878998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Subheading box with three column text box and image box_no Line">
    <p:bg>
      <p:bgPr>
        <a:solidFill>
          <a:schemeClr val="accent4"/>
        </a:solidFill>
        <a:effectLst/>
      </p:bgPr>
    </p:bg>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dirty="0"/>
              <a:t>Click icon to add picture</a:t>
            </a:r>
            <a:endParaRPr lang="en-AU" dirty="0"/>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dirty="0"/>
          </a:p>
        </p:txBody>
      </p:sp>
      <p:sp>
        <p:nvSpPr>
          <p:cNvPr id="7" name="Title 3">
            <a:extLst>
              <a:ext uri="{FF2B5EF4-FFF2-40B4-BE49-F238E27FC236}">
                <a16:creationId xmlns:a16="http://schemas.microsoft.com/office/drawing/2014/main" id="{9FF4BC1C-28FA-438D-B02E-F022AA594BC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dirty="0"/>
              <a:t>Click to edit Master title style</a:t>
            </a:r>
            <a:endParaRPr lang="en-AU" dirty="0"/>
          </a:p>
        </p:txBody>
      </p:sp>
      <p:sp>
        <p:nvSpPr>
          <p:cNvPr id="9" name="Text Placeholder 10">
            <a:extLst>
              <a:ext uri="{FF2B5EF4-FFF2-40B4-BE49-F238E27FC236}">
                <a16:creationId xmlns:a16="http://schemas.microsoft.com/office/drawing/2014/main" id="{60FD63DB-4575-4B45-9A01-C99009246C7B}"/>
              </a:ext>
            </a:extLst>
          </p:cNvPr>
          <p:cNvSpPr>
            <a:spLocks noGrp="1"/>
          </p:cNvSpPr>
          <p:nvPr>
            <p:ph type="body" sz="quarter" idx="18" hasCustomPrompt="1"/>
          </p:nvPr>
        </p:nvSpPr>
        <p:spPr>
          <a:xfrm>
            <a:off x="360000" y="154654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6735954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Image with caption at right over text box">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0AA01239-4425-4D06-9E14-E14F3426FB3F}"/>
              </a:ext>
              <a:ext uri="{C183D7F6-B498-43B3-948B-1728B52AA6E4}">
                <adec:decorative xmlns:adec="http://schemas.microsoft.com/office/drawing/2017/decorative" val="1"/>
              </a:ext>
            </a:extLst>
          </p:cNvPr>
          <p:cNvSpPr>
            <a:spLocks noGrp="1"/>
          </p:cNvSpPr>
          <p:nvPr>
            <p:ph type="pic" sz="quarter" idx="15"/>
          </p:nvPr>
        </p:nvSpPr>
        <p:spPr>
          <a:xfrm>
            <a:off x="0" y="1548000"/>
            <a:ext cx="5976000" cy="4680000"/>
          </a:xfrm>
        </p:spPr>
        <p:txBody>
          <a:bodyPr/>
          <a:lstStyle/>
          <a:p>
            <a:r>
              <a:rPr lang="en-US" dirty="0"/>
              <a:t>Click icon to add picture</a:t>
            </a:r>
            <a:endParaRPr lang="en-AU" dirty="0"/>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6192000" y="1548000"/>
            <a:ext cx="568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6192000" y="1728000"/>
            <a:ext cx="5688000" cy="900000"/>
          </a:xfrm>
        </p:spPr>
        <p:txBody>
          <a:bodyPr>
            <a:noAutofit/>
          </a:bodyPr>
          <a:lstStyle>
            <a:lvl1pPr>
              <a:defRPr sz="1400">
                <a:latin typeface="+mn-lt"/>
              </a:defRPr>
            </a:lvl1pPr>
          </a:lstStyle>
          <a:p>
            <a:pPr lvl="0"/>
            <a:r>
              <a:rPr lang="en-US"/>
              <a:t>Caption</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6192000" y="2771999"/>
            <a:ext cx="5688000" cy="3240000"/>
          </a:xfrm>
        </p:spPr>
        <p:txBody>
          <a:bodyPr numCol="2" spcCol="180000"/>
          <a:lstStyle>
            <a:lvl1pPr>
              <a:defRPr/>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cxnSp>
        <p:nvCxnSpPr>
          <p:cNvPr id="15" name="Straight Connector 14">
            <a:extLst>
              <a:ext uri="{FF2B5EF4-FFF2-40B4-BE49-F238E27FC236}">
                <a16:creationId xmlns:a16="http://schemas.microsoft.com/office/drawing/2014/main" id="{D55E9072-3A33-4C6D-A549-4A012107B65C}"/>
              </a:ext>
              <a:ext uri="{C183D7F6-B498-43B3-948B-1728B52AA6E4}">
                <adec:decorative xmlns:adec="http://schemas.microsoft.com/office/drawing/2017/decorative" val="1"/>
              </a:ext>
            </a:extLst>
          </p:cNvPr>
          <p:cNvCxnSpPr>
            <a:cxnSpLocks/>
          </p:cNvCxnSpPr>
          <p:nvPr userDrawn="1"/>
        </p:nvCxnSpPr>
        <p:spPr>
          <a:xfrm>
            <a:off x="6192000" y="6228000"/>
            <a:ext cx="5688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C6C6E195-08D8-B578-8FC3-04019FAB2860}"/>
              </a:ext>
            </a:extLst>
          </p:cNvPr>
          <p:cNvSpPr>
            <a:spLocks noGrp="1"/>
          </p:cNvSpPr>
          <p:nvPr>
            <p:ph type="sldNum" sz="quarter" idx="16"/>
          </p:nvPr>
        </p:nvSpPr>
        <p:spPr/>
        <p:txBody>
          <a:bodyPr/>
          <a:lstStyle/>
          <a:p>
            <a:fld id="{10A01DC5-1685-4615-8240-15192985C6A2}" type="slidenum">
              <a:rPr lang="en-AU" smtClean="0"/>
              <a:pPr/>
              <a:t>‹#›</a:t>
            </a:fld>
            <a:endParaRPr lang="en-AU" dirty="0"/>
          </a:p>
        </p:txBody>
      </p:sp>
      <p:sp>
        <p:nvSpPr>
          <p:cNvPr id="10" name="Title 3">
            <a:extLst>
              <a:ext uri="{FF2B5EF4-FFF2-40B4-BE49-F238E27FC236}">
                <a16:creationId xmlns:a16="http://schemas.microsoft.com/office/drawing/2014/main" id="{EFC25D5C-75DB-4279-AC00-2D320745128E}"/>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14" name="Text Placeholder 10">
            <a:extLst>
              <a:ext uri="{FF2B5EF4-FFF2-40B4-BE49-F238E27FC236}">
                <a16:creationId xmlns:a16="http://schemas.microsoft.com/office/drawing/2014/main" id="{D9046FC8-7C55-4C92-84EC-77EF486F475B}"/>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422509786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Large quote">
    <p:spTree>
      <p:nvGrpSpPr>
        <p:cNvPr id="1" name=""/>
        <p:cNvGrpSpPr/>
        <p:nvPr/>
      </p:nvGrpSpPr>
      <p:grpSpPr>
        <a:xfrm>
          <a:off x="0" y="0"/>
          <a:ext cx="0" cy="0"/>
          <a:chOff x="0" y="0"/>
          <a:chExt cx="0" cy="0"/>
        </a:xfrm>
      </p:grpSpPr>
      <p:sp>
        <p:nvSpPr>
          <p:cNvPr id="2" name="Title 1"/>
          <p:cNvSpPr>
            <a:spLocks noGrp="1"/>
          </p:cNvSpPr>
          <p:nvPr>
            <p:ph type="title"/>
          </p:nvPr>
        </p:nvSpPr>
        <p:spPr>
          <a:xfrm>
            <a:off x="360000" y="359998"/>
            <a:ext cx="2520000" cy="5976002"/>
          </a:xfrm>
        </p:spPr>
        <p:txBody>
          <a:bodyPr>
            <a:noAutofit/>
          </a:bodyPr>
          <a:lstStyle>
            <a:lvl1pPr>
              <a:defRPr sz="1800">
                <a:latin typeface="+mj-lt"/>
              </a:defRPr>
            </a:lvl1pPr>
          </a:lstStyle>
          <a:p>
            <a:r>
              <a:rPr lang="en-US"/>
              <a:t>Click to edit Master title style</a:t>
            </a:r>
          </a:p>
        </p:txBody>
      </p:sp>
      <p:cxnSp>
        <p:nvCxnSpPr>
          <p:cNvPr id="12" name="Straight Connector 11">
            <a:extLst>
              <a:ext uri="{FF2B5EF4-FFF2-40B4-BE49-F238E27FC236}">
                <a16:creationId xmlns:a16="http://schemas.microsoft.com/office/drawing/2014/main" id="{80B8F80F-22E3-47D7-8D99-80BFFDFB35CD}"/>
              </a:ext>
              <a:ext uri="{C183D7F6-B498-43B3-948B-1728B52AA6E4}">
                <adec:decorative xmlns:adec="http://schemas.microsoft.com/office/drawing/2017/decorative" val="1"/>
              </a:ext>
            </a:extLst>
          </p:cNvPr>
          <p:cNvCxnSpPr>
            <a:cxnSpLocks/>
          </p:cNvCxnSpPr>
          <p:nvPr userDrawn="1"/>
        </p:nvCxnSpPr>
        <p:spPr>
          <a:xfrm>
            <a:off x="3096000" y="360000"/>
            <a:ext cx="0" cy="5976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312002" y="360000"/>
            <a:ext cx="7560000" cy="5976000"/>
          </a:xfrm>
        </p:spPr>
        <p:txBody>
          <a:bodyPr numCol="1" spcCol="180000"/>
          <a:lstStyle>
            <a:lvl1pPr>
              <a:defRPr sz="3600">
                <a:solidFill>
                  <a:schemeClr val="accent1"/>
                </a:solidFill>
              </a:defRPr>
            </a:lvl1pPr>
            <a:lvl2pPr>
              <a:defRPr sz="1800">
                <a:latin typeface="+mn-lt"/>
              </a:defRPr>
            </a:lvl2pPr>
          </a:lstStyle>
          <a:p>
            <a:pPr lvl="0"/>
            <a:r>
              <a:rPr lang="en-US"/>
              <a:t>Edit Master text styles</a:t>
            </a:r>
          </a:p>
          <a:p>
            <a:pPr lvl="1"/>
            <a:r>
              <a:rPr lang="en-US"/>
              <a:t>Second level</a:t>
            </a:r>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dirty="0"/>
          </a:p>
        </p:txBody>
      </p:sp>
    </p:spTree>
    <p:extLst>
      <p:ext uri="{BB962C8B-B14F-4D97-AF65-F5344CB8AC3E}">
        <p14:creationId xmlns:p14="http://schemas.microsoft.com/office/powerpoint/2010/main" val="6187384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dirty="0"/>
              <a:t>Click icon to add picture</a:t>
            </a:r>
            <a:endParaRPr lang="en-AU" dirty="0"/>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dirty="0"/>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45121981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2 column text above graphic">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dirty="0"/>
              <a:t>Click icon to add picture</a:t>
            </a:r>
            <a:endParaRPr lang="en-AU" dirty="0"/>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dirty="0"/>
          </a:p>
        </p:txBody>
      </p:sp>
      <p:sp>
        <p:nvSpPr>
          <p:cNvPr id="9" name="Title 3">
            <a:extLst>
              <a:ext uri="{FF2B5EF4-FFF2-40B4-BE49-F238E27FC236}">
                <a16:creationId xmlns:a16="http://schemas.microsoft.com/office/drawing/2014/main" id="{05BC5410-7E55-4593-BA28-5E8E6B37DC5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11" name="Text Placeholder 10">
            <a:extLst>
              <a:ext uri="{FF2B5EF4-FFF2-40B4-BE49-F238E27FC236}">
                <a16:creationId xmlns:a16="http://schemas.microsoft.com/office/drawing/2014/main" id="{CCAC8508-E60B-446A-8E8E-4CDD0947B710}"/>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8321364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Image with two multi-content boxes">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9E937FAD-09C4-B9AC-E0F8-D88B1E980AFF}"/>
              </a:ext>
              <a:ext uri="{C183D7F6-B498-43B3-948B-1728B52AA6E4}">
                <adec:decorative xmlns:adec="http://schemas.microsoft.com/office/drawing/2017/decorative" val="1"/>
              </a:ext>
            </a:extLst>
          </p:cNvPr>
          <p:cNvCxnSpPr>
            <a:cxnSpLocks/>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Picture Placeholder 14">
            <a:extLst>
              <a:ext uri="{FF2B5EF4-FFF2-40B4-BE49-F238E27FC236}">
                <a16:creationId xmlns:a16="http://schemas.microsoft.com/office/drawing/2014/main" id="{A1EC6F40-A8A0-4128-90D0-E467B30278DC}"/>
              </a:ext>
              <a:ext uri="{C183D7F6-B498-43B3-948B-1728B52AA6E4}">
                <adec:decorative xmlns:adec="http://schemas.microsoft.com/office/drawing/2017/decorative" val="1"/>
              </a:ext>
            </a:extLst>
          </p:cNvPr>
          <p:cNvSpPr>
            <a:spLocks noGrp="1"/>
          </p:cNvSpPr>
          <p:nvPr>
            <p:ph type="pic" sz="quarter" idx="13"/>
          </p:nvPr>
        </p:nvSpPr>
        <p:spPr>
          <a:xfrm>
            <a:off x="539750" y="1728788"/>
            <a:ext cx="6229350" cy="4607212"/>
          </a:xfrm>
        </p:spPr>
        <p:txBody>
          <a:bodyPr/>
          <a:lstStyle/>
          <a:p>
            <a:r>
              <a:rPr lang="en-US" dirty="0"/>
              <a:t>Click icon to add picture</a:t>
            </a:r>
            <a:endParaRPr lang="en-AU" dirty="0"/>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6948000" y="1728000"/>
            <a:ext cx="0" cy="460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7127999" y="1727999"/>
            <a:ext cx="4715997"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28000" y="3924000"/>
            <a:ext cx="4715996"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2">
            <a:extLst>
              <a:ext uri="{FF2B5EF4-FFF2-40B4-BE49-F238E27FC236}">
                <a16:creationId xmlns:a16="http://schemas.microsoft.com/office/drawing/2014/main" id="{0EAFF04E-EED2-4901-9136-39CEC8DFA263}"/>
              </a:ext>
            </a:extLst>
          </p:cNvPr>
          <p:cNvSpPr>
            <a:spLocks noGrp="1"/>
          </p:cNvSpPr>
          <p:nvPr>
            <p:ph type="body" sz="quarter" idx="14" hasCustomPrompt="1"/>
          </p:nvPr>
        </p:nvSpPr>
        <p:spPr>
          <a:xfrm>
            <a:off x="7127998" y="6048000"/>
            <a:ext cx="4716000" cy="288000"/>
          </a:xfrm>
        </p:spPr>
        <p:txBody>
          <a:bodyPr anchor="b" anchorCtr="0">
            <a:normAutofit/>
          </a:bodyPr>
          <a:lstStyle>
            <a:lvl1pPr>
              <a:defRPr sz="1000">
                <a:latin typeface="+mn-lt"/>
              </a:defRPr>
            </a:lvl1pPr>
          </a:lstStyle>
          <a:p>
            <a:pPr lvl="0"/>
            <a:r>
              <a:rPr lang="en-US"/>
              <a:t>Caption</a:t>
            </a:r>
            <a:endParaRPr lang="en-AU"/>
          </a:p>
        </p:txBody>
      </p:sp>
      <p:sp>
        <p:nvSpPr>
          <p:cNvPr id="6" name="Slide Number Placeholder 5">
            <a:extLst>
              <a:ext uri="{FF2B5EF4-FFF2-40B4-BE49-F238E27FC236}">
                <a16:creationId xmlns:a16="http://schemas.microsoft.com/office/drawing/2014/main" id="{AD7D6739-5371-B762-58B3-DA849DE6A79E}"/>
              </a:ext>
            </a:extLst>
          </p:cNvPr>
          <p:cNvSpPr>
            <a:spLocks noGrp="1"/>
          </p:cNvSpPr>
          <p:nvPr>
            <p:ph type="sldNum" sz="quarter" idx="15"/>
          </p:nvPr>
        </p:nvSpPr>
        <p:spPr/>
        <p:txBody>
          <a:bodyPr/>
          <a:lstStyle/>
          <a:p>
            <a:fld id="{10A01DC5-1685-4615-8240-15192985C6A2}" type="slidenum">
              <a:rPr lang="en-AU" smtClean="0"/>
              <a:pPr/>
              <a:t>‹#›</a:t>
            </a:fld>
            <a:endParaRPr lang="en-AU" dirty="0"/>
          </a:p>
        </p:txBody>
      </p:sp>
      <p:sp>
        <p:nvSpPr>
          <p:cNvPr id="10" name="Title 3">
            <a:extLst>
              <a:ext uri="{FF2B5EF4-FFF2-40B4-BE49-F238E27FC236}">
                <a16:creationId xmlns:a16="http://schemas.microsoft.com/office/drawing/2014/main" id="{79691CFB-7E44-4ABC-B663-13EAB9E121E0}"/>
              </a:ext>
            </a:extLst>
          </p:cNvPr>
          <p:cNvSpPr>
            <a:spLocks noGrp="1"/>
          </p:cNvSpPr>
          <p:nvPr>
            <p:ph type="title"/>
          </p:nvPr>
        </p:nvSpPr>
        <p:spPr>
          <a:xfrm>
            <a:off x="539748" y="360000"/>
            <a:ext cx="9900251" cy="545601"/>
          </a:xfrm>
        </p:spPr>
        <p:txBody>
          <a:bodyPr/>
          <a:lstStyle>
            <a:lvl1pPr>
              <a:defRPr>
                <a:solidFill>
                  <a:schemeClr val="accent1"/>
                </a:solidFill>
              </a:defRPr>
            </a:lvl1pPr>
          </a:lstStyle>
          <a:p>
            <a:r>
              <a:rPr lang="en-US" dirty="0"/>
              <a:t>Click to edit Master title style</a:t>
            </a:r>
            <a:endParaRPr lang="en-AU" dirty="0"/>
          </a:p>
        </p:txBody>
      </p:sp>
      <p:sp>
        <p:nvSpPr>
          <p:cNvPr id="13" name="Text Placeholder 10">
            <a:extLst>
              <a:ext uri="{FF2B5EF4-FFF2-40B4-BE49-F238E27FC236}">
                <a16:creationId xmlns:a16="http://schemas.microsoft.com/office/drawing/2014/main" id="{91B4D21B-6662-499E-B4B3-F33ABC0C0C36}"/>
              </a:ext>
            </a:extLst>
          </p:cNvPr>
          <p:cNvSpPr>
            <a:spLocks noGrp="1"/>
          </p:cNvSpPr>
          <p:nvPr>
            <p:ph type="body" sz="quarter" idx="18" hasCustomPrompt="1"/>
          </p:nvPr>
        </p:nvSpPr>
        <p:spPr>
          <a:xfrm>
            <a:off x="539748" y="1016704"/>
            <a:ext cx="9900252"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56369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bg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bg1"/>
                </a:solidFill>
                <a:latin typeface="Public Sans" pitchFamily="2" charset="0"/>
              </a:defRPr>
            </a:lvl1pPr>
          </a:lstStyle>
          <a:p>
            <a:endParaRPr lang="en-AU" dirty="0"/>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bg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bg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dirty="0"/>
              <a:t>Click icon to add picture</a:t>
            </a:r>
            <a:endParaRPr lang="en-AU" dirty="0"/>
          </a:p>
        </p:txBody>
      </p:sp>
    </p:spTree>
    <p:extLst>
      <p:ext uri="{BB962C8B-B14F-4D97-AF65-F5344CB8AC3E}">
        <p14:creationId xmlns:p14="http://schemas.microsoft.com/office/powerpoint/2010/main" val="49862684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 charts with supporting text">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36E96714-DAB5-89E1-9A49-F9D9F3DE01D0}"/>
              </a:ext>
              <a:ext uri="{C183D7F6-B498-43B3-948B-1728B52AA6E4}">
                <adec:decorative xmlns:adec="http://schemas.microsoft.com/office/drawing/2017/decorative" val="1"/>
              </a:ext>
            </a:extLst>
          </p:cNvPr>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hart Placeholder 11">
            <a:extLst>
              <a:ext uri="{FF2B5EF4-FFF2-40B4-BE49-F238E27FC236}">
                <a16:creationId xmlns:a16="http://schemas.microsoft.com/office/drawing/2014/main" id="{D7E1CAC4-88FF-4E85-8A37-9D1F4A8514EE}"/>
              </a:ext>
            </a:extLst>
          </p:cNvPr>
          <p:cNvSpPr>
            <a:spLocks noGrp="1"/>
          </p:cNvSpPr>
          <p:nvPr>
            <p:ph type="chart" sz="quarter" idx="15"/>
          </p:nvPr>
        </p:nvSpPr>
        <p:spPr>
          <a:xfrm>
            <a:off x="539750" y="1547999"/>
            <a:ext cx="7560000" cy="3888000"/>
          </a:xfrm>
        </p:spPr>
        <p:txBody>
          <a:bodyPr/>
          <a:lstStyle/>
          <a:p>
            <a:r>
              <a:rPr lang="en-US" dirty="0"/>
              <a:t>Click icon to add chart</a:t>
            </a:r>
            <a:endParaRPr lang="en-AU" dirty="0"/>
          </a:p>
        </p:txBody>
      </p:sp>
      <p:sp>
        <p:nvSpPr>
          <p:cNvPr id="20" name="Text Placeholder 19">
            <a:extLst>
              <a:ext uri="{FF2B5EF4-FFF2-40B4-BE49-F238E27FC236}">
                <a16:creationId xmlns:a16="http://schemas.microsoft.com/office/drawing/2014/main" id="{CD3768AF-49AB-464E-9DF6-68376B8AC32E}"/>
              </a:ext>
            </a:extLst>
          </p:cNvPr>
          <p:cNvSpPr>
            <a:spLocks noGrp="1"/>
          </p:cNvSpPr>
          <p:nvPr>
            <p:ph type="body" sz="quarter" idx="17"/>
          </p:nvPr>
        </p:nvSpPr>
        <p:spPr>
          <a:xfrm>
            <a:off x="539750" y="5544000"/>
            <a:ext cx="7560000"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Edit Master text styles</a:t>
            </a:r>
          </a:p>
          <a:p>
            <a:pPr lvl="1"/>
            <a:r>
              <a:rPr lang="en-US"/>
              <a:t>Second level</a:t>
            </a:r>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8928000" y="3276000"/>
            <a:ext cx="0" cy="306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hart Placeholder 17">
            <a:extLst>
              <a:ext uri="{FF2B5EF4-FFF2-40B4-BE49-F238E27FC236}">
                <a16:creationId xmlns:a16="http://schemas.microsoft.com/office/drawing/2014/main" id="{0F4F51DE-C82F-4C69-9901-7D4EF2CBE8D4}"/>
              </a:ext>
            </a:extLst>
          </p:cNvPr>
          <p:cNvSpPr>
            <a:spLocks noGrp="1"/>
          </p:cNvSpPr>
          <p:nvPr>
            <p:ph type="chart" sz="quarter" idx="16"/>
          </p:nvPr>
        </p:nvSpPr>
        <p:spPr>
          <a:xfrm>
            <a:off x="9108000" y="3276000"/>
            <a:ext cx="2736000" cy="2159999"/>
          </a:xfrm>
        </p:spPr>
        <p:txBody>
          <a:bodyPr/>
          <a:lstStyle/>
          <a:p>
            <a:r>
              <a:rPr lang="en-US" dirty="0"/>
              <a:t>Click icon to add chart</a:t>
            </a:r>
            <a:endParaRPr lang="en-AU" dirty="0"/>
          </a:p>
        </p:txBody>
      </p:sp>
      <p:sp>
        <p:nvSpPr>
          <p:cNvPr id="21" name="Text Placeholder 19">
            <a:extLst>
              <a:ext uri="{FF2B5EF4-FFF2-40B4-BE49-F238E27FC236}">
                <a16:creationId xmlns:a16="http://schemas.microsoft.com/office/drawing/2014/main" id="{2A94C0C8-30F5-4B00-BC99-C6DFC381A6C9}"/>
              </a:ext>
            </a:extLst>
          </p:cNvPr>
          <p:cNvSpPr>
            <a:spLocks noGrp="1"/>
          </p:cNvSpPr>
          <p:nvPr>
            <p:ph type="body" sz="quarter" idx="18" hasCustomPrompt="1"/>
          </p:nvPr>
        </p:nvSpPr>
        <p:spPr>
          <a:xfrm>
            <a:off x="9108000" y="5544000"/>
            <a:ext cx="2735999"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Click to edit text styles</a:t>
            </a:r>
          </a:p>
          <a:p>
            <a:pPr lvl="1"/>
            <a:r>
              <a:rPr lang="en-US"/>
              <a:t>Second level</a:t>
            </a:r>
          </a:p>
        </p:txBody>
      </p:sp>
      <p:sp>
        <p:nvSpPr>
          <p:cNvPr id="4" name="Slide Number Placeholder 3">
            <a:extLst>
              <a:ext uri="{FF2B5EF4-FFF2-40B4-BE49-F238E27FC236}">
                <a16:creationId xmlns:a16="http://schemas.microsoft.com/office/drawing/2014/main" id="{22B538D5-1269-AD49-5ECE-E3F740C2007D}"/>
              </a:ext>
            </a:extLst>
          </p:cNvPr>
          <p:cNvSpPr>
            <a:spLocks noGrp="1"/>
          </p:cNvSpPr>
          <p:nvPr>
            <p:ph type="sldNum" sz="quarter" idx="19"/>
          </p:nvPr>
        </p:nvSpPr>
        <p:spPr/>
        <p:txBody>
          <a:bodyPr/>
          <a:lstStyle/>
          <a:p>
            <a:fld id="{10A01DC5-1685-4615-8240-15192985C6A2}" type="slidenum">
              <a:rPr lang="en-AU" smtClean="0"/>
              <a:pPr/>
              <a:t>‹#›</a:t>
            </a:fld>
            <a:endParaRPr lang="en-AU" dirty="0"/>
          </a:p>
        </p:txBody>
      </p:sp>
      <p:sp>
        <p:nvSpPr>
          <p:cNvPr id="10" name="Title 3">
            <a:extLst>
              <a:ext uri="{FF2B5EF4-FFF2-40B4-BE49-F238E27FC236}">
                <a16:creationId xmlns:a16="http://schemas.microsoft.com/office/drawing/2014/main" id="{10741BC9-5810-4402-AD5B-2DD451F81539}"/>
              </a:ext>
            </a:extLst>
          </p:cNvPr>
          <p:cNvSpPr>
            <a:spLocks noGrp="1"/>
          </p:cNvSpPr>
          <p:nvPr>
            <p:ph type="title"/>
          </p:nvPr>
        </p:nvSpPr>
        <p:spPr>
          <a:xfrm>
            <a:off x="539750" y="360000"/>
            <a:ext cx="9900250" cy="545601"/>
          </a:xfrm>
        </p:spPr>
        <p:txBody>
          <a:bodyPr/>
          <a:lstStyle>
            <a:lvl1pPr>
              <a:defRPr>
                <a:solidFill>
                  <a:schemeClr val="accent1"/>
                </a:solidFill>
              </a:defRPr>
            </a:lvl1pPr>
          </a:lstStyle>
          <a:p>
            <a:r>
              <a:rPr lang="en-US" dirty="0"/>
              <a:t>Click to edit Master title style</a:t>
            </a:r>
            <a:endParaRPr lang="en-AU" dirty="0"/>
          </a:p>
        </p:txBody>
      </p:sp>
      <p:sp>
        <p:nvSpPr>
          <p:cNvPr id="14" name="Text Placeholder 10">
            <a:extLst>
              <a:ext uri="{FF2B5EF4-FFF2-40B4-BE49-F238E27FC236}">
                <a16:creationId xmlns:a16="http://schemas.microsoft.com/office/drawing/2014/main" id="{26173B19-BDA0-4232-B1D7-D85D6B594E60}"/>
              </a:ext>
            </a:extLst>
          </p:cNvPr>
          <p:cNvSpPr>
            <a:spLocks noGrp="1"/>
          </p:cNvSpPr>
          <p:nvPr>
            <p:ph type="body" sz="quarter" idx="20" hasCustomPrompt="1"/>
          </p:nvPr>
        </p:nvSpPr>
        <p:spPr>
          <a:xfrm>
            <a:off x="539750" y="1016704"/>
            <a:ext cx="990025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91259625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E70612CD-1BF1-42B5-8546-A674A0B86640}"/>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360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359999"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8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408000"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D1BAADAD-B302-2C54-28BE-DE627A1513A5}"/>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8CC0920B-AC4B-0EAF-B89F-B7D590469196}"/>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10" name="Title 3">
            <a:extLst>
              <a:ext uri="{FF2B5EF4-FFF2-40B4-BE49-F238E27FC236}">
                <a16:creationId xmlns:a16="http://schemas.microsoft.com/office/drawing/2014/main" id="{F2CB1FCA-D1E5-416B-B1F2-710F1C82DC16}"/>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14" name="Text Placeholder 10">
            <a:extLst>
              <a:ext uri="{FF2B5EF4-FFF2-40B4-BE49-F238E27FC236}">
                <a16:creationId xmlns:a16="http://schemas.microsoft.com/office/drawing/2014/main" id="{04324E8E-03E6-4838-9622-D9823630F780}"/>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9659563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dirty="0"/>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9668512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dirty="0"/>
          </a:p>
        </p:txBody>
      </p:sp>
    </p:spTree>
    <p:extLst>
      <p:ext uri="{BB962C8B-B14F-4D97-AF65-F5344CB8AC3E}">
        <p14:creationId xmlns:p14="http://schemas.microsoft.com/office/powerpoint/2010/main" val="3039702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accent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accent1"/>
                </a:solidFill>
                <a:latin typeface="Public Sans" pitchFamily="2" charset="0"/>
              </a:defRPr>
            </a:lvl1pPr>
          </a:lstStyle>
          <a:p>
            <a:endParaRPr lang="en-AU" dirty="0"/>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accent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accent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dirty="0"/>
              <a:t>Click icon to add picture</a:t>
            </a:r>
            <a:endParaRPr lang="en-AU" dirty="0"/>
          </a:p>
        </p:txBody>
      </p:sp>
    </p:spTree>
    <p:extLst>
      <p:ext uri="{BB962C8B-B14F-4D97-AF65-F5344CB8AC3E}">
        <p14:creationId xmlns:p14="http://schemas.microsoft.com/office/powerpoint/2010/main" val="587953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5040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360000" y="359998"/>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endParaRPr lang="en-AU" dirty="0"/>
          </a:p>
        </p:txBody>
      </p:sp>
      <p:sp>
        <p:nvSpPr>
          <p:cNvPr id="2" name="Title 1"/>
          <p:cNvSpPr>
            <a:spLocks noGrp="1"/>
          </p:cNvSpPr>
          <p:nvPr>
            <p:ph type="ctrTitle" hasCustomPrompt="1"/>
          </p:nvPr>
        </p:nvSpPr>
        <p:spPr>
          <a:xfrm>
            <a:off x="360001" y="1044000"/>
            <a:ext cx="4500000" cy="2520000"/>
          </a:xfrm>
          <a:ln>
            <a:noFill/>
          </a:ln>
        </p:spPr>
        <p:txBody>
          <a:bodyPr anchor="b">
            <a:noAutofit/>
          </a:bodyPr>
          <a:lstStyle>
            <a:lvl1pPr algn="l">
              <a:lnSpc>
                <a:spcPct val="90000"/>
              </a:lnSpc>
              <a:defRPr sz="4800">
                <a:solidFill>
                  <a:schemeClr val="accent1"/>
                </a:solidFill>
                <a:latin typeface="+mj-lt"/>
              </a:defRPr>
            </a:lvl1pPr>
          </a:lstStyle>
          <a:p>
            <a:r>
              <a:rPr lang="en-US"/>
              <a:t>Presentation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1" y="3707999"/>
            <a:ext cx="4500000"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6" name="Text Placeholder 14">
            <a:extLst>
              <a:ext uri="{FF2B5EF4-FFF2-40B4-BE49-F238E27FC236}">
                <a16:creationId xmlns:a16="http://schemas.microsoft.com/office/drawing/2014/main" id="{CBD988A2-69DC-6498-35F1-5A52AD30CEAC}"/>
              </a:ext>
            </a:extLst>
          </p:cNvPr>
          <p:cNvSpPr>
            <a:spLocks noGrp="1"/>
          </p:cNvSpPr>
          <p:nvPr>
            <p:ph type="body" sz="quarter" idx="14" hasCustomPrompt="1"/>
          </p:nvPr>
        </p:nvSpPr>
        <p:spPr>
          <a:xfrm>
            <a:off x="359997" y="5039998"/>
            <a:ext cx="4499999"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F1B4A246-8750-3B76-6335-2AB142573783}"/>
              </a:ext>
            </a:extLst>
          </p:cNvPr>
          <p:cNvSpPr>
            <a:spLocks noGrp="1"/>
          </p:cNvSpPr>
          <p:nvPr>
            <p:ph type="body" sz="quarter" idx="16" hasCustomPrompt="1"/>
          </p:nvPr>
        </p:nvSpPr>
        <p:spPr>
          <a:xfrm>
            <a:off x="359997" y="5327998"/>
            <a:ext cx="4499999" cy="792000"/>
          </a:xfrm>
        </p:spPr>
        <p:txBody>
          <a:bodyPr/>
          <a:lstStyle>
            <a:lvl1pPr>
              <a:defRPr sz="1800">
                <a:solidFill>
                  <a:schemeClr val="accent1"/>
                </a:solidFill>
              </a:defRPr>
            </a:lvl1pPr>
          </a:lstStyle>
          <a:p>
            <a:pPr lvl="0"/>
            <a:r>
              <a:rPr lang="en-US"/>
              <a:t>Presenter title</a:t>
            </a:r>
            <a:endParaRPr lang="en-AU"/>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359999" y="6192000"/>
            <a:ext cx="4499999"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5040000" y="0"/>
            <a:ext cx="2880000" cy="6858000"/>
          </a:xfrm>
        </p:spPr>
        <p:txBody>
          <a:bodyPr/>
          <a:lstStyle/>
          <a:p>
            <a:r>
              <a:rPr lang="en-US" dirty="0"/>
              <a:t>Click icon to add picture</a:t>
            </a:r>
            <a:endParaRPr lang="en-AU" dirty="0"/>
          </a:p>
        </p:txBody>
      </p:sp>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7919999" y="0"/>
            <a:ext cx="26518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spTree>
    <p:extLst>
      <p:ext uri="{BB962C8B-B14F-4D97-AF65-F5344CB8AC3E}">
        <p14:creationId xmlns:p14="http://schemas.microsoft.com/office/powerpoint/2010/main" val="3458132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endParaRPr lang="en-AU" dirty="0"/>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accent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accent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dirty="0"/>
              <a:t>Click icon to add picture</a:t>
            </a:r>
            <a:endParaRPr lang="en-AU" dirty="0"/>
          </a:p>
        </p:txBody>
      </p:sp>
    </p:spTree>
    <p:extLst>
      <p:ext uri="{BB962C8B-B14F-4D97-AF65-F5344CB8AC3E}">
        <p14:creationId xmlns:p14="http://schemas.microsoft.com/office/powerpoint/2010/main" val="4199414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endParaRPr lang="en-AU" dirty="0"/>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bg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bg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dirty="0"/>
              <a:t>Click icon to add picture</a:t>
            </a:r>
            <a:endParaRPr lang="en-AU" dirty="0"/>
          </a:p>
        </p:txBody>
      </p:sp>
    </p:spTree>
    <p:extLst>
      <p:ext uri="{BB962C8B-B14F-4D97-AF65-F5344CB8AC3E}">
        <p14:creationId xmlns:p14="http://schemas.microsoft.com/office/powerpoint/2010/main" val="1329444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360000" y="360000"/>
            <a:ext cx="4500000" cy="684000"/>
          </a:xfrm>
          <a:prstGeom prst="rect">
            <a:avLst/>
          </a:prstGeom>
        </p:spPr>
        <p:txBody>
          <a:bodyPr vert="horz" lIns="0" tIns="0" rIns="0" bIns="0" rtlCol="0" anchor="t">
            <a:noAutofit/>
          </a:bodyPr>
          <a:lstStyle>
            <a:lvl1pPr algn="l">
              <a:defRPr sz="1400">
                <a:solidFill>
                  <a:schemeClr val="tx1"/>
                </a:solidFill>
                <a:latin typeface="Public Sans" pitchFamily="2" charset="0"/>
              </a:defRPr>
            </a:lvl1pPr>
          </a:lstStyle>
          <a:p>
            <a:endParaRPr lang="en-AU" dirty="0"/>
          </a:p>
        </p:txBody>
      </p:sp>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1548000"/>
            <a:ext cx="1219200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0" y="3348000"/>
            <a:ext cx="12192001" cy="351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itle 1"/>
          <p:cNvSpPr>
            <a:spLocks noGrp="1"/>
          </p:cNvSpPr>
          <p:nvPr>
            <p:ph type="ctrTitle" hasCustomPrompt="1"/>
          </p:nvPr>
        </p:nvSpPr>
        <p:spPr>
          <a:xfrm>
            <a:off x="360000" y="3600000"/>
            <a:ext cx="7200000" cy="2520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59999" y="1908000"/>
            <a:ext cx="7200000" cy="108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5" name="Text Placeholder 4">
            <a:extLst>
              <a:ext uri="{FF2B5EF4-FFF2-40B4-BE49-F238E27FC236}">
                <a16:creationId xmlns:a16="http://schemas.microsoft.com/office/drawing/2014/main" id="{38EDD08B-0E5C-4DF0-9C56-CC522D170EAA}"/>
              </a:ext>
            </a:extLst>
          </p:cNvPr>
          <p:cNvSpPr>
            <a:spLocks noGrp="1"/>
          </p:cNvSpPr>
          <p:nvPr>
            <p:ph type="body" sz="quarter" idx="11" hasCustomPrompt="1"/>
          </p:nvPr>
        </p:nvSpPr>
        <p:spPr>
          <a:xfrm>
            <a:off x="8952000" y="3978000"/>
            <a:ext cx="2880000" cy="2880000"/>
          </a:xfrm>
        </p:spPr>
        <p:txBody>
          <a:bodyPr anchor="b">
            <a:noAutofit/>
          </a:bodyPr>
          <a:lstStyle>
            <a:lvl1pPr algn="r">
              <a:lnSpc>
                <a:spcPct val="80000"/>
              </a:lnSpc>
              <a:spcAft>
                <a:spcPts val="0"/>
              </a:spcAft>
              <a:defRPr sz="19000">
                <a:solidFill>
                  <a:schemeClr val="accent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Tree>
    <p:extLst>
      <p:ext uri="{BB962C8B-B14F-4D97-AF65-F5344CB8AC3E}">
        <p14:creationId xmlns:p14="http://schemas.microsoft.com/office/powerpoint/2010/main" val="428287379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image" Target="../media/image2.png"/><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45"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dirty="0"/>
          </a:p>
        </p:txBody>
      </p:sp>
      <p:sp>
        <p:nvSpPr>
          <p:cNvPr id="9" name="TextBox 8">
            <a:extLst>
              <a:ext uri="{FF2B5EF4-FFF2-40B4-BE49-F238E27FC236}">
                <a16:creationId xmlns:a16="http://schemas.microsoft.com/office/drawing/2014/main" id="{E98AFF8C-6EAC-4301-9800-49DD3EDD38B8}"/>
              </a:ext>
              <a:ext uri="{C183D7F6-B498-43B3-948B-1728B52AA6E4}">
                <adec:decorative xmlns:adec="http://schemas.microsoft.com/office/drawing/2017/decorative" val="1"/>
              </a:ext>
            </a:extLst>
          </p:cNvPr>
          <p:cNvSpPr txBox="1"/>
          <p:nvPr userDrawn="1"/>
        </p:nvSpPr>
        <p:spPr>
          <a:xfrm>
            <a:off x="-2622931" y="14626"/>
            <a:ext cx="2544960" cy="5539978"/>
          </a:xfrm>
          <a:prstGeom prst="rect">
            <a:avLst/>
          </a:prstGeom>
          <a:noFill/>
        </p:spPr>
        <p:txBody>
          <a:bodyPr wrap="square" lIns="0" tIns="0" rIns="0" bIns="0" rtlCol="0">
            <a:spAutoFit/>
          </a:bodyPr>
          <a:lstStyle/>
          <a:p>
            <a:pPr marL="163681" marR="0" lvl="0" indent="-163681" algn="l" defTabSz="609585" rtl="0" eaLnBrk="1" fontAlgn="auto" latinLnBrk="0" hangingPunct="1">
              <a:lnSpc>
                <a:spcPct val="100000"/>
              </a:lnSpc>
              <a:spcBef>
                <a:spcPts val="0"/>
              </a:spcBef>
              <a:spcAft>
                <a:spcPts val="0"/>
              </a:spcAft>
              <a:buClrTx/>
              <a:buSzTx/>
              <a:buFont typeface="+mj-lt"/>
              <a:buNone/>
              <a:tabLst/>
              <a:defRPr/>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OPEN IN DESKTOP APP</a:t>
            </a:r>
          </a:p>
          <a:p>
            <a:pPr marL="163681" marR="0" lvl="0" indent="-163681" algn="l" defTabSz="609585" rtl="0" eaLnBrk="1" fontAlgn="auto" latinLnBrk="0" hangingPunct="1">
              <a:lnSpc>
                <a:spcPct val="100000"/>
              </a:lnSpc>
              <a:spcBef>
                <a:spcPts val="0"/>
              </a:spcBef>
              <a:spcAft>
                <a:spcPts val="0"/>
              </a:spcAft>
              <a:buClrTx/>
              <a:buSzTx/>
              <a:buFont typeface="+mj-lt"/>
              <a:buNone/>
              <a:tabLst/>
              <a:defRPr/>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This will enable full functionality of the template.</a:t>
            </a: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CHOOSE A SLIDE STYLE FROM </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Home tab</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New Slide</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Choose layout</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If layout goes awry, select Reset</a:t>
            </a: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TEXT</a:t>
            </a:r>
          </a:p>
          <a:p>
            <a:pPr marL="0" indent="0" algn="l">
              <a:buFont typeface="+mj-lt"/>
              <a:buNone/>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There are 5 levels of formatted text available.</a:t>
            </a:r>
          </a:p>
          <a:p>
            <a:pPr marL="0" indent="0" algn="l">
              <a:buFont typeface="+mj-lt"/>
              <a:buNone/>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Please move between text  levels using the increase/decrease button on the menu above.</a:t>
            </a: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CHANGE SLIDE BACKGROUND/COLOUR</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Design Menu</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Format Background</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Select colour from palette OR</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Picture or Texture Fill</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Find image </a:t>
            </a: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REPLACE IMAGE IN SHAPE OR ON PAGE</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Right click on image</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Change Picture</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Select your image</a:t>
            </a:r>
          </a:p>
          <a:p>
            <a:pPr marL="0" indent="0" algn="l">
              <a:buFont typeface="+mj-lt"/>
              <a:buNone/>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OR</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Delete the image</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Click on icon</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Find the new image</a:t>
            </a: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TO REPOSITION IMAGE WITHIN SHAPE </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Click on image</a:t>
            </a:r>
          </a:p>
          <a:p>
            <a:pPr marL="239178" indent="-239178" algn="l">
              <a:buFont typeface="+mj-lt"/>
              <a:buAutoNum type="arabicPeriod"/>
            </a:pPr>
            <a:r>
              <a:rPr lang="en-US" sz="800" b="0" kern="1200" baseline="0" noProof="0" dirty="0">
                <a:solidFill>
                  <a:schemeClr val="bg1">
                    <a:lumMod val="65000"/>
                  </a:schemeClr>
                </a:solidFill>
                <a:latin typeface="Arial" panose="020B0604020202020204" pitchFamily="34" charset="0"/>
                <a:ea typeface="+mn-ea"/>
                <a:cs typeface="Arial" panose="020B0604020202020204" pitchFamily="34" charset="0"/>
              </a:rPr>
              <a:t>Picture Format menu</a:t>
            </a:r>
          </a:p>
          <a:p>
            <a:pPr marL="239178" indent="-239178" algn="l">
              <a:buFont typeface="+mj-lt"/>
              <a:buAutoNum type="arabicPeriod"/>
            </a:pPr>
            <a:r>
              <a:rPr lang="en-US" sz="800" b="0" kern="1200" baseline="0" noProof="0" dirty="0">
                <a:solidFill>
                  <a:schemeClr val="bg1">
                    <a:lumMod val="65000"/>
                  </a:schemeClr>
                </a:solidFill>
                <a:latin typeface="Arial" panose="020B0604020202020204" pitchFamily="34" charset="0"/>
                <a:ea typeface="+mn-ea"/>
                <a:cs typeface="Arial" panose="020B0604020202020204" pitchFamily="34" charset="0"/>
              </a:rPr>
              <a:t>Click on Crop button dropdown</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To fit the whole image inside select FIT</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To use only a portion select FILL then crop, move or resize image to show properly within shape.</a:t>
            </a: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ADD/CHANGE FOOTER</a:t>
            </a:r>
          </a:p>
          <a:p>
            <a:pPr marL="239178" lvl="0" indent="-239178" algn="l" defTabSz="1219170" rtl="0" eaLnBrk="1" latinLnBrk="0" hangingPunct="1">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Insert Menu</a:t>
            </a:r>
          </a:p>
          <a:p>
            <a:pPr marL="239178" lvl="0" indent="-239178" algn="l" defTabSz="1219170" rtl="0" eaLnBrk="1" latinLnBrk="0" hangingPunct="1">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Header &amp; Footer</a:t>
            </a:r>
          </a:p>
          <a:p>
            <a:pPr marL="239178" lvl="0" indent="-239178" algn="l" defTabSz="1219170" rtl="0" eaLnBrk="1" latinLnBrk="0" hangingPunct="1">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Tick to activate/Untick to remove</a:t>
            </a:r>
          </a:p>
          <a:p>
            <a:pPr marL="239178" lvl="0" indent="-239178" algn="l" defTabSz="1219170" rtl="0" eaLnBrk="1" latinLnBrk="0" hangingPunct="1">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Change text</a:t>
            </a:r>
          </a:p>
        </p:txBody>
      </p:sp>
      <p:pic>
        <p:nvPicPr>
          <p:cNvPr id="11" name="Picture 10">
            <a:extLst>
              <a:ext uri="{FF2B5EF4-FFF2-40B4-BE49-F238E27FC236}">
                <a16:creationId xmlns:a16="http://schemas.microsoft.com/office/drawing/2014/main" id="{95497C0B-0C24-4334-9150-A2D01FE29EBB}"/>
              </a:ext>
              <a:ext uri="{C183D7F6-B498-43B3-948B-1728B52AA6E4}">
                <adec:decorative xmlns:adec="http://schemas.microsoft.com/office/drawing/2017/decorative" val="1"/>
              </a:ext>
            </a:extLst>
          </p:cNvPr>
          <p:cNvPicPr>
            <a:picLocks noChangeAspect="1"/>
          </p:cNvPicPr>
          <p:nvPr userDrawn="1"/>
        </p:nvPicPr>
        <p:blipFill>
          <a:blip r:embed="rId46">
            <a:extLst>
              <a:ext uri="{28A0092B-C50C-407E-A947-70E740481C1C}">
                <a14:useLocalDpi xmlns:a14="http://schemas.microsoft.com/office/drawing/2010/main"/>
              </a:ext>
            </a:extLst>
          </a:blip>
          <a:stretch>
            <a:fillRect/>
          </a:stretch>
        </p:blipFill>
        <p:spPr>
          <a:xfrm>
            <a:off x="-2622931" y="1682950"/>
            <a:ext cx="632972" cy="215628"/>
          </a:xfrm>
          <a:prstGeom prst="rect">
            <a:avLst/>
          </a:prstGeom>
        </p:spPr>
      </p:pic>
    </p:spTree>
    <p:extLst>
      <p:ext uri="{BB962C8B-B14F-4D97-AF65-F5344CB8AC3E}">
        <p14:creationId xmlns:p14="http://schemas.microsoft.com/office/powerpoint/2010/main" val="4123316428"/>
      </p:ext>
    </p:extLst>
  </p:cSld>
  <p:clrMap bg1="lt1" tx1="dk1" bg2="lt2" tx2="dk2" accent1="accent1" accent2="accent2" accent3="accent3" accent4="accent4" accent5="accent5" accent6="accent6" hlink="hlink" folHlink="folHlink"/>
  <p:sldLayoutIdLst>
    <p:sldLayoutId id="2147483661" r:id="rId1"/>
    <p:sldLayoutId id="2147483703" r:id="rId2"/>
    <p:sldLayoutId id="2147483702" r:id="rId3"/>
    <p:sldLayoutId id="2147483688" r:id="rId4"/>
    <p:sldLayoutId id="2147483705" r:id="rId5"/>
    <p:sldLayoutId id="2147483668" r:id="rId6"/>
    <p:sldLayoutId id="2147483671" r:id="rId7"/>
    <p:sldLayoutId id="2147483706" r:id="rId8"/>
    <p:sldLayoutId id="2147483673" r:id="rId9"/>
    <p:sldLayoutId id="2147483674" r:id="rId10"/>
    <p:sldLayoutId id="2147483707" r:id="rId11"/>
    <p:sldLayoutId id="2147483711" r:id="rId12"/>
    <p:sldLayoutId id="2147483675" r:id="rId13"/>
    <p:sldLayoutId id="2147483712" r:id="rId14"/>
    <p:sldLayoutId id="2147483676" r:id="rId15"/>
    <p:sldLayoutId id="2147483662" r:id="rId16"/>
    <p:sldLayoutId id="2147483690" r:id="rId17"/>
    <p:sldLayoutId id="2147483672" r:id="rId18"/>
    <p:sldLayoutId id="2147483691" r:id="rId19"/>
    <p:sldLayoutId id="2147483677" r:id="rId20"/>
    <p:sldLayoutId id="2147483692" r:id="rId21"/>
    <p:sldLayoutId id="2147483678" r:id="rId22"/>
    <p:sldLayoutId id="2147483710" r:id="rId23"/>
    <p:sldLayoutId id="2147483698" r:id="rId24"/>
    <p:sldLayoutId id="2147483699" r:id="rId25"/>
    <p:sldLayoutId id="2147483689" r:id="rId26"/>
    <p:sldLayoutId id="2147483713" r:id="rId27"/>
    <p:sldLayoutId id="2147483714" r:id="rId28"/>
    <p:sldLayoutId id="2147483664" r:id="rId29"/>
    <p:sldLayoutId id="2147483693" r:id="rId30"/>
    <p:sldLayoutId id="2147483684" r:id="rId31"/>
    <p:sldLayoutId id="2147483694" r:id="rId32"/>
    <p:sldLayoutId id="2147483687" r:id="rId33"/>
    <p:sldLayoutId id="2147483696" r:id="rId34"/>
    <p:sldLayoutId id="2147483680" r:id="rId35"/>
    <p:sldLayoutId id="2147483681" r:id="rId36"/>
    <p:sldLayoutId id="2147483697" r:id="rId37"/>
    <p:sldLayoutId id="2147483709" r:id="rId38"/>
    <p:sldLayoutId id="2147483685" r:id="rId39"/>
    <p:sldLayoutId id="2147483686" r:id="rId40"/>
    <p:sldLayoutId id="2147483665" r:id="rId41"/>
    <p:sldLayoutId id="2147483666" r:id="rId42"/>
    <p:sldLayoutId id="2147483667" r:id="rId43"/>
  </p:sldLayoutIdLst>
  <p:hf hdr="0" ft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0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pn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2.pn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3.png"/><Relationship Id="rId1" Type="http://schemas.openxmlformats.org/officeDocument/2006/relationships/slideLayout" Target="../slideLayouts/slideLayout17.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6.png"/><Relationship Id="rId1" Type="http://schemas.openxmlformats.org/officeDocument/2006/relationships/slideLayout" Target="../slideLayouts/slideLayout17.xml"/><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7.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BA3B2A6-BFB1-7E9F-3A9E-A94F7B3F2DD2}"/>
              </a:ext>
            </a:extLst>
          </p:cNvPr>
          <p:cNvSpPr>
            <a:spLocks noGrp="1"/>
          </p:cNvSpPr>
          <p:nvPr>
            <p:ph type="ctrTitle"/>
          </p:nvPr>
        </p:nvSpPr>
        <p:spPr>
          <a:xfrm>
            <a:off x="360000" y="2835000"/>
            <a:ext cx="11484001" cy="594000"/>
          </a:xfrm>
        </p:spPr>
        <p:txBody>
          <a:bodyPr/>
          <a:lstStyle/>
          <a:p>
            <a:r>
              <a:rPr lang="en-AU" dirty="0"/>
              <a:t>Addition of integers using vectors</a:t>
            </a:r>
          </a:p>
        </p:txBody>
      </p:sp>
      <p:sp>
        <p:nvSpPr>
          <p:cNvPr id="14" name="Text Placeholder 13">
            <a:extLst>
              <a:ext uri="{FF2B5EF4-FFF2-40B4-BE49-F238E27FC236}">
                <a16:creationId xmlns:a16="http://schemas.microsoft.com/office/drawing/2014/main" id="{280F012C-82F8-CD73-FF8D-288DD577190D}"/>
              </a:ext>
            </a:extLst>
          </p:cNvPr>
          <p:cNvSpPr>
            <a:spLocks noGrp="1"/>
          </p:cNvSpPr>
          <p:nvPr>
            <p:ph type="body" sz="quarter" idx="10"/>
          </p:nvPr>
        </p:nvSpPr>
        <p:spPr/>
        <p:txBody>
          <a:bodyPr/>
          <a:lstStyle/>
          <a:p>
            <a:r>
              <a:rPr lang="en-AU" dirty="0"/>
              <a:t>Explicit teaching</a:t>
            </a:r>
          </a:p>
        </p:txBody>
      </p:sp>
      <p:sp>
        <p:nvSpPr>
          <p:cNvPr id="2" name="Footer Placeholder 6">
            <a:extLst>
              <a:ext uri="{FF2B5EF4-FFF2-40B4-BE49-F238E27FC236}">
                <a16:creationId xmlns:a16="http://schemas.microsoft.com/office/drawing/2014/main" id="{F7A333E4-CC5B-B712-ACD8-9C323569162C}"/>
              </a:ext>
            </a:extLst>
          </p:cNvPr>
          <p:cNvSpPr>
            <a:spLocks noGrp="1"/>
          </p:cNvSpPr>
          <p:nvPr>
            <p:ph type="ftr" sz="quarter" idx="3"/>
          </p:nvPr>
        </p:nvSpPr>
        <p:spPr>
          <a:xfrm>
            <a:off x="360000" y="5867118"/>
            <a:ext cx="4500000" cy="684882"/>
          </a:xfrm>
        </p:spPr>
        <p:txBody>
          <a:bodyPr/>
          <a:lstStyle/>
          <a:p>
            <a:r>
              <a:rPr lang="en-US" dirty="0">
                <a:latin typeface="+mn-lt"/>
              </a:rPr>
              <a:t>NSW Department of Education</a:t>
            </a:r>
            <a:endParaRPr lang="en-AU" dirty="0">
              <a:latin typeface="+mn-lt"/>
            </a:endParaRPr>
          </a:p>
        </p:txBody>
      </p:sp>
    </p:spTree>
    <p:extLst>
      <p:ext uri="{BB962C8B-B14F-4D97-AF65-F5344CB8AC3E}">
        <p14:creationId xmlns:p14="http://schemas.microsoft.com/office/powerpoint/2010/main" val="1658889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Your turn 2 – solution</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Your turn – question 3</a:t>
            </a:r>
          </a:p>
        </p:txBody>
      </p:sp>
      <mc:AlternateContent xmlns:mc="http://schemas.openxmlformats.org/markup-compatibility/2006" xmlns:a14="http://schemas.microsoft.com/office/drawing/2010/main">
        <mc:Choice Requires="a14">
          <p:sp>
            <p:nvSpPr>
              <p:cNvPr id="12" name="Content Placeholder 11">
                <a:extLst>
                  <a:ext uri="{FF2B5EF4-FFF2-40B4-BE49-F238E27FC236}">
                    <a16:creationId xmlns:a16="http://schemas.microsoft.com/office/drawing/2014/main" id="{53A4CB30-AFF0-0900-A40B-3AAD967AEB08}"/>
                  </a:ext>
                </a:extLst>
              </p:cNvPr>
              <p:cNvSpPr>
                <a:spLocks noGrp="1"/>
              </p:cNvSpPr>
              <p:nvPr>
                <p:ph idx="1"/>
              </p:nvPr>
            </p:nvSpPr>
            <p:spPr>
              <a:xfrm>
                <a:off x="360000" y="1620000"/>
                <a:ext cx="8130857" cy="517558"/>
              </a:xfrm>
            </p:spPr>
            <p:txBody>
              <a:bodyPr vert="horz" lIns="0" tIns="0" rIns="0" bIns="0" rtlCol="0" anchor="t">
                <a:noAutofit/>
              </a:bodyPr>
              <a:lstStyle/>
              <a:p>
                <a:r>
                  <a:rPr lang="en-AU" sz="1800" dirty="0"/>
                  <a:t>Calculate </a:t>
                </a:r>
                <a14:m>
                  <m:oMath xmlns:m="http://schemas.openxmlformats.org/officeDocument/2006/math">
                    <m:r>
                      <a:rPr lang="en-AU" sz="1800" i="1" dirty="0" smtClean="0">
                        <a:latin typeface="Cambria Math" panose="02040503050406030204" pitchFamily="18" charset="0"/>
                      </a:rPr>
                      <m:t>2 + 3</m:t>
                    </m:r>
                  </m:oMath>
                </a14:m>
                <a:endParaRPr lang="en-AU" sz="1800" dirty="0"/>
              </a:p>
            </p:txBody>
          </p:sp>
        </mc:Choice>
        <mc:Fallback xmlns="">
          <p:sp>
            <p:nvSpPr>
              <p:cNvPr id="12" name="Content Placeholder 11">
                <a:extLst>
                  <a:ext uri="{FF2B5EF4-FFF2-40B4-BE49-F238E27FC236}">
                    <a16:creationId xmlns:a16="http://schemas.microsoft.com/office/drawing/2014/main" id="{53A4CB30-AFF0-0900-A40B-3AAD967AEB08}"/>
                  </a:ext>
                </a:extLst>
              </p:cNvPr>
              <p:cNvSpPr>
                <a:spLocks noGrp="1" noRot="1" noChangeAspect="1" noMove="1" noResize="1" noEditPoints="1" noAdjustHandles="1" noChangeArrowheads="1" noChangeShapeType="1" noTextEdit="1"/>
              </p:cNvSpPr>
              <p:nvPr>
                <p:ph idx="1"/>
              </p:nvPr>
            </p:nvSpPr>
            <p:spPr>
              <a:xfrm>
                <a:off x="360000" y="1620000"/>
                <a:ext cx="8130857" cy="517558"/>
              </a:xfrm>
              <a:blipFill>
                <a:blip r:embed="rId2"/>
                <a:stretch>
                  <a:fillRect l="-1724" t="-15294"/>
                </a:stretch>
              </a:blipFill>
            </p:spPr>
            <p:txBody>
              <a:bodyPr/>
              <a:lstStyle/>
              <a:p>
                <a:r>
                  <a:rPr lang="en-AU">
                    <a:noFill/>
                  </a:rPr>
                  <a:t> </a:t>
                </a:r>
              </a:p>
            </p:txBody>
          </p:sp>
        </mc:Fallback>
      </mc:AlternateContent>
      <p:grpSp>
        <p:nvGrpSpPr>
          <p:cNvPr id="3" name="Group 2" descr="Number line from -2 to 8 with 2 arrows above it. The 1st arrow extends right from 0 to 2. The 2nd arrow extends right from 2 to 5.">
            <a:extLst>
              <a:ext uri="{FF2B5EF4-FFF2-40B4-BE49-F238E27FC236}">
                <a16:creationId xmlns:a16="http://schemas.microsoft.com/office/drawing/2014/main" id="{8986E172-3F9E-DCDD-44D0-1E53D2AA75C8}"/>
              </a:ext>
            </a:extLst>
          </p:cNvPr>
          <p:cNvGrpSpPr/>
          <p:nvPr/>
        </p:nvGrpSpPr>
        <p:grpSpPr>
          <a:xfrm>
            <a:off x="715617" y="3236950"/>
            <a:ext cx="10399171" cy="2001050"/>
            <a:chOff x="885150" y="4151350"/>
            <a:chExt cx="9029700" cy="1265522"/>
          </a:xfrm>
        </p:grpSpPr>
        <p:pic>
          <p:nvPicPr>
            <p:cNvPr id="2" name="Picture 1" descr="number line from -2 to 8 ">
              <a:extLst>
                <a:ext uri="{FF2B5EF4-FFF2-40B4-BE49-F238E27FC236}">
                  <a16:creationId xmlns:a16="http://schemas.microsoft.com/office/drawing/2014/main" id="{5E46EA0A-3AE0-A24A-44B3-4B7F1C6EECB2}"/>
                </a:ext>
              </a:extLst>
            </p:cNvPr>
            <p:cNvPicPr>
              <a:picLocks noChangeAspect="1"/>
            </p:cNvPicPr>
            <p:nvPr/>
          </p:nvPicPr>
          <p:blipFill>
            <a:blip r:embed="rId3"/>
            <a:stretch>
              <a:fillRect/>
            </a:stretch>
          </p:blipFill>
          <p:spPr>
            <a:xfrm>
              <a:off x="885150" y="4216722"/>
              <a:ext cx="9029700" cy="1200150"/>
            </a:xfrm>
            <a:prstGeom prst="rect">
              <a:avLst/>
            </a:prstGeom>
          </p:spPr>
        </p:pic>
        <p:cxnSp>
          <p:nvCxnSpPr>
            <p:cNvPr id="5" name="Straight Arrow Connector 4">
              <a:extLst>
                <a:ext uri="{FF2B5EF4-FFF2-40B4-BE49-F238E27FC236}">
                  <a16:creationId xmlns:a16="http://schemas.microsoft.com/office/drawing/2014/main" id="{DAD04A02-F224-3917-C8F6-104C15F6F554}"/>
                </a:ext>
              </a:extLst>
            </p:cNvPr>
            <p:cNvCxnSpPr>
              <a:cxnSpLocks/>
            </p:cNvCxnSpPr>
            <p:nvPr/>
          </p:nvCxnSpPr>
          <p:spPr>
            <a:xfrm>
              <a:off x="3127543" y="4151350"/>
              <a:ext cx="1508167" cy="0"/>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CDCB8FED-273C-C120-FCE7-3A9312F1017C}"/>
                </a:ext>
              </a:extLst>
            </p:cNvPr>
            <p:cNvCxnSpPr>
              <a:cxnSpLocks/>
            </p:cNvCxnSpPr>
            <p:nvPr/>
          </p:nvCxnSpPr>
          <p:spPr>
            <a:xfrm>
              <a:off x="4635710" y="4151350"/>
              <a:ext cx="2301834" cy="0"/>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sp>
        <p:nvSpPr>
          <p:cNvPr id="4" name="Slide Number Placeholder 3">
            <a:extLst>
              <a:ext uri="{FF2B5EF4-FFF2-40B4-BE49-F238E27FC236}">
                <a16:creationId xmlns:a16="http://schemas.microsoft.com/office/drawing/2014/main" id="{25DD79E5-E3EE-7B4A-DBA5-B881A12D71B0}"/>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10</a:t>
            </a:fld>
            <a:endParaRPr lang="en-AU" dirty="0"/>
          </a:p>
        </p:txBody>
      </p:sp>
    </p:spTree>
    <p:extLst>
      <p:ext uri="{BB962C8B-B14F-4D97-AF65-F5344CB8AC3E}">
        <p14:creationId xmlns:p14="http://schemas.microsoft.com/office/powerpoint/2010/main" val="1095988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Example 3</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Adding integers</a:t>
            </a:r>
          </a:p>
        </p:txBody>
      </p:sp>
      <mc:AlternateContent xmlns:mc="http://schemas.openxmlformats.org/markup-compatibility/2006" xmlns:a14="http://schemas.microsoft.com/office/drawing/2010/main">
        <mc:Choice Requires="a14">
          <p:sp>
            <p:nvSpPr>
              <p:cNvPr id="12" name="Content Placeholder 11">
                <a:extLst>
                  <a:ext uri="{FF2B5EF4-FFF2-40B4-BE49-F238E27FC236}">
                    <a16:creationId xmlns:a16="http://schemas.microsoft.com/office/drawing/2014/main" id="{53A4CB30-AFF0-0900-A40B-3AAD967AEB08}"/>
                  </a:ext>
                </a:extLst>
              </p:cNvPr>
              <p:cNvSpPr>
                <a:spLocks noGrp="1"/>
              </p:cNvSpPr>
              <p:nvPr>
                <p:ph idx="1"/>
              </p:nvPr>
            </p:nvSpPr>
            <p:spPr>
              <a:xfrm>
                <a:off x="360000" y="1620000"/>
                <a:ext cx="8130857" cy="517558"/>
              </a:xfrm>
            </p:spPr>
            <p:txBody>
              <a:bodyPr vert="horz" lIns="0" tIns="0" rIns="0" bIns="0" rtlCol="0" anchor="t">
                <a:noAutofit/>
              </a:bodyPr>
              <a:lstStyle/>
              <a:p>
                <a:r>
                  <a:rPr lang="en-AU" sz="1800" dirty="0"/>
                  <a:t>Calculate </a:t>
                </a:r>
                <a14:m>
                  <m:oMath xmlns:m="http://schemas.openxmlformats.org/officeDocument/2006/math">
                    <m:r>
                      <a:rPr lang="en-AU" sz="1800" i="0" dirty="0" smtClean="0">
                        <a:latin typeface="Cambria Math" panose="02040503050406030204" pitchFamily="18" charset="0"/>
                      </a:rPr>
                      <m:t>3 +(− 5) </m:t>
                    </m:r>
                  </m:oMath>
                </a14:m>
                <a:endParaRPr lang="en-AU" sz="1800" dirty="0"/>
              </a:p>
            </p:txBody>
          </p:sp>
        </mc:Choice>
        <mc:Fallback xmlns="">
          <p:sp>
            <p:nvSpPr>
              <p:cNvPr id="12" name="Content Placeholder 11">
                <a:extLst>
                  <a:ext uri="{FF2B5EF4-FFF2-40B4-BE49-F238E27FC236}">
                    <a16:creationId xmlns:a16="http://schemas.microsoft.com/office/drawing/2014/main" id="{53A4CB30-AFF0-0900-A40B-3AAD967AEB08}"/>
                  </a:ext>
                </a:extLst>
              </p:cNvPr>
              <p:cNvSpPr>
                <a:spLocks noGrp="1" noRot="1" noChangeAspect="1" noMove="1" noResize="1" noEditPoints="1" noAdjustHandles="1" noChangeArrowheads="1" noChangeShapeType="1" noTextEdit="1"/>
              </p:cNvSpPr>
              <p:nvPr>
                <p:ph idx="1"/>
              </p:nvPr>
            </p:nvSpPr>
            <p:spPr>
              <a:xfrm>
                <a:off x="360000" y="1620000"/>
                <a:ext cx="8130857" cy="517558"/>
              </a:xfrm>
              <a:blipFill>
                <a:blip r:embed="rId2"/>
                <a:stretch>
                  <a:fillRect l="-1724" t="-9412"/>
                </a:stretch>
              </a:blipFill>
            </p:spPr>
            <p:txBody>
              <a:bodyPr/>
              <a:lstStyle/>
              <a:p>
                <a:r>
                  <a:rPr lang="en-AU">
                    <a:noFill/>
                  </a:rPr>
                  <a:t> </a:t>
                </a:r>
              </a:p>
            </p:txBody>
          </p:sp>
        </mc:Fallback>
      </mc:AlternateContent>
      <p:grpSp>
        <p:nvGrpSpPr>
          <p:cNvPr id="4" name="Group 3" descr="Number line from -2 to 8 with 2 arrows above it. The 1st arrow extends left from 3 to -2. The 2nd arrow extends right from 0 to 3.">
            <a:extLst>
              <a:ext uri="{FF2B5EF4-FFF2-40B4-BE49-F238E27FC236}">
                <a16:creationId xmlns:a16="http://schemas.microsoft.com/office/drawing/2014/main" id="{D279F359-F5E2-2983-5CD4-2CFDD60F657E}"/>
              </a:ext>
            </a:extLst>
          </p:cNvPr>
          <p:cNvGrpSpPr/>
          <p:nvPr/>
        </p:nvGrpSpPr>
        <p:grpSpPr>
          <a:xfrm>
            <a:off x="1581150" y="3429000"/>
            <a:ext cx="9029700" cy="1692867"/>
            <a:chOff x="1205784" y="3627651"/>
            <a:chExt cx="9029700" cy="1692867"/>
          </a:xfrm>
        </p:grpSpPr>
        <p:pic>
          <p:nvPicPr>
            <p:cNvPr id="2" name="Picture 1">
              <a:extLst>
                <a:ext uri="{FF2B5EF4-FFF2-40B4-BE49-F238E27FC236}">
                  <a16:creationId xmlns:a16="http://schemas.microsoft.com/office/drawing/2014/main" id="{A8FBBA28-AE47-F216-7D67-4E1956AE5397}"/>
                </a:ext>
              </a:extLst>
            </p:cNvPr>
            <p:cNvPicPr>
              <a:picLocks noChangeAspect="1"/>
            </p:cNvPicPr>
            <p:nvPr/>
          </p:nvPicPr>
          <p:blipFill>
            <a:blip r:embed="rId3"/>
            <a:stretch>
              <a:fillRect/>
            </a:stretch>
          </p:blipFill>
          <p:spPr>
            <a:xfrm>
              <a:off x="1205784" y="4120368"/>
              <a:ext cx="9029700" cy="1200150"/>
            </a:xfrm>
            <a:prstGeom prst="rect">
              <a:avLst/>
            </a:prstGeom>
          </p:spPr>
        </p:pic>
        <p:cxnSp>
          <p:nvCxnSpPr>
            <p:cNvPr id="3" name="Straight Arrow Connector 2" descr="Number line from -2 to 8 with 2 arrows above the line. One pointing left and the other pointing right.">
              <a:extLst>
                <a:ext uri="{FF2B5EF4-FFF2-40B4-BE49-F238E27FC236}">
                  <a16:creationId xmlns:a16="http://schemas.microsoft.com/office/drawing/2014/main" id="{56EEE3C0-8E84-2CBE-10CE-2CFCC0E9056C}"/>
                </a:ext>
              </a:extLst>
            </p:cNvPr>
            <p:cNvCxnSpPr>
              <a:cxnSpLocks/>
              <a:endCxn id="2" idx="0"/>
            </p:cNvCxnSpPr>
            <p:nvPr/>
          </p:nvCxnSpPr>
          <p:spPr>
            <a:xfrm>
              <a:off x="3396343" y="4120368"/>
              <a:ext cx="2324291" cy="0"/>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descr="Number line from -2 to 8 with 2 arrows above the line. One pointing left and the other pointing right.">
              <a:extLst>
                <a:ext uri="{FF2B5EF4-FFF2-40B4-BE49-F238E27FC236}">
                  <a16:creationId xmlns:a16="http://schemas.microsoft.com/office/drawing/2014/main" id="{0DBD86E9-05AB-CE80-C549-95EE09F31F9F}"/>
                </a:ext>
              </a:extLst>
            </p:cNvPr>
            <p:cNvCxnSpPr>
              <a:cxnSpLocks/>
            </p:cNvCxnSpPr>
            <p:nvPr/>
          </p:nvCxnSpPr>
          <p:spPr>
            <a:xfrm>
              <a:off x="1876301" y="3627651"/>
              <a:ext cx="3844333" cy="0"/>
            </a:xfrm>
            <a:prstGeom prst="straightConnector1">
              <a:avLst/>
            </a:prstGeom>
            <a:ln w="57150">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grpSp>
      <p:sp>
        <p:nvSpPr>
          <p:cNvPr id="5" name="Slide Number Placeholder 4">
            <a:extLst>
              <a:ext uri="{FF2B5EF4-FFF2-40B4-BE49-F238E27FC236}">
                <a16:creationId xmlns:a16="http://schemas.microsoft.com/office/drawing/2014/main" id="{A228DFAE-457E-1035-EFB8-A647A029892A}"/>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11</a:t>
            </a:fld>
            <a:endParaRPr lang="en-AU" dirty="0"/>
          </a:p>
        </p:txBody>
      </p:sp>
    </p:spTree>
    <p:extLst>
      <p:ext uri="{BB962C8B-B14F-4D97-AF65-F5344CB8AC3E}">
        <p14:creationId xmlns:p14="http://schemas.microsoft.com/office/powerpoint/2010/main" val="2973350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Example 3 – self-explanation prompts</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Adding integers</a:t>
            </a:r>
          </a:p>
        </p:txBody>
      </p:sp>
      <mc:AlternateContent xmlns:mc="http://schemas.openxmlformats.org/markup-compatibility/2006" xmlns:a14="http://schemas.microsoft.com/office/drawing/2010/main">
        <mc:Choice Requires="a14">
          <p:sp>
            <p:nvSpPr>
              <p:cNvPr id="10" name="Content Placeholder 11">
                <a:extLst>
                  <a:ext uri="{FF2B5EF4-FFF2-40B4-BE49-F238E27FC236}">
                    <a16:creationId xmlns:a16="http://schemas.microsoft.com/office/drawing/2014/main" id="{D221D56C-414E-DCE2-F65D-7105A0776418}"/>
                  </a:ext>
                </a:extLst>
              </p:cNvPr>
              <p:cNvSpPr>
                <a:spLocks noGrp="1"/>
              </p:cNvSpPr>
              <p:nvPr>
                <p:ph idx="1"/>
              </p:nvPr>
            </p:nvSpPr>
            <p:spPr>
              <a:xfrm>
                <a:off x="360363" y="1619251"/>
                <a:ext cx="11483975" cy="545600"/>
              </a:xfrm>
            </p:spPr>
            <p:txBody>
              <a:bodyPr vert="horz" lIns="0" tIns="0" rIns="0" bIns="0" rtlCol="0" anchor="t">
                <a:noAutofit/>
              </a:bodyPr>
              <a:lstStyle/>
              <a:p>
                <a:r>
                  <a:rPr lang="en-AU" sz="1800" dirty="0"/>
                  <a:t>Calculate </a:t>
                </a:r>
                <a14:m>
                  <m:oMath xmlns:m="http://schemas.openxmlformats.org/officeDocument/2006/math">
                    <m:r>
                      <a:rPr lang="en-AU" sz="1800" i="0" dirty="0" smtClean="0">
                        <a:latin typeface="Cambria Math" panose="02040503050406030204" pitchFamily="18" charset="0"/>
                      </a:rPr>
                      <m:t>3 +(− 5) </m:t>
                    </m:r>
                  </m:oMath>
                </a14:m>
                <a:endParaRPr lang="en-AU" sz="1800" dirty="0"/>
              </a:p>
            </p:txBody>
          </p:sp>
        </mc:Choice>
        <mc:Fallback xmlns="">
          <p:sp>
            <p:nvSpPr>
              <p:cNvPr id="10" name="Content Placeholder 11">
                <a:extLst>
                  <a:ext uri="{FF2B5EF4-FFF2-40B4-BE49-F238E27FC236}">
                    <a16:creationId xmlns:a16="http://schemas.microsoft.com/office/drawing/2014/main" id="{D221D56C-414E-DCE2-F65D-7105A0776418}"/>
                  </a:ext>
                </a:extLst>
              </p:cNvPr>
              <p:cNvSpPr>
                <a:spLocks noGrp="1" noRot="1" noChangeAspect="1" noMove="1" noResize="1" noEditPoints="1" noAdjustHandles="1" noChangeArrowheads="1" noChangeShapeType="1" noTextEdit="1"/>
              </p:cNvSpPr>
              <p:nvPr>
                <p:ph idx="1"/>
              </p:nvPr>
            </p:nvSpPr>
            <p:spPr>
              <a:xfrm>
                <a:off x="360363" y="1619251"/>
                <a:ext cx="11483975" cy="545600"/>
              </a:xfrm>
              <a:blipFill>
                <a:blip r:embed="rId2"/>
                <a:stretch>
                  <a:fillRect l="-1221" t="-8989"/>
                </a:stretch>
              </a:blipFill>
            </p:spPr>
            <p:txBody>
              <a:bodyPr/>
              <a:lstStyle/>
              <a:p>
                <a:r>
                  <a:rPr lang="en-AU">
                    <a:noFill/>
                  </a:rPr>
                  <a:t> </a:t>
                </a:r>
              </a:p>
            </p:txBody>
          </p:sp>
        </mc:Fallback>
      </mc:AlternateContent>
      <p:grpSp>
        <p:nvGrpSpPr>
          <p:cNvPr id="5" name="Group 4" descr="Number line from -2 to 8 with 2 arrows above it. The 1st arrow extends left from 3 to -2. The 2nd arrow extends right from 0 to 3.">
            <a:extLst>
              <a:ext uri="{FF2B5EF4-FFF2-40B4-BE49-F238E27FC236}">
                <a16:creationId xmlns:a16="http://schemas.microsoft.com/office/drawing/2014/main" id="{D3A5649D-F122-35A4-72FB-B5F4248F92B3}"/>
              </a:ext>
            </a:extLst>
          </p:cNvPr>
          <p:cNvGrpSpPr/>
          <p:nvPr/>
        </p:nvGrpSpPr>
        <p:grpSpPr>
          <a:xfrm>
            <a:off x="1581150" y="3429000"/>
            <a:ext cx="9029700" cy="1692867"/>
            <a:chOff x="1205784" y="3627651"/>
            <a:chExt cx="9029700" cy="1692867"/>
          </a:xfrm>
        </p:grpSpPr>
        <p:pic>
          <p:nvPicPr>
            <p:cNvPr id="2" name="Picture 1">
              <a:extLst>
                <a:ext uri="{FF2B5EF4-FFF2-40B4-BE49-F238E27FC236}">
                  <a16:creationId xmlns:a16="http://schemas.microsoft.com/office/drawing/2014/main" id="{A8FBBA28-AE47-F216-7D67-4E1956AE5397}"/>
                </a:ext>
              </a:extLst>
            </p:cNvPr>
            <p:cNvPicPr>
              <a:picLocks noChangeAspect="1"/>
            </p:cNvPicPr>
            <p:nvPr/>
          </p:nvPicPr>
          <p:blipFill>
            <a:blip r:embed="rId3"/>
            <a:stretch>
              <a:fillRect/>
            </a:stretch>
          </p:blipFill>
          <p:spPr>
            <a:xfrm>
              <a:off x="1205784" y="4120368"/>
              <a:ext cx="9029700" cy="1200150"/>
            </a:xfrm>
            <a:prstGeom prst="rect">
              <a:avLst/>
            </a:prstGeom>
          </p:spPr>
        </p:pic>
        <p:cxnSp>
          <p:nvCxnSpPr>
            <p:cNvPr id="3" name="Straight Arrow Connector 2" descr="Number line from -2 to 8 with 2 arrows above the line. One pointing left and the other pointing right.">
              <a:extLst>
                <a:ext uri="{FF2B5EF4-FFF2-40B4-BE49-F238E27FC236}">
                  <a16:creationId xmlns:a16="http://schemas.microsoft.com/office/drawing/2014/main" id="{56EEE3C0-8E84-2CBE-10CE-2CFCC0E9056C}"/>
                </a:ext>
              </a:extLst>
            </p:cNvPr>
            <p:cNvCxnSpPr>
              <a:cxnSpLocks/>
              <a:endCxn id="2" idx="0"/>
            </p:cNvCxnSpPr>
            <p:nvPr/>
          </p:nvCxnSpPr>
          <p:spPr>
            <a:xfrm>
              <a:off x="3396343" y="4120368"/>
              <a:ext cx="2324291" cy="0"/>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descr="Number line from -2 to 8 with 2 arrows above the line. One pointing left and the other pointing right.">
              <a:extLst>
                <a:ext uri="{FF2B5EF4-FFF2-40B4-BE49-F238E27FC236}">
                  <a16:creationId xmlns:a16="http://schemas.microsoft.com/office/drawing/2014/main" id="{0DBD86E9-05AB-CE80-C549-95EE09F31F9F}"/>
                </a:ext>
              </a:extLst>
            </p:cNvPr>
            <p:cNvCxnSpPr>
              <a:cxnSpLocks/>
            </p:cNvCxnSpPr>
            <p:nvPr/>
          </p:nvCxnSpPr>
          <p:spPr>
            <a:xfrm>
              <a:off x="1876301" y="3627651"/>
              <a:ext cx="3844333" cy="0"/>
            </a:xfrm>
            <a:prstGeom prst="straightConnector1">
              <a:avLst/>
            </a:prstGeom>
            <a:ln w="57150">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5843B329-6D5F-6CF2-31ED-8B9405CC0969}"/>
                  </a:ext>
                </a:extLst>
              </p:cNvPr>
              <p:cNvSpPr txBox="1"/>
              <p:nvPr/>
            </p:nvSpPr>
            <p:spPr>
              <a:xfrm>
                <a:off x="1581150" y="5472356"/>
                <a:ext cx="2564708" cy="40312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AU" sz="1800" i="1" dirty="0" smtClean="0">
                          <a:latin typeface="Cambria Math" panose="02040503050406030204" pitchFamily="18" charset="0"/>
                        </a:rPr>
                        <m:t>3 +(− 5) = (−2) </m:t>
                      </m:r>
                    </m:oMath>
                  </m:oMathPara>
                </a14:m>
                <a:endParaRPr lang="en-AU" sz="1800" dirty="0"/>
              </a:p>
            </p:txBody>
          </p:sp>
        </mc:Choice>
        <mc:Fallback xmlns="">
          <p:sp>
            <p:nvSpPr>
              <p:cNvPr id="9" name="TextBox 8">
                <a:extLst>
                  <a:ext uri="{FF2B5EF4-FFF2-40B4-BE49-F238E27FC236}">
                    <a16:creationId xmlns:a16="http://schemas.microsoft.com/office/drawing/2014/main" id="{5843B329-6D5F-6CF2-31ED-8B9405CC0969}"/>
                  </a:ext>
                </a:extLst>
              </p:cNvPr>
              <p:cNvSpPr txBox="1">
                <a:spLocks noRot="1" noChangeAspect="1" noMove="1" noResize="1" noEditPoints="1" noAdjustHandles="1" noChangeArrowheads="1" noChangeShapeType="1" noTextEdit="1"/>
              </p:cNvSpPr>
              <p:nvPr/>
            </p:nvSpPr>
            <p:spPr>
              <a:xfrm>
                <a:off x="1581150" y="5472356"/>
                <a:ext cx="2564708" cy="403124"/>
              </a:xfrm>
              <a:prstGeom prst="rect">
                <a:avLst/>
              </a:prstGeom>
              <a:blipFill>
                <a:blip r:embed="rId4"/>
                <a:stretch>
                  <a:fillRect t="-1515" b="-22727"/>
                </a:stretch>
              </a:blipFill>
            </p:spPr>
            <p:txBody>
              <a:bodyPr/>
              <a:lstStyle/>
              <a:p>
                <a:r>
                  <a:rPr lang="en-AU">
                    <a:noFill/>
                  </a:rPr>
                  <a:t> </a:t>
                </a:r>
              </a:p>
            </p:txBody>
          </p:sp>
        </mc:Fallback>
      </mc:AlternateContent>
      <p:sp>
        <p:nvSpPr>
          <p:cNvPr id="14" name="Slide Number Placeholder 13">
            <a:extLst>
              <a:ext uri="{FF2B5EF4-FFF2-40B4-BE49-F238E27FC236}">
                <a16:creationId xmlns:a16="http://schemas.microsoft.com/office/drawing/2014/main" id="{CB89B4C1-82C2-5FEF-B79E-4A9A0FAF2BFA}"/>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12</a:t>
            </a:fld>
            <a:endParaRPr lang="en-AU" dirty="0"/>
          </a:p>
        </p:txBody>
      </p:sp>
    </p:spTree>
    <p:extLst>
      <p:ext uri="{BB962C8B-B14F-4D97-AF65-F5344CB8AC3E}">
        <p14:creationId xmlns:p14="http://schemas.microsoft.com/office/powerpoint/2010/main" val="4126044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Your turn 3</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Adding integers</a:t>
            </a:r>
          </a:p>
        </p:txBody>
      </p:sp>
      <mc:AlternateContent xmlns:mc="http://schemas.openxmlformats.org/markup-compatibility/2006" xmlns:a14="http://schemas.microsoft.com/office/drawing/2010/main">
        <mc:Choice Requires="a14">
          <p:sp>
            <p:nvSpPr>
              <p:cNvPr id="12" name="Content Placeholder 11">
                <a:extLst>
                  <a:ext uri="{FF2B5EF4-FFF2-40B4-BE49-F238E27FC236}">
                    <a16:creationId xmlns:a16="http://schemas.microsoft.com/office/drawing/2014/main" id="{53A4CB30-AFF0-0900-A40B-3AAD967AEB08}"/>
                  </a:ext>
                </a:extLst>
              </p:cNvPr>
              <p:cNvSpPr>
                <a:spLocks noGrp="1"/>
              </p:cNvSpPr>
              <p:nvPr>
                <p:ph idx="1"/>
              </p:nvPr>
            </p:nvSpPr>
            <p:spPr>
              <a:xfrm>
                <a:off x="360000" y="1653453"/>
                <a:ext cx="8130857" cy="517558"/>
              </a:xfrm>
            </p:spPr>
            <p:txBody>
              <a:bodyPr vert="horz" lIns="0" tIns="0" rIns="0" bIns="0" rtlCol="0" anchor="t">
                <a:noAutofit/>
              </a:bodyPr>
              <a:lstStyle/>
              <a:p>
                <a:r>
                  <a:rPr lang="en-AU" sz="1800" dirty="0"/>
                  <a:t>Calculate </a:t>
                </a:r>
                <a14:m>
                  <m:oMath xmlns:m="http://schemas.openxmlformats.org/officeDocument/2006/math">
                    <m:r>
                      <a:rPr lang="en-AU" sz="1800" i="1" dirty="0" smtClean="0">
                        <a:latin typeface="Cambria Math" panose="02040503050406030204" pitchFamily="18" charset="0"/>
                      </a:rPr>
                      <m:t>5 +(− 7)</m:t>
                    </m:r>
                  </m:oMath>
                </a14:m>
                <a:endParaRPr lang="en-AU" sz="1800" dirty="0"/>
              </a:p>
            </p:txBody>
          </p:sp>
        </mc:Choice>
        <mc:Fallback xmlns="">
          <p:sp>
            <p:nvSpPr>
              <p:cNvPr id="12" name="Content Placeholder 11">
                <a:extLst>
                  <a:ext uri="{FF2B5EF4-FFF2-40B4-BE49-F238E27FC236}">
                    <a16:creationId xmlns:a16="http://schemas.microsoft.com/office/drawing/2014/main" id="{53A4CB30-AFF0-0900-A40B-3AAD967AEB08}"/>
                  </a:ext>
                </a:extLst>
              </p:cNvPr>
              <p:cNvSpPr>
                <a:spLocks noGrp="1" noRot="1" noChangeAspect="1" noMove="1" noResize="1" noEditPoints="1" noAdjustHandles="1" noChangeArrowheads="1" noChangeShapeType="1" noTextEdit="1"/>
              </p:cNvSpPr>
              <p:nvPr>
                <p:ph idx="1"/>
              </p:nvPr>
            </p:nvSpPr>
            <p:spPr>
              <a:xfrm>
                <a:off x="360000" y="1653453"/>
                <a:ext cx="8130857" cy="517558"/>
              </a:xfrm>
              <a:blipFill>
                <a:blip r:embed="rId2"/>
                <a:stretch>
                  <a:fillRect l="-1724" t="-15294"/>
                </a:stretch>
              </a:blipFill>
            </p:spPr>
            <p:txBody>
              <a:bodyPr/>
              <a:lstStyle/>
              <a:p>
                <a:r>
                  <a:rPr lang="en-AU">
                    <a:noFill/>
                  </a:rPr>
                  <a:t> </a:t>
                </a:r>
              </a:p>
            </p:txBody>
          </p:sp>
        </mc:Fallback>
      </mc:AlternateContent>
      <p:sp>
        <p:nvSpPr>
          <p:cNvPr id="2" name="Slide Number Placeholder 1">
            <a:extLst>
              <a:ext uri="{FF2B5EF4-FFF2-40B4-BE49-F238E27FC236}">
                <a16:creationId xmlns:a16="http://schemas.microsoft.com/office/drawing/2014/main" id="{6C723F5D-AD48-D5C7-0E8E-42C682798A5D}"/>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13</a:t>
            </a:fld>
            <a:endParaRPr lang="en-AU" dirty="0"/>
          </a:p>
        </p:txBody>
      </p:sp>
    </p:spTree>
    <p:extLst>
      <p:ext uri="{BB962C8B-B14F-4D97-AF65-F5344CB8AC3E}">
        <p14:creationId xmlns:p14="http://schemas.microsoft.com/office/powerpoint/2010/main" val="617521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Your turn 3 – solution</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Adding integers</a:t>
            </a:r>
          </a:p>
        </p:txBody>
      </p:sp>
      <mc:AlternateContent xmlns:mc="http://schemas.openxmlformats.org/markup-compatibility/2006" xmlns:a14="http://schemas.microsoft.com/office/drawing/2010/main">
        <mc:Choice Requires="a14">
          <p:sp>
            <p:nvSpPr>
              <p:cNvPr id="12" name="Content Placeholder 11">
                <a:extLst>
                  <a:ext uri="{FF2B5EF4-FFF2-40B4-BE49-F238E27FC236}">
                    <a16:creationId xmlns:a16="http://schemas.microsoft.com/office/drawing/2014/main" id="{53A4CB30-AFF0-0900-A40B-3AAD967AEB08}"/>
                  </a:ext>
                </a:extLst>
              </p:cNvPr>
              <p:cNvSpPr>
                <a:spLocks noGrp="1"/>
              </p:cNvSpPr>
              <p:nvPr>
                <p:ph idx="1"/>
              </p:nvPr>
            </p:nvSpPr>
            <p:spPr>
              <a:xfrm>
                <a:off x="360000" y="1620000"/>
                <a:ext cx="8130857" cy="517558"/>
              </a:xfrm>
            </p:spPr>
            <p:txBody>
              <a:bodyPr vert="horz" lIns="0" tIns="0" rIns="0" bIns="0" rtlCol="0" anchor="t">
                <a:noAutofit/>
              </a:bodyPr>
              <a:lstStyle/>
              <a:p>
                <a:r>
                  <a:rPr lang="en-AU" sz="1800" dirty="0"/>
                  <a:t>Calculate </a:t>
                </a:r>
                <a14:m>
                  <m:oMath xmlns:m="http://schemas.openxmlformats.org/officeDocument/2006/math">
                    <m:r>
                      <a:rPr lang="en-AU" sz="1800" i="0" dirty="0" smtClean="0">
                        <a:latin typeface="Cambria Math" panose="02040503050406030204" pitchFamily="18" charset="0"/>
                      </a:rPr>
                      <m:t>5 +(− 7) </m:t>
                    </m:r>
                  </m:oMath>
                </a14:m>
                <a:endParaRPr lang="en-AU" sz="1800" dirty="0"/>
              </a:p>
            </p:txBody>
          </p:sp>
        </mc:Choice>
        <mc:Fallback xmlns="">
          <p:sp>
            <p:nvSpPr>
              <p:cNvPr id="12" name="Content Placeholder 11">
                <a:extLst>
                  <a:ext uri="{FF2B5EF4-FFF2-40B4-BE49-F238E27FC236}">
                    <a16:creationId xmlns:a16="http://schemas.microsoft.com/office/drawing/2014/main" id="{53A4CB30-AFF0-0900-A40B-3AAD967AEB08}"/>
                  </a:ext>
                </a:extLst>
              </p:cNvPr>
              <p:cNvSpPr>
                <a:spLocks noGrp="1" noRot="1" noChangeAspect="1" noMove="1" noResize="1" noEditPoints="1" noAdjustHandles="1" noChangeArrowheads="1" noChangeShapeType="1" noTextEdit="1"/>
              </p:cNvSpPr>
              <p:nvPr>
                <p:ph idx="1"/>
              </p:nvPr>
            </p:nvSpPr>
            <p:spPr>
              <a:xfrm>
                <a:off x="360000" y="1620000"/>
                <a:ext cx="8130857" cy="517558"/>
              </a:xfrm>
              <a:blipFill>
                <a:blip r:embed="rId2"/>
                <a:stretch>
                  <a:fillRect l="-1724" t="-9412"/>
                </a:stretch>
              </a:blipFill>
            </p:spPr>
            <p:txBody>
              <a:bodyPr/>
              <a:lstStyle/>
              <a:p>
                <a:r>
                  <a:rPr lang="en-AU">
                    <a:noFill/>
                  </a:rPr>
                  <a:t> </a:t>
                </a:r>
              </a:p>
            </p:txBody>
          </p:sp>
        </mc:Fallback>
      </mc:AlternateContent>
      <p:grpSp>
        <p:nvGrpSpPr>
          <p:cNvPr id="4" name="Group 3" descr="Number line from -2 to 8 with 2 arrows above it. The 1st arrow extends left from 5 to -2. The 2nd arrow extends right from 0 to 5.">
            <a:extLst>
              <a:ext uri="{FF2B5EF4-FFF2-40B4-BE49-F238E27FC236}">
                <a16:creationId xmlns:a16="http://schemas.microsoft.com/office/drawing/2014/main" id="{43C0FF9B-EF5E-2AF0-A151-D99DB180C838}"/>
              </a:ext>
            </a:extLst>
          </p:cNvPr>
          <p:cNvGrpSpPr/>
          <p:nvPr/>
        </p:nvGrpSpPr>
        <p:grpSpPr>
          <a:xfrm>
            <a:off x="1581150" y="3429000"/>
            <a:ext cx="9029700" cy="1692867"/>
            <a:chOff x="1205784" y="3627651"/>
            <a:chExt cx="9029700" cy="1692867"/>
          </a:xfrm>
        </p:grpSpPr>
        <p:pic>
          <p:nvPicPr>
            <p:cNvPr id="2" name="Picture 1" descr="number line from -2 to 8">
              <a:extLst>
                <a:ext uri="{FF2B5EF4-FFF2-40B4-BE49-F238E27FC236}">
                  <a16:creationId xmlns:a16="http://schemas.microsoft.com/office/drawing/2014/main" id="{A8FBBA28-AE47-F216-7D67-4E1956AE5397}"/>
                </a:ext>
              </a:extLst>
            </p:cNvPr>
            <p:cNvPicPr>
              <a:picLocks noChangeAspect="1"/>
            </p:cNvPicPr>
            <p:nvPr/>
          </p:nvPicPr>
          <p:blipFill>
            <a:blip r:embed="rId3"/>
            <a:stretch>
              <a:fillRect/>
            </a:stretch>
          </p:blipFill>
          <p:spPr>
            <a:xfrm>
              <a:off x="1205784" y="4120368"/>
              <a:ext cx="9029700" cy="1200150"/>
            </a:xfrm>
            <a:prstGeom prst="rect">
              <a:avLst/>
            </a:prstGeom>
          </p:spPr>
        </p:pic>
        <p:cxnSp>
          <p:nvCxnSpPr>
            <p:cNvPr id="3" name="Straight Arrow Connector 2">
              <a:extLst>
                <a:ext uri="{FF2B5EF4-FFF2-40B4-BE49-F238E27FC236}">
                  <a16:creationId xmlns:a16="http://schemas.microsoft.com/office/drawing/2014/main" id="{56EEE3C0-8E84-2CBE-10CE-2CFCC0E9056C}"/>
                </a:ext>
              </a:extLst>
            </p:cNvPr>
            <p:cNvCxnSpPr>
              <a:cxnSpLocks/>
            </p:cNvCxnSpPr>
            <p:nvPr/>
          </p:nvCxnSpPr>
          <p:spPr>
            <a:xfrm>
              <a:off x="3396343" y="4120368"/>
              <a:ext cx="3811979" cy="0"/>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0DBD86E9-05AB-CE80-C549-95EE09F31F9F}"/>
                </a:ext>
              </a:extLst>
            </p:cNvPr>
            <p:cNvCxnSpPr>
              <a:cxnSpLocks/>
            </p:cNvCxnSpPr>
            <p:nvPr/>
          </p:nvCxnSpPr>
          <p:spPr>
            <a:xfrm>
              <a:off x="1876301" y="3627651"/>
              <a:ext cx="5332021" cy="0"/>
            </a:xfrm>
            <a:prstGeom prst="straightConnector1">
              <a:avLst/>
            </a:prstGeom>
            <a:ln w="57150">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5843B329-6D5F-6CF2-31ED-8B9405CC0969}"/>
                  </a:ext>
                </a:extLst>
              </p:cNvPr>
              <p:cNvSpPr txBox="1"/>
              <p:nvPr/>
            </p:nvSpPr>
            <p:spPr>
              <a:xfrm>
                <a:off x="1581150" y="5472356"/>
                <a:ext cx="2808649" cy="403124"/>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a:rPr lang="en-AU" sz="1800" i="0" dirty="0" smtClean="0">
                          <a:latin typeface="Cambria Math" panose="02040503050406030204" pitchFamily="18" charset="0"/>
                        </a:rPr>
                        <m:t>5 +(− 7) = (−2)</m:t>
                      </m:r>
                    </m:oMath>
                  </m:oMathPara>
                </a14:m>
                <a:endParaRPr lang="en-AU" sz="1800" dirty="0"/>
              </a:p>
            </p:txBody>
          </p:sp>
        </mc:Choice>
        <mc:Fallback xmlns="">
          <p:sp>
            <p:nvSpPr>
              <p:cNvPr id="9" name="TextBox 8">
                <a:extLst>
                  <a:ext uri="{FF2B5EF4-FFF2-40B4-BE49-F238E27FC236}">
                    <a16:creationId xmlns:a16="http://schemas.microsoft.com/office/drawing/2014/main" id="{5843B329-6D5F-6CF2-31ED-8B9405CC0969}"/>
                  </a:ext>
                </a:extLst>
              </p:cNvPr>
              <p:cNvSpPr txBox="1">
                <a:spLocks noRot="1" noChangeAspect="1" noMove="1" noResize="1" noEditPoints="1" noAdjustHandles="1" noChangeArrowheads="1" noChangeShapeType="1" noTextEdit="1"/>
              </p:cNvSpPr>
              <p:nvPr/>
            </p:nvSpPr>
            <p:spPr>
              <a:xfrm>
                <a:off x="1581150" y="5472356"/>
                <a:ext cx="2808649" cy="403124"/>
              </a:xfrm>
              <a:prstGeom prst="rect">
                <a:avLst/>
              </a:prstGeom>
              <a:blipFill>
                <a:blip r:embed="rId4"/>
                <a:stretch>
                  <a:fillRect t="-1515" b="-22727"/>
                </a:stretch>
              </a:blipFill>
            </p:spPr>
            <p:txBody>
              <a:bodyPr/>
              <a:lstStyle/>
              <a:p>
                <a:r>
                  <a:rPr lang="en-AU">
                    <a:noFill/>
                  </a:rPr>
                  <a:t> </a:t>
                </a:r>
              </a:p>
            </p:txBody>
          </p:sp>
        </mc:Fallback>
      </mc:AlternateContent>
      <p:sp>
        <p:nvSpPr>
          <p:cNvPr id="5" name="Slide Number Placeholder 4">
            <a:extLst>
              <a:ext uri="{FF2B5EF4-FFF2-40B4-BE49-F238E27FC236}">
                <a16:creationId xmlns:a16="http://schemas.microsoft.com/office/drawing/2014/main" id="{BE8E1733-E673-ABA6-6792-1C754B54CC27}"/>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14</a:t>
            </a:fld>
            <a:endParaRPr lang="en-AU" dirty="0"/>
          </a:p>
        </p:txBody>
      </p:sp>
    </p:spTree>
    <p:extLst>
      <p:ext uri="{BB962C8B-B14F-4D97-AF65-F5344CB8AC3E}">
        <p14:creationId xmlns:p14="http://schemas.microsoft.com/office/powerpoint/2010/main" val="1452242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What is a vector?</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Definition</a:t>
            </a:r>
          </a:p>
        </p:txBody>
      </p:sp>
      <p:sp>
        <p:nvSpPr>
          <p:cNvPr id="12" name="Content Placeholder 11">
            <a:extLst>
              <a:ext uri="{FF2B5EF4-FFF2-40B4-BE49-F238E27FC236}">
                <a16:creationId xmlns:a16="http://schemas.microsoft.com/office/drawing/2014/main" id="{53A4CB30-AFF0-0900-A40B-3AAD967AEB08}"/>
              </a:ext>
            </a:extLst>
          </p:cNvPr>
          <p:cNvSpPr>
            <a:spLocks noGrp="1"/>
          </p:cNvSpPr>
          <p:nvPr>
            <p:ph idx="1"/>
          </p:nvPr>
        </p:nvSpPr>
        <p:spPr>
          <a:xfrm>
            <a:off x="360000" y="1620000"/>
            <a:ext cx="9416232" cy="444060"/>
          </a:xfrm>
        </p:spPr>
        <p:txBody>
          <a:bodyPr vert="horz" lIns="0" tIns="0" rIns="0" bIns="0" rtlCol="0" anchor="t">
            <a:noAutofit/>
          </a:bodyPr>
          <a:lstStyle/>
          <a:p>
            <a:r>
              <a:rPr lang="en-AU" sz="1800" dirty="0"/>
              <a:t>A vector is a quantity that has both </a:t>
            </a:r>
            <a:r>
              <a:rPr lang="en-AU" sz="1800" dirty="0">
                <a:highlight>
                  <a:srgbClr val="F6ACB6"/>
                </a:highlight>
              </a:rPr>
              <a:t>size</a:t>
            </a:r>
            <a:r>
              <a:rPr lang="en-AU" sz="1800" dirty="0"/>
              <a:t> (magnitude) and </a:t>
            </a:r>
            <a:r>
              <a:rPr lang="en-AU" sz="1800" dirty="0">
                <a:highlight>
                  <a:srgbClr val="F6ACB6"/>
                </a:highlight>
              </a:rPr>
              <a:t>direction</a:t>
            </a:r>
            <a:r>
              <a:rPr lang="en-AU" sz="1800" dirty="0"/>
              <a:t>.</a:t>
            </a:r>
          </a:p>
        </p:txBody>
      </p:sp>
      <p:graphicFrame>
        <p:nvGraphicFramePr>
          <p:cNvPr id="2" name="Table 2" descr="What is a vector? There are 2 columns and 5 rows. The column headers are. Vectors and Not a vector (scalar). The 2nd row reads. Walked 10 steps forwards. The car is going 80 kilometres per hour. The 3rd row reads. You walked 10 kilometres per hour and The box in the corner of the room has a mass of 12 kilograms. The 4th row reads. 2 degrees Celsius down and the time is 12:30 pm. The last row reads. Speeding up to overtake a car and the pressure inside a balloon is 2 atmospheres.">
            <a:extLst>
              <a:ext uri="{FF2B5EF4-FFF2-40B4-BE49-F238E27FC236}">
                <a16:creationId xmlns:a16="http://schemas.microsoft.com/office/drawing/2014/main" id="{4EF885DA-EB45-5116-4FC0-ED9B55D55F2E}"/>
              </a:ext>
            </a:extLst>
          </p:cNvPr>
          <p:cNvGraphicFramePr>
            <a:graphicFrameLocks noGrp="1"/>
          </p:cNvGraphicFramePr>
          <p:nvPr>
            <p:extLst>
              <p:ext uri="{D42A27DB-BD31-4B8C-83A1-F6EECF244321}">
                <p14:modId xmlns:p14="http://schemas.microsoft.com/office/powerpoint/2010/main" val="4031840332"/>
              </p:ext>
            </p:extLst>
          </p:nvPr>
        </p:nvGraphicFramePr>
        <p:xfrm>
          <a:off x="1183758" y="2118129"/>
          <a:ext cx="9824484" cy="3119871"/>
        </p:xfrm>
        <a:graphic>
          <a:graphicData uri="http://schemas.openxmlformats.org/drawingml/2006/table">
            <a:tbl>
              <a:tblPr firstRow="1" bandRow="1">
                <a:tableStyleId>{0660B408-B3CF-4A94-85FC-2B1E0A45F4A2}</a:tableStyleId>
              </a:tblPr>
              <a:tblGrid>
                <a:gridCol w="4912242">
                  <a:extLst>
                    <a:ext uri="{9D8B030D-6E8A-4147-A177-3AD203B41FA5}">
                      <a16:colId xmlns:a16="http://schemas.microsoft.com/office/drawing/2014/main" val="3299522630"/>
                    </a:ext>
                  </a:extLst>
                </a:gridCol>
                <a:gridCol w="4912242">
                  <a:extLst>
                    <a:ext uri="{9D8B030D-6E8A-4147-A177-3AD203B41FA5}">
                      <a16:colId xmlns:a16="http://schemas.microsoft.com/office/drawing/2014/main" val="435575589"/>
                    </a:ext>
                  </a:extLst>
                </a:gridCol>
              </a:tblGrid>
              <a:tr h="613237">
                <a:tc>
                  <a:txBody>
                    <a:bodyPr/>
                    <a:lstStyle/>
                    <a:p>
                      <a:r>
                        <a:rPr lang="en-US" dirty="0">
                          <a:latin typeface="+mj-lt"/>
                        </a:rPr>
                        <a:t>Vectors</a:t>
                      </a:r>
                    </a:p>
                  </a:txBody>
                  <a:tcPr/>
                </a:tc>
                <a:tc>
                  <a:txBody>
                    <a:bodyPr/>
                    <a:lstStyle/>
                    <a:p>
                      <a:r>
                        <a:rPr lang="en-US" dirty="0">
                          <a:latin typeface="+mj-lt"/>
                        </a:rPr>
                        <a:t>Not a vector (Scalar)</a:t>
                      </a:r>
                    </a:p>
                  </a:txBody>
                  <a:tcPr/>
                </a:tc>
                <a:extLst>
                  <a:ext uri="{0D108BD9-81ED-4DB2-BD59-A6C34878D82A}">
                    <a16:rowId xmlns:a16="http://schemas.microsoft.com/office/drawing/2014/main" val="3823123749"/>
                  </a:ext>
                </a:extLst>
              </a:tr>
              <a:tr h="613237">
                <a:tc>
                  <a:txBody>
                    <a:bodyPr/>
                    <a:lstStyle/>
                    <a:p>
                      <a:r>
                        <a:rPr lang="en-US" dirty="0"/>
                        <a:t>Walked 10 steps forwards</a:t>
                      </a:r>
                    </a:p>
                  </a:txBody>
                  <a:tcPr/>
                </a:tc>
                <a:tc>
                  <a:txBody>
                    <a:bodyPr/>
                    <a:lstStyle/>
                    <a:p>
                      <a:r>
                        <a:rPr lang="en-US" dirty="0"/>
                        <a:t>The car is going 80 km/h</a:t>
                      </a:r>
                    </a:p>
                  </a:txBody>
                  <a:tcPr/>
                </a:tc>
                <a:extLst>
                  <a:ext uri="{0D108BD9-81ED-4DB2-BD59-A6C34878D82A}">
                    <a16:rowId xmlns:a16="http://schemas.microsoft.com/office/drawing/2014/main" val="3388981412"/>
                  </a:ext>
                </a:extLst>
              </a:tr>
              <a:tr h="613237">
                <a:tc>
                  <a:txBody>
                    <a:bodyPr/>
                    <a:lstStyle/>
                    <a:p>
                      <a:r>
                        <a:rPr lang="en-US" dirty="0"/>
                        <a:t>You walked 10 km/h towards the store</a:t>
                      </a:r>
                    </a:p>
                  </a:txBody>
                  <a:tcPr/>
                </a:tc>
                <a:tc>
                  <a:txBody>
                    <a:bodyPr/>
                    <a:lstStyle/>
                    <a:p>
                      <a:r>
                        <a:rPr lang="en-US" dirty="0"/>
                        <a:t>The box in the corner of the room has a mass of 12 kilograms</a:t>
                      </a:r>
                    </a:p>
                  </a:txBody>
                  <a:tcPr/>
                </a:tc>
                <a:extLst>
                  <a:ext uri="{0D108BD9-81ED-4DB2-BD59-A6C34878D82A}">
                    <a16:rowId xmlns:a16="http://schemas.microsoft.com/office/drawing/2014/main" val="2539428305"/>
                  </a:ext>
                </a:extLst>
              </a:tr>
              <a:tr h="613237">
                <a:tc>
                  <a:txBody>
                    <a:bodyPr/>
                    <a:lstStyle/>
                    <a:p>
                      <a:r>
                        <a:rPr lang="en-US" dirty="0"/>
                        <a:t>2 degrees Celsius down</a:t>
                      </a:r>
                    </a:p>
                  </a:txBody>
                  <a:tcPr/>
                </a:tc>
                <a:tc>
                  <a:txBody>
                    <a:bodyPr/>
                    <a:lstStyle/>
                    <a:p>
                      <a:r>
                        <a:rPr lang="en-US" dirty="0"/>
                        <a:t>The time is 12:30 pm</a:t>
                      </a:r>
                    </a:p>
                  </a:txBody>
                  <a:tcPr/>
                </a:tc>
                <a:extLst>
                  <a:ext uri="{0D108BD9-81ED-4DB2-BD59-A6C34878D82A}">
                    <a16:rowId xmlns:a16="http://schemas.microsoft.com/office/drawing/2014/main" val="4208862561"/>
                  </a:ext>
                </a:extLst>
              </a:tr>
              <a:tr h="613237">
                <a:tc>
                  <a:txBody>
                    <a:bodyPr/>
                    <a:lstStyle/>
                    <a:p>
                      <a:r>
                        <a:rPr lang="en-US" dirty="0"/>
                        <a:t>Speeding up to overtake a car</a:t>
                      </a:r>
                    </a:p>
                  </a:txBody>
                  <a:tcPr/>
                </a:tc>
                <a:tc>
                  <a:txBody>
                    <a:bodyPr/>
                    <a:lstStyle/>
                    <a:p>
                      <a:r>
                        <a:rPr lang="en-US" dirty="0"/>
                        <a:t>The pressure inside a balloon is 2 atmospheres</a:t>
                      </a:r>
                    </a:p>
                  </a:txBody>
                  <a:tcPr/>
                </a:tc>
                <a:extLst>
                  <a:ext uri="{0D108BD9-81ED-4DB2-BD59-A6C34878D82A}">
                    <a16:rowId xmlns:a16="http://schemas.microsoft.com/office/drawing/2014/main" val="3822212357"/>
                  </a:ext>
                </a:extLst>
              </a:tr>
            </a:tbl>
          </a:graphicData>
        </a:graphic>
      </p:graphicFrame>
      <p:sp>
        <p:nvSpPr>
          <p:cNvPr id="4" name="Speech Bubble: Oval 3">
            <a:extLst>
              <a:ext uri="{FF2B5EF4-FFF2-40B4-BE49-F238E27FC236}">
                <a16:creationId xmlns:a16="http://schemas.microsoft.com/office/drawing/2014/main" id="{4CEC5B50-39D7-A20C-FE07-3CCFC6FED578}"/>
              </a:ext>
            </a:extLst>
          </p:cNvPr>
          <p:cNvSpPr/>
          <p:nvPr/>
        </p:nvSpPr>
        <p:spPr>
          <a:xfrm>
            <a:off x="8628919" y="5290156"/>
            <a:ext cx="2475237" cy="1315844"/>
          </a:xfrm>
          <a:prstGeom prst="wedgeEllipseCallout">
            <a:avLst>
              <a:gd name="adj1" fmla="val -12750"/>
              <a:gd name="adj2" fmla="val -61529"/>
            </a:avLst>
          </a:prstGeom>
        </p:spPr>
        <p:style>
          <a:lnRef idx="2">
            <a:schemeClr val="accent2">
              <a:shade val="50000"/>
            </a:schemeClr>
          </a:lnRef>
          <a:fillRef idx="1">
            <a:schemeClr val="accent2"/>
          </a:fillRef>
          <a:effectRef idx="0">
            <a:schemeClr val="accent2"/>
          </a:effectRef>
          <a:fontRef idx="minor">
            <a:schemeClr val="lt1"/>
          </a:fontRef>
        </p:style>
        <p:txBody>
          <a:bodyPr lIns="91440" tIns="45720" rIns="91440" bIns="45720" rtlCol="0" anchor="ctr"/>
          <a:lstStyle/>
          <a:p>
            <a:pPr marL="268288"/>
            <a:r>
              <a:rPr lang="en-AU" sz="1800" dirty="0"/>
              <a:t>Can you suggest 2 of your own?</a:t>
            </a:r>
          </a:p>
        </p:txBody>
      </p:sp>
      <p:sp>
        <p:nvSpPr>
          <p:cNvPr id="3" name="Slide Number Placeholder 2">
            <a:extLst>
              <a:ext uri="{FF2B5EF4-FFF2-40B4-BE49-F238E27FC236}">
                <a16:creationId xmlns:a16="http://schemas.microsoft.com/office/drawing/2014/main" id="{69EFCD47-FE98-6BB7-83A9-1095D4187381}"/>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2</a:t>
            </a:fld>
            <a:endParaRPr lang="en-AU" dirty="0"/>
          </a:p>
        </p:txBody>
      </p:sp>
    </p:spTree>
    <p:extLst>
      <p:ext uri="{BB962C8B-B14F-4D97-AF65-F5344CB8AC3E}">
        <p14:creationId xmlns:p14="http://schemas.microsoft.com/office/powerpoint/2010/main" val="133624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What number does each vector represent?</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Example 1</a:t>
            </a:r>
          </a:p>
        </p:txBody>
      </p:sp>
      <p:grpSp>
        <p:nvGrpSpPr>
          <p:cNvPr id="2" name="Group 1" descr="Number line from -4 to 11. 4 arrows of varying length pointing in different directions parallel to the number line. The 1st arrow extends right from 0 to 2 on the number line. The 2nd arrow extends left from 0 to -3 on the number line. The 3rd arrow extends right from 4 to 7 on the number line. The 4th arrow extends right from 0 to 3 on the number line.">
            <a:extLst>
              <a:ext uri="{FF2B5EF4-FFF2-40B4-BE49-F238E27FC236}">
                <a16:creationId xmlns:a16="http://schemas.microsoft.com/office/drawing/2014/main" id="{9B6A3A94-50F9-1E0E-1BDC-2C16C269CD4B}"/>
              </a:ext>
            </a:extLst>
          </p:cNvPr>
          <p:cNvGrpSpPr/>
          <p:nvPr/>
        </p:nvGrpSpPr>
        <p:grpSpPr>
          <a:xfrm>
            <a:off x="271076" y="2832449"/>
            <a:ext cx="11770503" cy="2717438"/>
            <a:chOff x="271076" y="2832449"/>
            <a:chExt cx="11770503" cy="2717438"/>
          </a:xfrm>
        </p:grpSpPr>
        <p:cxnSp>
          <p:nvCxnSpPr>
            <p:cNvPr id="5" name="Straight Arrow Connector 4">
              <a:extLst>
                <a:ext uri="{FF2B5EF4-FFF2-40B4-BE49-F238E27FC236}">
                  <a16:creationId xmlns:a16="http://schemas.microsoft.com/office/drawing/2014/main" id="{CF14B3BD-15E2-0678-A286-2E830C2AF6EC}"/>
                </a:ext>
              </a:extLst>
            </p:cNvPr>
            <p:cNvCxnSpPr>
              <a:cxnSpLocks/>
            </p:cNvCxnSpPr>
            <p:nvPr/>
          </p:nvCxnSpPr>
          <p:spPr>
            <a:xfrm>
              <a:off x="3577148" y="4231174"/>
              <a:ext cx="2051756" cy="0"/>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FBCAE16C-058F-426F-6DC1-CEFFE2890805}"/>
                </a:ext>
              </a:extLst>
            </p:cNvPr>
            <p:cNvCxnSpPr>
              <a:cxnSpLocks/>
            </p:cNvCxnSpPr>
            <p:nvPr/>
          </p:nvCxnSpPr>
          <p:spPr>
            <a:xfrm>
              <a:off x="3577148" y="2832449"/>
              <a:ext cx="1362987" cy="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FCD5B709-F85D-E5C0-442F-2F2ECFD992C2}"/>
                </a:ext>
              </a:extLst>
            </p:cNvPr>
            <p:cNvCxnSpPr>
              <a:cxnSpLocks/>
            </p:cNvCxnSpPr>
            <p:nvPr/>
          </p:nvCxnSpPr>
          <p:spPr>
            <a:xfrm>
              <a:off x="6349233" y="3578362"/>
              <a:ext cx="2058497" cy="7551"/>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664CE9DA-C0F5-769E-25F4-36CA2BA3569C}"/>
                </a:ext>
              </a:extLst>
            </p:cNvPr>
            <p:cNvCxnSpPr>
              <a:cxnSpLocks/>
            </p:cNvCxnSpPr>
            <p:nvPr/>
          </p:nvCxnSpPr>
          <p:spPr>
            <a:xfrm>
              <a:off x="1436914" y="3570811"/>
              <a:ext cx="2140234" cy="15102"/>
            </a:xfrm>
            <a:prstGeom prst="straightConnector1">
              <a:avLst/>
            </a:prstGeom>
            <a:ln w="57150">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1D5A2954-FB5B-4766-24BD-0669043FA78F}"/>
                </a:ext>
              </a:extLst>
            </p:cNvPr>
            <p:cNvPicPr>
              <a:picLocks noChangeAspect="1"/>
            </p:cNvPicPr>
            <p:nvPr/>
          </p:nvPicPr>
          <p:blipFill>
            <a:blip r:embed="rId3"/>
            <a:stretch>
              <a:fillRect/>
            </a:stretch>
          </p:blipFill>
          <p:spPr>
            <a:xfrm>
              <a:off x="271076" y="4425937"/>
              <a:ext cx="11770503" cy="1123950"/>
            </a:xfrm>
            <a:prstGeom prst="rect">
              <a:avLst/>
            </a:prstGeom>
          </p:spPr>
        </p:pic>
      </p:grpSp>
      <p:sp>
        <p:nvSpPr>
          <p:cNvPr id="3" name="Slide Number Placeholder 2">
            <a:extLst>
              <a:ext uri="{FF2B5EF4-FFF2-40B4-BE49-F238E27FC236}">
                <a16:creationId xmlns:a16="http://schemas.microsoft.com/office/drawing/2014/main" id="{79F7C9D9-BBA9-BCF0-A8EB-140631A4BAA2}"/>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3</a:t>
            </a:fld>
            <a:endParaRPr lang="en-AU" dirty="0"/>
          </a:p>
        </p:txBody>
      </p:sp>
    </p:spTree>
    <p:extLst>
      <p:ext uri="{BB962C8B-B14F-4D97-AF65-F5344CB8AC3E}">
        <p14:creationId xmlns:p14="http://schemas.microsoft.com/office/powerpoint/2010/main" val="2467057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Example 1 – solution</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What number does each vector represent? </a:t>
            </a:r>
          </a:p>
        </p:txBody>
      </p:sp>
      <p:grpSp>
        <p:nvGrpSpPr>
          <p:cNvPr id="14" name="Group 13" descr="Number line from -4 to 11. 4 arrows of varying length pointing in different directions parallel to the number line.  The numbers 2, -3, 3 and 3 written above the vectors.">
            <a:extLst>
              <a:ext uri="{FF2B5EF4-FFF2-40B4-BE49-F238E27FC236}">
                <a16:creationId xmlns:a16="http://schemas.microsoft.com/office/drawing/2014/main" id="{C8EC9424-03BD-DA78-5989-E78FF45E4D34}"/>
              </a:ext>
            </a:extLst>
          </p:cNvPr>
          <p:cNvGrpSpPr/>
          <p:nvPr/>
        </p:nvGrpSpPr>
        <p:grpSpPr>
          <a:xfrm>
            <a:off x="271076" y="2498842"/>
            <a:ext cx="11770503" cy="2995289"/>
            <a:chOff x="271076" y="2498842"/>
            <a:chExt cx="11770503" cy="2995289"/>
          </a:xfrm>
        </p:grpSpPr>
        <p:cxnSp>
          <p:nvCxnSpPr>
            <p:cNvPr id="5" name="Straight Arrow Connector 4">
              <a:extLst>
                <a:ext uri="{FF2B5EF4-FFF2-40B4-BE49-F238E27FC236}">
                  <a16:creationId xmlns:a16="http://schemas.microsoft.com/office/drawing/2014/main" id="{CF14B3BD-15E2-0678-A286-2E830C2AF6EC}"/>
                </a:ext>
              </a:extLst>
            </p:cNvPr>
            <p:cNvCxnSpPr>
              <a:cxnSpLocks/>
            </p:cNvCxnSpPr>
            <p:nvPr/>
          </p:nvCxnSpPr>
          <p:spPr>
            <a:xfrm>
              <a:off x="3577148" y="4175418"/>
              <a:ext cx="2051756" cy="0"/>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FBCAE16C-058F-426F-6DC1-CEFFE2890805}"/>
                </a:ext>
              </a:extLst>
            </p:cNvPr>
            <p:cNvCxnSpPr>
              <a:cxnSpLocks/>
            </p:cNvCxnSpPr>
            <p:nvPr/>
          </p:nvCxnSpPr>
          <p:spPr>
            <a:xfrm>
              <a:off x="3577148" y="2776693"/>
              <a:ext cx="1362987" cy="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FCD5B709-F85D-E5C0-442F-2F2ECFD992C2}"/>
                </a:ext>
              </a:extLst>
            </p:cNvPr>
            <p:cNvCxnSpPr>
              <a:cxnSpLocks/>
            </p:cNvCxnSpPr>
            <p:nvPr/>
          </p:nvCxnSpPr>
          <p:spPr>
            <a:xfrm>
              <a:off x="6349233" y="3522606"/>
              <a:ext cx="2058497" cy="7551"/>
            </a:xfrm>
            <a:prstGeom prst="straightConnector1">
              <a:avLst/>
            </a:prstGeom>
            <a:ln w="571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664CE9DA-C0F5-769E-25F4-36CA2BA3569C}"/>
                </a:ext>
              </a:extLst>
            </p:cNvPr>
            <p:cNvCxnSpPr>
              <a:cxnSpLocks/>
            </p:cNvCxnSpPr>
            <p:nvPr/>
          </p:nvCxnSpPr>
          <p:spPr>
            <a:xfrm>
              <a:off x="1436914" y="3515055"/>
              <a:ext cx="2140234" cy="15102"/>
            </a:xfrm>
            <a:prstGeom prst="straightConnector1">
              <a:avLst/>
            </a:prstGeom>
            <a:ln w="57150">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pic>
          <p:nvPicPr>
            <p:cNvPr id="4" name="Picture 3" descr="Number line from -4 to 11">
              <a:extLst>
                <a:ext uri="{FF2B5EF4-FFF2-40B4-BE49-F238E27FC236}">
                  <a16:creationId xmlns:a16="http://schemas.microsoft.com/office/drawing/2014/main" id="{1D5A2954-FB5B-4766-24BD-0669043FA78F}"/>
                </a:ext>
              </a:extLst>
            </p:cNvPr>
            <p:cNvPicPr>
              <a:picLocks noChangeAspect="1"/>
            </p:cNvPicPr>
            <p:nvPr/>
          </p:nvPicPr>
          <p:blipFill>
            <a:blip r:embed="rId3"/>
            <a:stretch>
              <a:fillRect/>
            </a:stretch>
          </p:blipFill>
          <p:spPr>
            <a:xfrm>
              <a:off x="271076" y="4370181"/>
              <a:ext cx="11770503" cy="1123950"/>
            </a:xfrm>
            <a:prstGeom prst="rect">
              <a:avLst/>
            </a:prstGeom>
          </p:spPr>
        </p:pic>
        <p:sp>
          <p:nvSpPr>
            <p:cNvPr id="2" name="TextBox 1">
              <a:extLst>
                <a:ext uri="{FF2B5EF4-FFF2-40B4-BE49-F238E27FC236}">
                  <a16:creationId xmlns:a16="http://schemas.microsoft.com/office/drawing/2014/main" id="{63FA6C8F-92E2-B07B-6D80-3EE1801A806D}"/>
                </a:ext>
              </a:extLst>
            </p:cNvPr>
            <p:cNvSpPr txBox="1"/>
            <p:nvPr/>
          </p:nvSpPr>
          <p:spPr>
            <a:xfrm>
              <a:off x="7263919" y="3156796"/>
              <a:ext cx="902524" cy="463192"/>
            </a:xfrm>
            <a:prstGeom prst="rect">
              <a:avLst/>
            </a:prstGeom>
            <a:noFill/>
          </p:spPr>
          <p:txBody>
            <a:bodyPr wrap="square" lIns="0" tIns="0" rIns="0" bIns="0" rtlCol="0">
              <a:noAutofit/>
            </a:bodyPr>
            <a:lstStyle/>
            <a:p>
              <a:pPr algn="l"/>
              <a:r>
                <a:rPr lang="en-AU" sz="1800" dirty="0"/>
                <a:t>3</a:t>
              </a:r>
            </a:p>
          </p:txBody>
        </p:sp>
        <p:sp>
          <p:nvSpPr>
            <p:cNvPr id="3" name="TextBox 2">
              <a:extLst>
                <a:ext uri="{FF2B5EF4-FFF2-40B4-BE49-F238E27FC236}">
                  <a16:creationId xmlns:a16="http://schemas.microsoft.com/office/drawing/2014/main" id="{2681A1CF-6E95-7F54-DFA0-72E25B2D2F16}"/>
                </a:ext>
              </a:extLst>
            </p:cNvPr>
            <p:cNvSpPr txBox="1"/>
            <p:nvPr/>
          </p:nvSpPr>
          <p:spPr>
            <a:xfrm>
              <a:off x="4497476" y="3809608"/>
              <a:ext cx="902524" cy="463192"/>
            </a:xfrm>
            <a:prstGeom prst="rect">
              <a:avLst/>
            </a:prstGeom>
            <a:noFill/>
          </p:spPr>
          <p:txBody>
            <a:bodyPr wrap="square" lIns="0" tIns="0" rIns="0" bIns="0" rtlCol="0">
              <a:noAutofit/>
            </a:bodyPr>
            <a:lstStyle/>
            <a:p>
              <a:pPr algn="l"/>
              <a:r>
                <a:rPr lang="en-AU" sz="1800" dirty="0"/>
                <a:t>3</a:t>
              </a:r>
            </a:p>
          </p:txBody>
        </p:sp>
        <p:sp>
          <p:nvSpPr>
            <p:cNvPr id="9" name="TextBox 8">
              <a:extLst>
                <a:ext uri="{FF2B5EF4-FFF2-40B4-BE49-F238E27FC236}">
                  <a16:creationId xmlns:a16="http://schemas.microsoft.com/office/drawing/2014/main" id="{C300F592-8C00-A677-E07F-396083280405}"/>
                </a:ext>
              </a:extLst>
            </p:cNvPr>
            <p:cNvSpPr txBox="1"/>
            <p:nvPr/>
          </p:nvSpPr>
          <p:spPr>
            <a:xfrm>
              <a:off x="4151764" y="2498842"/>
              <a:ext cx="902524" cy="463192"/>
            </a:xfrm>
            <a:prstGeom prst="rect">
              <a:avLst/>
            </a:prstGeom>
            <a:noFill/>
          </p:spPr>
          <p:txBody>
            <a:bodyPr wrap="square" lIns="0" tIns="0" rIns="0" bIns="0" rtlCol="0">
              <a:noAutofit/>
            </a:bodyPr>
            <a:lstStyle/>
            <a:p>
              <a:pPr algn="l"/>
              <a:r>
                <a:rPr lang="en-AU" sz="1800" dirty="0"/>
                <a:t>2</a:t>
              </a:r>
            </a:p>
          </p:txBody>
        </p:sp>
        <p:sp>
          <p:nvSpPr>
            <p:cNvPr id="10" name="TextBox 9">
              <a:extLst>
                <a:ext uri="{FF2B5EF4-FFF2-40B4-BE49-F238E27FC236}">
                  <a16:creationId xmlns:a16="http://schemas.microsoft.com/office/drawing/2014/main" id="{00ECE97D-8991-C903-D45B-99DEB2F862D6}"/>
                </a:ext>
              </a:extLst>
            </p:cNvPr>
            <p:cNvSpPr txBox="1"/>
            <p:nvPr/>
          </p:nvSpPr>
          <p:spPr>
            <a:xfrm>
              <a:off x="2507031" y="3156796"/>
              <a:ext cx="902524" cy="463192"/>
            </a:xfrm>
            <a:prstGeom prst="rect">
              <a:avLst/>
            </a:prstGeom>
            <a:noFill/>
          </p:spPr>
          <p:txBody>
            <a:bodyPr wrap="square" lIns="0" tIns="0" rIns="0" bIns="0" rtlCol="0">
              <a:noAutofit/>
            </a:bodyPr>
            <a:lstStyle/>
            <a:p>
              <a:pPr algn="l"/>
              <a:r>
                <a:rPr lang="en-AU" sz="1800" dirty="0"/>
                <a:t>-3</a:t>
              </a:r>
            </a:p>
          </p:txBody>
        </p:sp>
      </p:grpSp>
      <p:sp>
        <p:nvSpPr>
          <p:cNvPr id="12" name="Slide Number Placeholder 11">
            <a:extLst>
              <a:ext uri="{FF2B5EF4-FFF2-40B4-BE49-F238E27FC236}">
                <a16:creationId xmlns:a16="http://schemas.microsoft.com/office/drawing/2014/main" id="{C1E7D78D-3DC4-DE58-ADC8-75C08B0820A4}"/>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4</a:t>
            </a:fld>
            <a:endParaRPr lang="en-AU" dirty="0"/>
          </a:p>
        </p:txBody>
      </p:sp>
    </p:spTree>
    <p:extLst>
      <p:ext uri="{BB962C8B-B14F-4D97-AF65-F5344CB8AC3E}">
        <p14:creationId xmlns:p14="http://schemas.microsoft.com/office/powerpoint/2010/main" val="3211613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Your turn</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Match the numbers to their vectors</a:t>
            </a:r>
          </a:p>
        </p:txBody>
      </p:sp>
      <p:sp>
        <p:nvSpPr>
          <p:cNvPr id="12" name="Content Placeholder 11">
            <a:extLst>
              <a:ext uri="{FF2B5EF4-FFF2-40B4-BE49-F238E27FC236}">
                <a16:creationId xmlns:a16="http://schemas.microsoft.com/office/drawing/2014/main" id="{53A4CB30-AFF0-0900-A40B-3AAD967AEB08}"/>
              </a:ext>
            </a:extLst>
          </p:cNvPr>
          <p:cNvSpPr>
            <a:spLocks noGrp="1"/>
          </p:cNvSpPr>
          <p:nvPr>
            <p:ph idx="1"/>
          </p:nvPr>
        </p:nvSpPr>
        <p:spPr>
          <a:xfrm>
            <a:off x="360000" y="1619999"/>
            <a:ext cx="9416232" cy="2198571"/>
          </a:xfrm>
        </p:spPr>
        <p:txBody>
          <a:bodyPr vert="horz" lIns="0" tIns="0" rIns="0" bIns="0" rtlCol="0" anchor="t">
            <a:noAutofit/>
          </a:bodyPr>
          <a:lstStyle/>
          <a:p>
            <a:pPr marL="457200" indent="-457200">
              <a:buFont typeface="+mj-lt"/>
              <a:buAutoNum type="alphaLcPeriod"/>
            </a:pPr>
            <a:r>
              <a:rPr lang="en-AU" sz="1800" dirty="0"/>
              <a:t>3</a:t>
            </a:r>
          </a:p>
          <a:p>
            <a:pPr marL="457200" indent="-457200">
              <a:buFont typeface="+mj-lt"/>
              <a:buAutoNum type="alphaLcPeriod"/>
            </a:pPr>
            <a:r>
              <a:rPr lang="en-AU" sz="1800" dirty="0"/>
              <a:t>-4</a:t>
            </a:r>
          </a:p>
          <a:p>
            <a:pPr marL="457200" indent="-457200">
              <a:buFont typeface="+mj-lt"/>
              <a:buAutoNum type="alphaLcPeriod"/>
            </a:pPr>
            <a:r>
              <a:rPr lang="en-AU" sz="1800" dirty="0"/>
              <a:t>8</a:t>
            </a:r>
          </a:p>
          <a:p>
            <a:pPr marL="457200" indent="-457200">
              <a:buFont typeface="+mj-lt"/>
              <a:buAutoNum type="alphaLcPeriod"/>
            </a:pPr>
            <a:r>
              <a:rPr lang="en-AU" sz="1800" dirty="0"/>
              <a:t>-1</a:t>
            </a:r>
          </a:p>
          <a:p>
            <a:pPr marL="457200" indent="-457200">
              <a:buFont typeface="+mj-lt"/>
              <a:buAutoNum type="alphaLcPeriod"/>
            </a:pPr>
            <a:r>
              <a:rPr lang="en-AU" sz="1800" dirty="0"/>
              <a:t>4</a:t>
            </a:r>
            <a:endParaRPr lang="en-US" sz="1800" dirty="0"/>
          </a:p>
        </p:txBody>
      </p:sp>
      <p:grpSp>
        <p:nvGrpSpPr>
          <p:cNvPr id="2" name="Group 1" descr="Number line from -10 to 10. 5 arrows of varying length pointing in different directions parallel to the number line. The 1st arrow extends right from -10 to -6. The 2nd arrow extends right from 0 to 8. The 3rd arrow left extends from -10 to -6. The 4th arrow extends left from -3 to -4. The 5th arrow extends right from 0 to 3.">
            <a:extLst>
              <a:ext uri="{FF2B5EF4-FFF2-40B4-BE49-F238E27FC236}">
                <a16:creationId xmlns:a16="http://schemas.microsoft.com/office/drawing/2014/main" id="{05D72BA7-626A-9DE3-3309-F4947534BA5F}"/>
              </a:ext>
            </a:extLst>
          </p:cNvPr>
          <p:cNvGrpSpPr/>
          <p:nvPr/>
        </p:nvGrpSpPr>
        <p:grpSpPr>
          <a:xfrm>
            <a:off x="1439840" y="4353548"/>
            <a:ext cx="9683021" cy="1716103"/>
            <a:chOff x="1439840" y="4353548"/>
            <a:chExt cx="9683021" cy="1716103"/>
          </a:xfrm>
        </p:grpSpPr>
        <p:pic>
          <p:nvPicPr>
            <p:cNvPr id="3" name="Picture 4" descr="number line from -10 to 10 ">
              <a:extLst>
                <a:ext uri="{FF2B5EF4-FFF2-40B4-BE49-F238E27FC236}">
                  <a16:creationId xmlns:a16="http://schemas.microsoft.com/office/drawing/2014/main" id="{1FAF1584-B479-98F2-7596-B6624FE80719}"/>
                </a:ext>
              </a:extLst>
            </p:cNvPr>
            <p:cNvPicPr>
              <a:picLocks noChangeAspect="1"/>
            </p:cNvPicPr>
            <p:nvPr/>
          </p:nvPicPr>
          <p:blipFill>
            <a:blip r:embed="rId3"/>
            <a:stretch>
              <a:fillRect/>
            </a:stretch>
          </p:blipFill>
          <p:spPr>
            <a:xfrm>
              <a:off x="1439840" y="4925243"/>
              <a:ext cx="9683021" cy="1144408"/>
            </a:xfrm>
            <a:prstGeom prst="rect">
              <a:avLst/>
            </a:prstGeom>
          </p:spPr>
        </p:pic>
        <p:cxnSp>
          <p:nvCxnSpPr>
            <p:cNvPr id="5" name="Straight Arrow Connector 4">
              <a:extLst>
                <a:ext uri="{FF2B5EF4-FFF2-40B4-BE49-F238E27FC236}">
                  <a16:creationId xmlns:a16="http://schemas.microsoft.com/office/drawing/2014/main" id="{CF14B3BD-15E2-0678-A286-2E830C2AF6EC}"/>
                </a:ext>
              </a:extLst>
            </p:cNvPr>
            <p:cNvCxnSpPr>
              <a:cxnSpLocks/>
            </p:cNvCxnSpPr>
            <p:nvPr/>
          </p:nvCxnSpPr>
          <p:spPr>
            <a:xfrm>
              <a:off x="6212512" y="4888524"/>
              <a:ext cx="1312895" cy="1525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FBCAE16C-058F-426F-6DC1-CEFFE2890805}"/>
                </a:ext>
              </a:extLst>
            </p:cNvPr>
            <p:cNvCxnSpPr>
              <a:cxnSpLocks/>
            </p:cNvCxnSpPr>
            <p:nvPr/>
          </p:nvCxnSpPr>
          <p:spPr>
            <a:xfrm flipH="1">
              <a:off x="1996966" y="4843277"/>
              <a:ext cx="1702675" cy="0"/>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FCD5B709-F85D-E5C0-442F-2F2ECFD992C2}"/>
                </a:ext>
              </a:extLst>
            </p:cNvPr>
            <p:cNvCxnSpPr>
              <a:cxnSpLocks/>
            </p:cNvCxnSpPr>
            <p:nvPr/>
          </p:nvCxnSpPr>
          <p:spPr>
            <a:xfrm>
              <a:off x="6212512" y="4353548"/>
              <a:ext cx="3441380" cy="0"/>
            </a:xfrm>
            <a:prstGeom prst="straightConnector1">
              <a:avLst/>
            </a:prstGeom>
            <a:ln w="57150">
              <a:solidFill>
                <a:srgbClr val="F6ACB6"/>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664CE9DA-C0F5-769E-25F4-36CA2BA3569C}"/>
                </a:ext>
              </a:extLst>
            </p:cNvPr>
            <p:cNvCxnSpPr>
              <a:cxnSpLocks/>
            </p:cNvCxnSpPr>
            <p:nvPr/>
          </p:nvCxnSpPr>
          <p:spPr>
            <a:xfrm>
              <a:off x="4520015" y="4926401"/>
              <a:ext cx="444464" cy="4368"/>
            </a:xfrm>
            <a:prstGeom prst="straightConnector1">
              <a:avLst/>
            </a:prstGeom>
            <a:ln w="57150">
              <a:solidFill>
                <a:srgbClr val="7030A0"/>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52B3491-E2CD-DB0B-20F6-CC9939EE5FF0}"/>
                </a:ext>
              </a:extLst>
            </p:cNvPr>
            <p:cNvCxnSpPr>
              <a:cxnSpLocks/>
            </p:cNvCxnSpPr>
            <p:nvPr/>
          </p:nvCxnSpPr>
          <p:spPr>
            <a:xfrm>
              <a:off x="2029820" y="4353548"/>
              <a:ext cx="1636966"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4" name="Slide Number Placeholder 3">
            <a:extLst>
              <a:ext uri="{FF2B5EF4-FFF2-40B4-BE49-F238E27FC236}">
                <a16:creationId xmlns:a16="http://schemas.microsoft.com/office/drawing/2014/main" id="{E851900B-D48C-DB20-B720-7ECEC4F7CAB8}"/>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5</a:t>
            </a:fld>
            <a:endParaRPr lang="en-AU" dirty="0"/>
          </a:p>
        </p:txBody>
      </p:sp>
    </p:spTree>
    <p:extLst>
      <p:ext uri="{BB962C8B-B14F-4D97-AF65-F5344CB8AC3E}">
        <p14:creationId xmlns:p14="http://schemas.microsoft.com/office/powerpoint/2010/main" val="477374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Your turn – solution</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Match the numbers to their vectors</a:t>
            </a:r>
          </a:p>
        </p:txBody>
      </p:sp>
      <p:pic>
        <p:nvPicPr>
          <p:cNvPr id="27" name="Picture 26" descr="Number line from -10 to 10. Five arrows of varying length pointing in different directions parallel to the number line. The numbers 4, 8, -4, -1 and 3 are written above the vectors.">
            <a:extLst>
              <a:ext uri="{FF2B5EF4-FFF2-40B4-BE49-F238E27FC236}">
                <a16:creationId xmlns:a16="http://schemas.microsoft.com/office/drawing/2014/main" id="{7C11179C-D941-7E9C-2332-BCBD31380B52}"/>
              </a:ext>
            </a:extLst>
          </p:cNvPr>
          <p:cNvPicPr>
            <a:picLocks noChangeAspect="1"/>
          </p:cNvPicPr>
          <p:nvPr/>
        </p:nvPicPr>
        <p:blipFill>
          <a:blip r:embed="rId3"/>
          <a:stretch>
            <a:fillRect/>
          </a:stretch>
        </p:blipFill>
        <p:spPr>
          <a:xfrm>
            <a:off x="1393303" y="3651722"/>
            <a:ext cx="9683021" cy="2473684"/>
          </a:xfrm>
          <a:prstGeom prst="rect">
            <a:avLst/>
          </a:prstGeom>
        </p:spPr>
      </p:pic>
      <p:sp>
        <p:nvSpPr>
          <p:cNvPr id="15" name="Slide Number Placeholder 14">
            <a:extLst>
              <a:ext uri="{FF2B5EF4-FFF2-40B4-BE49-F238E27FC236}">
                <a16:creationId xmlns:a16="http://schemas.microsoft.com/office/drawing/2014/main" id="{22A04941-730E-40A7-E4EC-2062649207D7}"/>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6</a:t>
            </a:fld>
            <a:endParaRPr lang="en-AU" dirty="0"/>
          </a:p>
        </p:txBody>
      </p:sp>
    </p:spTree>
    <p:extLst>
      <p:ext uri="{BB962C8B-B14F-4D97-AF65-F5344CB8AC3E}">
        <p14:creationId xmlns:p14="http://schemas.microsoft.com/office/powerpoint/2010/main" val="2862726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0C17A9-8227-BED1-4891-D26B935375D8}"/>
              </a:ext>
            </a:extLst>
          </p:cNvPr>
          <p:cNvSpPr>
            <a:spLocks noGrp="1"/>
          </p:cNvSpPr>
          <p:nvPr>
            <p:ph type="title"/>
          </p:nvPr>
        </p:nvSpPr>
        <p:spPr/>
        <p:txBody>
          <a:bodyPr/>
          <a:lstStyle/>
          <a:p>
            <a:r>
              <a:rPr lang="en-US" dirty="0"/>
              <a:t>Example 2</a:t>
            </a:r>
          </a:p>
        </p:txBody>
      </p:sp>
      <p:sp>
        <p:nvSpPr>
          <p:cNvPr id="5" name="Text Placeholder 4">
            <a:extLst>
              <a:ext uri="{FF2B5EF4-FFF2-40B4-BE49-F238E27FC236}">
                <a16:creationId xmlns:a16="http://schemas.microsoft.com/office/drawing/2014/main" id="{7BCF4D21-A0AE-D5BA-7F7F-752A8930B128}"/>
              </a:ext>
            </a:extLst>
          </p:cNvPr>
          <p:cNvSpPr>
            <a:spLocks noGrp="1"/>
          </p:cNvSpPr>
          <p:nvPr>
            <p:ph type="body" sz="quarter" idx="18"/>
          </p:nvPr>
        </p:nvSpPr>
        <p:spPr/>
        <p:txBody>
          <a:bodyPr/>
          <a:lstStyle/>
          <a:p>
            <a:r>
              <a:rPr lang="en-US" dirty="0"/>
              <a:t>Adding integers</a:t>
            </a:r>
          </a:p>
        </p:txBody>
      </p:sp>
      <p:sp>
        <p:nvSpPr>
          <p:cNvPr id="2" name="Content Placeholder 1">
            <a:extLst>
              <a:ext uri="{FF2B5EF4-FFF2-40B4-BE49-F238E27FC236}">
                <a16:creationId xmlns:a16="http://schemas.microsoft.com/office/drawing/2014/main" id="{0AE6F99D-2684-98CE-8E72-84B100675174}"/>
              </a:ext>
            </a:extLst>
          </p:cNvPr>
          <p:cNvSpPr>
            <a:spLocks noGrp="1"/>
          </p:cNvSpPr>
          <p:nvPr>
            <p:ph idx="1"/>
          </p:nvPr>
        </p:nvSpPr>
        <p:spPr>
          <a:xfrm>
            <a:off x="360000" y="1620000"/>
            <a:ext cx="11484000" cy="634760"/>
          </a:xfrm>
        </p:spPr>
        <p:txBody>
          <a:bodyPr vert="horz" lIns="0" tIns="0" rIns="0" bIns="0" rtlCol="0" anchor="t">
            <a:noAutofit/>
          </a:bodyPr>
          <a:lstStyle/>
          <a:p>
            <a:r>
              <a:rPr lang="en-AU" dirty="0"/>
              <a:t>Calculate 4 + 3</a:t>
            </a:r>
          </a:p>
          <a:p>
            <a:pPr marL="342900" indent="-342900">
              <a:buFont typeface="Arial" panose="020B0604020202020204" pitchFamily="34" charset="0"/>
              <a:buChar char="•"/>
            </a:pPr>
            <a:endParaRPr lang="en-AU" dirty="0"/>
          </a:p>
          <a:p>
            <a:pPr marL="342900" indent="-342900">
              <a:buFont typeface="Arial" panose="020B0604020202020204" pitchFamily="34" charset="0"/>
              <a:buChar char="•"/>
            </a:pPr>
            <a:endParaRPr lang="en-AU" dirty="0"/>
          </a:p>
          <a:p>
            <a:pPr marL="342900" indent="-342900">
              <a:buFont typeface="Arial" panose="020B0604020202020204" pitchFamily="34" charset="0"/>
              <a:buChar char="•"/>
            </a:pPr>
            <a:endParaRPr lang="en-AU" dirty="0"/>
          </a:p>
          <a:p>
            <a:pPr marL="342900" indent="-342900">
              <a:buFont typeface="Arial" panose="020B0604020202020204" pitchFamily="34" charset="0"/>
              <a:buChar char="•"/>
            </a:pPr>
            <a:endParaRPr lang="en-AU" dirty="0"/>
          </a:p>
          <a:p>
            <a:pPr marL="342900" indent="-342900">
              <a:buFont typeface="Arial" panose="020B0604020202020204" pitchFamily="34" charset="0"/>
              <a:buChar char="•"/>
            </a:pPr>
            <a:endParaRPr lang="en-AU" dirty="0"/>
          </a:p>
          <a:p>
            <a:pPr marL="342900" indent="-342900">
              <a:buFont typeface="Arial" panose="020B0604020202020204" pitchFamily="34" charset="0"/>
              <a:buChar char="•"/>
            </a:pPr>
            <a:endParaRPr lang="en-AU" dirty="0"/>
          </a:p>
          <a:p>
            <a:endParaRPr lang="en-US" dirty="0"/>
          </a:p>
        </p:txBody>
      </p:sp>
      <p:grpSp>
        <p:nvGrpSpPr>
          <p:cNvPr id="10" name="Group 9" descr="Number line from -2 to 8 with 2 arrows above it. The 1st arrow extends right from 0 to 4. The 2nd arrow extends right from 4 to 7.">
            <a:extLst>
              <a:ext uri="{FF2B5EF4-FFF2-40B4-BE49-F238E27FC236}">
                <a16:creationId xmlns:a16="http://schemas.microsoft.com/office/drawing/2014/main" id="{42C493EE-160B-83DC-7A0B-CF2F5C82F460}"/>
              </a:ext>
            </a:extLst>
          </p:cNvPr>
          <p:cNvGrpSpPr/>
          <p:nvPr/>
        </p:nvGrpSpPr>
        <p:grpSpPr>
          <a:xfrm>
            <a:off x="1064315" y="3278406"/>
            <a:ext cx="9029700" cy="1324835"/>
            <a:chOff x="1581150" y="4391203"/>
            <a:chExt cx="9029700" cy="1324835"/>
          </a:xfrm>
        </p:grpSpPr>
        <p:cxnSp>
          <p:nvCxnSpPr>
            <p:cNvPr id="15" name="Straight Arrow Connector 14">
              <a:extLst>
                <a:ext uri="{FF2B5EF4-FFF2-40B4-BE49-F238E27FC236}">
                  <a16:creationId xmlns:a16="http://schemas.microsoft.com/office/drawing/2014/main" id="{915BA554-E502-AD13-F125-6A4D1BB63AAC}"/>
                </a:ext>
              </a:extLst>
            </p:cNvPr>
            <p:cNvCxnSpPr>
              <a:cxnSpLocks/>
            </p:cNvCxnSpPr>
            <p:nvPr/>
          </p:nvCxnSpPr>
          <p:spPr>
            <a:xfrm>
              <a:off x="6947065" y="4391203"/>
              <a:ext cx="2291938" cy="0"/>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nvGrpSpPr>
            <p:cNvPr id="9" name="Group 8" descr="Number line from -2 to 8 with 2 arrows above pointing in the positive direction. Vectors labeled a and b. ">
              <a:extLst>
                <a:ext uri="{FF2B5EF4-FFF2-40B4-BE49-F238E27FC236}">
                  <a16:creationId xmlns:a16="http://schemas.microsoft.com/office/drawing/2014/main" id="{B375E3E7-5A42-2124-A179-7E0554E62484}"/>
                </a:ext>
              </a:extLst>
            </p:cNvPr>
            <p:cNvGrpSpPr/>
            <p:nvPr/>
          </p:nvGrpSpPr>
          <p:grpSpPr>
            <a:xfrm>
              <a:off x="1581150" y="4391203"/>
              <a:ext cx="9029700" cy="1324835"/>
              <a:chOff x="1581150" y="4391203"/>
              <a:chExt cx="9029700" cy="1324835"/>
            </a:xfrm>
          </p:grpSpPr>
          <p:cxnSp>
            <p:nvCxnSpPr>
              <p:cNvPr id="7" name="Straight Arrow Connector 6">
                <a:extLst>
                  <a:ext uri="{FF2B5EF4-FFF2-40B4-BE49-F238E27FC236}">
                    <a16:creationId xmlns:a16="http://schemas.microsoft.com/office/drawing/2014/main" id="{15EA8B92-C760-865F-99BF-244BC1665E89}"/>
                  </a:ext>
                </a:extLst>
              </p:cNvPr>
              <p:cNvCxnSpPr>
                <a:cxnSpLocks/>
              </p:cNvCxnSpPr>
              <p:nvPr/>
            </p:nvCxnSpPr>
            <p:spPr>
              <a:xfrm>
                <a:off x="3764478" y="4391203"/>
                <a:ext cx="3182587" cy="0"/>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pic>
            <p:nvPicPr>
              <p:cNvPr id="11" name="Picture 10" descr="number line from -2 to 8 ">
                <a:extLst>
                  <a:ext uri="{FF2B5EF4-FFF2-40B4-BE49-F238E27FC236}">
                    <a16:creationId xmlns:a16="http://schemas.microsoft.com/office/drawing/2014/main" id="{BC4A0185-D45B-9DD6-8153-106443EE7915}"/>
                  </a:ext>
                </a:extLst>
              </p:cNvPr>
              <p:cNvPicPr>
                <a:picLocks noChangeAspect="1"/>
              </p:cNvPicPr>
              <p:nvPr/>
            </p:nvPicPr>
            <p:blipFill>
              <a:blip r:embed="rId3"/>
              <a:stretch>
                <a:fillRect/>
              </a:stretch>
            </p:blipFill>
            <p:spPr>
              <a:xfrm>
                <a:off x="1581150" y="4515888"/>
                <a:ext cx="9029700" cy="1200150"/>
              </a:xfrm>
              <a:prstGeom prst="rect">
                <a:avLst/>
              </a:prstGeom>
            </p:spPr>
          </p:pic>
        </p:grpSp>
      </p:grpSp>
      <p:sp>
        <p:nvSpPr>
          <p:cNvPr id="3" name="Slide Number Placeholder 2">
            <a:extLst>
              <a:ext uri="{FF2B5EF4-FFF2-40B4-BE49-F238E27FC236}">
                <a16:creationId xmlns:a16="http://schemas.microsoft.com/office/drawing/2014/main" id="{CB68C1C0-9911-BCAA-0668-3D75BBE12EED}"/>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7</a:t>
            </a:fld>
            <a:endParaRPr lang="en-AU" dirty="0"/>
          </a:p>
        </p:txBody>
      </p:sp>
    </p:spTree>
    <p:extLst>
      <p:ext uri="{BB962C8B-B14F-4D97-AF65-F5344CB8AC3E}">
        <p14:creationId xmlns:p14="http://schemas.microsoft.com/office/powerpoint/2010/main" val="805642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0C17A9-8227-BED1-4891-D26B935375D8}"/>
              </a:ext>
            </a:extLst>
          </p:cNvPr>
          <p:cNvSpPr>
            <a:spLocks noGrp="1"/>
          </p:cNvSpPr>
          <p:nvPr>
            <p:ph type="title"/>
          </p:nvPr>
        </p:nvSpPr>
        <p:spPr/>
        <p:txBody>
          <a:bodyPr/>
          <a:lstStyle/>
          <a:p>
            <a:r>
              <a:rPr lang="en-US" dirty="0"/>
              <a:t>Example 2 – self-explanation prompts</a:t>
            </a:r>
          </a:p>
        </p:txBody>
      </p:sp>
      <p:sp>
        <p:nvSpPr>
          <p:cNvPr id="5" name="Text Placeholder 4">
            <a:extLst>
              <a:ext uri="{FF2B5EF4-FFF2-40B4-BE49-F238E27FC236}">
                <a16:creationId xmlns:a16="http://schemas.microsoft.com/office/drawing/2014/main" id="{7BCF4D21-A0AE-D5BA-7F7F-752A8930B128}"/>
              </a:ext>
            </a:extLst>
          </p:cNvPr>
          <p:cNvSpPr>
            <a:spLocks noGrp="1"/>
          </p:cNvSpPr>
          <p:nvPr>
            <p:ph type="body" sz="quarter" idx="18"/>
          </p:nvPr>
        </p:nvSpPr>
        <p:spPr/>
        <p:txBody>
          <a:bodyPr/>
          <a:lstStyle/>
          <a:p>
            <a:r>
              <a:rPr lang="en-US" dirty="0"/>
              <a:t>Adding integers</a:t>
            </a:r>
          </a:p>
        </p:txBody>
      </p:sp>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0AE6F99D-2684-98CE-8E72-84B100675174}"/>
                  </a:ext>
                </a:extLst>
              </p:cNvPr>
              <p:cNvSpPr>
                <a:spLocks noGrp="1"/>
              </p:cNvSpPr>
              <p:nvPr>
                <p:ph idx="1"/>
              </p:nvPr>
            </p:nvSpPr>
            <p:spPr>
              <a:xfrm>
                <a:off x="360000" y="1620000"/>
                <a:ext cx="11484000" cy="634760"/>
              </a:xfrm>
            </p:spPr>
            <p:txBody>
              <a:bodyPr vert="horz" lIns="0" tIns="0" rIns="0" bIns="0" rtlCol="0" anchor="t">
                <a:noAutofit/>
              </a:bodyPr>
              <a:lstStyle/>
              <a:p>
                <a:r>
                  <a:rPr lang="en-AU" sz="1800" dirty="0"/>
                  <a:t>Calculate</a:t>
                </a:r>
                <a:r>
                  <a:rPr lang="en-AU" dirty="0"/>
                  <a:t> </a:t>
                </a:r>
                <a14:m>
                  <m:oMath xmlns:m="http://schemas.openxmlformats.org/officeDocument/2006/math">
                    <m:r>
                      <a:rPr lang="en-AU" sz="1800" i="1" dirty="0" smtClean="0">
                        <a:latin typeface="Cambria Math" panose="02040503050406030204" pitchFamily="18" charset="0"/>
                      </a:rPr>
                      <m:t>4 + 3</m:t>
                    </m:r>
                  </m:oMath>
                </a14:m>
                <a:endParaRPr lang="en-AU" sz="1800" dirty="0"/>
              </a:p>
              <a:p>
                <a:pPr marL="342900" indent="-342900">
                  <a:buFont typeface="Arial" panose="020B0604020202020204" pitchFamily="34" charset="0"/>
                  <a:buChar char="•"/>
                </a:pPr>
                <a:endParaRPr lang="en-AU" dirty="0"/>
              </a:p>
              <a:p>
                <a:pPr marL="342900" indent="-342900">
                  <a:buFont typeface="Arial" panose="020B0604020202020204" pitchFamily="34" charset="0"/>
                  <a:buChar char="•"/>
                </a:pPr>
                <a:endParaRPr lang="en-AU" dirty="0"/>
              </a:p>
              <a:p>
                <a:pPr marL="342900" indent="-342900">
                  <a:buFont typeface="Arial" panose="020B0604020202020204" pitchFamily="34" charset="0"/>
                  <a:buChar char="•"/>
                </a:pPr>
                <a:endParaRPr lang="en-AU" dirty="0"/>
              </a:p>
              <a:p>
                <a:pPr marL="342900" indent="-342900">
                  <a:buFont typeface="Arial" panose="020B0604020202020204" pitchFamily="34" charset="0"/>
                  <a:buChar char="•"/>
                </a:pPr>
                <a:endParaRPr lang="en-AU" dirty="0"/>
              </a:p>
              <a:p>
                <a:pPr marL="342900" indent="-342900">
                  <a:buFont typeface="Arial" panose="020B0604020202020204" pitchFamily="34" charset="0"/>
                  <a:buChar char="•"/>
                </a:pPr>
                <a:endParaRPr lang="en-AU" dirty="0"/>
              </a:p>
              <a:p>
                <a:pPr marL="342900" indent="-342900">
                  <a:buFont typeface="Arial" panose="020B0604020202020204" pitchFamily="34" charset="0"/>
                  <a:buChar char="•"/>
                </a:pPr>
                <a:endParaRPr lang="en-AU" dirty="0"/>
              </a:p>
              <a:p>
                <a:endParaRPr lang="en-US" dirty="0"/>
              </a:p>
            </p:txBody>
          </p:sp>
        </mc:Choice>
        <mc:Fallback xmlns="">
          <p:sp>
            <p:nvSpPr>
              <p:cNvPr id="2" name="Content Placeholder 1">
                <a:extLst>
                  <a:ext uri="{FF2B5EF4-FFF2-40B4-BE49-F238E27FC236}">
                    <a16:creationId xmlns:a16="http://schemas.microsoft.com/office/drawing/2014/main" id="{0AE6F99D-2684-98CE-8E72-84B100675174}"/>
                  </a:ext>
                </a:extLst>
              </p:cNvPr>
              <p:cNvSpPr>
                <a:spLocks noGrp="1" noRot="1" noChangeAspect="1" noMove="1" noResize="1" noEditPoints="1" noAdjustHandles="1" noChangeArrowheads="1" noChangeShapeType="1" noTextEdit="1"/>
              </p:cNvSpPr>
              <p:nvPr>
                <p:ph idx="1"/>
              </p:nvPr>
            </p:nvSpPr>
            <p:spPr>
              <a:xfrm>
                <a:off x="360000" y="1620000"/>
                <a:ext cx="11484000" cy="634760"/>
              </a:xfrm>
              <a:blipFill>
                <a:blip r:embed="rId3"/>
                <a:stretch>
                  <a:fillRect l="-1221" t="-8654"/>
                </a:stretch>
              </a:blipFill>
            </p:spPr>
            <p:txBody>
              <a:bodyPr/>
              <a:lstStyle/>
              <a:p>
                <a:r>
                  <a:rPr lang="en-AU">
                    <a:noFill/>
                  </a:rPr>
                  <a:t> </a:t>
                </a:r>
              </a:p>
            </p:txBody>
          </p:sp>
        </mc:Fallback>
      </mc:AlternateContent>
      <p:grpSp>
        <p:nvGrpSpPr>
          <p:cNvPr id="10" name="Group 9" descr="Number line from -2 to 8 with 2 arrows above it. The 1st arrow extends right from 0 to 4. The 2nd arrow extends right from 4 to 7.">
            <a:extLst>
              <a:ext uri="{FF2B5EF4-FFF2-40B4-BE49-F238E27FC236}">
                <a16:creationId xmlns:a16="http://schemas.microsoft.com/office/drawing/2014/main" id="{42C493EE-160B-83DC-7A0B-CF2F5C82F460}"/>
              </a:ext>
            </a:extLst>
          </p:cNvPr>
          <p:cNvGrpSpPr/>
          <p:nvPr/>
        </p:nvGrpSpPr>
        <p:grpSpPr>
          <a:xfrm>
            <a:off x="1064315" y="3278406"/>
            <a:ext cx="9029700" cy="1324835"/>
            <a:chOff x="1581150" y="4391203"/>
            <a:chExt cx="9029700" cy="1324835"/>
          </a:xfrm>
        </p:grpSpPr>
        <p:cxnSp>
          <p:nvCxnSpPr>
            <p:cNvPr id="15" name="Straight Arrow Connector 14">
              <a:extLst>
                <a:ext uri="{FF2B5EF4-FFF2-40B4-BE49-F238E27FC236}">
                  <a16:creationId xmlns:a16="http://schemas.microsoft.com/office/drawing/2014/main" id="{915BA554-E502-AD13-F125-6A4D1BB63AAC}"/>
                </a:ext>
              </a:extLst>
            </p:cNvPr>
            <p:cNvCxnSpPr>
              <a:cxnSpLocks/>
            </p:cNvCxnSpPr>
            <p:nvPr/>
          </p:nvCxnSpPr>
          <p:spPr>
            <a:xfrm>
              <a:off x="6947065" y="4391203"/>
              <a:ext cx="2291938" cy="0"/>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nvGrpSpPr>
            <p:cNvPr id="9" name="Group 8" descr="Number line from -2 to 8 with 2 arrows above pointing in the positive direction. Vectors labeled a and b. ">
              <a:extLst>
                <a:ext uri="{FF2B5EF4-FFF2-40B4-BE49-F238E27FC236}">
                  <a16:creationId xmlns:a16="http://schemas.microsoft.com/office/drawing/2014/main" id="{B375E3E7-5A42-2124-A179-7E0554E62484}"/>
                </a:ext>
              </a:extLst>
            </p:cNvPr>
            <p:cNvGrpSpPr/>
            <p:nvPr/>
          </p:nvGrpSpPr>
          <p:grpSpPr>
            <a:xfrm>
              <a:off x="1581150" y="4391203"/>
              <a:ext cx="9029700" cy="1324835"/>
              <a:chOff x="1581150" y="4391203"/>
              <a:chExt cx="9029700" cy="1324835"/>
            </a:xfrm>
          </p:grpSpPr>
          <p:cxnSp>
            <p:nvCxnSpPr>
              <p:cNvPr id="7" name="Straight Arrow Connector 6">
                <a:extLst>
                  <a:ext uri="{FF2B5EF4-FFF2-40B4-BE49-F238E27FC236}">
                    <a16:creationId xmlns:a16="http://schemas.microsoft.com/office/drawing/2014/main" id="{15EA8B92-C760-865F-99BF-244BC1665E89}"/>
                  </a:ext>
                </a:extLst>
              </p:cNvPr>
              <p:cNvCxnSpPr>
                <a:cxnSpLocks/>
              </p:cNvCxnSpPr>
              <p:nvPr/>
            </p:nvCxnSpPr>
            <p:spPr>
              <a:xfrm>
                <a:off x="3764478" y="4391203"/>
                <a:ext cx="3182587" cy="0"/>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pic>
            <p:nvPicPr>
              <p:cNvPr id="11" name="Picture 10" descr="number line from -2 to 8 ">
                <a:extLst>
                  <a:ext uri="{FF2B5EF4-FFF2-40B4-BE49-F238E27FC236}">
                    <a16:creationId xmlns:a16="http://schemas.microsoft.com/office/drawing/2014/main" id="{BC4A0185-D45B-9DD6-8153-106443EE7915}"/>
                  </a:ext>
                </a:extLst>
              </p:cNvPr>
              <p:cNvPicPr>
                <a:picLocks noChangeAspect="1"/>
              </p:cNvPicPr>
              <p:nvPr/>
            </p:nvPicPr>
            <p:blipFill>
              <a:blip r:embed="rId4"/>
              <a:stretch>
                <a:fillRect/>
              </a:stretch>
            </p:blipFill>
            <p:spPr>
              <a:xfrm>
                <a:off x="1581150" y="4515888"/>
                <a:ext cx="9029700" cy="1200150"/>
              </a:xfrm>
              <a:prstGeom prst="rect">
                <a:avLst/>
              </a:prstGeom>
            </p:spPr>
          </p:pic>
        </p:grpSp>
      </p:grpSp>
      <p:sp>
        <p:nvSpPr>
          <p:cNvPr id="6" name="Speech Bubble: Rectangle with Corners Rounded 5">
            <a:extLst>
              <a:ext uri="{FF2B5EF4-FFF2-40B4-BE49-F238E27FC236}">
                <a16:creationId xmlns:a16="http://schemas.microsoft.com/office/drawing/2014/main" id="{62244884-1735-1FB0-5C95-CFFBF7818080}"/>
              </a:ext>
            </a:extLst>
          </p:cNvPr>
          <p:cNvSpPr/>
          <p:nvPr/>
        </p:nvSpPr>
        <p:spPr>
          <a:xfrm>
            <a:off x="8825992" y="1620000"/>
            <a:ext cx="2658008" cy="1200150"/>
          </a:xfrm>
          <a:prstGeom prst="wedgeRoundRectCallout">
            <a:avLst>
              <a:gd name="adj1" fmla="val -52599"/>
              <a:gd name="adj2" fmla="val 82214"/>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88900"/>
            <a:r>
              <a:rPr lang="en-AU" sz="1800" dirty="0"/>
              <a:t>Why does this vector not start at zero?</a:t>
            </a:r>
          </a:p>
        </p:txBody>
      </p:sp>
      <p:sp>
        <p:nvSpPr>
          <p:cNvPr id="8" name="Speech Bubble: Rectangle with Corners Rounded 7">
            <a:extLst>
              <a:ext uri="{FF2B5EF4-FFF2-40B4-BE49-F238E27FC236}">
                <a16:creationId xmlns:a16="http://schemas.microsoft.com/office/drawing/2014/main" id="{D7C204CA-E752-9020-C333-5370C96D9DAC}"/>
              </a:ext>
            </a:extLst>
          </p:cNvPr>
          <p:cNvSpPr/>
          <p:nvPr/>
        </p:nvSpPr>
        <p:spPr>
          <a:xfrm>
            <a:off x="4638792" y="4982103"/>
            <a:ext cx="2658008" cy="1200150"/>
          </a:xfrm>
          <a:prstGeom prst="wedgeRoundRectCallout">
            <a:avLst>
              <a:gd name="adj1" fmla="val -21596"/>
              <a:gd name="adj2" fmla="val -81761"/>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88900"/>
            <a:r>
              <a:rPr lang="en-AU" sz="1800" dirty="0"/>
              <a:t>How does this diagram represent addition?</a:t>
            </a:r>
          </a:p>
        </p:txBody>
      </p:sp>
      <p:sp>
        <p:nvSpPr>
          <p:cNvPr id="3" name="Slide Number Placeholder 2">
            <a:extLst>
              <a:ext uri="{FF2B5EF4-FFF2-40B4-BE49-F238E27FC236}">
                <a16:creationId xmlns:a16="http://schemas.microsoft.com/office/drawing/2014/main" id="{CB68C1C0-9911-BCAA-0668-3D75BBE12EED}"/>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8</a:t>
            </a:fld>
            <a:endParaRPr lang="en-AU" dirty="0"/>
          </a:p>
        </p:txBody>
      </p:sp>
    </p:spTree>
    <p:extLst>
      <p:ext uri="{BB962C8B-B14F-4D97-AF65-F5344CB8AC3E}">
        <p14:creationId xmlns:p14="http://schemas.microsoft.com/office/powerpoint/2010/main" val="951829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Your turn 2</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a:xfrm>
            <a:off x="360000" y="1019590"/>
            <a:ext cx="10080000" cy="310015"/>
          </a:xfrm>
        </p:spPr>
        <p:txBody>
          <a:bodyPr/>
          <a:lstStyle/>
          <a:p>
            <a:r>
              <a:rPr lang="en-AU" dirty="0"/>
              <a:t>Adding integers</a:t>
            </a:r>
          </a:p>
        </p:txBody>
      </p:sp>
      <mc:AlternateContent xmlns:mc="http://schemas.openxmlformats.org/markup-compatibility/2006" xmlns:a14="http://schemas.microsoft.com/office/drawing/2010/main">
        <mc:Choice Requires="a14">
          <p:sp>
            <p:nvSpPr>
              <p:cNvPr id="12" name="Content Placeholder 11">
                <a:extLst>
                  <a:ext uri="{FF2B5EF4-FFF2-40B4-BE49-F238E27FC236}">
                    <a16:creationId xmlns:a16="http://schemas.microsoft.com/office/drawing/2014/main" id="{53A4CB30-AFF0-0900-A40B-3AAD967AEB08}"/>
                  </a:ext>
                </a:extLst>
              </p:cNvPr>
              <p:cNvSpPr>
                <a:spLocks noGrp="1"/>
              </p:cNvSpPr>
              <p:nvPr>
                <p:ph idx="1"/>
              </p:nvPr>
            </p:nvSpPr>
            <p:spPr>
              <a:xfrm>
                <a:off x="360000" y="1620000"/>
                <a:ext cx="8130857" cy="517558"/>
              </a:xfrm>
            </p:spPr>
            <p:txBody>
              <a:bodyPr/>
              <a:lstStyle/>
              <a:p>
                <a:r>
                  <a:rPr lang="en-AU" sz="1800" dirty="0"/>
                  <a:t>Calculate  </a:t>
                </a:r>
                <a14:m>
                  <m:oMath xmlns:m="http://schemas.openxmlformats.org/officeDocument/2006/math">
                    <m:r>
                      <a:rPr lang="en-AU" sz="1800" i="1" dirty="0" smtClean="0">
                        <a:latin typeface="Cambria Math" panose="02040503050406030204" pitchFamily="18" charset="0"/>
                      </a:rPr>
                      <m:t>2 + 3</m:t>
                    </m:r>
                  </m:oMath>
                </a14:m>
                <a:endParaRPr lang="en-AU" sz="1800" dirty="0"/>
              </a:p>
            </p:txBody>
          </p:sp>
        </mc:Choice>
        <mc:Fallback xmlns="">
          <p:sp>
            <p:nvSpPr>
              <p:cNvPr id="12" name="Content Placeholder 11">
                <a:extLst>
                  <a:ext uri="{FF2B5EF4-FFF2-40B4-BE49-F238E27FC236}">
                    <a16:creationId xmlns:a16="http://schemas.microsoft.com/office/drawing/2014/main" id="{53A4CB30-AFF0-0900-A40B-3AAD967AEB08}"/>
                  </a:ext>
                </a:extLst>
              </p:cNvPr>
              <p:cNvSpPr>
                <a:spLocks noGrp="1" noRot="1" noChangeAspect="1" noMove="1" noResize="1" noEditPoints="1" noAdjustHandles="1" noChangeArrowheads="1" noChangeShapeType="1" noTextEdit="1"/>
              </p:cNvSpPr>
              <p:nvPr>
                <p:ph idx="1"/>
              </p:nvPr>
            </p:nvSpPr>
            <p:spPr>
              <a:xfrm>
                <a:off x="360000" y="1620000"/>
                <a:ext cx="8130857" cy="517558"/>
              </a:xfrm>
              <a:blipFill>
                <a:blip r:embed="rId2"/>
                <a:stretch>
                  <a:fillRect l="-1724" t="-15294"/>
                </a:stretch>
              </a:blipFill>
            </p:spPr>
            <p:txBody>
              <a:bodyPr/>
              <a:lstStyle/>
              <a:p>
                <a:r>
                  <a:rPr lang="en-AU">
                    <a:noFill/>
                  </a:rPr>
                  <a:t> </a:t>
                </a:r>
              </a:p>
            </p:txBody>
          </p:sp>
        </mc:Fallback>
      </mc:AlternateContent>
      <p:sp>
        <p:nvSpPr>
          <p:cNvPr id="2" name="Slide Number Placeholder 1">
            <a:extLst>
              <a:ext uri="{FF2B5EF4-FFF2-40B4-BE49-F238E27FC236}">
                <a16:creationId xmlns:a16="http://schemas.microsoft.com/office/drawing/2014/main" id="{C8BAD613-0223-EC2E-A023-0E8274388330}"/>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9</a:t>
            </a:fld>
            <a:endParaRPr lang="en-AU" dirty="0"/>
          </a:p>
        </p:txBody>
      </p:sp>
    </p:spTree>
    <p:extLst>
      <p:ext uri="{BB962C8B-B14F-4D97-AF65-F5344CB8AC3E}">
        <p14:creationId xmlns:p14="http://schemas.microsoft.com/office/powerpoint/2010/main" val="4095335859"/>
      </p:ext>
    </p:extLst>
  </p:cSld>
  <p:clrMapOvr>
    <a:masterClrMapping/>
  </p:clrMapOvr>
</p:sld>
</file>

<file path=ppt/theme/theme1.xml><?xml version="1.0" encoding="utf-8"?>
<a:theme xmlns:a="http://schemas.openxmlformats.org/drawingml/2006/main" name="NSWG Corporate">
  <a:themeElements>
    <a:clrScheme name="Custom 1">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curriculum-reform-7-10-syllabus-sws-december-2022.potx  -  Read-Only" id="{4B7518B7-7928-4400-889E-427E9DE28E01}" vid="{F7238460-63C4-40E6-AE58-06ED0ED9CA7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TotalTime>
  <Words>300</Words>
  <Application>Microsoft Office PowerPoint</Application>
  <PresentationFormat>Widescreen</PresentationFormat>
  <Paragraphs>92</Paragraphs>
  <Slides>14</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Public Sans Light</vt:lpstr>
      <vt:lpstr>Public Sans</vt:lpstr>
      <vt:lpstr>Times New Roman</vt:lpstr>
      <vt:lpstr>Arial</vt:lpstr>
      <vt:lpstr>Cambria Math</vt:lpstr>
      <vt:lpstr>NSWG Corporate</vt:lpstr>
      <vt:lpstr>Addition of integers using vectors</vt:lpstr>
      <vt:lpstr>What is a vector?</vt:lpstr>
      <vt:lpstr>What number does each vector represent?</vt:lpstr>
      <vt:lpstr>Example 1 – solution</vt:lpstr>
      <vt:lpstr>Your turn</vt:lpstr>
      <vt:lpstr>Your turn – solution</vt:lpstr>
      <vt:lpstr>Example 2</vt:lpstr>
      <vt:lpstr>Example 2 – self-explanation prompts</vt:lpstr>
      <vt:lpstr>Your turn 2</vt:lpstr>
      <vt:lpstr>Your turn 2 – solution</vt:lpstr>
      <vt:lpstr>Example 3</vt:lpstr>
      <vt:lpstr>Example 3 – self-explanation prompts</vt:lpstr>
      <vt:lpstr>Your turn 3</vt:lpstr>
      <vt:lpstr>Your turn 3 – solution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Addition of integers using vectors</dc:title>
  <dc:creator>NSW Department of Education</dc:creator>
  <cp:revision>4</cp:revision>
  <dcterms:created xsi:type="dcterms:W3CDTF">2023-06-20T02:08:06Z</dcterms:created>
  <dcterms:modified xsi:type="dcterms:W3CDTF">2023-06-21T02:49:17Z</dcterms:modified>
</cp:coreProperties>
</file>