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6456" r:id="rId3"/>
    <p:sldId id="26457" r:id="rId4"/>
  </p:sldIdLst>
  <p:sldSz cx="12192000" cy="6858000"/>
  <p:notesSz cx="6858000" cy="9144000"/>
  <p:embeddedFontLst>
    <p:embeddedFont>
      <p:font typeface="Cambria Math" panose="02040503050406030204" pitchFamily="18" charset="0"/>
      <p:regular r:id="rId7"/>
    </p:embeddedFont>
    <p:embeddedFont>
      <p:font typeface="Public Sans" panose="020B0604020202020204" charset="0"/>
      <p:regular r:id="rId8"/>
      <p:bold r:id="rId9"/>
      <p:italic r:id="rId10"/>
      <p:boldItalic r:id="rId11"/>
    </p:embeddedFont>
    <p:embeddedFont>
      <p:font typeface="Public Sans Light" panose="020B0604020202020204" charset="0"/>
      <p:regular r:id="rId12"/>
      <p:italic r:id="rId13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146CFD"/>
    <a:srgbClr val="0070C0"/>
    <a:srgbClr val="CBEDFD"/>
    <a:srgbClr val="00296C"/>
    <a:srgbClr val="002664"/>
    <a:srgbClr val="0046B8"/>
    <a:srgbClr val="FFFFFF"/>
    <a:srgbClr val="F6ACB6"/>
    <a:srgbClr val="63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40" autoAdjust="0"/>
  </p:normalViewPr>
  <p:slideViewPr>
    <p:cSldViewPr snapToGrid="0">
      <p:cViewPr varScale="1">
        <p:scale>
          <a:sx n="91" d="100"/>
          <a:sy n="91" d="100"/>
        </p:scale>
        <p:origin x="1188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7/09/2023</a:t>
            </a:fld>
            <a:endParaRPr lang="en-AU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7/09/2023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That’s about right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Launch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2A70A8-F0FB-4D84-D7F4-2082582F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Points scale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19019-4FDB-1FF8-7ACF-48373894EA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is the best estimator and can score the most points?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 descr="A table with 3 columns and 5 rows. The first row is for headings, with the first column heading &quot;Limits&quot;, the second column heading &quot;How close was your estimate?&quot; and the third column heading &quot;Points&quot;. The first row under the &quot;Limits&quot; heading reads &quot;less than or equal to 0.1&quot;. The first row under the header &quot;How close was your estimate?&quot; reads, &quot;less than or equal to 0.1&quot;. The first row under the heading, &quot;Points&quot; reads, &quot;10&quot;. The second row under the &quot;Limits&quot; heading reads &quot;greater than 0.1 and less than or equal to 0.3&quot;. The second row under the &quot;How close was your estimate?&quot; heading reads &quot;greater than 0.1 and less than or equal to 0.3&quot;. The second row under the &quot;Points&quot; heading reads &quot;6&quot;. The third row under the &quot;Limits&quot; heading reads &quot;greater than 0.3 and less than or equal to 0.8&quot;. The third row under the &quot;How close was your estimate?&quot; heading reads &quot;greater than 0.3 and less than or equal to 0.8&quot;. The third row under the &quot;Points&quot; heading reads &quot;2&quot;. The fourth row under the &quot;Limits&quot; heading reads &quot;greater than 0.8&quot;. The fourth row under the &quot;How close was your estimate?&quot; heading reads &quot;greater than 0.8&quot;. The fourth row under the &quot;Points&quot; heading reads &quot;0&quot;.">
                <a:extLst>
                  <a:ext uri="{FF2B5EF4-FFF2-40B4-BE49-F238E27FC236}">
                    <a16:creationId xmlns:a16="http://schemas.microsoft.com/office/drawing/2014/main" id="{F76FB630-D23A-A72E-A892-16C678563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7744219"/>
                  </p:ext>
                </p:extLst>
              </p:nvPr>
            </p:nvGraphicFramePr>
            <p:xfrm>
              <a:off x="360000" y="1673530"/>
              <a:ext cx="9335690" cy="3002545"/>
            </p:xfrm>
            <a:graphic>
              <a:graphicData uri="http://schemas.openxmlformats.org/drawingml/2006/table">
                <a:tbl>
                  <a:tblPr firstRow="1" firstCol="1" bandRow="1">
                    <a:tableStyleId>{69012ECD-51FC-41F1-AA8D-1B2483CD663E}</a:tableStyleId>
                  </a:tblPr>
                  <a:tblGrid>
                    <a:gridCol w="2295442">
                      <a:extLst>
                        <a:ext uri="{9D8B030D-6E8A-4147-A177-3AD203B41FA5}">
                          <a16:colId xmlns:a16="http://schemas.microsoft.com/office/drawing/2014/main" val="2668018126"/>
                        </a:ext>
                      </a:extLst>
                    </a:gridCol>
                    <a:gridCol w="5882489">
                      <a:extLst>
                        <a:ext uri="{9D8B030D-6E8A-4147-A177-3AD203B41FA5}">
                          <a16:colId xmlns:a16="http://schemas.microsoft.com/office/drawing/2014/main" val="2650007906"/>
                        </a:ext>
                      </a:extLst>
                    </a:gridCol>
                    <a:gridCol w="1157759">
                      <a:extLst>
                        <a:ext uri="{9D8B030D-6E8A-4147-A177-3AD203B41FA5}">
                          <a16:colId xmlns:a16="http://schemas.microsoft.com/office/drawing/2014/main" val="451053260"/>
                        </a:ext>
                      </a:extLst>
                    </a:gridCol>
                  </a:tblGrid>
                  <a:tr h="22049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Limits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How close was your estimate?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Points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3917019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marL="84138" indent="0"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2000" smtClean="0">
                                    <a:effectLst/>
                                    <a:latin typeface="+mn-lt"/>
                                  </a:rPr>
                                  <m:t>≤</m:t>
                                </m:r>
                                <m:r>
                                  <a:rPr lang="en-AU" sz="2000" smtClean="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 smtClean="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 smtClean="0">
                                    <a:effectLst/>
                                    <a:latin typeface="+mn-lt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less than or equal to 0.1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10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888386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𝟏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,  ≤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0.1 and less than or equal to 0.3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6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1760210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𝟑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,  ≤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0.3 and less than or equal to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2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8573302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marL="84138" indent="0"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5968438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 descr="A table with 3 columns and 5 rows. The first row is for headings, with the first column heading &quot;Limits&quot;, the second column heading &quot;How close was your estimate?&quot; and the third column heading &quot;Points&quot;. The first row under the &quot;Limits&quot; heading reads &quot;less than or equal to 0.1&quot;. The first row under the header &quot;How close was your estimate?&quot; reads, &quot;less than or equal to 0.1&quot;. The first row under the heading, &quot;Points&quot; reads, &quot;10&quot;. The second row under the &quot;Limits&quot; heading reads &quot;greater than 0.1 and less than or equal to 0.3&quot;. The second row under the &quot;How close was your estimate?&quot; heading reads &quot;greater than 0.1 and less than or equal to 0.3&quot;. The second row under the &quot;Points&quot; heading reads &quot;6&quot;. The third row under the &quot;Limits&quot; heading reads &quot;greater than 0.3 and less than or equal to 0.8&quot;. The third row under the &quot;How close was your estimate?&quot; heading reads &quot;greater than 0.3 and less than or equal to 0.8&quot;. The third row under the &quot;Points&quot; heading reads &quot;2&quot;. The fourth row under the &quot;Limits&quot; heading reads &quot;greater than 0.8&quot;. The fourth row under the &quot;How close was your estimate?&quot; heading reads &quot;greater than 0.8&quot;. The fourth row under the &quot;Points&quot; heading reads &quot;0&quot;.">
                <a:extLst>
                  <a:ext uri="{FF2B5EF4-FFF2-40B4-BE49-F238E27FC236}">
                    <a16:creationId xmlns:a16="http://schemas.microsoft.com/office/drawing/2014/main" id="{F76FB630-D23A-A72E-A892-16C678563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7744219"/>
                  </p:ext>
                </p:extLst>
              </p:nvPr>
            </p:nvGraphicFramePr>
            <p:xfrm>
              <a:off x="360000" y="1673530"/>
              <a:ext cx="9335690" cy="3002545"/>
            </p:xfrm>
            <a:graphic>
              <a:graphicData uri="http://schemas.openxmlformats.org/drawingml/2006/table">
                <a:tbl>
                  <a:tblPr firstRow="1" firstCol="1" bandRow="1">
                    <a:tableStyleId>{69012ECD-51FC-41F1-AA8D-1B2483CD663E}</a:tableStyleId>
                  </a:tblPr>
                  <a:tblGrid>
                    <a:gridCol w="2295442">
                      <a:extLst>
                        <a:ext uri="{9D8B030D-6E8A-4147-A177-3AD203B41FA5}">
                          <a16:colId xmlns:a16="http://schemas.microsoft.com/office/drawing/2014/main" val="2668018126"/>
                        </a:ext>
                      </a:extLst>
                    </a:gridCol>
                    <a:gridCol w="5882489">
                      <a:extLst>
                        <a:ext uri="{9D8B030D-6E8A-4147-A177-3AD203B41FA5}">
                          <a16:colId xmlns:a16="http://schemas.microsoft.com/office/drawing/2014/main" val="2650007906"/>
                        </a:ext>
                      </a:extLst>
                    </a:gridCol>
                    <a:gridCol w="1157759">
                      <a:extLst>
                        <a:ext uri="{9D8B030D-6E8A-4147-A177-3AD203B41FA5}">
                          <a16:colId xmlns:a16="http://schemas.microsoft.com/office/drawing/2014/main" val="451053260"/>
                        </a:ext>
                      </a:extLst>
                    </a:gridCol>
                  </a:tblGrid>
                  <a:tr h="40125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Limits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How close was your estimate?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Points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3917019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62617" r="-306897" b="-3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less than or equal to 0.1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10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888386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162617" r="-306897" b="-2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0.1 and less than or equal to 0.3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6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1760210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262617" r="-306897" b="-1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0.3 and less than or equal to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2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8573302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362617" r="-306897" b="-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5968438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A04EF303-1A6E-9537-26EF-19B9F142CBFD}"/>
                  </a:ext>
                </a:extLst>
              </p:cNvPr>
              <p:cNvSpPr/>
              <p:nvPr/>
            </p:nvSpPr>
            <p:spPr>
              <a:xfrm>
                <a:off x="360000" y="4915738"/>
                <a:ext cx="2887697" cy="1211625"/>
              </a:xfrm>
              <a:prstGeom prst="wedgeRoundRectCallout">
                <a:avLst>
                  <a:gd name="adj1" fmla="val -21001"/>
                  <a:gd name="adj2" fmla="val 73291"/>
                  <a:gd name="adj3" fmla="val 166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84138"/>
                <a:r>
                  <a:rPr lang="en-AU" sz="2000" dirty="0"/>
                  <a:t>I estimate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rad>
                  </m:oMath>
                </a14:m>
                <a:r>
                  <a:rPr lang="en-AU" sz="2000" dirty="0"/>
                  <a:t> is about 4.5.</a:t>
                </a:r>
              </a:p>
            </p:txBody>
          </p:sp>
        </mc:Choice>
        <mc:Fallback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A04EF303-1A6E-9537-26EF-19B9F142CB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4915738"/>
                <a:ext cx="2887697" cy="1211625"/>
              </a:xfrm>
              <a:prstGeom prst="wedgeRoundRectCallout">
                <a:avLst>
                  <a:gd name="adj1" fmla="val -21001"/>
                  <a:gd name="adj2" fmla="val 73291"/>
                  <a:gd name="adj3" fmla="val 16667"/>
                </a:avLst>
              </a:prstGeom>
              <a:blipFill>
                <a:blip r:embed="rId3"/>
                <a:stretch>
                  <a:fillRect r="-10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73F25-1C17-8E24-25FA-37F9B99E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081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2A70A8-F0FB-4D84-D7F4-2082582F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Points scale – how many?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19019-4FDB-1FF8-7ACF-48373894EA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is the best estimator and can score the most points?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 descr="A table with 3 columns and 5 rows. The first row is for headings, with the first column heading &quot;Limits&quot;, the second column heading &quot;How close was your estimate?&quot; and the third column heading &quot;Points&quot;. The first row under the &quot;Limits&quot; heading reads &quot;less than or equal to 0.1&quot;. The first row under the header &quot;How close was your estimate?&quot; reads, &quot;less than or equal to 0.1&quot;. The first row under the heading, &quot;Points&quot; reads, &quot;10&quot;. The second row under the &quot;Limits&quot; heading reads &quot;greater than 0.1 and less than or equal to 0.3&quot;. The second row under the &quot;How close was your estimate?&quot; heading reads &quot;greater than 0.1 and less than or equal to 0.3&quot;. The second row under the &quot;Points&quot; heading reads &quot;6&quot;. The third row under the &quot;Limits&quot; heading reads &quot;greater than 0.3 and less than or equal to 0.8&quot;. The third row under the &quot;How close was your estimate?&quot; heading reads &quot;greater than 0.3 and less than or equal to 0.8&quot;. The third row under the &quot;Points&quot; heading reads &quot;2&quot;. The fourth row under the &quot;Limits&quot; heading reads &quot;greater than 0.8&quot;. The fourth row under the &quot;How close was your estimate?&quot; heading reads &quot;greater than 0.8&quot;. The fourth row under the &quot;Points&quot; heading reads &quot;0&quot;.">
                <a:extLst>
                  <a:ext uri="{FF2B5EF4-FFF2-40B4-BE49-F238E27FC236}">
                    <a16:creationId xmlns:a16="http://schemas.microsoft.com/office/drawing/2014/main" id="{F76FB630-D23A-A72E-A892-16C678563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5483742"/>
                  </p:ext>
                </p:extLst>
              </p:nvPr>
            </p:nvGraphicFramePr>
            <p:xfrm>
              <a:off x="360000" y="1722877"/>
              <a:ext cx="9335690" cy="3002545"/>
            </p:xfrm>
            <a:graphic>
              <a:graphicData uri="http://schemas.openxmlformats.org/drawingml/2006/table">
                <a:tbl>
                  <a:tblPr firstRow="1" firstCol="1" bandRow="1">
                    <a:tableStyleId>{69012ECD-51FC-41F1-AA8D-1B2483CD663E}</a:tableStyleId>
                  </a:tblPr>
                  <a:tblGrid>
                    <a:gridCol w="2295442">
                      <a:extLst>
                        <a:ext uri="{9D8B030D-6E8A-4147-A177-3AD203B41FA5}">
                          <a16:colId xmlns:a16="http://schemas.microsoft.com/office/drawing/2014/main" val="2668018126"/>
                        </a:ext>
                      </a:extLst>
                    </a:gridCol>
                    <a:gridCol w="5882489">
                      <a:extLst>
                        <a:ext uri="{9D8B030D-6E8A-4147-A177-3AD203B41FA5}">
                          <a16:colId xmlns:a16="http://schemas.microsoft.com/office/drawing/2014/main" val="2650007906"/>
                        </a:ext>
                      </a:extLst>
                    </a:gridCol>
                    <a:gridCol w="1157759">
                      <a:extLst>
                        <a:ext uri="{9D8B030D-6E8A-4147-A177-3AD203B41FA5}">
                          <a16:colId xmlns:a16="http://schemas.microsoft.com/office/drawing/2014/main" val="451053260"/>
                        </a:ext>
                      </a:extLst>
                    </a:gridCol>
                  </a:tblGrid>
                  <a:tr h="22049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Limits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How close was your estimate?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Points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3917019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marL="84138" indent="0"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≤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less than or equal to 0.1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10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888386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𝟏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,  ≤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0.1 and less than or equal to 0.3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6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1760210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𝟑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,  ≤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0.3 and less than or equal to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2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8573302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pPr marL="84138" indent="0"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&gt;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𝟎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.</m:t>
                                </m:r>
                                <m:r>
                                  <a:rPr lang="en-AU" sz="2000">
                                    <a:effectLst/>
                                    <a:latin typeface="+mn-lt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5968438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 descr="A table with 3 columns and 5 rows. The first row is for headings, with the first column heading &quot;Limits&quot;, the second column heading &quot;How close was your estimate?&quot; and the third column heading &quot;Points&quot;. The first row under the &quot;Limits&quot; heading reads &quot;less than or equal to 0.1&quot;. The first row under the header &quot;How close was your estimate?&quot; reads, &quot;less than or equal to 0.1&quot;. The first row under the heading, &quot;Points&quot; reads, &quot;10&quot;. The second row under the &quot;Limits&quot; heading reads &quot;greater than 0.1 and less than or equal to 0.3&quot;. The second row under the &quot;How close was your estimate?&quot; heading reads &quot;greater than 0.1 and less than or equal to 0.3&quot;. The second row under the &quot;Points&quot; heading reads &quot;6&quot;. The third row under the &quot;Limits&quot; heading reads &quot;greater than 0.3 and less than or equal to 0.8&quot;. The third row under the &quot;How close was your estimate?&quot; heading reads &quot;greater than 0.3 and less than or equal to 0.8&quot;. The third row under the &quot;Points&quot; heading reads &quot;2&quot;. The fourth row under the &quot;Limits&quot; heading reads &quot;greater than 0.8&quot;. The fourth row under the &quot;How close was your estimate?&quot; heading reads &quot;greater than 0.8&quot;. The fourth row under the &quot;Points&quot; heading reads &quot;0&quot;.">
                <a:extLst>
                  <a:ext uri="{FF2B5EF4-FFF2-40B4-BE49-F238E27FC236}">
                    <a16:creationId xmlns:a16="http://schemas.microsoft.com/office/drawing/2014/main" id="{F76FB630-D23A-A72E-A892-16C678563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5483742"/>
                  </p:ext>
                </p:extLst>
              </p:nvPr>
            </p:nvGraphicFramePr>
            <p:xfrm>
              <a:off x="360000" y="1722877"/>
              <a:ext cx="9335690" cy="3002545"/>
            </p:xfrm>
            <a:graphic>
              <a:graphicData uri="http://schemas.openxmlformats.org/drawingml/2006/table">
                <a:tbl>
                  <a:tblPr firstRow="1" firstCol="1" bandRow="1">
                    <a:tableStyleId>{69012ECD-51FC-41F1-AA8D-1B2483CD663E}</a:tableStyleId>
                  </a:tblPr>
                  <a:tblGrid>
                    <a:gridCol w="2295442">
                      <a:extLst>
                        <a:ext uri="{9D8B030D-6E8A-4147-A177-3AD203B41FA5}">
                          <a16:colId xmlns:a16="http://schemas.microsoft.com/office/drawing/2014/main" val="2668018126"/>
                        </a:ext>
                      </a:extLst>
                    </a:gridCol>
                    <a:gridCol w="5882489">
                      <a:extLst>
                        <a:ext uri="{9D8B030D-6E8A-4147-A177-3AD203B41FA5}">
                          <a16:colId xmlns:a16="http://schemas.microsoft.com/office/drawing/2014/main" val="2650007906"/>
                        </a:ext>
                      </a:extLst>
                    </a:gridCol>
                    <a:gridCol w="1157759">
                      <a:extLst>
                        <a:ext uri="{9D8B030D-6E8A-4147-A177-3AD203B41FA5}">
                          <a16:colId xmlns:a16="http://schemas.microsoft.com/office/drawing/2014/main" val="451053260"/>
                        </a:ext>
                      </a:extLst>
                    </a:gridCol>
                  </a:tblGrid>
                  <a:tr h="40125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Limits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How close was your estimate?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j-lt"/>
                            </a:rPr>
                            <a:t>Points</a:t>
                          </a:r>
                          <a:endParaRPr lang="en-AU" sz="2000" dirty="0">
                            <a:effectLst/>
                            <a:latin typeface="+mj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3917019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62617" r="-306897" b="-3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less than or equal to 0.1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10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888386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162617" r="-306897" b="-2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0.1 and less than or equal to 0.3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6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1760210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262617" r="-306897" b="-10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0.3 and less than or equal to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>
                              <a:effectLst/>
                              <a:latin typeface="+mn-lt"/>
                            </a:rPr>
                            <a:t>2</a:t>
                          </a:r>
                          <a:endParaRPr lang="en-AU" sz="200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8573302"/>
                      </a:ext>
                    </a:extLst>
                  </a:tr>
                  <a:tr h="6503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362617" r="-306897" b="-2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greater than 0.8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AU" sz="2000" dirty="0">
                              <a:effectLst/>
                              <a:latin typeface="+mn-lt"/>
                            </a:rPr>
                            <a:t>0</a:t>
                          </a:r>
                          <a:endParaRPr lang="en-AU" sz="2000" dirty="0">
                            <a:effectLst/>
                            <a:latin typeface="+mn-lt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5968438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0CC32DE8-7A91-1E65-0CA5-C79C794DEBB6}"/>
              </a:ext>
            </a:extLst>
          </p:cNvPr>
          <p:cNvSpPr/>
          <p:nvPr/>
        </p:nvSpPr>
        <p:spPr>
          <a:xfrm>
            <a:off x="359999" y="4951977"/>
            <a:ext cx="2151973" cy="1307307"/>
          </a:xfrm>
          <a:prstGeom prst="wedgeRoundRectCallout">
            <a:avLst>
              <a:gd name="adj1" fmla="val -21427"/>
              <a:gd name="adj2" fmla="val 6403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000" dirty="0"/>
              <a:t>When I square 4.5, I get 20.25.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7E33489-6B51-5A50-9EC2-45D2C487D7E5}"/>
              </a:ext>
            </a:extLst>
          </p:cNvPr>
          <p:cNvSpPr/>
          <p:nvPr/>
        </p:nvSpPr>
        <p:spPr>
          <a:xfrm>
            <a:off x="3233573" y="4951979"/>
            <a:ext cx="2957020" cy="1307307"/>
          </a:xfrm>
          <a:prstGeom prst="wedgeRoundRectCallout">
            <a:avLst>
              <a:gd name="adj1" fmla="val -20907"/>
              <a:gd name="adj2" fmla="val 6275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8"/>
            <a:r>
              <a:rPr lang="en-AU" sz="2000" dirty="0"/>
              <a:t>That’s a difference of 0.25.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C6C424C-8D65-4D9F-37BF-5664037B8519}"/>
              </a:ext>
            </a:extLst>
          </p:cNvPr>
          <p:cNvSpPr/>
          <p:nvPr/>
        </p:nvSpPr>
        <p:spPr>
          <a:xfrm>
            <a:off x="7411478" y="4951977"/>
            <a:ext cx="2794068" cy="1307307"/>
          </a:xfrm>
          <a:prstGeom prst="wedgeRoundRectCallout">
            <a:avLst>
              <a:gd name="adj1" fmla="val 21255"/>
              <a:gd name="adj2" fmla="val -6728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000" dirty="0"/>
              <a:t>It’s more than 0.1 and less than 0.3. That’s 6 points.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73F25-1C17-8E24-25FA-37F9B99E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8217887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Public Sans</vt:lpstr>
      <vt:lpstr>Cambria Math</vt:lpstr>
      <vt:lpstr>Public Sans Light</vt:lpstr>
      <vt:lpstr>NSWG Corporate</vt:lpstr>
      <vt:lpstr>That’s about right</vt:lpstr>
      <vt:lpstr>Points scale</vt:lpstr>
      <vt:lpstr>Points scale – how many?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That’s about right</dc:title>
  <dc:creator>NSW Department of Education</dc:creator>
  <dcterms:created xsi:type="dcterms:W3CDTF">2023-09-07T05:55:41Z</dcterms:created>
  <dcterms:modified xsi:type="dcterms:W3CDTF">2023-09-07T05:56:13Z</dcterms:modified>
</cp:coreProperties>
</file>