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7" r:id="rId2"/>
    <p:sldId id="350" r:id="rId3"/>
    <p:sldId id="347" r:id="rId4"/>
    <p:sldId id="349" r:id="rId5"/>
    <p:sldId id="259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</p:sldIdLst>
  <p:sldSz cx="12192000" cy="6858000"/>
  <p:notesSz cx="6858000" cy="9144000"/>
  <p:embeddedFontLst>
    <p:embeddedFont>
      <p:font typeface="Cambria Math" panose="02040503050406030204" pitchFamily="18" charset="0"/>
      <p:regular r:id="rId25"/>
    </p:embeddedFont>
    <p:embeddedFont>
      <p:font typeface="Public Sans" panose="020B0604020202020204" charset="0"/>
      <p:regular r:id="rId26"/>
      <p:bold r:id="rId27"/>
      <p:italic r:id="rId28"/>
      <p:boldItalic r:id="rId29"/>
    </p:embeddedFont>
    <p:embeddedFont>
      <p:font typeface="Public Sans Light" panose="020B0604020202020204" charset="0"/>
      <p:regular r:id="rId30"/>
      <p:italic r:id="rId31"/>
    </p:embeddedFont>
  </p:embeddedFont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otes" id="{9102D73B-8542-41AF-8673-BCEF68A5FE73}">
          <p14:sldIdLst>
            <p14:sldId id="257"/>
            <p14:sldId id="350"/>
            <p14:sldId id="347"/>
            <p14:sldId id="349"/>
            <p14:sldId id="259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29880FB-22F1-2FCE-171F-45F93F7D7947}" name="Christopher Farlow" initials="CF" userId="S::Christopher.Farlow2@det.nsw.edu.au::1d6e7c80-f391-4c69-991c-b443ceeb163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CFD"/>
    <a:srgbClr val="0070C0"/>
    <a:srgbClr val="CBEDFD"/>
    <a:srgbClr val="00296C"/>
    <a:srgbClr val="002664"/>
    <a:srgbClr val="0046B8"/>
    <a:srgbClr val="FFFFFF"/>
    <a:srgbClr val="F6ACB6"/>
    <a:srgbClr val="630019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3" autoAdjust="0"/>
  </p:normalViewPr>
  <p:slideViewPr>
    <p:cSldViewPr snapToGrid="0">
      <p:cViewPr varScale="1">
        <p:scale>
          <a:sx n="92" d="100"/>
          <a:sy n="92" d="100"/>
        </p:scale>
        <p:origin x="1008" y="8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4.fntdata"/><Relationship Id="rId36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>
                <a:latin typeface="Public Sans" pitchFamily="2" charset="0"/>
              </a:rPr>
              <a:t>19/06/2023</a:t>
            </a:fld>
            <a:endParaRPr lang="en-AU" dirty="0">
              <a:latin typeface="Public Sans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>
                <a:latin typeface="Public Sans" pitchFamily="2" charset="0"/>
              </a:rPr>
              <a:t>‹#›</a:t>
            </a:fld>
            <a:endParaRPr lang="en-AU" dirty="0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EC6F825C-382E-4C1A-82AB-BCE4AFD21ABE}" type="datetimeFigureOut">
              <a:rPr lang="en-AU" smtClean="0"/>
              <a:pPr/>
              <a:t>19/06/2023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B07158C4-A119-4B78-9DE8-A50001BC31D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384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324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56517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17944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0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7119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83723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23972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9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999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10867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9342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6466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3919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13180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knowledgement of Countr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2292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92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7055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69581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2768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86238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87899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735954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25097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87384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512198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32136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636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8626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125962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79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941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94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8287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2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AFF8C-6EAC-4301-9800-49DD3EDD3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-2622931" y="14626"/>
            <a:ext cx="2544960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OPEN IN DESKTOP APP</a:t>
            </a:r>
          </a:p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will enable full functionality of the template.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BACKGROUND/COLOUR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colour from palette 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Format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 dropdown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1" y="1682950"/>
            <a:ext cx="632972" cy="21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3" r:id="rId2"/>
    <p:sldLayoutId id="2147483702" r:id="rId3"/>
    <p:sldLayoutId id="2147483688" r:id="rId4"/>
    <p:sldLayoutId id="2147483705" r:id="rId5"/>
    <p:sldLayoutId id="2147483668" r:id="rId6"/>
    <p:sldLayoutId id="2147483671" r:id="rId7"/>
    <p:sldLayoutId id="2147483706" r:id="rId8"/>
    <p:sldLayoutId id="2147483673" r:id="rId9"/>
    <p:sldLayoutId id="2147483674" r:id="rId10"/>
    <p:sldLayoutId id="2147483707" r:id="rId11"/>
    <p:sldLayoutId id="2147483711" r:id="rId12"/>
    <p:sldLayoutId id="2147483675" r:id="rId13"/>
    <p:sldLayoutId id="2147483712" r:id="rId14"/>
    <p:sldLayoutId id="2147483676" r:id="rId15"/>
    <p:sldLayoutId id="2147483662" r:id="rId16"/>
    <p:sldLayoutId id="2147483690" r:id="rId17"/>
    <p:sldLayoutId id="2147483672" r:id="rId18"/>
    <p:sldLayoutId id="2147483691" r:id="rId19"/>
    <p:sldLayoutId id="2147483677" r:id="rId20"/>
    <p:sldLayoutId id="2147483692" r:id="rId21"/>
    <p:sldLayoutId id="2147483678" r:id="rId22"/>
    <p:sldLayoutId id="2147483710" r:id="rId23"/>
    <p:sldLayoutId id="2147483698" r:id="rId24"/>
    <p:sldLayoutId id="2147483699" r:id="rId25"/>
    <p:sldLayoutId id="2147483689" r:id="rId26"/>
    <p:sldLayoutId id="2147483713" r:id="rId27"/>
    <p:sldLayoutId id="2147483714" r:id="rId28"/>
    <p:sldLayoutId id="2147483664" r:id="rId29"/>
    <p:sldLayoutId id="2147483693" r:id="rId30"/>
    <p:sldLayoutId id="2147483684" r:id="rId31"/>
    <p:sldLayoutId id="2147483694" r:id="rId32"/>
    <p:sldLayoutId id="2147483687" r:id="rId33"/>
    <p:sldLayoutId id="2147483696" r:id="rId34"/>
    <p:sldLayoutId id="2147483680" r:id="rId35"/>
    <p:sldLayoutId id="2147483681" r:id="rId36"/>
    <p:sldLayoutId id="2147483697" r:id="rId37"/>
    <p:sldLayoutId id="2147483709" r:id="rId38"/>
    <p:sldLayoutId id="2147483685" r:id="rId39"/>
    <p:sldLayoutId id="2147483686" r:id="rId40"/>
    <p:sldLayoutId id="2147483665" r:id="rId41"/>
    <p:sldLayoutId id="2147483666" r:id="rId42"/>
    <p:sldLayoutId id="2147483667" r:id="rId43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BA3B2A6-BFB1-7E9F-3A9E-A94F7B3F2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3999" y="2781000"/>
            <a:ext cx="11484001" cy="594000"/>
          </a:xfrm>
        </p:spPr>
        <p:txBody>
          <a:bodyPr/>
          <a:lstStyle/>
          <a:p>
            <a:r>
              <a:rPr lang="en-AU" dirty="0"/>
              <a:t>Indices bingo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80F012C-82F8-CD73-FF8D-288DD57719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Apply</a:t>
            </a:r>
          </a:p>
        </p:txBody>
      </p:sp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3FE4DA8B-EBBE-7C5D-1E26-FA787DA308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</p:spPr>
        <p:txBody>
          <a:bodyPr/>
          <a:lstStyle/>
          <a:p>
            <a:r>
              <a:rPr lang="en-US" dirty="0"/>
              <a:t>NSW Department of Education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8889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0">
            <a:extLst>
              <a:ext uri="{FF2B5EF4-FFF2-40B4-BE49-F238E27FC236}">
                <a16:creationId xmlns:a16="http://schemas.microsoft.com/office/drawing/2014/main" id="{DC6473A8-70D2-BB19-C079-BB1616A56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/>
          <a:p>
            <a:r>
              <a:rPr lang="en-AU" dirty="0"/>
              <a:t>7.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Simplify the expression and check your bingo card.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/>
              <p:nvPr/>
            </p:nvSpPr>
            <p:spPr>
              <a:xfrm>
                <a:off x="2375598" y="2321005"/>
                <a:ext cx="7440804" cy="22159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138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13800" i="1">
                          <a:latin typeface="Cambria Math" panose="02040503050406030204" pitchFamily="18" charset="0"/>
                        </a:rPr>
                        <m:t>÷</m:t>
                      </m:r>
                      <m:r>
                        <a:rPr lang="en-AU" sz="13800" i="1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AU" sz="13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598" y="2321005"/>
                <a:ext cx="7440804" cy="22159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8E160D-50A3-D1A8-FC7F-0535FBA6A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4554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0">
            <a:extLst>
              <a:ext uri="{FF2B5EF4-FFF2-40B4-BE49-F238E27FC236}">
                <a16:creationId xmlns:a16="http://schemas.microsoft.com/office/drawing/2014/main" id="{D32D39B9-EDB7-DE11-B32A-EAD359083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/>
          <a:p>
            <a:r>
              <a:rPr lang="en-AU" dirty="0"/>
              <a:t>8.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Simplify the expression and check your bingo card.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/>
              <p:nvPr/>
            </p:nvSpPr>
            <p:spPr>
              <a:xfrm>
                <a:off x="2375598" y="1746076"/>
                <a:ext cx="7440804" cy="44021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1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138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AU" sz="138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AU" sz="1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138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AU" sz="138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sz="13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598" y="1746076"/>
                <a:ext cx="7440804" cy="44021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03505A-E739-74C5-13B1-58050604F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2654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0">
            <a:extLst>
              <a:ext uri="{FF2B5EF4-FFF2-40B4-BE49-F238E27FC236}">
                <a16:creationId xmlns:a16="http://schemas.microsoft.com/office/drawing/2014/main" id="{1EEA04DB-CA39-0CD4-5858-90DF5CD87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/>
          <a:p>
            <a:r>
              <a:rPr lang="en-AU" dirty="0"/>
              <a:t>9.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Simplify the expression and check your bingo card.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/>
              <p:nvPr/>
            </p:nvSpPr>
            <p:spPr>
              <a:xfrm>
                <a:off x="2375598" y="2297024"/>
                <a:ext cx="7440804" cy="22639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  <m:r>
                        <a:rPr lang="en-AU" sz="13800" i="1">
                          <a:latin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AU" sz="13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598" y="2297024"/>
                <a:ext cx="7440804" cy="22639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4D086E-09B4-5DDE-380B-F8604C194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1081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0">
            <a:extLst>
              <a:ext uri="{FF2B5EF4-FFF2-40B4-BE49-F238E27FC236}">
                <a16:creationId xmlns:a16="http://schemas.microsoft.com/office/drawing/2014/main" id="{112F8C7C-477A-6B35-FFB4-F7A7D72E3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/>
          <a:p>
            <a:r>
              <a:rPr lang="en-AU" dirty="0"/>
              <a:t>10.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Simplify the expression and check your bingo card.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/>
              <p:nvPr/>
            </p:nvSpPr>
            <p:spPr>
              <a:xfrm>
                <a:off x="2375598" y="2297024"/>
                <a:ext cx="7440804" cy="22639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AU" sz="138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AU" sz="13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598" y="2297024"/>
                <a:ext cx="7440804" cy="22639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A9B11-E63F-1BFE-657E-22504F18E0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9202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0">
            <a:extLst>
              <a:ext uri="{FF2B5EF4-FFF2-40B4-BE49-F238E27FC236}">
                <a16:creationId xmlns:a16="http://schemas.microsoft.com/office/drawing/2014/main" id="{0226A5E6-7DB0-DCD6-169C-587B61991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/>
          <a:p>
            <a:r>
              <a:rPr lang="en-AU" dirty="0"/>
              <a:t>11.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Simplify the expression and check your bingo card.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/>
              <p:nvPr/>
            </p:nvSpPr>
            <p:spPr>
              <a:xfrm>
                <a:off x="880906" y="1947473"/>
                <a:ext cx="10430188" cy="29630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13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13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138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AU" sz="138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AU" sz="138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13800" i="1">
                          <a:latin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AU" sz="13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906" y="1947473"/>
                <a:ext cx="10430188" cy="29630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DBECB7-B80E-77B1-0116-957163576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5972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0">
            <a:extLst>
              <a:ext uri="{FF2B5EF4-FFF2-40B4-BE49-F238E27FC236}">
                <a16:creationId xmlns:a16="http://schemas.microsoft.com/office/drawing/2014/main" id="{D83F3DEF-330C-DE45-27D0-FB577D8E1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/>
          <a:p>
            <a:r>
              <a:rPr lang="en-AU" dirty="0"/>
              <a:t>12.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Simplify the expression and check your bingo card.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/>
              <p:nvPr/>
            </p:nvSpPr>
            <p:spPr>
              <a:xfrm>
                <a:off x="2375598" y="1530782"/>
                <a:ext cx="7440804" cy="44078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AU" sz="1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138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AU" sz="138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AU" sz="1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138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AU" sz="13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sz="13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598" y="1530782"/>
                <a:ext cx="7440804" cy="44078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EEDE3E-17BD-6343-C8CC-0B544D866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6196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0">
            <a:extLst>
              <a:ext uri="{FF2B5EF4-FFF2-40B4-BE49-F238E27FC236}">
                <a16:creationId xmlns:a16="http://schemas.microsoft.com/office/drawing/2014/main" id="{FEC173C3-BED4-7094-5210-846F1B666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/>
          <a:p>
            <a:r>
              <a:rPr lang="en-AU" dirty="0"/>
              <a:t>13.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Simplify the expression and check your bingo card.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/>
              <p:nvPr/>
            </p:nvSpPr>
            <p:spPr>
              <a:xfrm>
                <a:off x="529213" y="1947473"/>
                <a:ext cx="11133573" cy="29630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13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13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138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AU" sz="138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13800" i="1">
                          <a:latin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13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13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138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AU" sz="138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AU" sz="13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13" y="1947473"/>
                <a:ext cx="11133573" cy="29630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2A24DA-AC2D-C2AE-69A3-6AF1DDD89F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81985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0">
            <a:extLst>
              <a:ext uri="{FF2B5EF4-FFF2-40B4-BE49-F238E27FC236}">
                <a16:creationId xmlns:a16="http://schemas.microsoft.com/office/drawing/2014/main" id="{8F3858FF-BF22-1EFC-E804-7A2A9AD9C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/>
          <a:p>
            <a:r>
              <a:rPr lang="en-AU" dirty="0"/>
              <a:t>14.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Simplify the expression and check your bingo card.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/>
              <p:nvPr/>
            </p:nvSpPr>
            <p:spPr>
              <a:xfrm>
                <a:off x="1011534" y="2297024"/>
                <a:ext cx="10168931" cy="22639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AU" sz="13800" i="1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U" sz="13800" i="1">
                          <a:latin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AU" sz="13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534" y="2297024"/>
                <a:ext cx="10168931" cy="22639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D03AF-9F94-7B21-9B4F-462B4210DE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0169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0">
            <a:extLst>
              <a:ext uri="{FF2B5EF4-FFF2-40B4-BE49-F238E27FC236}">
                <a16:creationId xmlns:a16="http://schemas.microsoft.com/office/drawing/2014/main" id="{8E5B6444-8AB3-30A0-11AC-601A5C5EB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/>
          <a:p>
            <a:r>
              <a:rPr lang="en-AU" dirty="0"/>
              <a:t>15.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Simplify the expression and check your bingo card.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/>
              <p:nvPr/>
            </p:nvSpPr>
            <p:spPr>
              <a:xfrm>
                <a:off x="2375598" y="2297024"/>
                <a:ext cx="7440804" cy="22639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13800" i="1">
                          <a:latin typeface="Cambria Math" panose="02040503050406030204" pitchFamily="18" charset="0"/>
                        </a:rPr>
                        <m:t>6+</m:t>
                      </m:r>
                      <m:sSup>
                        <m:sSup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AU" sz="13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598" y="2297024"/>
                <a:ext cx="7440804" cy="22639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5AECBF-CD5E-3154-C534-33601BCED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9522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0">
            <a:extLst>
              <a:ext uri="{FF2B5EF4-FFF2-40B4-BE49-F238E27FC236}">
                <a16:creationId xmlns:a16="http://schemas.microsoft.com/office/drawing/2014/main" id="{2EB5B769-7FEA-94EB-4FF4-9422C91B3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/>
          <a:p>
            <a:r>
              <a:rPr lang="en-AU" dirty="0"/>
              <a:t>16.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Simplify the expression and check your bingo card.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/>
              <p:nvPr/>
            </p:nvSpPr>
            <p:spPr>
              <a:xfrm>
                <a:off x="2375598" y="2297024"/>
                <a:ext cx="7440804" cy="22639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13800" i="1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AU" sz="13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598" y="2297024"/>
                <a:ext cx="7440804" cy="22639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77135B-05CF-4E52-E526-2AF8BD8A30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3438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0">
            <a:extLst>
              <a:ext uri="{FF2B5EF4-FFF2-40B4-BE49-F238E27FC236}">
                <a16:creationId xmlns:a16="http://schemas.microsoft.com/office/drawing/2014/main" id="{D942A512-1990-CF72-9EC0-94248970A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Which one doesn’t belong?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458A3FD0-2C18-D157-BD2B-2F3EE9282BFA}"/>
                  </a:ext>
                  <a:ext uri="{C183D7F6-B498-43B3-948B-1728B52AA6E4}">
                    <adec:decorative xmlns:adec="http://schemas.microsoft.com/office/drawing/2017/decorative" val="0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1920" y="1527992"/>
                <a:ext cx="11484000" cy="808240"/>
              </a:xfrm>
            </p:spPr>
            <p:txBody>
              <a:bodyPr/>
              <a:lstStyle/>
              <a:p>
                <a:pPr marL="742950" indent="-742950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lphaL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AU" sz="3600" b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36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AU" sz="3600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AU" b="0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458A3FD0-2C18-D157-BD2B-2F3EE9282BFA}"/>
                  </a:ext>
                  <a:ext uri="{C183D7F6-B498-43B3-948B-1728B52AA6E4}">
                    <adec:decorative xmlns:adec="http://schemas.microsoft.com/office/drawing/2017/decorative" val="0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1920" y="1527992"/>
                <a:ext cx="11484000" cy="80824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67A7229-902A-3CC8-05FB-203698236E1C}"/>
                  </a:ext>
                </a:extLst>
              </p:cNvPr>
              <p:cNvSpPr txBox="1"/>
              <p:nvPr/>
            </p:nvSpPr>
            <p:spPr>
              <a:xfrm>
                <a:off x="360000" y="2648100"/>
                <a:ext cx="7308260" cy="8212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742950" indent="-742950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lphaLcPeriod" startAt="2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AU" sz="3600" b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36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AU" sz="36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AU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AU" sz="36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3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AU" sz="3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AU" sz="3600" b="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67A7229-902A-3CC8-05FB-203698236E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2648100"/>
                <a:ext cx="7308260" cy="8212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8C5B8A1-EB78-5EC9-BA24-F254D1D7A56D}"/>
                  </a:ext>
                </a:extLst>
              </p:cNvPr>
              <p:cNvSpPr txBox="1"/>
              <p:nvPr/>
            </p:nvSpPr>
            <p:spPr>
              <a:xfrm>
                <a:off x="410800" y="3781218"/>
                <a:ext cx="8029620" cy="8212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742950" indent="-742950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lphaLcPeriod" startAt="3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AU" sz="3600" b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36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AU" sz="36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AU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AU" sz="36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3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AU" sz="3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AU" sz="36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8C5B8A1-EB78-5EC9-BA24-F254D1D7A5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00" y="3781218"/>
                <a:ext cx="8029620" cy="8212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D464CA0-E7E8-1F9A-5112-4A1A3FEE063E}"/>
                  </a:ext>
                </a:extLst>
              </p:cNvPr>
              <p:cNvSpPr txBox="1"/>
              <p:nvPr/>
            </p:nvSpPr>
            <p:spPr>
              <a:xfrm>
                <a:off x="360000" y="4914336"/>
                <a:ext cx="8110900" cy="8212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742950" indent="-742950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lphaLcPeriod" startAt="4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AU" sz="36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3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AU" sz="3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AU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AU" sz="3600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3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AU" sz="3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AU" sz="36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D464CA0-E7E8-1F9A-5112-4A1A3FEE06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4914336"/>
                <a:ext cx="8110900" cy="8212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773107-D693-20CC-9750-0553BC951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4533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0">
            <a:extLst>
              <a:ext uri="{FF2B5EF4-FFF2-40B4-BE49-F238E27FC236}">
                <a16:creationId xmlns:a16="http://schemas.microsoft.com/office/drawing/2014/main" id="{EE392546-FD39-D3E3-CE10-71B775A66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/>
          <a:p>
            <a:r>
              <a:rPr lang="en-AU" dirty="0"/>
              <a:t>17.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Simplify the expression and check your bingo card.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/>
              <p:nvPr/>
            </p:nvSpPr>
            <p:spPr>
              <a:xfrm>
                <a:off x="2375598" y="1646170"/>
                <a:ext cx="7440804" cy="44394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1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138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AU" sz="138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AU" sz="1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138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AU" sz="13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AU" sz="1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138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AU" sz="13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AU" sz="1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138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AU" sz="13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sz="13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598" y="1646170"/>
                <a:ext cx="7440804" cy="44394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F98FCC-0C05-2F70-9C89-DCE34A8E8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67947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0">
            <a:extLst>
              <a:ext uri="{FF2B5EF4-FFF2-40B4-BE49-F238E27FC236}">
                <a16:creationId xmlns:a16="http://schemas.microsoft.com/office/drawing/2014/main" id="{EF7EC86B-D874-755D-A3DF-B52C0B2C4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/>
          <a:p>
            <a:r>
              <a:rPr lang="en-AU" dirty="0"/>
              <a:t>18.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Simplify the expression and check your bingo card.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/>
              <p:nvPr/>
            </p:nvSpPr>
            <p:spPr>
              <a:xfrm>
                <a:off x="1718268" y="1947473"/>
                <a:ext cx="8721732" cy="29630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13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13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138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AU" sz="138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U" sz="13800" i="1">
                          <a:latin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AU" sz="13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268" y="1947473"/>
                <a:ext cx="8721732" cy="29630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D8C34-51ED-F167-1F4F-D8C89F20A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8466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6EE8050-8AA9-9D52-01AE-61EE3B762D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Apply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66A7DF-ED5F-3DB7-5355-D7B604568B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Deep dive</a:t>
            </a:r>
          </a:p>
        </p:txBody>
      </p:sp>
    </p:spTree>
    <p:extLst>
      <p:ext uri="{BB962C8B-B14F-4D97-AF65-F5344CB8AC3E}">
        <p14:creationId xmlns:p14="http://schemas.microsoft.com/office/powerpoint/2010/main" val="3015442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0">
            <a:extLst>
              <a:ext uri="{FF2B5EF4-FFF2-40B4-BE49-F238E27FC236}">
                <a16:creationId xmlns:a16="http://schemas.microsoft.com/office/drawing/2014/main" id="{D942A512-1990-CF72-9EC0-94248970A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/>
          <a:p>
            <a:r>
              <a:rPr lang="en-AU" dirty="0"/>
              <a:t>1.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Simplify the expression and check your bingo card.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39088F4-A953-4BDE-E1E2-5BB402D3ED64}"/>
                  </a:ext>
                </a:extLst>
              </p:cNvPr>
              <p:cNvSpPr txBox="1"/>
              <p:nvPr/>
            </p:nvSpPr>
            <p:spPr>
              <a:xfrm>
                <a:off x="2375598" y="2309014"/>
                <a:ext cx="7440804" cy="22955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138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AU" sz="13800" i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AU" sz="13800" i="0">
                          <a:latin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AU" sz="13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AU" sz="138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39088F4-A953-4BDE-E1E2-5BB402D3ED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598" y="2309014"/>
                <a:ext cx="7440804" cy="22955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E29E14-228D-D0E1-C29F-A199518C8E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9836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0">
            <a:extLst>
              <a:ext uri="{FF2B5EF4-FFF2-40B4-BE49-F238E27FC236}">
                <a16:creationId xmlns:a16="http://schemas.microsoft.com/office/drawing/2014/main" id="{02789ED5-87E8-2CEB-6118-44988BB20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/>
          <a:p>
            <a:r>
              <a:rPr lang="en-AU" dirty="0"/>
              <a:t>2.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Simplify the expression and check your bingo card.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/>
              <p:nvPr/>
            </p:nvSpPr>
            <p:spPr>
              <a:xfrm>
                <a:off x="2375598" y="2321005"/>
                <a:ext cx="7440804" cy="22639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13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AU" sz="13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sup>
                      </m:sSup>
                      <m:r>
                        <a:rPr lang="en-AU" sz="13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13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AU" sz="13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598" y="2321005"/>
                <a:ext cx="7440804" cy="22639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CC59C8-525D-2B08-2989-9A563158E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7167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0">
            <a:extLst>
              <a:ext uri="{FF2B5EF4-FFF2-40B4-BE49-F238E27FC236}">
                <a16:creationId xmlns:a16="http://schemas.microsoft.com/office/drawing/2014/main" id="{F7D93E42-91C5-BD2B-9727-0939F3DE3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/>
          <a:p>
            <a:r>
              <a:rPr lang="en-AU" dirty="0"/>
              <a:t>3.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Simplify the expression and check your bingo card.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/>
              <p:nvPr/>
            </p:nvSpPr>
            <p:spPr>
              <a:xfrm>
                <a:off x="2375598" y="1622285"/>
                <a:ext cx="7440804" cy="44078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1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138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AU" sz="138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AU" sz="1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138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AU" sz="13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sz="13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598" y="1622285"/>
                <a:ext cx="7440804" cy="44078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A8C2C-9591-6445-28BA-EE96D61E5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616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0">
            <a:extLst>
              <a:ext uri="{FF2B5EF4-FFF2-40B4-BE49-F238E27FC236}">
                <a16:creationId xmlns:a16="http://schemas.microsoft.com/office/drawing/2014/main" id="{7A0C7F14-F30A-F09F-95F6-6FD51F46D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/>
          <a:p>
            <a:r>
              <a:rPr lang="en-AU" dirty="0"/>
              <a:t>4.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Simplify the expression and check your bingo card.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/>
              <p:nvPr/>
            </p:nvSpPr>
            <p:spPr>
              <a:xfrm>
                <a:off x="2375598" y="2281250"/>
                <a:ext cx="7440804" cy="22955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AU" sz="13800" i="1">
                          <a:latin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AU" sz="13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598" y="2281250"/>
                <a:ext cx="7440804" cy="22955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0DA83-1D3E-F2C7-3AE4-C933D64B0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4997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0">
            <a:extLst>
              <a:ext uri="{FF2B5EF4-FFF2-40B4-BE49-F238E27FC236}">
                <a16:creationId xmlns:a16="http://schemas.microsoft.com/office/drawing/2014/main" id="{CC01D62F-AFC9-A331-7859-BB44953AC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/>
          <a:p>
            <a:r>
              <a:rPr lang="en-AU" dirty="0"/>
              <a:t>5.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Simplify the expression and check your bingo card.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/>
              <p:nvPr/>
            </p:nvSpPr>
            <p:spPr>
              <a:xfrm>
                <a:off x="2375598" y="2281250"/>
                <a:ext cx="7440804" cy="22955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U" sz="13800" i="1">
                          <a:latin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AU" sz="13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598" y="2281250"/>
                <a:ext cx="7440804" cy="22955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6C686C-C629-69E2-5A54-87980A56C1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28310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0">
            <a:extLst>
              <a:ext uri="{FF2B5EF4-FFF2-40B4-BE49-F238E27FC236}">
                <a16:creationId xmlns:a16="http://schemas.microsoft.com/office/drawing/2014/main" id="{B10D837E-DBFE-EFE9-098E-62BA16733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/>
          <a:p>
            <a:r>
              <a:rPr lang="en-AU" dirty="0"/>
              <a:t>6.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Simplify the expression and check your bingo card.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/>
              <p:nvPr/>
            </p:nvSpPr>
            <p:spPr>
              <a:xfrm>
                <a:off x="2375598" y="2281250"/>
                <a:ext cx="7440804" cy="22955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AU" sz="13800" i="1">
                          <a:latin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AU" sz="13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AU" sz="138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AU" sz="13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954512-4090-E4A3-78EA-454E84E1F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598" y="2281250"/>
                <a:ext cx="7440804" cy="22955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E39B5-21F2-E48C-DEC1-BEF14CF5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36936517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urriculum-reform-7-10-syllabus-sws-december-2022.potx  -  Read-Only" id="{4B7518B7-7928-4400-889E-427E9DE28E01}" vid="{F7238460-63C4-40E6-AE58-06ED0ED9CA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289</Words>
  <Application>Microsoft Office PowerPoint</Application>
  <PresentationFormat>Widescreen</PresentationFormat>
  <Paragraphs>83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Times New Roman</vt:lpstr>
      <vt:lpstr>Public Sans Light</vt:lpstr>
      <vt:lpstr>Public Sans</vt:lpstr>
      <vt:lpstr>Cambria Math</vt:lpstr>
      <vt:lpstr>Arial</vt:lpstr>
      <vt:lpstr>NSWG Corporate</vt:lpstr>
      <vt:lpstr>Indices bingo</vt:lpstr>
      <vt:lpstr>Which one doesn’t belong?</vt:lpstr>
      <vt:lpstr>Apply</vt:lpstr>
      <vt:lpstr>1.</vt:lpstr>
      <vt:lpstr>2.</vt:lpstr>
      <vt:lpstr>3.</vt:lpstr>
      <vt:lpstr>4.</vt:lpstr>
      <vt:lpstr>5.</vt:lpstr>
      <vt:lpstr>6.</vt:lpstr>
      <vt:lpstr>7.</vt:lpstr>
      <vt:lpstr>8.</vt:lpstr>
      <vt:lpstr>9.</vt:lpstr>
      <vt:lpstr>10.</vt:lpstr>
      <vt:lpstr>11.</vt:lpstr>
      <vt:lpstr>12.</vt:lpstr>
      <vt:lpstr>13.</vt:lpstr>
      <vt:lpstr>14.</vt:lpstr>
      <vt:lpstr>15.</vt:lpstr>
      <vt:lpstr>16.</vt:lpstr>
      <vt:lpstr>17.</vt:lpstr>
      <vt:lpstr>18.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Let's power down</dc:title>
  <dc:creator>NSW Department of Education</dc:creator>
  <cp:revision>2</cp:revision>
  <dcterms:created xsi:type="dcterms:W3CDTF">2023-06-19T00:17:55Z</dcterms:created>
  <dcterms:modified xsi:type="dcterms:W3CDTF">2023-06-19T00:18:33Z</dcterms:modified>
</cp:coreProperties>
</file>